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32"/>
  </p:notesMasterIdLst>
  <p:handoutMasterIdLst>
    <p:handoutMasterId r:id="rId33"/>
  </p:handoutMasterIdLst>
  <p:sldIdLst>
    <p:sldId id="270" r:id="rId2"/>
    <p:sldId id="265" r:id="rId3"/>
    <p:sldId id="338" r:id="rId4"/>
    <p:sldId id="339" r:id="rId5"/>
    <p:sldId id="342" r:id="rId6"/>
    <p:sldId id="274" r:id="rId7"/>
    <p:sldId id="295" r:id="rId8"/>
    <p:sldId id="302" r:id="rId9"/>
    <p:sldId id="353" r:id="rId10"/>
    <p:sldId id="352" r:id="rId11"/>
    <p:sldId id="277" r:id="rId12"/>
    <p:sldId id="276" r:id="rId13"/>
    <p:sldId id="279" r:id="rId14"/>
    <p:sldId id="340" r:id="rId15"/>
    <p:sldId id="341" r:id="rId16"/>
    <p:sldId id="301" r:id="rId17"/>
    <p:sldId id="285" r:id="rId18"/>
    <p:sldId id="343" r:id="rId19"/>
    <p:sldId id="283" r:id="rId20"/>
    <p:sldId id="350" r:id="rId21"/>
    <p:sldId id="290" r:id="rId22"/>
    <p:sldId id="291" r:id="rId23"/>
    <p:sldId id="275" r:id="rId24"/>
    <p:sldId id="307" r:id="rId25"/>
    <p:sldId id="306" r:id="rId26"/>
    <p:sldId id="294" r:id="rId27"/>
    <p:sldId id="296" r:id="rId28"/>
    <p:sldId id="299" r:id="rId29"/>
    <p:sldId id="345" r:id="rId30"/>
    <p:sldId id="298" r:id="rId31"/>
  </p:sldIdLst>
  <p:sldSz cx="12193588" cy="6858000"/>
  <p:notesSz cx="6858000" cy="9144000"/>
  <p:defaultTextStyle>
    <a:defPPr>
      <a:defRPr lang="en-US"/>
    </a:defPPr>
    <a:lvl1pPr marL="0" algn="l" defTabSz="457120" rtl="0" eaLnBrk="1" latinLnBrk="0" hangingPunct="1">
      <a:defRPr sz="1799" kern="1200">
        <a:solidFill>
          <a:schemeClr val="tx1"/>
        </a:solidFill>
        <a:latin typeface="+mn-lt"/>
        <a:ea typeface="+mn-ea"/>
        <a:cs typeface="+mn-cs"/>
      </a:defRPr>
    </a:lvl1pPr>
    <a:lvl2pPr marL="457120" algn="l" defTabSz="457120" rtl="0" eaLnBrk="1" latinLnBrk="0" hangingPunct="1">
      <a:defRPr sz="1799" kern="1200">
        <a:solidFill>
          <a:schemeClr val="tx1"/>
        </a:solidFill>
        <a:latin typeface="+mn-lt"/>
        <a:ea typeface="+mn-ea"/>
        <a:cs typeface="+mn-cs"/>
      </a:defRPr>
    </a:lvl2pPr>
    <a:lvl3pPr marL="914241" algn="l" defTabSz="457120" rtl="0" eaLnBrk="1" latinLnBrk="0" hangingPunct="1">
      <a:defRPr sz="1799" kern="1200">
        <a:solidFill>
          <a:schemeClr val="tx1"/>
        </a:solidFill>
        <a:latin typeface="+mn-lt"/>
        <a:ea typeface="+mn-ea"/>
        <a:cs typeface="+mn-cs"/>
      </a:defRPr>
    </a:lvl3pPr>
    <a:lvl4pPr marL="1371361" algn="l" defTabSz="457120" rtl="0" eaLnBrk="1" latinLnBrk="0" hangingPunct="1">
      <a:defRPr sz="1799" kern="1200">
        <a:solidFill>
          <a:schemeClr val="tx1"/>
        </a:solidFill>
        <a:latin typeface="+mn-lt"/>
        <a:ea typeface="+mn-ea"/>
        <a:cs typeface="+mn-cs"/>
      </a:defRPr>
    </a:lvl4pPr>
    <a:lvl5pPr marL="1828482" algn="l" defTabSz="457120" rtl="0" eaLnBrk="1" latinLnBrk="0" hangingPunct="1">
      <a:defRPr sz="1799" kern="1200">
        <a:solidFill>
          <a:schemeClr val="tx1"/>
        </a:solidFill>
        <a:latin typeface="+mn-lt"/>
        <a:ea typeface="+mn-ea"/>
        <a:cs typeface="+mn-cs"/>
      </a:defRPr>
    </a:lvl5pPr>
    <a:lvl6pPr marL="2285602" algn="l" defTabSz="457120" rtl="0" eaLnBrk="1" latinLnBrk="0" hangingPunct="1">
      <a:defRPr sz="1799" kern="1200">
        <a:solidFill>
          <a:schemeClr val="tx1"/>
        </a:solidFill>
        <a:latin typeface="+mn-lt"/>
        <a:ea typeface="+mn-ea"/>
        <a:cs typeface="+mn-cs"/>
      </a:defRPr>
    </a:lvl6pPr>
    <a:lvl7pPr marL="2742723" algn="l" defTabSz="457120" rtl="0" eaLnBrk="1" latinLnBrk="0" hangingPunct="1">
      <a:defRPr sz="1799" kern="1200">
        <a:solidFill>
          <a:schemeClr val="tx1"/>
        </a:solidFill>
        <a:latin typeface="+mn-lt"/>
        <a:ea typeface="+mn-ea"/>
        <a:cs typeface="+mn-cs"/>
      </a:defRPr>
    </a:lvl7pPr>
    <a:lvl8pPr marL="3199843" algn="l" defTabSz="457120" rtl="0" eaLnBrk="1" latinLnBrk="0" hangingPunct="1">
      <a:defRPr sz="1799" kern="1200">
        <a:solidFill>
          <a:schemeClr val="tx1"/>
        </a:solidFill>
        <a:latin typeface="+mn-lt"/>
        <a:ea typeface="+mn-ea"/>
        <a:cs typeface="+mn-cs"/>
      </a:defRPr>
    </a:lvl8pPr>
    <a:lvl9pPr marL="3656964" algn="l" defTabSz="457120"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15:guide id="1" pos="3841"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id nurjamil" initials="fn" lastIdx="1" clrIdx="0">
    <p:extLst>
      <p:ext uri="{19B8F6BF-5375-455C-9EA6-DF929625EA0E}">
        <p15:presenceInfo xmlns:p15="http://schemas.microsoft.com/office/powerpoint/2012/main" userId="8f222afd016eafa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586"/>
    <a:srgbClr val="FECD98"/>
    <a:srgbClr val="FED2A2"/>
    <a:srgbClr val="FEB96E"/>
    <a:srgbClr val="FFFFFF"/>
    <a:srgbClr val="F3F3F3"/>
    <a:srgbClr val="EEEEF0"/>
    <a:srgbClr val="DDDE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03" autoAdjust="0"/>
    <p:restoredTop sz="94660" autoAdjust="0"/>
  </p:normalViewPr>
  <p:slideViewPr>
    <p:cSldViewPr snapToGrid="0">
      <p:cViewPr>
        <p:scale>
          <a:sx n="100" d="100"/>
          <a:sy n="100" d="100"/>
        </p:scale>
        <p:origin x="1032" y="396"/>
      </p:cViewPr>
      <p:guideLst>
        <p:guide pos="3841"/>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87" d="100"/>
          <a:sy n="87" d="100"/>
        </p:scale>
        <p:origin x="2988"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15712338269387"/>
          <c:y val="6.3117764555828501E-2"/>
          <c:w val="0.76512300522798427"/>
          <c:h val="0.78054174650514185"/>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1-A950-4128-B9B6-F6F3DB087521}"/>
              </c:ext>
            </c:extLst>
          </c:dPt>
          <c:dPt>
            <c:idx val="1"/>
            <c:invertIfNegative val="0"/>
            <c:bubble3D val="0"/>
            <c:spPr>
              <a:solidFill>
                <a:schemeClr val="accent1">
                  <a:lumMod val="75000"/>
                </a:schemeClr>
              </a:solidFill>
              <a:ln>
                <a:noFill/>
              </a:ln>
              <a:effectLst/>
            </c:spPr>
            <c:extLst>
              <c:ext xmlns:c16="http://schemas.microsoft.com/office/drawing/2014/chart" uri="{C3380CC4-5D6E-409C-BE32-E72D297353CC}">
                <c16:uniqueId val="{00000003-A950-4128-B9B6-F6F3DB087521}"/>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A950-4128-B9B6-F6F3DB087521}"/>
              </c:ext>
            </c:extLst>
          </c:dPt>
          <c:dPt>
            <c:idx val="3"/>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7-A950-4128-B9B6-F6F3DB087521}"/>
              </c:ext>
            </c:extLst>
          </c:dPt>
          <c:cat>
            <c:strRef>
              <c:f>Sheet1!$A$2:$A$5</c:f>
              <c:strCache>
                <c:ptCount val="4"/>
                <c:pt idx="0">
                  <c:v>Coding</c:v>
                </c:pt>
                <c:pt idx="1">
                  <c:v>Design</c:v>
                </c:pt>
                <c:pt idx="2">
                  <c:v>Photography</c:v>
                </c:pt>
                <c:pt idx="3">
                  <c:v>Marketing</c:v>
                </c:pt>
              </c:strCache>
            </c:strRef>
          </c:cat>
          <c:val>
            <c:numRef>
              <c:f>Sheet1!$B$2:$B$5</c:f>
              <c:numCache>
                <c:formatCode>General</c:formatCode>
                <c:ptCount val="4"/>
                <c:pt idx="0">
                  <c:v>6</c:v>
                </c:pt>
                <c:pt idx="1">
                  <c:v>9</c:v>
                </c:pt>
                <c:pt idx="2">
                  <c:v>7.5</c:v>
                </c:pt>
                <c:pt idx="3">
                  <c:v>7</c:v>
                </c:pt>
              </c:numCache>
            </c:numRef>
          </c:val>
          <c:extLst>
            <c:ext xmlns:c16="http://schemas.microsoft.com/office/drawing/2014/chart" uri="{C3380CC4-5D6E-409C-BE32-E72D297353CC}">
              <c16:uniqueId val="{00000008-A950-4128-B9B6-F6F3DB087521}"/>
            </c:ext>
          </c:extLst>
        </c:ser>
        <c:dLbls>
          <c:showLegendKey val="0"/>
          <c:showVal val="0"/>
          <c:showCatName val="0"/>
          <c:showSerName val="0"/>
          <c:showPercent val="0"/>
          <c:showBubbleSize val="0"/>
        </c:dLbls>
        <c:gapWidth val="182"/>
        <c:axId val="492583912"/>
        <c:axId val="492577640"/>
      </c:barChart>
      <c:catAx>
        <c:axId val="4925839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492577640"/>
        <c:crosses val="autoZero"/>
        <c:auto val="1"/>
        <c:lblAlgn val="ctr"/>
        <c:lblOffset val="100"/>
        <c:noMultiLvlLbl val="0"/>
      </c:catAx>
      <c:valAx>
        <c:axId val="492577640"/>
        <c:scaling>
          <c:orientation val="minMax"/>
        </c:scaling>
        <c:delete val="0"/>
        <c:axPos val="b"/>
        <c:majorGridlines>
          <c:spPr>
            <a:ln w="9525" cap="flat" cmpd="sng" algn="ctr">
              <a:solidFill>
                <a:schemeClr val="bg2">
                  <a:lumMod val="9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92583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noFill/>
              </a:ln>
              <a:effectLst/>
            </c:spPr>
            <c:extLst>
              <c:ext xmlns:c16="http://schemas.microsoft.com/office/drawing/2014/chart" uri="{C3380CC4-5D6E-409C-BE32-E72D297353CC}">
                <c16:uniqueId val="{00000001-A7A6-4F52-9571-DE4A1D7CF0C7}"/>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3-A7A6-4F52-9571-DE4A1D7CF0C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7A6-4F52-9571-DE4A1D7CF0C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7A6-4F52-9571-DE4A1D7CF0C7}"/>
              </c:ext>
            </c:extLst>
          </c:dPt>
          <c:cat>
            <c:strRef>
              <c:f>Sheet1!$A$2:$A$5</c:f>
              <c:strCache>
                <c:ptCount val="2"/>
                <c:pt idx="0">
                  <c:v>1st Qtr</c:v>
                </c:pt>
                <c:pt idx="1">
                  <c:v>2nd Qtr</c:v>
                </c:pt>
              </c:strCache>
            </c:strRef>
          </c:cat>
          <c:val>
            <c:numRef>
              <c:f>Sheet1!$B$2:$B$5</c:f>
              <c:numCache>
                <c:formatCode>General</c:formatCode>
                <c:ptCount val="4"/>
                <c:pt idx="0">
                  <c:v>90</c:v>
                </c:pt>
                <c:pt idx="1">
                  <c:v>10</c:v>
                </c:pt>
              </c:numCache>
            </c:numRef>
          </c:val>
          <c:extLst>
            <c:ext xmlns:c16="http://schemas.microsoft.com/office/drawing/2014/chart" uri="{C3380CC4-5D6E-409C-BE32-E72D297353CC}">
              <c16:uniqueId val="{00000008-A7A6-4F52-9571-DE4A1D7CF0C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noFill/>
              </a:ln>
              <a:effectLst/>
            </c:spPr>
            <c:extLst>
              <c:ext xmlns:c16="http://schemas.microsoft.com/office/drawing/2014/chart" uri="{C3380CC4-5D6E-409C-BE32-E72D297353CC}">
                <c16:uniqueId val="{00000001-A7A6-4F52-9571-DE4A1D7CF0C7}"/>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3-A7A6-4F52-9571-DE4A1D7CF0C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7A6-4F52-9571-DE4A1D7CF0C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7A6-4F52-9571-DE4A1D7CF0C7}"/>
              </c:ext>
            </c:extLst>
          </c:dPt>
          <c:cat>
            <c:strRef>
              <c:f>Sheet1!$A$2:$A$5</c:f>
              <c:strCache>
                <c:ptCount val="2"/>
                <c:pt idx="0">
                  <c:v>1st Qtr</c:v>
                </c:pt>
                <c:pt idx="1">
                  <c:v>2nd Qtr</c:v>
                </c:pt>
              </c:strCache>
            </c:strRef>
          </c:cat>
          <c:val>
            <c:numRef>
              <c:f>Sheet1!$B$2:$B$5</c:f>
              <c:numCache>
                <c:formatCode>General</c:formatCode>
                <c:ptCount val="4"/>
                <c:pt idx="0">
                  <c:v>70</c:v>
                </c:pt>
                <c:pt idx="1">
                  <c:v>30</c:v>
                </c:pt>
              </c:numCache>
            </c:numRef>
          </c:val>
          <c:extLst>
            <c:ext xmlns:c16="http://schemas.microsoft.com/office/drawing/2014/chart" uri="{C3380CC4-5D6E-409C-BE32-E72D297353CC}">
              <c16:uniqueId val="{00000008-A7A6-4F52-9571-DE4A1D7CF0C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noFill/>
              </a:ln>
              <a:effectLst/>
            </c:spPr>
            <c:extLst>
              <c:ext xmlns:c16="http://schemas.microsoft.com/office/drawing/2014/chart" uri="{C3380CC4-5D6E-409C-BE32-E72D297353CC}">
                <c16:uniqueId val="{00000001-A7A6-4F52-9571-DE4A1D7CF0C7}"/>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3-A7A6-4F52-9571-DE4A1D7CF0C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7A6-4F52-9571-DE4A1D7CF0C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7A6-4F52-9571-DE4A1D7CF0C7}"/>
              </c:ext>
            </c:extLst>
          </c:dPt>
          <c:cat>
            <c:strRef>
              <c:f>Sheet1!$A$2:$A$5</c:f>
              <c:strCache>
                <c:ptCount val="2"/>
                <c:pt idx="0">
                  <c:v>1st Qtr</c:v>
                </c:pt>
                <c:pt idx="1">
                  <c:v>2nd Qtr</c:v>
                </c:pt>
              </c:strCache>
            </c:strRef>
          </c:cat>
          <c:val>
            <c:numRef>
              <c:f>Sheet1!$B$2:$B$5</c:f>
              <c:numCache>
                <c:formatCode>General</c:formatCode>
                <c:ptCount val="4"/>
                <c:pt idx="0">
                  <c:v>80</c:v>
                </c:pt>
                <c:pt idx="1">
                  <c:v>20</c:v>
                </c:pt>
              </c:numCache>
            </c:numRef>
          </c:val>
          <c:extLst>
            <c:ext xmlns:c16="http://schemas.microsoft.com/office/drawing/2014/chart" uri="{C3380CC4-5D6E-409C-BE32-E72D297353CC}">
              <c16:uniqueId val="{00000008-A7A6-4F52-9571-DE4A1D7CF0C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885D-4F48-827C-248481E87541}"/>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2-6D82-4CD3-B2C5-99B16F51F567}"/>
              </c:ext>
            </c:extLst>
          </c:dPt>
          <c:dPt>
            <c:idx val="2"/>
            <c:bubble3D val="0"/>
            <c:spPr>
              <a:solidFill>
                <a:schemeClr val="accent3"/>
              </a:solidFill>
              <a:ln w="19050">
                <a:noFill/>
              </a:ln>
              <a:effectLst/>
            </c:spPr>
            <c:extLst>
              <c:ext xmlns:c16="http://schemas.microsoft.com/office/drawing/2014/chart" uri="{C3380CC4-5D6E-409C-BE32-E72D297353CC}">
                <c16:uniqueId val="{00000005-885D-4F48-827C-248481E87541}"/>
              </c:ext>
            </c:extLst>
          </c:dPt>
          <c:dPt>
            <c:idx val="3"/>
            <c:bubble3D val="0"/>
            <c:spPr>
              <a:solidFill>
                <a:schemeClr val="accent4"/>
              </a:solidFill>
              <a:ln w="19050">
                <a:noFill/>
              </a:ln>
              <a:effectLst/>
            </c:spPr>
            <c:extLst>
              <c:ext xmlns:c16="http://schemas.microsoft.com/office/drawing/2014/chart" uri="{C3380CC4-5D6E-409C-BE32-E72D297353CC}">
                <c16:uniqueId val="{00000007-885D-4F48-827C-248481E87541}"/>
              </c:ext>
            </c:extLst>
          </c:dPt>
          <c:cat>
            <c:strRef>
              <c:f>Sheet1!$A$2:$A$5</c:f>
              <c:strCache>
                <c:ptCount val="2"/>
                <c:pt idx="0">
                  <c:v>1st Qtr</c:v>
                </c:pt>
                <c:pt idx="1">
                  <c:v>2nd Qtr</c:v>
                </c:pt>
              </c:strCache>
            </c:strRef>
          </c:cat>
          <c:val>
            <c:numRef>
              <c:f>Sheet1!$B$2:$B$5</c:f>
              <c:numCache>
                <c:formatCode>General</c:formatCode>
                <c:ptCount val="4"/>
                <c:pt idx="0">
                  <c:v>8.5</c:v>
                </c:pt>
                <c:pt idx="1">
                  <c:v>1.5</c:v>
                </c:pt>
              </c:numCache>
            </c:numRef>
          </c:val>
          <c:extLst>
            <c:ext xmlns:c16="http://schemas.microsoft.com/office/drawing/2014/chart" uri="{C3380CC4-5D6E-409C-BE32-E72D297353CC}">
              <c16:uniqueId val="{00000000-6D82-4CD3-B2C5-99B16F51F56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0411C80-4FD1-46B8-A579-218FD269E8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a:extLst>
              <a:ext uri="{FF2B5EF4-FFF2-40B4-BE49-F238E27FC236}">
                <a16:creationId xmlns:a16="http://schemas.microsoft.com/office/drawing/2014/main" id="{555E8BDE-527E-455B-A539-0598A333E9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46BFB6-CC07-41EC-82C3-870EDF0430BA}" type="datetimeFigureOut">
              <a:rPr lang="en-ID" smtClean="0"/>
              <a:t>27/11/2020</a:t>
            </a:fld>
            <a:endParaRPr lang="en-ID"/>
          </a:p>
        </p:txBody>
      </p:sp>
      <p:sp>
        <p:nvSpPr>
          <p:cNvPr id="4" name="Footer Placeholder 3">
            <a:extLst>
              <a:ext uri="{FF2B5EF4-FFF2-40B4-BE49-F238E27FC236}">
                <a16:creationId xmlns:a16="http://schemas.microsoft.com/office/drawing/2014/main" id="{90AF3EDD-9021-4022-90F1-CC4F9B2406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a:extLst>
              <a:ext uri="{FF2B5EF4-FFF2-40B4-BE49-F238E27FC236}">
                <a16:creationId xmlns:a16="http://schemas.microsoft.com/office/drawing/2014/main" id="{25207DBF-6539-4EA3-BB20-690A6368DB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506304-7352-4412-9E1A-0068B367F5FF}" type="slidenum">
              <a:rPr lang="en-ID" smtClean="0"/>
              <a:t>‹#›</a:t>
            </a:fld>
            <a:endParaRPr lang="en-ID"/>
          </a:p>
        </p:txBody>
      </p:sp>
    </p:spTree>
    <p:extLst>
      <p:ext uri="{BB962C8B-B14F-4D97-AF65-F5344CB8AC3E}">
        <p14:creationId xmlns:p14="http://schemas.microsoft.com/office/powerpoint/2010/main" val="1477331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3"/>
            <a:ext cx="2971800" cy="458788"/>
          </a:xfrm>
          <a:prstGeom prst="rect">
            <a:avLst/>
          </a:prstGeom>
        </p:spPr>
        <p:txBody>
          <a:bodyPr vert="horz" lIns="91440" tIns="45720" rIns="91440" bIns="45720" rtlCol="0"/>
          <a:lstStyle>
            <a:lvl1pPr algn="r">
              <a:defRPr sz="1200"/>
            </a:lvl1pPr>
          </a:lstStyle>
          <a:p>
            <a:fld id="{D08939A9-F7F4-4ABA-B53D-5991DD400101}" type="datetimeFigureOut">
              <a:rPr lang="en-ID" smtClean="0"/>
              <a:t>27/11/2020</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EE7763-7AA7-4511-95D0-0DC176BB7E31}" type="slidenum">
              <a:rPr lang="en-ID" smtClean="0"/>
              <a:t>‹#›</a:t>
            </a:fld>
            <a:endParaRPr lang="en-ID"/>
          </a:p>
        </p:txBody>
      </p:sp>
    </p:spTree>
    <p:extLst>
      <p:ext uri="{BB962C8B-B14F-4D97-AF65-F5344CB8AC3E}">
        <p14:creationId xmlns:p14="http://schemas.microsoft.com/office/powerpoint/2010/main" val="2274929329"/>
      </p:ext>
    </p:extLst>
  </p:cSld>
  <p:clrMap bg1="lt1" tx1="dk1" bg2="lt2" tx2="dk2" accent1="accent1" accent2="accent2" accent3="accent3" accent4="accent4" accent5="accent5" accent6="accent6" hlink="hlink" folHlink="folHlink"/>
  <p:notesStyle>
    <a:lvl1pPr marL="0" algn="l" defTabSz="658284" rtl="0" eaLnBrk="1" latinLnBrk="0" hangingPunct="1">
      <a:defRPr sz="864" kern="1200">
        <a:solidFill>
          <a:schemeClr val="tx1"/>
        </a:solidFill>
        <a:latin typeface="+mn-lt"/>
        <a:ea typeface="+mn-ea"/>
        <a:cs typeface="+mn-cs"/>
      </a:defRPr>
    </a:lvl1pPr>
    <a:lvl2pPr marL="329141" algn="l" defTabSz="658284" rtl="0" eaLnBrk="1" latinLnBrk="0" hangingPunct="1">
      <a:defRPr sz="864" kern="1200">
        <a:solidFill>
          <a:schemeClr val="tx1"/>
        </a:solidFill>
        <a:latin typeface="+mn-lt"/>
        <a:ea typeface="+mn-ea"/>
        <a:cs typeface="+mn-cs"/>
      </a:defRPr>
    </a:lvl2pPr>
    <a:lvl3pPr marL="658284" algn="l" defTabSz="658284" rtl="0" eaLnBrk="1" latinLnBrk="0" hangingPunct="1">
      <a:defRPr sz="864" kern="1200">
        <a:solidFill>
          <a:schemeClr val="tx1"/>
        </a:solidFill>
        <a:latin typeface="+mn-lt"/>
        <a:ea typeface="+mn-ea"/>
        <a:cs typeface="+mn-cs"/>
      </a:defRPr>
    </a:lvl3pPr>
    <a:lvl4pPr marL="987424" algn="l" defTabSz="658284" rtl="0" eaLnBrk="1" latinLnBrk="0" hangingPunct="1">
      <a:defRPr sz="864" kern="1200">
        <a:solidFill>
          <a:schemeClr val="tx1"/>
        </a:solidFill>
        <a:latin typeface="+mn-lt"/>
        <a:ea typeface="+mn-ea"/>
        <a:cs typeface="+mn-cs"/>
      </a:defRPr>
    </a:lvl4pPr>
    <a:lvl5pPr marL="1316567" algn="l" defTabSz="658284" rtl="0" eaLnBrk="1" latinLnBrk="0" hangingPunct="1">
      <a:defRPr sz="864" kern="1200">
        <a:solidFill>
          <a:schemeClr val="tx1"/>
        </a:solidFill>
        <a:latin typeface="+mn-lt"/>
        <a:ea typeface="+mn-ea"/>
        <a:cs typeface="+mn-cs"/>
      </a:defRPr>
    </a:lvl5pPr>
    <a:lvl6pPr marL="1645709" algn="l" defTabSz="658284" rtl="0" eaLnBrk="1" latinLnBrk="0" hangingPunct="1">
      <a:defRPr sz="864" kern="1200">
        <a:solidFill>
          <a:schemeClr val="tx1"/>
        </a:solidFill>
        <a:latin typeface="+mn-lt"/>
        <a:ea typeface="+mn-ea"/>
        <a:cs typeface="+mn-cs"/>
      </a:defRPr>
    </a:lvl6pPr>
    <a:lvl7pPr marL="1974852" algn="l" defTabSz="658284" rtl="0" eaLnBrk="1" latinLnBrk="0" hangingPunct="1">
      <a:defRPr sz="864" kern="1200">
        <a:solidFill>
          <a:schemeClr val="tx1"/>
        </a:solidFill>
        <a:latin typeface="+mn-lt"/>
        <a:ea typeface="+mn-ea"/>
        <a:cs typeface="+mn-cs"/>
      </a:defRPr>
    </a:lvl7pPr>
    <a:lvl8pPr marL="2303993" algn="l" defTabSz="658284" rtl="0" eaLnBrk="1" latinLnBrk="0" hangingPunct="1">
      <a:defRPr sz="864" kern="1200">
        <a:solidFill>
          <a:schemeClr val="tx1"/>
        </a:solidFill>
        <a:latin typeface="+mn-lt"/>
        <a:ea typeface="+mn-ea"/>
        <a:cs typeface="+mn-cs"/>
      </a:defRPr>
    </a:lvl8pPr>
    <a:lvl9pPr marL="2633136" algn="l" defTabSz="658284" rtl="0" eaLnBrk="1" latinLnBrk="0" hangingPunct="1">
      <a:defRPr sz="86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4480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lideAdd14">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4F8D3584-937C-4D71-9E00-DB32CB24D249}"/>
              </a:ext>
            </a:extLst>
          </p:cNvPr>
          <p:cNvSpPr>
            <a:spLocks noGrp="1"/>
          </p:cNvSpPr>
          <p:nvPr>
            <p:ph type="pic" sz="quarter" idx="10"/>
          </p:nvPr>
        </p:nvSpPr>
        <p:spPr>
          <a:xfrm>
            <a:off x="1129107" y="549276"/>
            <a:ext cx="4461994" cy="5759449"/>
          </a:xfrm>
          <a:custGeom>
            <a:avLst/>
            <a:gdLst>
              <a:gd name="connsiteX0" fmla="*/ 2377000 w 4642232"/>
              <a:gd name="connsiteY0" fmla="*/ 1433317 h 5992097"/>
              <a:gd name="connsiteX1" fmla="*/ 2595221 w 4642232"/>
              <a:gd name="connsiteY1" fmla="*/ 1444335 h 5992097"/>
              <a:gd name="connsiteX2" fmla="*/ 4642232 w 4642232"/>
              <a:gd name="connsiteY2" fmla="*/ 3712706 h 5992097"/>
              <a:gd name="connsiteX3" fmla="*/ 2595221 w 4642232"/>
              <a:gd name="connsiteY3" fmla="*/ 5981077 h 5992097"/>
              <a:gd name="connsiteX4" fmla="*/ 2377000 w 4642232"/>
              <a:gd name="connsiteY4" fmla="*/ 5992097 h 5992097"/>
              <a:gd name="connsiteX5" fmla="*/ 2265232 w 4642232"/>
              <a:gd name="connsiteY5" fmla="*/ 0 h 5992097"/>
              <a:gd name="connsiteX6" fmla="*/ 2265232 w 4642232"/>
              <a:gd name="connsiteY6" fmla="*/ 4558781 h 5992097"/>
              <a:gd name="connsiteX7" fmla="*/ 2047012 w 4642232"/>
              <a:gd name="connsiteY7" fmla="*/ 4547761 h 5992097"/>
              <a:gd name="connsiteX8" fmla="*/ 0 w 4642232"/>
              <a:gd name="connsiteY8" fmla="*/ 2279390 h 5992097"/>
              <a:gd name="connsiteX9" fmla="*/ 2047012 w 4642232"/>
              <a:gd name="connsiteY9" fmla="*/ 11018 h 5992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42232" h="5992097">
                <a:moveTo>
                  <a:pt x="2377000" y="1433317"/>
                </a:moveTo>
                <a:lnTo>
                  <a:pt x="2595221" y="1444335"/>
                </a:lnTo>
                <a:cubicBezTo>
                  <a:pt x="3744998" y="1561102"/>
                  <a:pt x="4642232" y="2532125"/>
                  <a:pt x="4642232" y="3712706"/>
                </a:cubicBezTo>
                <a:cubicBezTo>
                  <a:pt x="4642232" y="4893289"/>
                  <a:pt x="3744998" y="5864310"/>
                  <a:pt x="2595221" y="5981077"/>
                </a:cubicBezTo>
                <a:lnTo>
                  <a:pt x="2377000" y="5992097"/>
                </a:lnTo>
                <a:close/>
                <a:moveTo>
                  <a:pt x="2265232" y="0"/>
                </a:moveTo>
                <a:lnTo>
                  <a:pt x="2265232" y="4558781"/>
                </a:lnTo>
                <a:lnTo>
                  <a:pt x="2047012" y="4547761"/>
                </a:lnTo>
                <a:cubicBezTo>
                  <a:pt x="897235" y="4430993"/>
                  <a:pt x="0" y="3459973"/>
                  <a:pt x="0" y="2279390"/>
                </a:cubicBezTo>
                <a:cubicBezTo>
                  <a:pt x="0" y="1098808"/>
                  <a:pt x="897235" y="127786"/>
                  <a:pt x="2047012" y="11018"/>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3453BBB7-5AB6-4802-80AC-4071F9E785F4}"/>
              </a:ext>
            </a:extLst>
          </p:cNvPr>
          <p:cNvSpPr>
            <a:spLocks noGrp="1"/>
          </p:cNvSpPr>
          <p:nvPr>
            <p:ph type="ctrTitle"/>
          </p:nvPr>
        </p:nvSpPr>
        <p:spPr>
          <a:xfrm>
            <a:off x="6711691" y="1842619"/>
            <a:ext cx="5200996" cy="826508"/>
          </a:xfrm>
          <a:prstGeom prst="rect">
            <a:avLst/>
          </a:prstGeom>
        </p:spPr>
        <p:txBody>
          <a:bodyPr anchor="ctr"/>
          <a:lstStyle>
            <a:lvl1pPr algn="l">
              <a:defRPr sz="4000" b="1"/>
            </a:lvl1pPr>
          </a:lstStyle>
          <a:p>
            <a:endParaRPr lang="id-ID"/>
          </a:p>
        </p:txBody>
      </p:sp>
      <p:sp>
        <p:nvSpPr>
          <p:cNvPr id="7" name="Subtitle 2">
            <a:extLst>
              <a:ext uri="{FF2B5EF4-FFF2-40B4-BE49-F238E27FC236}">
                <a16:creationId xmlns:a16="http://schemas.microsoft.com/office/drawing/2014/main" id="{5495D69D-9215-4476-BF9C-5890F88F3E06}"/>
              </a:ext>
            </a:extLst>
          </p:cNvPr>
          <p:cNvSpPr>
            <a:spLocks noGrp="1"/>
          </p:cNvSpPr>
          <p:nvPr>
            <p:ph type="subTitle" idx="1"/>
          </p:nvPr>
        </p:nvSpPr>
        <p:spPr>
          <a:xfrm>
            <a:off x="7567929"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283686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lideAdd16">
    <p:spTree>
      <p:nvGrpSpPr>
        <p:cNvPr id="1" name=""/>
        <p:cNvGrpSpPr/>
        <p:nvPr/>
      </p:nvGrpSpPr>
      <p:grpSpPr>
        <a:xfrm>
          <a:off x="0" y="0"/>
          <a:ext cx="0" cy="0"/>
          <a:chOff x="0" y="0"/>
          <a:chExt cx="0" cy="0"/>
        </a:xfrm>
      </p:grpSpPr>
      <p:sp>
        <p:nvSpPr>
          <p:cNvPr id="12" name="PpHolder11">
            <a:extLst>
              <a:ext uri="{FF2B5EF4-FFF2-40B4-BE49-F238E27FC236}">
                <a16:creationId xmlns:a16="http://schemas.microsoft.com/office/drawing/2014/main" id="{949B74DC-9CE7-4ED6-9527-A9D2758F0175}"/>
              </a:ext>
            </a:extLst>
          </p:cNvPr>
          <p:cNvSpPr>
            <a:spLocks noGrp="1"/>
          </p:cNvSpPr>
          <p:nvPr>
            <p:ph type="pic" sz="quarter" idx="12"/>
          </p:nvPr>
        </p:nvSpPr>
        <p:spPr>
          <a:xfrm>
            <a:off x="3247606" y="3575051"/>
            <a:ext cx="1597336" cy="1399961"/>
          </a:xfrm>
          <a:custGeom>
            <a:avLst/>
            <a:gdLst>
              <a:gd name="connsiteX0" fmla="*/ 233332 w 1597336"/>
              <a:gd name="connsiteY0" fmla="*/ 0 h 1399961"/>
              <a:gd name="connsiteX1" fmla="*/ 1364004 w 1597336"/>
              <a:gd name="connsiteY1" fmla="*/ 0 h 1399961"/>
              <a:gd name="connsiteX2" fmla="*/ 1597336 w 1597336"/>
              <a:gd name="connsiteY2" fmla="*/ 233331 h 1399961"/>
              <a:gd name="connsiteX3" fmla="*/ 1597336 w 1597336"/>
              <a:gd name="connsiteY3" fmla="*/ 1166630 h 1399961"/>
              <a:gd name="connsiteX4" fmla="*/ 1364004 w 1597336"/>
              <a:gd name="connsiteY4" fmla="*/ 1399961 h 1399961"/>
              <a:gd name="connsiteX5" fmla="*/ 233332 w 1597336"/>
              <a:gd name="connsiteY5" fmla="*/ 1399961 h 1399961"/>
              <a:gd name="connsiteX6" fmla="*/ 0 w 1597336"/>
              <a:gd name="connsiteY6" fmla="*/ 1166630 h 1399961"/>
              <a:gd name="connsiteX7" fmla="*/ 0 w 1597336"/>
              <a:gd name="connsiteY7" fmla="*/ 233331 h 1399961"/>
              <a:gd name="connsiteX8" fmla="*/ 233332 w 1597336"/>
              <a:gd name="connsiteY8" fmla="*/ 0 h 1399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7336" h="1399961">
                <a:moveTo>
                  <a:pt x="233332" y="0"/>
                </a:moveTo>
                <a:lnTo>
                  <a:pt x="1364004" y="0"/>
                </a:lnTo>
                <a:cubicBezTo>
                  <a:pt x="1492869" y="0"/>
                  <a:pt x="1597336" y="104466"/>
                  <a:pt x="1597336" y="233331"/>
                </a:cubicBezTo>
                <a:lnTo>
                  <a:pt x="1597336" y="1166630"/>
                </a:lnTo>
                <a:cubicBezTo>
                  <a:pt x="1597336" y="1295495"/>
                  <a:pt x="1492869" y="1399961"/>
                  <a:pt x="1364004" y="1399961"/>
                </a:cubicBezTo>
                <a:lnTo>
                  <a:pt x="233332" y="1399961"/>
                </a:lnTo>
                <a:cubicBezTo>
                  <a:pt x="104467" y="1399961"/>
                  <a:pt x="0" y="1295495"/>
                  <a:pt x="0" y="1166630"/>
                </a:cubicBezTo>
                <a:lnTo>
                  <a:pt x="0" y="233331"/>
                </a:lnTo>
                <a:cubicBezTo>
                  <a:pt x="0" y="104466"/>
                  <a:pt x="104467" y="0"/>
                  <a:pt x="233332"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0" name="PpHolder12">
            <a:extLst>
              <a:ext uri="{FF2B5EF4-FFF2-40B4-BE49-F238E27FC236}">
                <a16:creationId xmlns:a16="http://schemas.microsoft.com/office/drawing/2014/main" id="{3BBCDEE5-C15B-4743-BCD2-EB23C56BDD07}"/>
              </a:ext>
            </a:extLst>
          </p:cNvPr>
          <p:cNvSpPr>
            <a:spLocks noGrp="1"/>
          </p:cNvSpPr>
          <p:nvPr>
            <p:ph type="pic" sz="quarter" idx="11"/>
          </p:nvPr>
        </p:nvSpPr>
        <p:spPr>
          <a:xfrm>
            <a:off x="5298127" y="3988140"/>
            <a:ext cx="1597334" cy="1399960"/>
          </a:xfrm>
          <a:custGeom>
            <a:avLst/>
            <a:gdLst>
              <a:gd name="connsiteX0" fmla="*/ 233331 w 1597334"/>
              <a:gd name="connsiteY0" fmla="*/ 0 h 1399960"/>
              <a:gd name="connsiteX1" fmla="*/ 1364003 w 1597334"/>
              <a:gd name="connsiteY1" fmla="*/ 0 h 1399960"/>
              <a:gd name="connsiteX2" fmla="*/ 1597334 w 1597334"/>
              <a:gd name="connsiteY2" fmla="*/ 233331 h 1399960"/>
              <a:gd name="connsiteX3" fmla="*/ 1597334 w 1597334"/>
              <a:gd name="connsiteY3" fmla="*/ 1166629 h 1399960"/>
              <a:gd name="connsiteX4" fmla="*/ 1364003 w 1597334"/>
              <a:gd name="connsiteY4" fmla="*/ 1399960 h 1399960"/>
              <a:gd name="connsiteX5" fmla="*/ 233331 w 1597334"/>
              <a:gd name="connsiteY5" fmla="*/ 1399960 h 1399960"/>
              <a:gd name="connsiteX6" fmla="*/ 0 w 1597334"/>
              <a:gd name="connsiteY6" fmla="*/ 1166629 h 1399960"/>
              <a:gd name="connsiteX7" fmla="*/ 0 w 1597334"/>
              <a:gd name="connsiteY7" fmla="*/ 233331 h 1399960"/>
              <a:gd name="connsiteX8" fmla="*/ 233331 w 1597334"/>
              <a:gd name="connsiteY8" fmla="*/ 0 h 1399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7334" h="1399960">
                <a:moveTo>
                  <a:pt x="233331" y="0"/>
                </a:moveTo>
                <a:lnTo>
                  <a:pt x="1364003" y="0"/>
                </a:lnTo>
                <a:cubicBezTo>
                  <a:pt x="1492868" y="0"/>
                  <a:pt x="1597334" y="104466"/>
                  <a:pt x="1597334" y="233331"/>
                </a:cubicBezTo>
                <a:lnTo>
                  <a:pt x="1597334" y="1166629"/>
                </a:lnTo>
                <a:cubicBezTo>
                  <a:pt x="1597334" y="1295494"/>
                  <a:pt x="1492868" y="1399960"/>
                  <a:pt x="1364003" y="1399960"/>
                </a:cubicBezTo>
                <a:lnTo>
                  <a:pt x="233331" y="1399960"/>
                </a:lnTo>
                <a:cubicBezTo>
                  <a:pt x="104466" y="1399960"/>
                  <a:pt x="0" y="1295494"/>
                  <a:pt x="0" y="1166629"/>
                </a:cubicBezTo>
                <a:lnTo>
                  <a:pt x="0" y="233331"/>
                </a:lnTo>
                <a:cubicBezTo>
                  <a:pt x="0" y="104466"/>
                  <a:pt x="104466" y="0"/>
                  <a:pt x="233331"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8" name="PpHolder17">
            <a:extLst>
              <a:ext uri="{FF2B5EF4-FFF2-40B4-BE49-F238E27FC236}">
                <a16:creationId xmlns:a16="http://schemas.microsoft.com/office/drawing/2014/main" id="{5A6B675D-B277-4100-82E1-E9E44A2BF54D}"/>
              </a:ext>
            </a:extLst>
          </p:cNvPr>
          <p:cNvSpPr>
            <a:spLocks noGrp="1"/>
          </p:cNvSpPr>
          <p:nvPr userDrawn="1">
            <p:ph type="pic" sz="quarter" idx="10"/>
          </p:nvPr>
        </p:nvSpPr>
        <p:spPr>
          <a:xfrm>
            <a:off x="7348648" y="3575050"/>
            <a:ext cx="1597335" cy="1399960"/>
          </a:xfrm>
          <a:custGeom>
            <a:avLst/>
            <a:gdLst>
              <a:gd name="connsiteX0" fmla="*/ 233331 w 1597335"/>
              <a:gd name="connsiteY0" fmla="*/ 0 h 1399960"/>
              <a:gd name="connsiteX1" fmla="*/ 1364004 w 1597335"/>
              <a:gd name="connsiteY1" fmla="*/ 0 h 1399960"/>
              <a:gd name="connsiteX2" fmla="*/ 1597335 w 1597335"/>
              <a:gd name="connsiteY2" fmla="*/ 233331 h 1399960"/>
              <a:gd name="connsiteX3" fmla="*/ 1597335 w 1597335"/>
              <a:gd name="connsiteY3" fmla="*/ 1166629 h 1399960"/>
              <a:gd name="connsiteX4" fmla="*/ 1364004 w 1597335"/>
              <a:gd name="connsiteY4" fmla="*/ 1399960 h 1399960"/>
              <a:gd name="connsiteX5" fmla="*/ 233331 w 1597335"/>
              <a:gd name="connsiteY5" fmla="*/ 1399960 h 1399960"/>
              <a:gd name="connsiteX6" fmla="*/ 0 w 1597335"/>
              <a:gd name="connsiteY6" fmla="*/ 1166629 h 1399960"/>
              <a:gd name="connsiteX7" fmla="*/ 0 w 1597335"/>
              <a:gd name="connsiteY7" fmla="*/ 233331 h 1399960"/>
              <a:gd name="connsiteX8" fmla="*/ 233331 w 1597335"/>
              <a:gd name="connsiteY8" fmla="*/ 0 h 1399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7335" h="1399960">
                <a:moveTo>
                  <a:pt x="233331" y="0"/>
                </a:moveTo>
                <a:lnTo>
                  <a:pt x="1364004" y="0"/>
                </a:lnTo>
                <a:cubicBezTo>
                  <a:pt x="1492869" y="0"/>
                  <a:pt x="1597335" y="104466"/>
                  <a:pt x="1597335" y="233331"/>
                </a:cubicBezTo>
                <a:lnTo>
                  <a:pt x="1597335" y="1166629"/>
                </a:lnTo>
                <a:cubicBezTo>
                  <a:pt x="1597335" y="1295494"/>
                  <a:pt x="1492869" y="1399960"/>
                  <a:pt x="1364004" y="1399960"/>
                </a:cubicBezTo>
                <a:lnTo>
                  <a:pt x="233331" y="1399960"/>
                </a:lnTo>
                <a:cubicBezTo>
                  <a:pt x="104466" y="1399960"/>
                  <a:pt x="0" y="1295494"/>
                  <a:pt x="0" y="1166629"/>
                </a:cubicBezTo>
                <a:lnTo>
                  <a:pt x="0" y="233331"/>
                </a:lnTo>
                <a:cubicBezTo>
                  <a:pt x="0" y="104466"/>
                  <a:pt x="104466" y="0"/>
                  <a:pt x="233331"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4" name="Title 1">
            <a:extLst>
              <a:ext uri="{FF2B5EF4-FFF2-40B4-BE49-F238E27FC236}">
                <a16:creationId xmlns:a16="http://schemas.microsoft.com/office/drawing/2014/main" id="{8270ED94-388B-42EC-BAA3-F76245D3F66D}"/>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15" name="Subtitle 2">
            <a:extLst>
              <a:ext uri="{FF2B5EF4-FFF2-40B4-BE49-F238E27FC236}">
                <a16:creationId xmlns:a16="http://schemas.microsoft.com/office/drawing/2014/main" id="{03416FD3-BA65-4104-B6C8-E10BE3679328}"/>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2492944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Add18">
    <p:spTree>
      <p:nvGrpSpPr>
        <p:cNvPr id="1" name=""/>
        <p:cNvGrpSpPr/>
        <p:nvPr/>
      </p:nvGrpSpPr>
      <p:grpSpPr>
        <a:xfrm>
          <a:off x="0" y="0"/>
          <a:ext cx="0" cy="0"/>
          <a:chOff x="0" y="0"/>
          <a:chExt cx="0" cy="0"/>
        </a:xfrm>
      </p:grpSpPr>
      <p:sp>
        <p:nvSpPr>
          <p:cNvPr id="12" name="PpHolder9">
            <a:extLst>
              <a:ext uri="{FF2B5EF4-FFF2-40B4-BE49-F238E27FC236}">
                <a16:creationId xmlns:a16="http://schemas.microsoft.com/office/drawing/2014/main" id="{1187F30D-91D0-4DB5-B34D-27CDDE6B81D6}"/>
              </a:ext>
            </a:extLst>
          </p:cNvPr>
          <p:cNvSpPr>
            <a:spLocks noGrp="1"/>
          </p:cNvSpPr>
          <p:nvPr>
            <p:ph type="pic" sz="quarter" idx="12"/>
          </p:nvPr>
        </p:nvSpPr>
        <p:spPr>
          <a:xfrm>
            <a:off x="747403" y="3181352"/>
            <a:ext cx="3852031" cy="2533649"/>
          </a:xfrm>
          <a:custGeom>
            <a:avLst/>
            <a:gdLst>
              <a:gd name="connsiteX0" fmla="*/ 248551 w 3852031"/>
              <a:gd name="connsiteY0" fmla="*/ 0 h 2533649"/>
              <a:gd name="connsiteX1" fmla="*/ 3603479 w 3852031"/>
              <a:gd name="connsiteY1" fmla="*/ 0 h 2533649"/>
              <a:gd name="connsiteX2" fmla="*/ 3852031 w 3852031"/>
              <a:gd name="connsiteY2" fmla="*/ 248550 h 2533649"/>
              <a:gd name="connsiteX3" fmla="*/ 3852031 w 3852031"/>
              <a:gd name="connsiteY3" fmla="*/ 2285098 h 2533649"/>
              <a:gd name="connsiteX4" fmla="*/ 3603479 w 3852031"/>
              <a:gd name="connsiteY4" fmla="*/ 2533649 h 2533649"/>
              <a:gd name="connsiteX5" fmla="*/ 248551 w 3852031"/>
              <a:gd name="connsiteY5" fmla="*/ 2533649 h 2533649"/>
              <a:gd name="connsiteX6" fmla="*/ 0 w 3852031"/>
              <a:gd name="connsiteY6" fmla="*/ 2285098 h 2533649"/>
              <a:gd name="connsiteX7" fmla="*/ 0 w 3852031"/>
              <a:gd name="connsiteY7" fmla="*/ 248550 h 2533649"/>
              <a:gd name="connsiteX8" fmla="*/ 248551 w 3852031"/>
              <a:gd name="connsiteY8" fmla="*/ 0 h 2533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2031" h="2533649">
                <a:moveTo>
                  <a:pt x="248551" y="0"/>
                </a:moveTo>
                <a:lnTo>
                  <a:pt x="3603479" y="0"/>
                </a:lnTo>
                <a:cubicBezTo>
                  <a:pt x="3740751" y="0"/>
                  <a:pt x="3852031" y="111279"/>
                  <a:pt x="3852031" y="248550"/>
                </a:cubicBezTo>
                <a:lnTo>
                  <a:pt x="3852031" y="2285098"/>
                </a:lnTo>
                <a:cubicBezTo>
                  <a:pt x="3852031" y="2422369"/>
                  <a:pt x="3740751" y="2533649"/>
                  <a:pt x="3603479" y="2533649"/>
                </a:cubicBezTo>
                <a:lnTo>
                  <a:pt x="248551" y="2533649"/>
                </a:lnTo>
                <a:cubicBezTo>
                  <a:pt x="111279" y="2533649"/>
                  <a:pt x="0" y="2422369"/>
                  <a:pt x="0" y="2285098"/>
                </a:cubicBezTo>
                <a:lnTo>
                  <a:pt x="0" y="248550"/>
                </a:lnTo>
                <a:cubicBezTo>
                  <a:pt x="0" y="111279"/>
                  <a:pt x="111279" y="0"/>
                  <a:pt x="248551"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0" name="PpHolder10">
            <a:extLst>
              <a:ext uri="{FF2B5EF4-FFF2-40B4-BE49-F238E27FC236}">
                <a16:creationId xmlns:a16="http://schemas.microsoft.com/office/drawing/2014/main" id="{837C484F-B74D-4FA6-95BC-E3FD2D9BDD2F}"/>
              </a:ext>
            </a:extLst>
          </p:cNvPr>
          <p:cNvSpPr>
            <a:spLocks noGrp="1"/>
          </p:cNvSpPr>
          <p:nvPr>
            <p:ph type="pic" sz="quarter" idx="11"/>
          </p:nvPr>
        </p:nvSpPr>
        <p:spPr>
          <a:xfrm>
            <a:off x="4765995" y="1569842"/>
            <a:ext cx="3189287" cy="4145158"/>
          </a:xfrm>
          <a:custGeom>
            <a:avLst/>
            <a:gdLst>
              <a:gd name="connsiteX0" fmla="*/ 312869 w 3189287"/>
              <a:gd name="connsiteY0" fmla="*/ 0 h 4145158"/>
              <a:gd name="connsiteX1" fmla="*/ 2876418 w 3189287"/>
              <a:gd name="connsiteY1" fmla="*/ 0 h 4145158"/>
              <a:gd name="connsiteX2" fmla="*/ 3189287 w 3189287"/>
              <a:gd name="connsiteY2" fmla="*/ 312869 h 4145158"/>
              <a:gd name="connsiteX3" fmla="*/ 3189287 w 3189287"/>
              <a:gd name="connsiteY3" fmla="*/ 3832289 h 4145158"/>
              <a:gd name="connsiteX4" fmla="*/ 2876418 w 3189287"/>
              <a:gd name="connsiteY4" fmla="*/ 4145158 h 4145158"/>
              <a:gd name="connsiteX5" fmla="*/ 312869 w 3189287"/>
              <a:gd name="connsiteY5" fmla="*/ 4145158 h 4145158"/>
              <a:gd name="connsiteX6" fmla="*/ 0 w 3189287"/>
              <a:gd name="connsiteY6" fmla="*/ 3832289 h 4145158"/>
              <a:gd name="connsiteX7" fmla="*/ 0 w 3189287"/>
              <a:gd name="connsiteY7" fmla="*/ 312869 h 4145158"/>
              <a:gd name="connsiteX8" fmla="*/ 312869 w 3189287"/>
              <a:gd name="connsiteY8" fmla="*/ 0 h 414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9287" h="4145158">
                <a:moveTo>
                  <a:pt x="312869" y="0"/>
                </a:moveTo>
                <a:lnTo>
                  <a:pt x="2876418" y="0"/>
                </a:lnTo>
                <a:cubicBezTo>
                  <a:pt x="3049211" y="0"/>
                  <a:pt x="3189287" y="140076"/>
                  <a:pt x="3189287" y="312869"/>
                </a:cubicBezTo>
                <a:lnTo>
                  <a:pt x="3189287" y="3832289"/>
                </a:lnTo>
                <a:cubicBezTo>
                  <a:pt x="3189287" y="4005082"/>
                  <a:pt x="3049211" y="4145158"/>
                  <a:pt x="2876418" y="4145158"/>
                </a:cubicBezTo>
                <a:lnTo>
                  <a:pt x="312869" y="4145158"/>
                </a:lnTo>
                <a:cubicBezTo>
                  <a:pt x="140076" y="4145158"/>
                  <a:pt x="0" y="4005082"/>
                  <a:pt x="0" y="3832289"/>
                </a:cubicBezTo>
                <a:lnTo>
                  <a:pt x="0" y="312869"/>
                </a:lnTo>
                <a:cubicBezTo>
                  <a:pt x="0" y="140076"/>
                  <a:pt x="140076" y="0"/>
                  <a:pt x="312869"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8" name="PpHolder11">
            <a:extLst>
              <a:ext uri="{FF2B5EF4-FFF2-40B4-BE49-F238E27FC236}">
                <a16:creationId xmlns:a16="http://schemas.microsoft.com/office/drawing/2014/main" id="{D0CB4896-CB08-4E04-B398-DF304F6A678A}"/>
              </a:ext>
            </a:extLst>
          </p:cNvPr>
          <p:cNvSpPr>
            <a:spLocks noGrp="1"/>
          </p:cNvSpPr>
          <p:nvPr userDrawn="1">
            <p:ph type="pic" sz="quarter" idx="10"/>
          </p:nvPr>
        </p:nvSpPr>
        <p:spPr>
          <a:xfrm>
            <a:off x="8121843" y="1569842"/>
            <a:ext cx="3339908" cy="2533650"/>
          </a:xfrm>
          <a:custGeom>
            <a:avLst/>
            <a:gdLst>
              <a:gd name="connsiteX0" fmla="*/ 248551 w 3339908"/>
              <a:gd name="connsiteY0" fmla="*/ 0 h 2533650"/>
              <a:gd name="connsiteX1" fmla="*/ 3091357 w 3339908"/>
              <a:gd name="connsiteY1" fmla="*/ 0 h 2533650"/>
              <a:gd name="connsiteX2" fmla="*/ 3339908 w 3339908"/>
              <a:gd name="connsiteY2" fmla="*/ 248551 h 2533650"/>
              <a:gd name="connsiteX3" fmla="*/ 3339908 w 3339908"/>
              <a:gd name="connsiteY3" fmla="*/ 2285099 h 2533650"/>
              <a:gd name="connsiteX4" fmla="*/ 3091357 w 3339908"/>
              <a:gd name="connsiteY4" fmla="*/ 2533650 h 2533650"/>
              <a:gd name="connsiteX5" fmla="*/ 248551 w 3339908"/>
              <a:gd name="connsiteY5" fmla="*/ 2533650 h 2533650"/>
              <a:gd name="connsiteX6" fmla="*/ 0 w 3339908"/>
              <a:gd name="connsiteY6" fmla="*/ 2285099 h 2533650"/>
              <a:gd name="connsiteX7" fmla="*/ 0 w 3339908"/>
              <a:gd name="connsiteY7" fmla="*/ 248551 h 2533650"/>
              <a:gd name="connsiteX8" fmla="*/ 248551 w 3339908"/>
              <a:gd name="connsiteY8" fmla="*/ 0 h 253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08" h="2533650">
                <a:moveTo>
                  <a:pt x="248551" y="0"/>
                </a:moveTo>
                <a:lnTo>
                  <a:pt x="3091357" y="0"/>
                </a:lnTo>
                <a:cubicBezTo>
                  <a:pt x="3228628" y="0"/>
                  <a:pt x="3339908" y="111280"/>
                  <a:pt x="3339908" y="248551"/>
                </a:cubicBezTo>
                <a:lnTo>
                  <a:pt x="3339908" y="2285099"/>
                </a:lnTo>
                <a:cubicBezTo>
                  <a:pt x="3339908" y="2422370"/>
                  <a:pt x="3228628" y="2533650"/>
                  <a:pt x="3091357" y="2533650"/>
                </a:cubicBezTo>
                <a:lnTo>
                  <a:pt x="248551" y="2533650"/>
                </a:lnTo>
                <a:cubicBezTo>
                  <a:pt x="111280" y="2533650"/>
                  <a:pt x="0" y="2422370"/>
                  <a:pt x="0" y="2285099"/>
                </a:cubicBezTo>
                <a:lnTo>
                  <a:pt x="0" y="248551"/>
                </a:lnTo>
                <a:cubicBezTo>
                  <a:pt x="0" y="111280"/>
                  <a:pt x="111280" y="0"/>
                  <a:pt x="248551"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4" name="Title 1">
            <a:extLst>
              <a:ext uri="{FF2B5EF4-FFF2-40B4-BE49-F238E27FC236}">
                <a16:creationId xmlns:a16="http://schemas.microsoft.com/office/drawing/2014/main" id="{93C1747A-8580-43C1-BFB2-AC89BF99B50A}"/>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15" name="Subtitle 2">
            <a:extLst>
              <a:ext uri="{FF2B5EF4-FFF2-40B4-BE49-F238E27FC236}">
                <a16:creationId xmlns:a16="http://schemas.microsoft.com/office/drawing/2014/main" id="{D79CD7E9-7088-4043-845F-A0815ED99592}"/>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2094231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lideAdd19">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AC8AFF5-85BA-4268-8901-AB8FC3110DD0}"/>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12" name="Subtitle 2">
            <a:extLst>
              <a:ext uri="{FF2B5EF4-FFF2-40B4-BE49-F238E27FC236}">
                <a16:creationId xmlns:a16="http://schemas.microsoft.com/office/drawing/2014/main" id="{177C53EA-A496-4B8C-B0B0-BBBC201D2BE9}"/>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15" name="Picture Placeholder 14">
            <a:extLst>
              <a:ext uri="{FF2B5EF4-FFF2-40B4-BE49-F238E27FC236}">
                <a16:creationId xmlns:a16="http://schemas.microsoft.com/office/drawing/2014/main" id="{6F041E9F-D247-4679-80A6-ED1C7EC803D3}"/>
              </a:ext>
            </a:extLst>
          </p:cNvPr>
          <p:cNvSpPr>
            <a:spLocks noGrp="1"/>
          </p:cNvSpPr>
          <p:nvPr>
            <p:ph type="pic" sz="quarter" idx="12"/>
          </p:nvPr>
        </p:nvSpPr>
        <p:spPr>
          <a:xfrm>
            <a:off x="8513065" y="558419"/>
            <a:ext cx="2619944" cy="5239887"/>
          </a:xfrm>
          <a:custGeom>
            <a:avLst/>
            <a:gdLst>
              <a:gd name="connsiteX0" fmla="*/ 0 w 1966788"/>
              <a:gd name="connsiteY0" fmla="*/ 0 h 3933575"/>
              <a:gd name="connsiteX1" fmla="*/ 1966788 w 1966788"/>
              <a:gd name="connsiteY1" fmla="*/ 1966788 h 3933575"/>
              <a:gd name="connsiteX2" fmla="*/ 0 w 1966788"/>
              <a:gd name="connsiteY2" fmla="*/ 3933575 h 3933575"/>
            </a:gdLst>
            <a:ahLst/>
            <a:cxnLst>
              <a:cxn ang="0">
                <a:pos x="connsiteX0" y="connsiteY0"/>
              </a:cxn>
              <a:cxn ang="0">
                <a:pos x="connsiteX1" y="connsiteY1"/>
              </a:cxn>
              <a:cxn ang="0">
                <a:pos x="connsiteX2" y="connsiteY2"/>
              </a:cxn>
            </a:cxnLst>
            <a:rect l="l" t="t" r="r" b="b"/>
            <a:pathLst>
              <a:path w="1966788" h="3933575">
                <a:moveTo>
                  <a:pt x="0" y="0"/>
                </a:moveTo>
                <a:cubicBezTo>
                  <a:pt x="1086227" y="0"/>
                  <a:pt x="1966788" y="880561"/>
                  <a:pt x="1966788" y="1966788"/>
                </a:cubicBezTo>
                <a:cubicBezTo>
                  <a:pt x="1966788" y="3053014"/>
                  <a:pt x="1086227" y="3933575"/>
                  <a:pt x="0" y="3933575"/>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
        <p:nvSpPr>
          <p:cNvPr id="16" name="Picture Placeholder 15">
            <a:extLst>
              <a:ext uri="{FF2B5EF4-FFF2-40B4-BE49-F238E27FC236}">
                <a16:creationId xmlns:a16="http://schemas.microsoft.com/office/drawing/2014/main" id="{AB9E707C-4FF7-460A-A0B1-E628C8500A93}"/>
              </a:ext>
            </a:extLst>
          </p:cNvPr>
          <p:cNvSpPr>
            <a:spLocks noGrp="1"/>
          </p:cNvSpPr>
          <p:nvPr>
            <p:ph type="pic" sz="quarter" idx="10"/>
          </p:nvPr>
        </p:nvSpPr>
        <p:spPr>
          <a:xfrm>
            <a:off x="5659920" y="1068838"/>
            <a:ext cx="2619944" cy="5239887"/>
          </a:xfrm>
          <a:custGeom>
            <a:avLst/>
            <a:gdLst>
              <a:gd name="connsiteX0" fmla="*/ 1966788 w 1966788"/>
              <a:gd name="connsiteY0" fmla="*/ 0 h 3933575"/>
              <a:gd name="connsiteX1" fmla="*/ 1966788 w 1966788"/>
              <a:gd name="connsiteY1" fmla="*/ 3933575 h 3933575"/>
              <a:gd name="connsiteX2" fmla="*/ 0 w 1966788"/>
              <a:gd name="connsiteY2" fmla="*/ 1966788 h 3933575"/>
              <a:gd name="connsiteX3" fmla="*/ 1966788 w 1966788"/>
              <a:gd name="connsiteY3" fmla="*/ 0 h 3933575"/>
            </a:gdLst>
            <a:ahLst/>
            <a:cxnLst>
              <a:cxn ang="0">
                <a:pos x="connsiteX0" y="connsiteY0"/>
              </a:cxn>
              <a:cxn ang="0">
                <a:pos x="connsiteX1" y="connsiteY1"/>
              </a:cxn>
              <a:cxn ang="0">
                <a:pos x="connsiteX2" y="connsiteY2"/>
              </a:cxn>
              <a:cxn ang="0">
                <a:pos x="connsiteX3" y="connsiteY3"/>
              </a:cxn>
            </a:cxnLst>
            <a:rect l="l" t="t" r="r" b="b"/>
            <a:pathLst>
              <a:path w="1966788" h="3933575">
                <a:moveTo>
                  <a:pt x="1966788" y="0"/>
                </a:moveTo>
                <a:lnTo>
                  <a:pt x="1966788" y="3933575"/>
                </a:lnTo>
                <a:cubicBezTo>
                  <a:pt x="880562" y="3933575"/>
                  <a:pt x="0" y="3053014"/>
                  <a:pt x="0" y="1966788"/>
                </a:cubicBezTo>
                <a:cubicBezTo>
                  <a:pt x="0" y="880561"/>
                  <a:pt x="880562" y="0"/>
                  <a:pt x="1966788"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Tree>
    <p:extLst>
      <p:ext uri="{BB962C8B-B14F-4D97-AF65-F5344CB8AC3E}">
        <p14:creationId xmlns:p14="http://schemas.microsoft.com/office/powerpoint/2010/main" val="2942465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lideAdd20">
    <p:spTree>
      <p:nvGrpSpPr>
        <p:cNvPr id="1" name=""/>
        <p:cNvGrpSpPr/>
        <p:nvPr/>
      </p:nvGrpSpPr>
      <p:grpSpPr>
        <a:xfrm>
          <a:off x="0" y="0"/>
          <a:ext cx="0" cy="0"/>
          <a:chOff x="0" y="0"/>
          <a:chExt cx="0" cy="0"/>
        </a:xfrm>
      </p:grpSpPr>
      <p:sp>
        <p:nvSpPr>
          <p:cNvPr id="12" name="PpHolder9">
            <a:extLst>
              <a:ext uri="{FF2B5EF4-FFF2-40B4-BE49-F238E27FC236}">
                <a16:creationId xmlns:a16="http://schemas.microsoft.com/office/drawing/2014/main" id="{790A184E-B323-46ED-AB8F-ABA5DADFC495}"/>
              </a:ext>
            </a:extLst>
          </p:cNvPr>
          <p:cNvSpPr>
            <a:spLocks noGrp="1"/>
          </p:cNvSpPr>
          <p:nvPr>
            <p:ph type="pic" sz="quarter" idx="12"/>
          </p:nvPr>
        </p:nvSpPr>
        <p:spPr>
          <a:xfrm>
            <a:off x="747402" y="2996124"/>
            <a:ext cx="3422262" cy="2718876"/>
          </a:xfrm>
          <a:custGeom>
            <a:avLst/>
            <a:gdLst>
              <a:gd name="connsiteX0" fmla="*/ 266722 w 3422262"/>
              <a:gd name="connsiteY0" fmla="*/ 0 h 2718876"/>
              <a:gd name="connsiteX1" fmla="*/ 3155540 w 3422262"/>
              <a:gd name="connsiteY1" fmla="*/ 0 h 2718876"/>
              <a:gd name="connsiteX2" fmla="*/ 3422262 w 3422262"/>
              <a:gd name="connsiteY2" fmla="*/ 266722 h 2718876"/>
              <a:gd name="connsiteX3" fmla="*/ 3422262 w 3422262"/>
              <a:gd name="connsiteY3" fmla="*/ 2452154 h 2718876"/>
              <a:gd name="connsiteX4" fmla="*/ 3155540 w 3422262"/>
              <a:gd name="connsiteY4" fmla="*/ 2718876 h 2718876"/>
              <a:gd name="connsiteX5" fmla="*/ 266722 w 3422262"/>
              <a:gd name="connsiteY5" fmla="*/ 2718876 h 2718876"/>
              <a:gd name="connsiteX6" fmla="*/ 0 w 3422262"/>
              <a:gd name="connsiteY6" fmla="*/ 2452154 h 2718876"/>
              <a:gd name="connsiteX7" fmla="*/ 0 w 3422262"/>
              <a:gd name="connsiteY7" fmla="*/ 266722 h 2718876"/>
              <a:gd name="connsiteX8" fmla="*/ 266722 w 3422262"/>
              <a:gd name="connsiteY8" fmla="*/ 0 h 271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2262" h="2718876">
                <a:moveTo>
                  <a:pt x="266722" y="0"/>
                </a:moveTo>
                <a:lnTo>
                  <a:pt x="3155540" y="0"/>
                </a:lnTo>
                <a:cubicBezTo>
                  <a:pt x="3302846" y="0"/>
                  <a:pt x="3422262" y="119417"/>
                  <a:pt x="3422262" y="266722"/>
                </a:cubicBezTo>
                <a:lnTo>
                  <a:pt x="3422262" y="2452154"/>
                </a:lnTo>
                <a:cubicBezTo>
                  <a:pt x="3422262" y="2599460"/>
                  <a:pt x="3302846" y="2718876"/>
                  <a:pt x="3155540" y="2718876"/>
                </a:cubicBezTo>
                <a:lnTo>
                  <a:pt x="266722" y="2718876"/>
                </a:lnTo>
                <a:cubicBezTo>
                  <a:pt x="119416" y="2718876"/>
                  <a:pt x="0" y="2599460"/>
                  <a:pt x="0" y="2452154"/>
                </a:cubicBezTo>
                <a:lnTo>
                  <a:pt x="0" y="266722"/>
                </a:lnTo>
                <a:cubicBezTo>
                  <a:pt x="0" y="119417"/>
                  <a:pt x="119416" y="0"/>
                  <a:pt x="266722"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0" name="PpHolder10">
            <a:extLst>
              <a:ext uri="{FF2B5EF4-FFF2-40B4-BE49-F238E27FC236}">
                <a16:creationId xmlns:a16="http://schemas.microsoft.com/office/drawing/2014/main" id="{2593660B-3360-49E5-88C1-9AFC62A233ED}"/>
              </a:ext>
            </a:extLst>
          </p:cNvPr>
          <p:cNvSpPr>
            <a:spLocks noGrp="1"/>
          </p:cNvSpPr>
          <p:nvPr>
            <p:ph type="pic" sz="quarter" idx="11"/>
          </p:nvPr>
        </p:nvSpPr>
        <p:spPr>
          <a:xfrm>
            <a:off x="4385663" y="2996124"/>
            <a:ext cx="3422262" cy="2718876"/>
          </a:xfrm>
          <a:custGeom>
            <a:avLst/>
            <a:gdLst>
              <a:gd name="connsiteX0" fmla="*/ 266722 w 3422262"/>
              <a:gd name="connsiteY0" fmla="*/ 0 h 2718876"/>
              <a:gd name="connsiteX1" fmla="*/ 3155540 w 3422262"/>
              <a:gd name="connsiteY1" fmla="*/ 0 h 2718876"/>
              <a:gd name="connsiteX2" fmla="*/ 3422262 w 3422262"/>
              <a:gd name="connsiteY2" fmla="*/ 266722 h 2718876"/>
              <a:gd name="connsiteX3" fmla="*/ 3422262 w 3422262"/>
              <a:gd name="connsiteY3" fmla="*/ 2452154 h 2718876"/>
              <a:gd name="connsiteX4" fmla="*/ 3155540 w 3422262"/>
              <a:gd name="connsiteY4" fmla="*/ 2718876 h 2718876"/>
              <a:gd name="connsiteX5" fmla="*/ 266722 w 3422262"/>
              <a:gd name="connsiteY5" fmla="*/ 2718876 h 2718876"/>
              <a:gd name="connsiteX6" fmla="*/ 0 w 3422262"/>
              <a:gd name="connsiteY6" fmla="*/ 2452154 h 2718876"/>
              <a:gd name="connsiteX7" fmla="*/ 0 w 3422262"/>
              <a:gd name="connsiteY7" fmla="*/ 266722 h 2718876"/>
              <a:gd name="connsiteX8" fmla="*/ 266722 w 3422262"/>
              <a:gd name="connsiteY8" fmla="*/ 0 h 271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2262" h="2718876">
                <a:moveTo>
                  <a:pt x="266722" y="0"/>
                </a:moveTo>
                <a:lnTo>
                  <a:pt x="3155540" y="0"/>
                </a:lnTo>
                <a:cubicBezTo>
                  <a:pt x="3302846" y="0"/>
                  <a:pt x="3422262" y="119417"/>
                  <a:pt x="3422262" y="266722"/>
                </a:cubicBezTo>
                <a:lnTo>
                  <a:pt x="3422262" y="2452154"/>
                </a:lnTo>
                <a:cubicBezTo>
                  <a:pt x="3422262" y="2599460"/>
                  <a:pt x="3302846" y="2718876"/>
                  <a:pt x="3155540" y="2718876"/>
                </a:cubicBezTo>
                <a:lnTo>
                  <a:pt x="266722" y="2718876"/>
                </a:lnTo>
                <a:cubicBezTo>
                  <a:pt x="119416" y="2718876"/>
                  <a:pt x="0" y="2599460"/>
                  <a:pt x="0" y="2452154"/>
                </a:cubicBezTo>
                <a:lnTo>
                  <a:pt x="0" y="266722"/>
                </a:lnTo>
                <a:cubicBezTo>
                  <a:pt x="0" y="119417"/>
                  <a:pt x="119416" y="0"/>
                  <a:pt x="266722"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8" name="PpHolder11">
            <a:extLst>
              <a:ext uri="{FF2B5EF4-FFF2-40B4-BE49-F238E27FC236}">
                <a16:creationId xmlns:a16="http://schemas.microsoft.com/office/drawing/2014/main" id="{1910B508-CD31-4B09-B3BA-0ACAF7221698}"/>
              </a:ext>
            </a:extLst>
          </p:cNvPr>
          <p:cNvSpPr>
            <a:spLocks noGrp="1"/>
          </p:cNvSpPr>
          <p:nvPr userDrawn="1">
            <p:ph type="pic" sz="quarter" idx="10"/>
          </p:nvPr>
        </p:nvSpPr>
        <p:spPr>
          <a:xfrm>
            <a:off x="8023925" y="2996124"/>
            <a:ext cx="3422263" cy="2718876"/>
          </a:xfrm>
          <a:custGeom>
            <a:avLst/>
            <a:gdLst>
              <a:gd name="connsiteX0" fmla="*/ 266722 w 3422263"/>
              <a:gd name="connsiteY0" fmla="*/ 0 h 2718876"/>
              <a:gd name="connsiteX1" fmla="*/ 3155541 w 3422263"/>
              <a:gd name="connsiteY1" fmla="*/ 0 h 2718876"/>
              <a:gd name="connsiteX2" fmla="*/ 3422263 w 3422263"/>
              <a:gd name="connsiteY2" fmla="*/ 266722 h 2718876"/>
              <a:gd name="connsiteX3" fmla="*/ 3422263 w 3422263"/>
              <a:gd name="connsiteY3" fmla="*/ 2452154 h 2718876"/>
              <a:gd name="connsiteX4" fmla="*/ 3155541 w 3422263"/>
              <a:gd name="connsiteY4" fmla="*/ 2718876 h 2718876"/>
              <a:gd name="connsiteX5" fmla="*/ 266722 w 3422263"/>
              <a:gd name="connsiteY5" fmla="*/ 2718876 h 2718876"/>
              <a:gd name="connsiteX6" fmla="*/ 0 w 3422263"/>
              <a:gd name="connsiteY6" fmla="*/ 2452154 h 2718876"/>
              <a:gd name="connsiteX7" fmla="*/ 0 w 3422263"/>
              <a:gd name="connsiteY7" fmla="*/ 266722 h 2718876"/>
              <a:gd name="connsiteX8" fmla="*/ 266722 w 3422263"/>
              <a:gd name="connsiteY8" fmla="*/ 0 h 271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2263" h="2718876">
                <a:moveTo>
                  <a:pt x="266722" y="0"/>
                </a:moveTo>
                <a:lnTo>
                  <a:pt x="3155541" y="0"/>
                </a:lnTo>
                <a:cubicBezTo>
                  <a:pt x="3302847" y="0"/>
                  <a:pt x="3422263" y="119417"/>
                  <a:pt x="3422263" y="266722"/>
                </a:cubicBezTo>
                <a:lnTo>
                  <a:pt x="3422263" y="2452154"/>
                </a:lnTo>
                <a:cubicBezTo>
                  <a:pt x="3422263" y="2599460"/>
                  <a:pt x="3302847" y="2718876"/>
                  <a:pt x="3155541" y="2718876"/>
                </a:cubicBezTo>
                <a:lnTo>
                  <a:pt x="266722" y="2718876"/>
                </a:lnTo>
                <a:cubicBezTo>
                  <a:pt x="119416" y="2718876"/>
                  <a:pt x="0" y="2599460"/>
                  <a:pt x="0" y="2452154"/>
                </a:cubicBezTo>
                <a:lnTo>
                  <a:pt x="0" y="266722"/>
                </a:lnTo>
                <a:cubicBezTo>
                  <a:pt x="0" y="119417"/>
                  <a:pt x="119416" y="0"/>
                  <a:pt x="266722"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4" name="Title 1">
            <a:extLst>
              <a:ext uri="{FF2B5EF4-FFF2-40B4-BE49-F238E27FC236}">
                <a16:creationId xmlns:a16="http://schemas.microsoft.com/office/drawing/2014/main" id="{6D187C39-4DF9-4F90-99D7-4D7203DB6554}"/>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15" name="Subtitle 2">
            <a:extLst>
              <a:ext uri="{FF2B5EF4-FFF2-40B4-BE49-F238E27FC236}">
                <a16:creationId xmlns:a16="http://schemas.microsoft.com/office/drawing/2014/main" id="{7C3D7E3C-FCEF-4705-8F65-DBB17ABC42B0}"/>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165623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lideAdd21">
    <p:spTree>
      <p:nvGrpSpPr>
        <p:cNvPr id="1" name=""/>
        <p:cNvGrpSpPr/>
        <p:nvPr/>
      </p:nvGrpSpPr>
      <p:grpSpPr>
        <a:xfrm>
          <a:off x="0" y="0"/>
          <a:ext cx="0" cy="0"/>
          <a:chOff x="0" y="0"/>
          <a:chExt cx="0" cy="0"/>
        </a:xfrm>
      </p:grpSpPr>
      <p:sp>
        <p:nvSpPr>
          <p:cNvPr id="5" name="PpHolder10">
            <a:extLst>
              <a:ext uri="{FF2B5EF4-FFF2-40B4-BE49-F238E27FC236}">
                <a16:creationId xmlns:a16="http://schemas.microsoft.com/office/drawing/2014/main" id="{DA753B83-2833-4AD6-9972-958C159BDCF9}"/>
              </a:ext>
            </a:extLst>
          </p:cNvPr>
          <p:cNvSpPr>
            <a:spLocks noGrp="1"/>
          </p:cNvSpPr>
          <p:nvPr>
            <p:ph type="pic" sz="quarter" idx="10"/>
          </p:nvPr>
        </p:nvSpPr>
        <p:spPr>
          <a:xfrm>
            <a:off x="5176306" y="1117601"/>
            <a:ext cx="3319995" cy="4559300"/>
          </a:xfrm>
          <a:custGeom>
            <a:avLst/>
            <a:gdLst>
              <a:gd name="connsiteX0" fmla="*/ 325692 w 3319995"/>
              <a:gd name="connsiteY0" fmla="*/ 0 h 4559300"/>
              <a:gd name="connsiteX1" fmla="*/ 2994303 w 3319995"/>
              <a:gd name="connsiteY1" fmla="*/ 0 h 4559300"/>
              <a:gd name="connsiteX2" fmla="*/ 3319995 w 3319995"/>
              <a:gd name="connsiteY2" fmla="*/ 325692 h 4559300"/>
              <a:gd name="connsiteX3" fmla="*/ 3319995 w 3319995"/>
              <a:gd name="connsiteY3" fmla="*/ 4233608 h 4559300"/>
              <a:gd name="connsiteX4" fmla="*/ 2994303 w 3319995"/>
              <a:gd name="connsiteY4" fmla="*/ 4559300 h 4559300"/>
              <a:gd name="connsiteX5" fmla="*/ 325692 w 3319995"/>
              <a:gd name="connsiteY5" fmla="*/ 4559300 h 4559300"/>
              <a:gd name="connsiteX6" fmla="*/ 0 w 3319995"/>
              <a:gd name="connsiteY6" fmla="*/ 4233608 h 4559300"/>
              <a:gd name="connsiteX7" fmla="*/ 0 w 3319995"/>
              <a:gd name="connsiteY7" fmla="*/ 325692 h 4559300"/>
              <a:gd name="connsiteX8" fmla="*/ 325692 w 3319995"/>
              <a:gd name="connsiteY8" fmla="*/ 0 h 455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9995" h="4559300">
                <a:moveTo>
                  <a:pt x="325692" y="0"/>
                </a:moveTo>
                <a:lnTo>
                  <a:pt x="2994303" y="0"/>
                </a:lnTo>
                <a:cubicBezTo>
                  <a:pt x="3174178" y="0"/>
                  <a:pt x="3319995" y="145817"/>
                  <a:pt x="3319995" y="325692"/>
                </a:cubicBezTo>
                <a:lnTo>
                  <a:pt x="3319995" y="4233608"/>
                </a:lnTo>
                <a:cubicBezTo>
                  <a:pt x="3319995" y="4413483"/>
                  <a:pt x="3174178" y="4559300"/>
                  <a:pt x="2994303" y="4559300"/>
                </a:cubicBezTo>
                <a:lnTo>
                  <a:pt x="325692" y="4559300"/>
                </a:lnTo>
                <a:cubicBezTo>
                  <a:pt x="145817" y="4559300"/>
                  <a:pt x="0" y="4413483"/>
                  <a:pt x="0" y="4233608"/>
                </a:cubicBezTo>
                <a:lnTo>
                  <a:pt x="0" y="325692"/>
                </a:lnTo>
                <a:cubicBezTo>
                  <a:pt x="0" y="145817"/>
                  <a:pt x="145817" y="0"/>
                  <a:pt x="325692"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35B48F15-4F8C-4863-AFE1-082A4D93F12D}"/>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7" name="Subtitle 2">
            <a:extLst>
              <a:ext uri="{FF2B5EF4-FFF2-40B4-BE49-F238E27FC236}">
                <a16:creationId xmlns:a16="http://schemas.microsoft.com/office/drawing/2014/main" id="{F7FCB04B-BB4A-442C-A581-3C7CD664FAA3}"/>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806257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lideAdd23">
    <p:spTree>
      <p:nvGrpSpPr>
        <p:cNvPr id="1" name=""/>
        <p:cNvGrpSpPr/>
        <p:nvPr/>
      </p:nvGrpSpPr>
      <p:grpSpPr>
        <a:xfrm>
          <a:off x="0" y="0"/>
          <a:ext cx="0" cy="0"/>
          <a:chOff x="0" y="0"/>
          <a:chExt cx="0" cy="0"/>
        </a:xfrm>
      </p:grpSpPr>
      <p:sp>
        <p:nvSpPr>
          <p:cNvPr id="5" name="PpHolder10">
            <a:extLst>
              <a:ext uri="{FF2B5EF4-FFF2-40B4-BE49-F238E27FC236}">
                <a16:creationId xmlns:a16="http://schemas.microsoft.com/office/drawing/2014/main" id="{2D0348DE-0657-4959-A097-F10A334C9188}"/>
              </a:ext>
            </a:extLst>
          </p:cNvPr>
          <p:cNvSpPr>
            <a:spLocks noGrp="1"/>
          </p:cNvSpPr>
          <p:nvPr>
            <p:ph type="pic" sz="quarter" idx="10"/>
          </p:nvPr>
        </p:nvSpPr>
        <p:spPr>
          <a:xfrm>
            <a:off x="6403181" y="1866901"/>
            <a:ext cx="4845844" cy="2736056"/>
          </a:xfrm>
          <a:custGeom>
            <a:avLst/>
            <a:gdLst>
              <a:gd name="connsiteX0" fmla="*/ 0 w 4845844"/>
              <a:gd name="connsiteY0" fmla="*/ 0 h 2736056"/>
              <a:gd name="connsiteX1" fmla="*/ 4845844 w 4845844"/>
              <a:gd name="connsiteY1" fmla="*/ 0 h 2736056"/>
              <a:gd name="connsiteX2" fmla="*/ 4845844 w 4845844"/>
              <a:gd name="connsiteY2" fmla="*/ 2736056 h 2736056"/>
              <a:gd name="connsiteX3" fmla="*/ 0 w 4845844"/>
              <a:gd name="connsiteY3" fmla="*/ 2736056 h 2736056"/>
            </a:gdLst>
            <a:ahLst/>
            <a:cxnLst>
              <a:cxn ang="0">
                <a:pos x="connsiteX0" y="connsiteY0"/>
              </a:cxn>
              <a:cxn ang="0">
                <a:pos x="connsiteX1" y="connsiteY1"/>
              </a:cxn>
              <a:cxn ang="0">
                <a:pos x="connsiteX2" y="connsiteY2"/>
              </a:cxn>
              <a:cxn ang="0">
                <a:pos x="connsiteX3" y="connsiteY3"/>
              </a:cxn>
            </a:cxnLst>
            <a:rect l="l" t="t" r="r" b="b"/>
            <a:pathLst>
              <a:path w="4845844" h="2736056">
                <a:moveTo>
                  <a:pt x="0" y="0"/>
                </a:moveTo>
                <a:lnTo>
                  <a:pt x="4845844" y="0"/>
                </a:lnTo>
                <a:lnTo>
                  <a:pt x="4845844" y="2736056"/>
                </a:lnTo>
                <a:lnTo>
                  <a:pt x="0" y="2736056"/>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62753A5D-26B0-4E83-84FD-D177C172FF0D}"/>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7" name="Subtitle 2">
            <a:extLst>
              <a:ext uri="{FF2B5EF4-FFF2-40B4-BE49-F238E27FC236}">
                <a16:creationId xmlns:a16="http://schemas.microsoft.com/office/drawing/2014/main" id="{585F815F-5338-4287-84B1-EFAFC12357F9}"/>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715560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ideAdd24">
    <p:spTree>
      <p:nvGrpSpPr>
        <p:cNvPr id="1" name=""/>
        <p:cNvGrpSpPr/>
        <p:nvPr/>
      </p:nvGrpSpPr>
      <p:grpSpPr>
        <a:xfrm>
          <a:off x="0" y="0"/>
          <a:ext cx="0" cy="0"/>
          <a:chOff x="0" y="0"/>
          <a:chExt cx="0" cy="0"/>
        </a:xfrm>
      </p:grpSpPr>
      <p:sp>
        <p:nvSpPr>
          <p:cNvPr id="5" name="PpHolder19">
            <a:extLst>
              <a:ext uri="{FF2B5EF4-FFF2-40B4-BE49-F238E27FC236}">
                <a16:creationId xmlns:a16="http://schemas.microsoft.com/office/drawing/2014/main" id="{19B3AE23-FC2B-4DC3-BFBC-A46A892B890B}"/>
              </a:ext>
            </a:extLst>
          </p:cNvPr>
          <p:cNvSpPr>
            <a:spLocks noGrp="1"/>
          </p:cNvSpPr>
          <p:nvPr>
            <p:ph type="pic" sz="quarter" idx="10"/>
          </p:nvPr>
        </p:nvSpPr>
        <p:spPr>
          <a:xfrm>
            <a:off x="7703345" y="1040606"/>
            <a:ext cx="2235913" cy="4794491"/>
          </a:xfrm>
          <a:custGeom>
            <a:avLst/>
            <a:gdLst>
              <a:gd name="connsiteX0" fmla="*/ 138001 w 2235913"/>
              <a:gd name="connsiteY0" fmla="*/ 0 h 4794491"/>
              <a:gd name="connsiteX1" fmla="*/ 2097912 w 2235913"/>
              <a:gd name="connsiteY1" fmla="*/ 0 h 4794491"/>
              <a:gd name="connsiteX2" fmla="*/ 2235913 w 2235913"/>
              <a:gd name="connsiteY2" fmla="*/ 138001 h 4794491"/>
              <a:gd name="connsiteX3" fmla="*/ 2235913 w 2235913"/>
              <a:gd name="connsiteY3" fmla="*/ 4656490 h 4794491"/>
              <a:gd name="connsiteX4" fmla="*/ 2097912 w 2235913"/>
              <a:gd name="connsiteY4" fmla="*/ 4794491 h 4794491"/>
              <a:gd name="connsiteX5" fmla="*/ 138001 w 2235913"/>
              <a:gd name="connsiteY5" fmla="*/ 4794491 h 4794491"/>
              <a:gd name="connsiteX6" fmla="*/ 0 w 2235913"/>
              <a:gd name="connsiteY6" fmla="*/ 4656490 h 4794491"/>
              <a:gd name="connsiteX7" fmla="*/ 0 w 2235913"/>
              <a:gd name="connsiteY7" fmla="*/ 138001 h 4794491"/>
              <a:gd name="connsiteX8" fmla="*/ 138001 w 2235913"/>
              <a:gd name="connsiteY8" fmla="*/ 0 h 4794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5913" h="4794491">
                <a:moveTo>
                  <a:pt x="138001" y="0"/>
                </a:moveTo>
                <a:lnTo>
                  <a:pt x="2097912" y="0"/>
                </a:lnTo>
                <a:cubicBezTo>
                  <a:pt x="2174128" y="0"/>
                  <a:pt x="2235913" y="61785"/>
                  <a:pt x="2235913" y="138001"/>
                </a:cubicBezTo>
                <a:lnTo>
                  <a:pt x="2235913" y="4656490"/>
                </a:lnTo>
                <a:cubicBezTo>
                  <a:pt x="2235913" y="4732706"/>
                  <a:pt x="2174128" y="4794491"/>
                  <a:pt x="2097912" y="4794491"/>
                </a:cubicBezTo>
                <a:lnTo>
                  <a:pt x="138001" y="4794491"/>
                </a:lnTo>
                <a:cubicBezTo>
                  <a:pt x="61785" y="4794491"/>
                  <a:pt x="0" y="4732706"/>
                  <a:pt x="0" y="4656490"/>
                </a:cubicBezTo>
                <a:lnTo>
                  <a:pt x="0" y="138001"/>
                </a:lnTo>
                <a:cubicBezTo>
                  <a:pt x="0" y="61785"/>
                  <a:pt x="61785" y="0"/>
                  <a:pt x="138001"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6C5BD1AA-7266-43D7-BFED-016C2AC46C5D}"/>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7" name="Subtitle 2">
            <a:extLst>
              <a:ext uri="{FF2B5EF4-FFF2-40B4-BE49-F238E27FC236}">
                <a16:creationId xmlns:a16="http://schemas.microsoft.com/office/drawing/2014/main" id="{1B3DCF07-EEBE-40B2-95A6-9BBA811E03E6}"/>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1242393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lideAdd27">
    <p:spTree>
      <p:nvGrpSpPr>
        <p:cNvPr id="1" name=""/>
        <p:cNvGrpSpPr/>
        <p:nvPr/>
      </p:nvGrpSpPr>
      <p:grpSpPr>
        <a:xfrm>
          <a:off x="0" y="0"/>
          <a:ext cx="0" cy="0"/>
          <a:chOff x="0" y="0"/>
          <a:chExt cx="0" cy="0"/>
        </a:xfrm>
      </p:grpSpPr>
      <p:sp>
        <p:nvSpPr>
          <p:cNvPr id="9" name="PpHolder13">
            <a:extLst>
              <a:ext uri="{FF2B5EF4-FFF2-40B4-BE49-F238E27FC236}">
                <a16:creationId xmlns:a16="http://schemas.microsoft.com/office/drawing/2014/main" id="{0A829607-DC41-49BD-9004-D420804AFC3D}"/>
              </a:ext>
            </a:extLst>
          </p:cNvPr>
          <p:cNvSpPr>
            <a:spLocks noGrp="1"/>
          </p:cNvSpPr>
          <p:nvPr>
            <p:ph type="pic" sz="quarter" idx="11"/>
          </p:nvPr>
        </p:nvSpPr>
        <p:spPr>
          <a:xfrm>
            <a:off x="7063497" y="1714208"/>
            <a:ext cx="1143904" cy="1143904"/>
          </a:xfrm>
          <a:custGeom>
            <a:avLst/>
            <a:gdLst>
              <a:gd name="connsiteX0" fmla="*/ 190654 w 1143904"/>
              <a:gd name="connsiteY0" fmla="*/ 0 h 1143904"/>
              <a:gd name="connsiteX1" fmla="*/ 953250 w 1143904"/>
              <a:gd name="connsiteY1" fmla="*/ 0 h 1143904"/>
              <a:gd name="connsiteX2" fmla="*/ 1143904 w 1143904"/>
              <a:gd name="connsiteY2" fmla="*/ 190654 h 1143904"/>
              <a:gd name="connsiteX3" fmla="*/ 1143904 w 1143904"/>
              <a:gd name="connsiteY3" fmla="*/ 953250 h 1143904"/>
              <a:gd name="connsiteX4" fmla="*/ 953250 w 1143904"/>
              <a:gd name="connsiteY4" fmla="*/ 1143904 h 1143904"/>
              <a:gd name="connsiteX5" fmla="*/ 190654 w 1143904"/>
              <a:gd name="connsiteY5" fmla="*/ 1143904 h 1143904"/>
              <a:gd name="connsiteX6" fmla="*/ 0 w 1143904"/>
              <a:gd name="connsiteY6" fmla="*/ 953250 h 1143904"/>
              <a:gd name="connsiteX7" fmla="*/ 0 w 1143904"/>
              <a:gd name="connsiteY7" fmla="*/ 190654 h 1143904"/>
              <a:gd name="connsiteX8" fmla="*/ 190654 w 1143904"/>
              <a:gd name="connsiteY8" fmla="*/ 0 h 114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904" h="1143904">
                <a:moveTo>
                  <a:pt x="190654" y="0"/>
                </a:moveTo>
                <a:lnTo>
                  <a:pt x="953250" y="0"/>
                </a:lnTo>
                <a:cubicBezTo>
                  <a:pt x="1058545" y="0"/>
                  <a:pt x="1143904" y="85359"/>
                  <a:pt x="1143904" y="190654"/>
                </a:cubicBezTo>
                <a:lnTo>
                  <a:pt x="1143904" y="953250"/>
                </a:lnTo>
                <a:cubicBezTo>
                  <a:pt x="1143904" y="1058545"/>
                  <a:pt x="1058545" y="1143904"/>
                  <a:pt x="953250" y="1143904"/>
                </a:cubicBezTo>
                <a:lnTo>
                  <a:pt x="190654" y="1143904"/>
                </a:lnTo>
                <a:cubicBezTo>
                  <a:pt x="85359" y="1143904"/>
                  <a:pt x="0" y="1058545"/>
                  <a:pt x="0" y="953250"/>
                </a:cubicBezTo>
                <a:lnTo>
                  <a:pt x="0" y="190654"/>
                </a:lnTo>
                <a:cubicBezTo>
                  <a:pt x="0" y="85359"/>
                  <a:pt x="85359" y="0"/>
                  <a:pt x="190654"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7" name="PpHolder14">
            <a:extLst>
              <a:ext uri="{FF2B5EF4-FFF2-40B4-BE49-F238E27FC236}">
                <a16:creationId xmlns:a16="http://schemas.microsoft.com/office/drawing/2014/main" id="{67883BD6-8CEC-440F-A171-27332F86BABB}"/>
              </a:ext>
            </a:extLst>
          </p:cNvPr>
          <p:cNvSpPr>
            <a:spLocks noGrp="1"/>
          </p:cNvSpPr>
          <p:nvPr userDrawn="1">
            <p:ph type="pic" sz="quarter" idx="10"/>
          </p:nvPr>
        </p:nvSpPr>
        <p:spPr>
          <a:xfrm>
            <a:off x="9655695" y="1714208"/>
            <a:ext cx="1143904" cy="1143904"/>
          </a:xfrm>
          <a:custGeom>
            <a:avLst/>
            <a:gdLst>
              <a:gd name="connsiteX0" fmla="*/ 190654 w 1143904"/>
              <a:gd name="connsiteY0" fmla="*/ 0 h 1143904"/>
              <a:gd name="connsiteX1" fmla="*/ 953250 w 1143904"/>
              <a:gd name="connsiteY1" fmla="*/ 0 h 1143904"/>
              <a:gd name="connsiteX2" fmla="*/ 1143904 w 1143904"/>
              <a:gd name="connsiteY2" fmla="*/ 190654 h 1143904"/>
              <a:gd name="connsiteX3" fmla="*/ 1143904 w 1143904"/>
              <a:gd name="connsiteY3" fmla="*/ 953250 h 1143904"/>
              <a:gd name="connsiteX4" fmla="*/ 953250 w 1143904"/>
              <a:gd name="connsiteY4" fmla="*/ 1143904 h 1143904"/>
              <a:gd name="connsiteX5" fmla="*/ 190654 w 1143904"/>
              <a:gd name="connsiteY5" fmla="*/ 1143904 h 1143904"/>
              <a:gd name="connsiteX6" fmla="*/ 0 w 1143904"/>
              <a:gd name="connsiteY6" fmla="*/ 953250 h 1143904"/>
              <a:gd name="connsiteX7" fmla="*/ 0 w 1143904"/>
              <a:gd name="connsiteY7" fmla="*/ 190654 h 1143904"/>
              <a:gd name="connsiteX8" fmla="*/ 190654 w 1143904"/>
              <a:gd name="connsiteY8" fmla="*/ 0 h 114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904" h="1143904">
                <a:moveTo>
                  <a:pt x="190654" y="0"/>
                </a:moveTo>
                <a:lnTo>
                  <a:pt x="953250" y="0"/>
                </a:lnTo>
                <a:cubicBezTo>
                  <a:pt x="1058545" y="0"/>
                  <a:pt x="1143904" y="85359"/>
                  <a:pt x="1143904" y="190654"/>
                </a:cubicBezTo>
                <a:lnTo>
                  <a:pt x="1143904" y="953250"/>
                </a:lnTo>
                <a:cubicBezTo>
                  <a:pt x="1143904" y="1058545"/>
                  <a:pt x="1058545" y="1143904"/>
                  <a:pt x="953250" y="1143904"/>
                </a:cubicBezTo>
                <a:lnTo>
                  <a:pt x="190654" y="1143904"/>
                </a:lnTo>
                <a:cubicBezTo>
                  <a:pt x="85359" y="1143904"/>
                  <a:pt x="0" y="1058545"/>
                  <a:pt x="0" y="953250"/>
                </a:cubicBezTo>
                <a:lnTo>
                  <a:pt x="0" y="190654"/>
                </a:lnTo>
                <a:cubicBezTo>
                  <a:pt x="0" y="85359"/>
                  <a:pt x="85359" y="0"/>
                  <a:pt x="190654"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1" name="Title 1">
            <a:extLst>
              <a:ext uri="{FF2B5EF4-FFF2-40B4-BE49-F238E27FC236}">
                <a16:creationId xmlns:a16="http://schemas.microsoft.com/office/drawing/2014/main" id="{1AE086F1-F11F-4089-8FF7-709ACE9EE4F2}"/>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12" name="Subtitle 2">
            <a:extLst>
              <a:ext uri="{FF2B5EF4-FFF2-40B4-BE49-F238E27FC236}">
                <a16:creationId xmlns:a16="http://schemas.microsoft.com/office/drawing/2014/main" id="{B148EB0A-CC74-48DD-B40B-D232B95BEA88}"/>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916663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lideAdd28">
    <p:spTree>
      <p:nvGrpSpPr>
        <p:cNvPr id="1" name=""/>
        <p:cNvGrpSpPr/>
        <p:nvPr/>
      </p:nvGrpSpPr>
      <p:grpSpPr>
        <a:xfrm>
          <a:off x="0" y="0"/>
          <a:ext cx="0" cy="0"/>
          <a:chOff x="0" y="0"/>
          <a:chExt cx="0" cy="0"/>
        </a:xfrm>
      </p:grpSpPr>
      <p:sp>
        <p:nvSpPr>
          <p:cNvPr id="5" name="PpHolder3">
            <a:extLst>
              <a:ext uri="{FF2B5EF4-FFF2-40B4-BE49-F238E27FC236}">
                <a16:creationId xmlns:a16="http://schemas.microsoft.com/office/drawing/2014/main" id="{D2B65263-87B7-4A8E-9804-0A9E01E37B69}"/>
              </a:ext>
            </a:extLst>
          </p:cNvPr>
          <p:cNvSpPr>
            <a:spLocks noGrp="1"/>
          </p:cNvSpPr>
          <p:nvPr>
            <p:ph type="pic" sz="quarter" idx="10"/>
          </p:nvPr>
        </p:nvSpPr>
        <p:spPr>
          <a:xfrm>
            <a:off x="6728962" y="543066"/>
            <a:ext cx="4178196" cy="6314934"/>
          </a:xfrm>
          <a:custGeom>
            <a:avLst/>
            <a:gdLst>
              <a:gd name="connsiteX0" fmla="*/ 459058 w 4178196"/>
              <a:gd name="connsiteY0" fmla="*/ 0 h 6314934"/>
              <a:gd name="connsiteX1" fmla="*/ 3719138 w 4178196"/>
              <a:gd name="connsiteY1" fmla="*/ 0 h 6314934"/>
              <a:gd name="connsiteX2" fmla="*/ 4178196 w 4178196"/>
              <a:gd name="connsiteY2" fmla="*/ 459058 h 6314934"/>
              <a:gd name="connsiteX3" fmla="*/ 4178196 w 4178196"/>
              <a:gd name="connsiteY3" fmla="*/ 6314934 h 6314934"/>
              <a:gd name="connsiteX4" fmla="*/ 0 w 4178196"/>
              <a:gd name="connsiteY4" fmla="*/ 6314934 h 6314934"/>
              <a:gd name="connsiteX5" fmla="*/ 0 w 4178196"/>
              <a:gd name="connsiteY5" fmla="*/ 459058 h 6314934"/>
              <a:gd name="connsiteX6" fmla="*/ 459058 w 4178196"/>
              <a:gd name="connsiteY6" fmla="*/ 0 h 631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78196" h="6314934">
                <a:moveTo>
                  <a:pt x="459058" y="0"/>
                </a:moveTo>
                <a:lnTo>
                  <a:pt x="3719138" y="0"/>
                </a:lnTo>
                <a:cubicBezTo>
                  <a:pt x="3972669" y="0"/>
                  <a:pt x="4178196" y="205527"/>
                  <a:pt x="4178196" y="459058"/>
                </a:cubicBezTo>
                <a:lnTo>
                  <a:pt x="4178196" y="6314934"/>
                </a:lnTo>
                <a:lnTo>
                  <a:pt x="0" y="6314934"/>
                </a:lnTo>
                <a:lnTo>
                  <a:pt x="0" y="459058"/>
                </a:lnTo>
                <a:cubicBezTo>
                  <a:pt x="0" y="205527"/>
                  <a:pt x="205527" y="0"/>
                  <a:pt x="459058"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F8D39B80-B05E-472D-A0ED-0C26FD3614E3}"/>
              </a:ext>
            </a:extLst>
          </p:cNvPr>
          <p:cNvSpPr>
            <a:spLocks noGrp="1"/>
          </p:cNvSpPr>
          <p:nvPr>
            <p:ph type="ctrTitle"/>
          </p:nvPr>
        </p:nvSpPr>
        <p:spPr>
          <a:xfrm>
            <a:off x="650947" y="1842619"/>
            <a:ext cx="5892727" cy="826508"/>
          </a:xfrm>
          <a:prstGeom prst="rect">
            <a:avLst/>
          </a:prstGeom>
        </p:spPr>
        <p:txBody>
          <a:bodyPr anchor="ctr"/>
          <a:lstStyle>
            <a:lvl1pPr algn="l">
              <a:defRPr sz="4000" b="1"/>
            </a:lvl1pPr>
          </a:lstStyle>
          <a:p>
            <a:endParaRPr lang="id-ID"/>
          </a:p>
        </p:txBody>
      </p:sp>
      <p:sp>
        <p:nvSpPr>
          <p:cNvPr id="7" name="Subtitle 2">
            <a:extLst>
              <a:ext uri="{FF2B5EF4-FFF2-40B4-BE49-F238E27FC236}">
                <a16:creationId xmlns:a16="http://schemas.microsoft.com/office/drawing/2014/main" id="{4831E4DA-124F-4E70-B8EA-15F14FD4FEB0}"/>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1952974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lideAdd2">
    <p:spTree>
      <p:nvGrpSpPr>
        <p:cNvPr id="1" name=""/>
        <p:cNvGrpSpPr/>
        <p:nvPr/>
      </p:nvGrpSpPr>
      <p:grpSpPr>
        <a:xfrm>
          <a:off x="0" y="0"/>
          <a:ext cx="0" cy="0"/>
          <a:chOff x="0" y="0"/>
          <a:chExt cx="0" cy="0"/>
        </a:xfrm>
      </p:grpSpPr>
      <p:sp>
        <p:nvSpPr>
          <p:cNvPr id="5" name="PpHolder9">
            <a:extLst>
              <a:ext uri="{FF2B5EF4-FFF2-40B4-BE49-F238E27FC236}">
                <a16:creationId xmlns:a16="http://schemas.microsoft.com/office/drawing/2014/main" id="{7B9A98F0-C68B-4863-8F80-8027EB11B823}"/>
              </a:ext>
            </a:extLst>
          </p:cNvPr>
          <p:cNvSpPr>
            <a:spLocks noGrp="1"/>
          </p:cNvSpPr>
          <p:nvPr>
            <p:ph type="pic" sz="quarter" idx="10"/>
          </p:nvPr>
        </p:nvSpPr>
        <p:spPr>
          <a:xfrm>
            <a:off x="7621588" y="0"/>
            <a:ext cx="4572000" cy="6858000"/>
          </a:xfrm>
          <a:custGeom>
            <a:avLst/>
            <a:gdLst>
              <a:gd name="connsiteX0" fmla="*/ 0 w 4572000"/>
              <a:gd name="connsiteY0" fmla="*/ 0 h 6858000"/>
              <a:gd name="connsiteX1" fmla="*/ 4572000 w 4572000"/>
              <a:gd name="connsiteY1" fmla="*/ 0 h 6858000"/>
              <a:gd name="connsiteX2" fmla="*/ 4572000 w 4572000"/>
              <a:gd name="connsiteY2" fmla="*/ 6858000 h 6858000"/>
              <a:gd name="connsiteX3" fmla="*/ 0 w 457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0" h="6858000">
                <a:moveTo>
                  <a:pt x="0" y="0"/>
                </a:moveTo>
                <a:lnTo>
                  <a:pt x="4572000" y="0"/>
                </a:lnTo>
                <a:lnTo>
                  <a:pt x="4572000" y="6858000"/>
                </a:lnTo>
                <a:lnTo>
                  <a:pt x="0" y="6858000"/>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Tree>
    <p:extLst>
      <p:ext uri="{BB962C8B-B14F-4D97-AF65-F5344CB8AC3E}">
        <p14:creationId xmlns:p14="http://schemas.microsoft.com/office/powerpoint/2010/main" val="1335601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SlideAdd29">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F3B7FE7-0177-4CE0-89FB-8E2258DA38FD}"/>
              </a:ext>
            </a:extLst>
          </p:cNvPr>
          <p:cNvSpPr>
            <a:spLocks noGrp="1"/>
          </p:cNvSpPr>
          <p:nvPr>
            <p:ph type="pic" sz="quarter" idx="10"/>
          </p:nvPr>
        </p:nvSpPr>
        <p:spPr>
          <a:xfrm>
            <a:off x="5715001" y="702764"/>
            <a:ext cx="5320534" cy="5320534"/>
          </a:xfrm>
          <a:custGeom>
            <a:avLst/>
            <a:gdLst>
              <a:gd name="connsiteX0" fmla="*/ 5106497 w 5106497"/>
              <a:gd name="connsiteY0" fmla="*/ 0 h 5106497"/>
              <a:gd name="connsiteX1" fmla="*/ 5106497 w 5106497"/>
              <a:gd name="connsiteY1" fmla="*/ 5106497 h 5106497"/>
              <a:gd name="connsiteX2" fmla="*/ 0 w 5106497"/>
              <a:gd name="connsiteY2" fmla="*/ 5106497 h 5106497"/>
              <a:gd name="connsiteX3" fmla="*/ 5106497 w 5106497"/>
              <a:gd name="connsiteY3" fmla="*/ 0 h 5106497"/>
            </a:gdLst>
            <a:ahLst/>
            <a:cxnLst>
              <a:cxn ang="0">
                <a:pos x="connsiteX0" y="connsiteY0"/>
              </a:cxn>
              <a:cxn ang="0">
                <a:pos x="connsiteX1" y="connsiteY1"/>
              </a:cxn>
              <a:cxn ang="0">
                <a:pos x="connsiteX2" y="connsiteY2"/>
              </a:cxn>
              <a:cxn ang="0">
                <a:pos x="connsiteX3" y="connsiteY3"/>
              </a:cxn>
            </a:cxnLst>
            <a:rect l="l" t="t" r="r" b="b"/>
            <a:pathLst>
              <a:path w="5106497" h="5106497">
                <a:moveTo>
                  <a:pt x="5106497" y="0"/>
                </a:moveTo>
                <a:lnTo>
                  <a:pt x="5106497" y="5106497"/>
                </a:lnTo>
                <a:lnTo>
                  <a:pt x="0" y="5106497"/>
                </a:lnTo>
                <a:cubicBezTo>
                  <a:pt x="0" y="2286255"/>
                  <a:pt x="2286255" y="0"/>
                  <a:pt x="5106497"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8EDFF847-B938-49B7-ACDC-FBD55B45B4AA}"/>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7" name="Subtitle 2">
            <a:extLst>
              <a:ext uri="{FF2B5EF4-FFF2-40B4-BE49-F238E27FC236}">
                <a16:creationId xmlns:a16="http://schemas.microsoft.com/office/drawing/2014/main" id="{39BD4FAC-D6F5-41B5-82A3-2B19BD396BB4}"/>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4065590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SlideAdd3">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78DCD5A-3008-435B-958F-9B5E6310FAF7}"/>
              </a:ext>
            </a:extLst>
          </p:cNvPr>
          <p:cNvSpPr>
            <a:spLocks noGrp="1"/>
          </p:cNvSpPr>
          <p:nvPr>
            <p:ph type="pic" sz="quarter" idx="10"/>
          </p:nvPr>
        </p:nvSpPr>
        <p:spPr>
          <a:xfrm>
            <a:off x="6954076" y="1200150"/>
            <a:ext cx="4324350" cy="4324350"/>
          </a:xfrm>
          <a:custGeom>
            <a:avLst/>
            <a:gdLst>
              <a:gd name="connsiteX0" fmla="*/ 4324350 w 4324350"/>
              <a:gd name="connsiteY0" fmla="*/ 0 h 4324350"/>
              <a:gd name="connsiteX1" fmla="*/ 4324350 w 4324350"/>
              <a:gd name="connsiteY1" fmla="*/ 4324350 h 4324350"/>
              <a:gd name="connsiteX2" fmla="*/ 0 w 4324350"/>
              <a:gd name="connsiteY2" fmla="*/ 4324350 h 4324350"/>
              <a:gd name="connsiteX3" fmla="*/ 4324350 w 4324350"/>
              <a:gd name="connsiteY3" fmla="*/ 0 h 4324350"/>
            </a:gdLst>
            <a:ahLst/>
            <a:cxnLst>
              <a:cxn ang="0">
                <a:pos x="connsiteX0" y="connsiteY0"/>
              </a:cxn>
              <a:cxn ang="0">
                <a:pos x="connsiteX1" y="connsiteY1"/>
              </a:cxn>
              <a:cxn ang="0">
                <a:pos x="connsiteX2" y="connsiteY2"/>
              </a:cxn>
              <a:cxn ang="0">
                <a:pos x="connsiteX3" y="connsiteY3"/>
              </a:cxn>
            </a:cxnLst>
            <a:rect l="l" t="t" r="r" b="b"/>
            <a:pathLst>
              <a:path w="4324350" h="4324350">
                <a:moveTo>
                  <a:pt x="4324350" y="0"/>
                </a:moveTo>
                <a:lnTo>
                  <a:pt x="4324350" y="4324350"/>
                </a:lnTo>
                <a:lnTo>
                  <a:pt x="0" y="4324350"/>
                </a:lnTo>
                <a:cubicBezTo>
                  <a:pt x="0" y="1936076"/>
                  <a:pt x="1936076" y="0"/>
                  <a:pt x="4324350"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
        <p:nvSpPr>
          <p:cNvPr id="10" name="Title 1">
            <a:extLst>
              <a:ext uri="{FF2B5EF4-FFF2-40B4-BE49-F238E27FC236}">
                <a16:creationId xmlns:a16="http://schemas.microsoft.com/office/drawing/2014/main" id="{E7CEC786-EB4D-4933-94D4-1524466754BC}"/>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11" name="Subtitle 2">
            <a:extLst>
              <a:ext uri="{FF2B5EF4-FFF2-40B4-BE49-F238E27FC236}">
                <a16:creationId xmlns:a16="http://schemas.microsoft.com/office/drawing/2014/main" id="{56946C75-F717-4AB5-9C04-40B07A677779}"/>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26167225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SlideAdd4">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637E9B2-3F05-4A43-B514-284799D67C74}"/>
              </a:ext>
            </a:extLst>
          </p:cNvPr>
          <p:cNvSpPr>
            <a:spLocks noGrp="1"/>
          </p:cNvSpPr>
          <p:nvPr>
            <p:ph type="pic" sz="quarter" idx="10"/>
          </p:nvPr>
        </p:nvSpPr>
        <p:spPr>
          <a:xfrm>
            <a:off x="735404" y="1585268"/>
            <a:ext cx="4324350" cy="4324350"/>
          </a:xfrm>
          <a:custGeom>
            <a:avLst/>
            <a:gdLst>
              <a:gd name="connsiteX0" fmla="*/ 0 w 4324350"/>
              <a:gd name="connsiteY0" fmla="*/ 0 h 4324350"/>
              <a:gd name="connsiteX1" fmla="*/ 4324350 w 4324350"/>
              <a:gd name="connsiteY1" fmla="*/ 0 h 4324350"/>
              <a:gd name="connsiteX2" fmla="*/ 4324350 w 4324350"/>
              <a:gd name="connsiteY2" fmla="*/ 4324350 h 4324350"/>
              <a:gd name="connsiteX3" fmla="*/ 0 w 4324350"/>
              <a:gd name="connsiteY3" fmla="*/ 0 h 4324350"/>
            </a:gdLst>
            <a:ahLst/>
            <a:cxnLst>
              <a:cxn ang="0">
                <a:pos x="connsiteX0" y="connsiteY0"/>
              </a:cxn>
              <a:cxn ang="0">
                <a:pos x="connsiteX1" y="connsiteY1"/>
              </a:cxn>
              <a:cxn ang="0">
                <a:pos x="connsiteX2" y="connsiteY2"/>
              </a:cxn>
              <a:cxn ang="0">
                <a:pos x="connsiteX3" y="connsiteY3"/>
              </a:cxn>
            </a:cxnLst>
            <a:rect l="l" t="t" r="r" b="b"/>
            <a:pathLst>
              <a:path w="4324350" h="4324350">
                <a:moveTo>
                  <a:pt x="0" y="0"/>
                </a:moveTo>
                <a:lnTo>
                  <a:pt x="4324350" y="0"/>
                </a:lnTo>
                <a:lnTo>
                  <a:pt x="4324350" y="4324350"/>
                </a:lnTo>
                <a:cubicBezTo>
                  <a:pt x="1936076" y="4324350"/>
                  <a:pt x="0" y="2388274"/>
                  <a:pt x="0"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
        <p:nvSpPr>
          <p:cNvPr id="10" name="Title 1">
            <a:extLst>
              <a:ext uri="{FF2B5EF4-FFF2-40B4-BE49-F238E27FC236}">
                <a16:creationId xmlns:a16="http://schemas.microsoft.com/office/drawing/2014/main" id="{7A898308-FEF8-4332-BF2D-74C93F93DE9B}"/>
              </a:ext>
            </a:extLst>
          </p:cNvPr>
          <p:cNvSpPr>
            <a:spLocks noGrp="1"/>
          </p:cNvSpPr>
          <p:nvPr>
            <p:ph type="ctrTitle"/>
          </p:nvPr>
        </p:nvSpPr>
        <p:spPr>
          <a:xfrm>
            <a:off x="6711691" y="1842619"/>
            <a:ext cx="5200996" cy="826508"/>
          </a:xfrm>
          <a:prstGeom prst="rect">
            <a:avLst/>
          </a:prstGeom>
        </p:spPr>
        <p:txBody>
          <a:bodyPr anchor="ctr"/>
          <a:lstStyle>
            <a:lvl1pPr algn="l">
              <a:defRPr sz="4000" b="1"/>
            </a:lvl1pPr>
          </a:lstStyle>
          <a:p>
            <a:endParaRPr lang="id-ID"/>
          </a:p>
        </p:txBody>
      </p:sp>
      <p:sp>
        <p:nvSpPr>
          <p:cNvPr id="11" name="Subtitle 2">
            <a:extLst>
              <a:ext uri="{FF2B5EF4-FFF2-40B4-BE49-F238E27FC236}">
                <a16:creationId xmlns:a16="http://schemas.microsoft.com/office/drawing/2014/main" id="{181292D4-40FB-40CF-95B6-5C1BB30E4731}"/>
              </a:ext>
            </a:extLst>
          </p:cNvPr>
          <p:cNvSpPr>
            <a:spLocks noGrp="1"/>
          </p:cNvSpPr>
          <p:nvPr>
            <p:ph type="subTitle" idx="1"/>
          </p:nvPr>
        </p:nvSpPr>
        <p:spPr>
          <a:xfrm>
            <a:off x="7341355"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365698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lideAdd5">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B60A699-84E6-41A9-B61F-89ECA66648ED}"/>
              </a:ext>
            </a:extLst>
          </p:cNvPr>
          <p:cNvSpPr>
            <a:spLocks noGrp="1"/>
          </p:cNvSpPr>
          <p:nvPr>
            <p:ph type="pic" sz="quarter" idx="10"/>
          </p:nvPr>
        </p:nvSpPr>
        <p:spPr>
          <a:xfrm>
            <a:off x="971550" y="3472784"/>
            <a:ext cx="2037989" cy="2037989"/>
          </a:xfrm>
          <a:custGeom>
            <a:avLst/>
            <a:gdLst>
              <a:gd name="connsiteX0" fmla="*/ 0 w 2037989"/>
              <a:gd name="connsiteY0" fmla="*/ 0 h 2037989"/>
              <a:gd name="connsiteX1" fmla="*/ 2037989 w 2037989"/>
              <a:gd name="connsiteY1" fmla="*/ 0 h 2037989"/>
              <a:gd name="connsiteX2" fmla="*/ 2037989 w 2037989"/>
              <a:gd name="connsiteY2" fmla="*/ 2037989 h 2037989"/>
              <a:gd name="connsiteX3" fmla="*/ 0 w 2037989"/>
              <a:gd name="connsiteY3" fmla="*/ 0 h 2037989"/>
            </a:gdLst>
            <a:ahLst/>
            <a:cxnLst>
              <a:cxn ang="0">
                <a:pos x="connsiteX0" y="connsiteY0"/>
              </a:cxn>
              <a:cxn ang="0">
                <a:pos x="connsiteX1" y="connsiteY1"/>
              </a:cxn>
              <a:cxn ang="0">
                <a:pos x="connsiteX2" y="connsiteY2"/>
              </a:cxn>
              <a:cxn ang="0">
                <a:pos x="connsiteX3" y="connsiteY3"/>
              </a:cxn>
            </a:cxnLst>
            <a:rect l="l" t="t" r="r" b="b"/>
            <a:pathLst>
              <a:path w="2037989" h="2037989">
                <a:moveTo>
                  <a:pt x="0" y="0"/>
                </a:moveTo>
                <a:lnTo>
                  <a:pt x="2037989" y="0"/>
                </a:lnTo>
                <a:lnTo>
                  <a:pt x="2037989" y="2037989"/>
                </a:lnTo>
                <a:cubicBezTo>
                  <a:pt x="912438" y="2037989"/>
                  <a:pt x="0" y="1125551"/>
                  <a:pt x="0"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2AC5D27D-EA90-43B8-BD58-C3D2006E8374}"/>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7" name="Subtitle 2">
            <a:extLst>
              <a:ext uri="{FF2B5EF4-FFF2-40B4-BE49-F238E27FC236}">
                <a16:creationId xmlns:a16="http://schemas.microsoft.com/office/drawing/2014/main" id="{B19B3A65-0C3B-4E0C-8507-83F7F99A3CB0}"/>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606328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FCD4-08A1-4BA8-AF9E-B0D483164DF0}"/>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3" name="Subtitle 2">
            <a:extLst>
              <a:ext uri="{FF2B5EF4-FFF2-40B4-BE49-F238E27FC236}">
                <a16:creationId xmlns:a16="http://schemas.microsoft.com/office/drawing/2014/main" id="{E63057C2-45D9-4C6E-A2A1-13E823F03784}"/>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965703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7" name="PpHolder8">
            <a:extLst>
              <a:ext uri="{FF2B5EF4-FFF2-40B4-BE49-F238E27FC236}">
                <a16:creationId xmlns:a16="http://schemas.microsoft.com/office/drawing/2014/main" id="{52560CBE-6F60-462B-B689-ED594D10CD76}"/>
              </a:ext>
            </a:extLst>
          </p:cNvPr>
          <p:cNvSpPr>
            <a:spLocks noGrp="1"/>
          </p:cNvSpPr>
          <p:nvPr>
            <p:ph type="pic" sz="quarter" idx="10"/>
          </p:nvPr>
        </p:nvSpPr>
        <p:spPr>
          <a:xfrm>
            <a:off x="5073650" y="2474998"/>
            <a:ext cx="3279775" cy="1908001"/>
          </a:xfrm>
          <a:custGeom>
            <a:avLst/>
            <a:gdLst>
              <a:gd name="connsiteX0" fmla="*/ 185267 w 4476683"/>
              <a:gd name="connsiteY0" fmla="*/ 0 h 2673383"/>
              <a:gd name="connsiteX1" fmla="*/ 4291417 w 4476683"/>
              <a:gd name="connsiteY1" fmla="*/ 0 h 2673383"/>
              <a:gd name="connsiteX2" fmla="*/ 4476683 w 4476683"/>
              <a:gd name="connsiteY2" fmla="*/ 185265 h 2673383"/>
              <a:gd name="connsiteX3" fmla="*/ 4476683 w 4476683"/>
              <a:gd name="connsiteY3" fmla="*/ 2488117 h 2673383"/>
              <a:gd name="connsiteX4" fmla="*/ 4291417 w 4476683"/>
              <a:gd name="connsiteY4" fmla="*/ 2673383 h 2673383"/>
              <a:gd name="connsiteX5" fmla="*/ 185267 w 4476683"/>
              <a:gd name="connsiteY5" fmla="*/ 2673383 h 2673383"/>
              <a:gd name="connsiteX6" fmla="*/ 0 w 4476683"/>
              <a:gd name="connsiteY6" fmla="*/ 2488117 h 2673383"/>
              <a:gd name="connsiteX7" fmla="*/ 0 w 4476683"/>
              <a:gd name="connsiteY7" fmla="*/ 185265 h 2673383"/>
              <a:gd name="connsiteX8" fmla="*/ 185267 w 4476683"/>
              <a:gd name="connsiteY8" fmla="*/ 0 h 267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76683" h="2673383">
                <a:moveTo>
                  <a:pt x="185267" y="0"/>
                </a:moveTo>
                <a:lnTo>
                  <a:pt x="4291417" y="0"/>
                </a:lnTo>
                <a:cubicBezTo>
                  <a:pt x="4393736" y="0"/>
                  <a:pt x="4476683" y="82945"/>
                  <a:pt x="4476683" y="185265"/>
                </a:cubicBezTo>
                <a:lnTo>
                  <a:pt x="4476683" y="2488117"/>
                </a:lnTo>
                <a:cubicBezTo>
                  <a:pt x="4476683" y="2590437"/>
                  <a:pt x="4393736" y="2673383"/>
                  <a:pt x="4291417" y="2673383"/>
                </a:cubicBezTo>
                <a:lnTo>
                  <a:pt x="185267" y="2673383"/>
                </a:lnTo>
                <a:cubicBezTo>
                  <a:pt x="82946" y="2673383"/>
                  <a:pt x="0" y="2590437"/>
                  <a:pt x="0" y="2488117"/>
                </a:cubicBezTo>
                <a:lnTo>
                  <a:pt x="0" y="185265"/>
                </a:lnTo>
                <a:cubicBezTo>
                  <a:pt x="0" y="82945"/>
                  <a:pt x="82946" y="0"/>
                  <a:pt x="185267"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2" name="Title 1">
            <a:extLst>
              <a:ext uri="{FF2B5EF4-FFF2-40B4-BE49-F238E27FC236}">
                <a16:creationId xmlns:a16="http://schemas.microsoft.com/office/drawing/2014/main" id="{9A3FFCD4-08A1-4BA8-AF9E-B0D483164DF0}"/>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3" name="Subtitle 2">
            <a:extLst>
              <a:ext uri="{FF2B5EF4-FFF2-40B4-BE49-F238E27FC236}">
                <a16:creationId xmlns:a16="http://schemas.microsoft.com/office/drawing/2014/main" id="{E63057C2-45D9-4C6E-A2A1-13E823F03784}"/>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8" name="PpHolder8">
            <a:extLst>
              <a:ext uri="{FF2B5EF4-FFF2-40B4-BE49-F238E27FC236}">
                <a16:creationId xmlns:a16="http://schemas.microsoft.com/office/drawing/2014/main" id="{3CA50E3A-7A65-4ED0-AA98-8BD6455FFEC0}"/>
              </a:ext>
            </a:extLst>
          </p:cNvPr>
          <p:cNvSpPr>
            <a:spLocks noGrp="1"/>
          </p:cNvSpPr>
          <p:nvPr>
            <p:ph type="pic" sz="quarter" idx="11"/>
          </p:nvPr>
        </p:nvSpPr>
        <p:spPr>
          <a:xfrm>
            <a:off x="8353424" y="566998"/>
            <a:ext cx="3279775" cy="1908001"/>
          </a:xfrm>
          <a:custGeom>
            <a:avLst/>
            <a:gdLst>
              <a:gd name="connsiteX0" fmla="*/ 185267 w 4476683"/>
              <a:gd name="connsiteY0" fmla="*/ 0 h 2673383"/>
              <a:gd name="connsiteX1" fmla="*/ 4291417 w 4476683"/>
              <a:gd name="connsiteY1" fmla="*/ 0 h 2673383"/>
              <a:gd name="connsiteX2" fmla="*/ 4476683 w 4476683"/>
              <a:gd name="connsiteY2" fmla="*/ 185265 h 2673383"/>
              <a:gd name="connsiteX3" fmla="*/ 4476683 w 4476683"/>
              <a:gd name="connsiteY3" fmla="*/ 2488117 h 2673383"/>
              <a:gd name="connsiteX4" fmla="*/ 4291417 w 4476683"/>
              <a:gd name="connsiteY4" fmla="*/ 2673383 h 2673383"/>
              <a:gd name="connsiteX5" fmla="*/ 185267 w 4476683"/>
              <a:gd name="connsiteY5" fmla="*/ 2673383 h 2673383"/>
              <a:gd name="connsiteX6" fmla="*/ 0 w 4476683"/>
              <a:gd name="connsiteY6" fmla="*/ 2488117 h 2673383"/>
              <a:gd name="connsiteX7" fmla="*/ 0 w 4476683"/>
              <a:gd name="connsiteY7" fmla="*/ 185265 h 2673383"/>
              <a:gd name="connsiteX8" fmla="*/ 185267 w 4476683"/>
              <a:gd name="connsiteY8" fmla="*/ 0 h 267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76683" h="2673383">
                <a:moveTo>
                  <a:pt x="185267" y="0"/>
                </a:moveTo>
                <a:lnTo>
                  <a:pt x="4291417" y="0"/>
                </a:lnTo>
                <a:cubicBezTo>
                  <a:pt x="4393736" y="0"/>
                  <a:pt x="4476683" y="82945"/>
                  <a:pt x="4476683" y="185265"/>
                </a:cubicBezTo>
                <a:lnTo>
                  <a:pt x="4476683" y="2488117"/>
                </a:lnTo>
                <a:cubicBezTo>
                  <a:pt x="4476683" y="2590437"/>
                  <a:pt x="4393736" y="2673383"/>
                  <a:pt x="4291417" y="2673383"/>
                </a:cubicBezTo>
                <a:lnTo>
                  <a:pt x="185267" y="2673383"/>
                </a:lnTo>
                <a:cubicBezTo>
                  <a:pt x="82946" y="2673383"/>
                  <a:pt x="0" y="2590437"/>
                  <a:pt x="0" y="2488117"/>
                </a:cubicBezTo>
                <a:lnTo>
                  <a:pt x="0" y="185265"/>
                </a:lnTo>
                <a:cubicBezTo>
                  <a:pt x="0" y="82945"/>
                  <a:pt x="82946" y="0"/>
                  <a:pt x="185267"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9" name="PpHolder8">
            <a:extLst>
              <a:ext uri="{FF2B5EF4-FFF2-40B4-BE49-F238E27FC236}">
                <a16:creationId xmlns:a16="http://schemas.microsoft.com/office/drawing/2014/main" id="{8CD5B7C5-7B4F-4329-8732-5C1F21975E90}"/>
              </a:ext>
            </a:extLst>
          </p:cNvPr>
          <p:cNvSpPr>
            <a:spLocks noGrp="1"/>
          </p:cNvSpPr>
          <p:nvPr>
            <p:ph type="pic" sz="quarter" idx="12"/>
          </p:nvPr>
        </p:nvSpPr>
        <p:spPr>
          <a:xfrm>
            <a:off x="8353424" y="4382996"/>
            <a:ext cx="3279775" cy="1908001"/>
          </a:xfrm>
          <a:custGeom>
            <a:avLst/>
            <a:gdLst>
              <a:gd name="connsiteX0" fmla="*/ 185267 w 4476683"/>
              <a:gd name="connsiteY0" fmla="*/ 0 h 2673383"/>
              <a:gd name="connsiteX1" fmla="*/ 4291417 w 4476683"/>
              <a:gd name="connsiteY1" fmla="*/ 0 h 2673383"/>
              <a:gd name="connsiteX2" fmla="*/ 4476683 w 4476683"/>
              <a:gd name="connsiteY2" fmla="*/ 185265 h 2673383"/>
              <a:gd name="connsiteX3" fmla="*/ 4476683 w 4476683"/>
              <a:gd name="connsiteY3" fmla="*/ 2488117 h 2673383"/>
              <a:gd name="connsiteX4" fmla="*/ 4291417 w 4476683"/>
              <a:gd name="connsiteY4" fmla="*/ 2673383 h 2673383"/>
              <a:gd name="connsiteX5" fmla="*/ 185267 w 4476683"/>
              <a:gd name="connsiteY5" fmla="*/ 2673383 h 2673383"/>
              <a:gd name="connsiteX6" fmla="*/ 0 w 4476683"/>
              <a:gd name="connsiteY6" fmla="*/ 2488117 h 2673383"/>
              <a:gd name="connsiteX7" fmla="*/ 0 w 4476683"/>
              <a:gd name="connsiteY7" fmla="*/ 185265 h 2673383"/>
              <a:gd name="connsiteX8" fmla="*/ 185267 w 4476683"/>
              <a:gd name="connsiteY8" fmla="*/ 0 h 267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76683" h="2673383">
                <a:moveTo>
                  <a:pt x="185267" y="0"/>
                </a:moveTo>
                <a:lnTo>
                  <a:pt x="4291417" y="0"/>
                </a:lnTo>
                <a:cubicBezTo>
                  <a:pt x="4393736" y="0"/>
                  <a:pt x="4476683" y="82945"/>
                  <a:pt x="4476683" y="185265"/>
                </a:cubicBezTo>
                <a:lnTo>
                  <a:pt x="4476683" y="2488117"/>
                </a:lnTo>
                <a:cubicBezTo>
                  <a:pt x="4476683" y="2590437"/>
                  <a:pt x="4393736" y="2673383"/>
                  <a:pt x="4291417" y="2673383"/>
                </a:cubicBezTo>
                <a:lnTo>
                  <a:pt x="185267" y="2673383"/>
                </a:lnTo>
                <a:cubicBezTo>
                  <a:pt x="82946" y="2673383"/>
                  <a:pt x="0" y="2590437"/>
                  <a:pt x="0" y="2488117"/>
                </a:cubicBezTo>
                <a:lnTo>
                  <a:pt x="0" y="185265"/>
                </a:lnTo>
                <a:cubicBezTo>
                  <a:pt x="0" y="82945"/>
                  <a:pt x="82946" y="0"/>
                  <a:pt x="185267"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Tree>
    <p:extLst>
      <p:ext uri="{BB962C8B-B14F-4D97-AF65-F5344CB8AC3E}">
        <p14:creationId xmlns:p14="http://schemas.microsoft.com/office/powerpoint/2010/main" val="361108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5A9F195-0942-4E56-9EA5-EE4131034951}"/>
              </a:ext>
            </a:extLst>
          </p:cNvPr>
          <p:cNvSpPr>
            <a:spLocks noGrp="1"/>
          </p:cNvSpPr>
          <p:nvPr>
            <p:ph type="pic" sz="quarter" idx="10"/>
          </p:nvPr>
        </p:nvSpPr>
        <p:spPr>
          <a:xfrm>
            <a:off x="3046412" y="0"/>
            <a:ext cx="3046412" cy="3429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
        <p:nvSpPr>
          <p:cNvPr id="18" name="Picture Placeholder 17">
            <a:extLst>
              <a:ext uri="{FF2B5EF4-FFF2-40B4-BE49-F238E27FC236}">
                <a16:creationId xmlns:a16="http://schemas.microsoft.com/office/drawing/2014/main" id="{05D9783B-AFF2-41C0-887F-EC5BC334623B}"/>
              </a:ext>
            </a:extLst>
          </p:cNvPr>
          <p:cNvSpPr>
            <a:spLocks noGrp="1"/>
          </p:cNvSpPr>
          <p:nvPr>
            <p:ph type="pic" sz="quarter" idx="11"/>
          </p:nvPr>
        </p:nvSpPr>
        <p:spPr>
          <a:xfrm>
            <a:off x="0" y="3429000"/>
            <a:ext cx="3046412" cy="3429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
        <p:nvSpPr>
          <p:cNvPr id="19" name="Picture Placeholder 18">
            <a:extLst>
              <a:ext uri="{FF2B5EF4-FFF2-40B4-BE49-F238E27FC236}">
                <a16:creationId xmlns:a16="http://schemas.microsoft.com/office/drawing/2014/main" id="{6C9A84B6-EB0E-41DF-A8ED-2F6787709AD6}"/>
              </a:ext>
            </a:extLst>
          </p:cNvPr>
          <p:cNvSpPr>
            <a:spLocks noGrp="1"/>
          </p:cNvSpPr>
          <p:nvPr>
            <p:ph type="pic" sz="quarter" idx="12"/>
          </p:nvPr>
        </p:nvSpPr>
        <p:spPr>
          <a:xfrm>
            <a:off x="6092824" y="3429000"/>
            <a:ext cx="3046412" cy="3429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
        <p:nvSpPr>
          <p:cNvPr id="20" name="Picture Placeholder 19">
            <a:extLst>
              <a:ext uri="{FF2B5EF4-FFF2-40B4-BE49-F238E27FC236}">
                <a16:creationId xmlns:a16="http://schemas.microsoft.com/office/drawing/2014/main" id="{787DB159-8EFC-41D3-8FBF-03201EAE1CBF}"/>
              </a:ext>
            </a:extLst>
          </p:cNvPr>
          <p:cNvSpPr>
            <a:spLocks noGrp="1"/>
          </p:cNvSpPr>
          <p:nvPr>
            <p:ph type="pic" sz="quarter" idx="13"/>
          </p:nvPr>
        </p:nvSpPr>
        <p:spPr>
          <a:xfrm>
            <a:off x="9143206" y="0"/>
            <a:ext cx="3050382" cy="3429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Tree>
    <p:extLst>
      <p:ext uri="{BB962C8B-B14F-4D97-AF65-F5344CB8AC3E}">
        <p14:creationId xmlns:p14="http://schemas.microsoft.com/office/powerpoint/2010/main" val="2033787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lideAdd10">
    <p:spTree>
      <p:nvGrpSpPr>
        <p:cNvPr id="1" name=""/>
        <p:cNvGrpSpPr/>
        <p:nvPr/>
      </p:nvGrpSpPr>
      <p:grpSpPr>
        <a:xfrm>
          <a:off x="0" y="0"/>
          <a:ext cx="0" cy="0"/>
          <a:chOff x="0" y="0"/>
          <a:chExt cx="0" cy="0"/>
        </a:xfrm>
      </p:grpSpPr>
      <p:sp>
        <p:nvSpPr>
          <p:cNvPr id="5" name="PpHolder8">
            <a:extLst>
              <a:ext uri="{FF2B5EF4-FFF2-40B4-BE49-F238E27FC236}">
                <a16:creationId xmlns:a16="http://schemas.microsoft.com/office/drawing/2014/main" id="{406F564A-1F31-461B-81E8-2F6F7A29D06B}"/>
              </a:ext>
            </a:extLst>
          </p:cNvPr>
          <p:cNvSpPr>
            <a:spLocks noGrp="1"/>
          </p:cNvSpPr>
          <p:nvPr>
            <p:ph type="pic" sz="quarter" idx="10"/>
          </p:nvPr>
        </p:nvSpPr>
        <p:spPr>
          <a:xfrm>
            <a:off x="742952" y="3079718"/>
            <a:ext cx="4476683" cy="2673383"/>
          </a:xfrm>
          <a:custGeom>
            <a:avLst/>
            <a:gdLst>
              <a:gd name="connsiteX0" fmla="*/ 185267 w 4476683"/>
              <a:gd name="connsiteY0" fmla="*/ 0 h 2673383"/>
              <a:gd name="connsiteX1" fmla="*/ 4291417 w 4476683"/>
              <a:gd name="connsiteY1" fmla="*/ 0 h 2673383"/>
              <a:gd name="connsiteX2" fmla="*/ 4476683 w 4476683"/>
              <a:gd name="connsiteY2" fmla="*/ 185265 h 2673383"/>
              <a:gd name="connsiteX3" fmla="*/ 4476683 w 4476683"/>
              <a:gd name="connsiteY3" fmla="*/ 2488117 h 2673383"/>
              <a:gd name="connsiteX4" fmla="*/ 4291417 w 4476683"/>
              <a:gd name="connsiteY4" fmla="*/ 2673383 h 2673383"/>
              <a:gd name="connsiteX5" fmla="*/ 185267 w 4476683"/>
              <a:gd name="connsiteY5" fmla="*/ 2673383 h 2673383"/>
              <a:gd name="connsiteX6" fmla="*/ 0 w 4476683"/>
              <a:gd name="connsiteY6" fmla="*/ 2488117 h 2673383"/>
              <a:gd name="connsiteX7" fmla="*/ 0 w 4476683"/>
              <a:gd name="connsiteY7" fmla="*/ 185265 h 2673383"/>
              <a:gd name="connsiteX8" fmla="*/ 185267 w 4476683"/>
              <a:gd name="connsiteY8" fmla="*/ 0 h 267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76683" h="2673383">
                <a:moveTo>
                  <a:pt x="185267" y="0"/>
                </a:moveTo>
                <a:lnTo>
                  <a:pt x="4291417" y="0"/>
                </a:lnTo>
                <a:cubicBezTo>
                  <a:pt x="4393736" y="0"/>
                  <a:pt x="4476683" y="82945"/>
                  <a:pt x="4476683" y="185265"/>
                </a:cubicBezTo>
                <a:lnTo>
                  <a:pt x="4476683" y="2488117"/>
                </a:lnTo>
                <a:cubicBezTo>
                  <a:pt x="4476683" y="2590437"/>
                  <a:pt x="4393736" y="2673383"/>
                  <a:pt x="4291417" y="2673383"/>
                </a:cubicBezTo>
                <a:lnTo>
                  <a:pt x="185267" y="2673383"/>
                </a:lnTo>
                <a:cubicBezTo>
                  <a:pt x="82946" y="2673383"/>
                  <a:pt x="0" y="2590437"/>
                  <a:pt x="0" y="2488117"/>
                </a:cubicBezTo>
                <a:lnTo>
                  <a:pt x="0" y="185265"/>
                </a:lnTo>
                <a:cubicBezTo>
                  <a:pt x="0" y="82945"/>
                  <a:pt x="82946" y="0"/>
                  <a:pt x="185267"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84D372AD-4098-4625-B5B4-F5A8CB601C1B}"/>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7" name="Subtitle 2">
            <a:extLst>
              <a:ext uri="{FF2B5EF4-FFF2-40B4-BE49-F238E27FC236}">
                <a16:creationId xmlns:a16="http://schemas.microsoft.com/office/drawing/2014/main" id="{6FA8EFC7-4853-4B9D-B41B-75F86ECA13CF}"/>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123240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60021-D21B-4E07-BD2A-E0D831160BCE}"/>
              </a:ext>
            </a:extLst>
          </p:cNvPr>
          <p:cNvSpPr>
            <a:spLocks noGrp="1"/>
          </p:cNvSpPr>
          <p:nvPr>
            <p:ph type="ctrTitle"/>
          </p:nvPr>
        </p:nvSpPr>
        <p:spPr>
          <a:xfrm>
            <a:off x="650948" y="1456857"/>
            <a:ext cx="5200996" cy="826508"/>
          </a:xfrm>
          <a:prstGeom prst="rect">
            <a:avLst/>
          </a:prstGeom>
        </p:spPr>
        <p:txBody>
          <a:bodyPr anchor="ctr"/>
          <a:lstStyle>
            <a:lvl1pPr algn="l">
              <a:defRPr sz="4000" b="1"/>
            </a:lvl1pPr>
          </a:lstStyle>
          <a:p>
            <a:endParaRPr lang="id-ID"/>
          </a:p>
        </p:txBody>
      </p:sp>
      <p:sp>
        <p:nvSpPr>
          <p:cNvPr id="3" name="Subtitle 2">
            <a:extLst>
              <a:ext uri="{FF2B5EF4-FFF2-40B4-BE49-F238E27FC236}">
                <a16:creationId xmlns:a16="http://schemas.microsoft.com/office/drawing/2014/main" id="{982C4415-1E31-475A-9059-AA4EB684BE4F}"/>
              </a:ext>
            </a:extLst>
          </p:cNvPr>
          <p:cNvSpPr>
            <a:spLocks noGrp="1"/>
          </p:cNvSpPr>
          <p:nvPr>
            <p:ph type="subTitle" idx="1"/>
          </p:nvPr>
        </p:nvSpPr>
        <p:spPr>
          <a:xfrm>
            <a:off x="1507186" y="1199506"/>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2674352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lideAdd13">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251C916-D045-43DE-92D1-6247CF7D8E27}"/>
              </a:ext>
            </a:extLst>
          </p:cNvPr>
          <p:cNvSpPr>
            <a:spLocks noGrp="1"/>
          </p:cNvSpPr>
          <p:nvPr>
            <p:ph type="pic" sz="quarter" idx="10"/>
          </p:nvPr>
        </p:nvSpPr>
        <p:spPr>
          <a:xfrm>
            <a:off x="7130162" y="1527811"/>
            <a:ext cx="4324350" cy="4324350"/>
          </a:xfrm>
          <a:custGeom>
            <a:avLst/>
            <a:gdLst>
              <a:gd name="connsiteX0" fmla="*/ 0 w 4324350"/>
              <a:gd name="connsiteY0" fmla="*/ 0 h 4324350"/>
              <a:gd name="connsiteX1" fmla="*/ 4324350 w 4324350"/>
              <a:gd name="connsiteY1" fmla="*/ 0 h 4324350"/>
              <a:gd name="connsiteX2" fmla="*/ 0 w 4324350"/>
              <a:gd name="connsiteY2" fmla="*/ 4324350 h 4324350"/>
            </a:gdLst>
            <a:ahLst/>
            <a:cxnLst>
              <a:cxn ang="0">
                <a:pos x="connsiteX0" y="connsiteY0"/>
              </a:cxn>
              <a:cxn ang="0">
                <a:pos x="connsiteX1" y="connsiteY1"/>
              </a:cxn>
              <a:cxn ang="0">
                <a:pos x="connsiteX2" y="connsiteY2"/>
              </a:cxn>
            </a:cxnLst>
            <a:rect l="l" t="t" r="r" b="b"/>
            <a:pathLst>
              <a:path w="4324350" h="4324350">
                <a:moveTo>
                  <a:pt x="0" y="0"/>
                </a:moveTo>
                <a:lnTo>
                  <a:pt x="4324350" y="0"/>
                </a:lnTo>
                <a:cubicBezTo>
                  <a:pt x="4324350" y="2388274"/>
                  <a:pt x="2388274" y="4324350"/>
                  <a:pt x="0" y="432435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DA1C15CC-62B9-47A0-B3E8-3E3DA4D0B232}"/>
              </a:ext>
            </a:extLst>
          </p:cNvPr>
          <p:cNvSpPr>
            <a:spLocks noGrp="1"/>
          </p:cNvSpPr>
          <p:nvPr>
            <p:ph type="ctrTitle"/>
          </p:nvPr>
        </p:nvSpPr>
        <p:spPr>
          <a:xfrm>
            <a:off x="650948" y="1456857"/>
            <a:ext cx="5200996" cy="826508"/>
          </a:xfrm>
          <a:prstGeom prst="rect">
            <a:avLst/>
          </a:prstGeom>
        </p:spPr>
        <p:txBody>
          <a:bodyPr anchor="ctr"/>
          <a:lstStyle>
            <a:lvl1pPr algn="l">
              <a:defRPr sz="4000" b="1"/>
            </a:lvl1pPr>
          </a:lstStyle>
          <a:p>
            <a:endParaRPr lang="id-ID"/>
          </a:p>
        </p:txBody>
      </p:sp>
      <p:sp>
        <p:nvSpPr>
          <p:cNvPr id="7" name="Subtitle 2">
            <a:extLst>
              <a:ext uri="{FF2B5EF4-FFF2-40B4-BE49-F238E27FC236}">
                <a16:creationId xmlns:a16="http://schemas.microsoft.com/office/drawing/2014/main" id="{B1C23C26-8CFE-414C-A8A2-9C19BA13CA9E}"/>
              </a:ext>
            </a:extLst>
          </p:cNvPr>
          <p:cNvSpPr>
            <a:spLocks noGrp="1"/>
          </p:cNvSpPr>
          <p:nvPr>
            <p:ph type="subTitle" idx="1"/>
          </p:nvPr>
        </p:nvSpPr>
        <p:spPr>
          <a:xfrm>
            <a:off x="1507186" y="1199506"/>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1563140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698AEE9-5F76-4B54-BCE9-5111726933D8}"/>
              </a:ext>
            </a:extLst>
          </p:cNvPr>
          <p:cNvSpPr/>
          <p:nvPr userDrawn="1"/>
        </p:nvSpPr>
        <p:spPr>
          <a:xfrm>
            <a:off x="736600" y="502445"/>
            <a:ext cx="765444" cy="11944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3" name="Group 2">
            <a:extLst>
              <a:ext uri="{FF2B5EF4-FFF2-40B4-BE49-F238E27FC236}">
                <a16:creationId xmlns:a16="http://schemas.microsoft.com/office/drawing/2014/main" id="{10AB31E6-5F2C-4DD5-AD73-F46CED2410B0}"/>
              </a:ext>
            </a:extLst>
          </p:cNvPr>
          <p:cNvGrpSpPr/>
          <p:nvPr userDrawn="1"/>
        </p:nvGrpSpPr>
        <p:grpSpPr>
          <a:xfrm flipH="1">
            <a:off x="299526" y="359181"/>
            <a:ext cx="312699" cy="284938"/>
            <a:chOff x="8518171" y="3259741"/>
            <a:chExt cx="3478306" cy="3169507"/>
          </a:xfrm>
        </p:grpSpPr>
        <p:sp>
          <p:nvSpPr>
            <p:cNvPr id="4" name="Oval 3">
              <a:extLst>
                <a:ext uri="{FF2B5EF4-FFF2-40B4-BE49-F238E27FC236}">
                  <a16:creationId xmlns:a16="http://schemas.microsoft.com/office/drawing/2014/main" id="{BC80FF07-9326-40C9-BAAD-648B7E1B2EFF}"/>
                </a:ext>
              </a:extLst>
            </p:cNvPr>
            <p:cNvSpPr/>
            <p:nvPr/>
          </p:nvSpPr>
          <p:spPr>
            <a:xfrm flipH="1">
              <a:off x="9170982" y="3603750"/>
              <a:ext cx="2825495" cy="28254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Oval 4">
              <a:extLst>
                <a:ext uri="{FF2B5EF4-FFF2-40B4-BE49-F238E27FC236}">
                  <a16:creationId xmlns:a16="http://schemas.microsoft.com/office/drawing/2014/main" id="{8E6FB303-107D-40EE-B275-60B1CEB92DC5}"/>
                </a:ext>
              </a:extLst>
            </p:cNvPr>
            <p:cNvSpPr/>
            <p:nvPr/>
          </p:nvSpPr>
          <p:spPr>
            <a:xfrm flipH="1">
              <a:off x="8518171" y="3259741"/>
              <a:ext cx="2825495" cy="2825498"/>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6" name="TextBox">
            <a:extLst>
              <a:ext uri="{FF2B5EF4-FFF2-40B4-BE49-F238E27FC236}">
                <a16:creationId xmlns:a16="http://schemas.microsoft.com/office/drawing/2014/main" id="{5898B30D-8099-4527-B403-B67C7C8A8421}"/>
              </a:ext>
            </a:extLst>
          </p:cNvPr>
          <p:cNvSpPr txBox="1"/>
          <p:nvPr userDrawn="1"/>
        </p:nvSpPr>
        <p:spPr>
          <a:xfrm>
            <a:off x="734451" y="309597"/>
            <a:ext cx="1257145"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pc="250" baseline="0">
                <a:solidFill>
                  <a:schemeClr val="tx1"/>
                </a:solidFill>
                <a:latin typeface="+mj-lt"/>
              </a:rPr>
              <a:t>Persoon</a:t>
            </a:r>
          </a:p>
        </p:txBody>
      </p:sp>
    </p:spTree>
    <p:extLst>
      <p:ext uri="{BB962C8B-B14F-4D97-AF65-F5344CB8AC3E}">
        <p14:creationId xmlns:p14="http://schemas.microsoft.com/office/powerpoint/2010/main" val="124538324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716" r:id="rId3"/>
    <p:sldLayoutId id="2147483710" r:id="rId4"/>
    <p:sldLayoutId id="2147483724" r:id="rId5"/>
    <p:sldLayoutId id="2147483723" r:id="rId6"/>
    <p:sldLayoutId id="2147483696" r:id="rId7"/>
    <p:sldLayoutId id="2147483711" r:id="rId8"/>
    <p:sldLayoutId id="2147483714" r:id="rId9"/>
    <p:sldLayoutId id="2147483715" r:id="rId10"/>
    <p:sldLayoutId id="2147483699" r:id="rId11"/>
    <p:sldLayoutId id="2147483700" r:id="rId12"/>
    <p:sldLayoutId id="2147483721" r:id="rId13"/>
    <p:sldLayoutId id="2147483702" r:id="rId14"/>
    <p:sldLayoutId id="2147483703" r:id="rId15"/>
    <p:sldLayoutId id="2147483705" r:id="rId16"/>
    <p:sldLayoutId id="2147483706" r:id="rId17"/>
    <p:sldLayoutId id="2147483707" r:id="rId18"/>
    <p:sldLayoutId id="2147483708" r:id="rId19"/>
    <p:sldLayoutId id="2147483718" r:id="rId20"/>
    <p:sldLayoutId id="2147483712" r:id="rId21"/>
    <p:sldLayoutId id="2147483713" r:id="rId2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txStyles>
    <p:titleStyle>
      <a:lvl1pPr algn="l" defTabSz="914119" rtl="0" eaLnBrk="1" latinLnBrk="0" hangingPunct="1">
        <a:lnSpc>
          <a:spcPct val="90000"/>
        </a:lnSpc>
        <a:spcBef>
          <a:spcPct val="0"/>
        </a:spcBef>
        <a:buNone/>
        <a:defRPr sz="4402" kern="1200">
          <a:solidFill>
            <a:schemeClr val="tx1"/>
          </a:solidFill>
          <a:latin typeface="+mj-lt"/>
          <a:ea typeface="+mj-ea"/>
          <a:cs typeface="+mj-cs"/>
        </a:defRPr>
      </a:lvl1pPr>
    </p:titleStyle>
    <p:bodyStyle>
      <a:lvl1pPr marL="228531" indent="-228531" algn="l" defTabSz="91411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590" indent="-228531" algn="l" defTabSz="91411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664" indent="-228531" algn="l" defTabSz="91411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736"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96"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11"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967"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028"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088"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19" rtl="0" eaLnBrk="1" latinLnBrk="0" hangingPunct="1">
        <a:defRPr sz="1800" kern="1200">
          <a:solidFill>
            <a:schemeClr val="tx1"/>
          </a:solidFill>
          <a:latin typeface="+mn-lt"/>
          <a:ea typeface="+mn-ea"/>
          <a:cs typeface="+mn-cs"/>
        </a:defRPr>
      </a:lvl1pPr>
      <a:lvl2pPr marL="457060" algn="l" defTabSz="914119" rtl="0" eaLnBrk="1" latinLnBrk="0" hangingPunct="1">
        <a:defRPr sz="1800" kern="1200">
          <a:solidFill>
            <a:schemeClr val="tx1"/>
          </a:solidFill>
          <a:latin typeface="+mn-lt"/>
          <a:ea typeface="+mn-ea"/>
          <a:cs typeface="+mn-cs"/>
        </a:defRPr>
      </a:lvl2pPr>
      <a:lvl3pPr marL="914119" algn="l" defTabSz="914119" rtl="0" eaLnBrk="1" latinLnBrk="0" hangingPunct="1">
        <a:defRPr sz="1800" kern="1200">
          <a:solidFill>
            <a:schemeClr val="tx1"/>
          </a:solidFill>
          <a:latin typeface="+mn-lt"/>
          <a:ea typeface="+mn-ea"/>
          <a:cs typeface="+mn-cs"/>
        </a:defRPr>
      </a:lvl3pPr>
      <a:lvl4pPr marL="1371181" algn="l" defTabSz="914119" rtl="0" eaLnBrk="1" latinLnBrk="0" hangingPunct="1">
        <a:defRPr sz="1800" kern="1200">
          <a:solidFill>
            <a:schemeClr val="tx1"/>
          </a:solidFill>
          <a:latin typeface="+mn-lt"/>
          <a:ea typeface="+mn-ea"/>
          <a:cs typeface="+mn-cs"/>
        </a:defRPr>
      </a:lvl4pPr>
      <a:lvl5pPr marL="1828240" algn="l" defTabSz="914119" rtl="0" eaLnBrk="1" latinLnBrk="0" hangingPunct="1">
        <a:defRPr sz="1800" kern="1200">
          <a:solidFill>
            <a:schemeClr val="tx1"/>
          </a:solidFill>
          <a:latin typeface="+mn-lt"/>
          <a:ea typeface="+mn-ea"/>
          <a:cs typeface="+mn-cs"/>
        </a:defRPr>
      </a:lvl5pPr>
      <a:lvl6pPr marL="2285297" algn="l" defTabSz="914119" rtl="0" eaLnBrk="1" latinLnBrk="0" hangingPunct="1">
        <a:defRPr sz="1800" kern="1200">
          <a:solidFill>
            <a:schemeClr val="tx1"/>
          </a:solidFill>
          <a:latin typeface="+mn-lt"/>
          <a:ea typeface="+mn-ea"/>
          <a:cs typeface="+mn-cs"/>
        </a:defRPr>
      </a:lvl6pPr>
      <a:lvl7pPr marL="2742386" algn="l" defTabSz="914119" rtl="0" eaLnBrk="1" latinLnBrk="0" hangingPunct="1">
        <a:defRPr sz="1800" kern="1200">
          <a:solidFill>
            <a:schemeClr val="tx1"/>
          </a:solidFill>
          <a:latin typeface="+mn-lt"/>
          <a:ea typeface="+mn-ea"/>
          <a:cs typeface="+mn-cs"/>
        </a:defRPr>
      </a:lvl7pPr>
      <a:lvl8pPr marL="3199473" algn="l" defTabSz="914119" rtl="0" eaLnBrk="1" latinLnBrk="0" hangingPunct="1">
        <a:defRPr sz="1800" kern="1200">
          <a:solidFill>
            <a:schemeClr val="tx1"/>
          </a:solidFill>
          <a:latin typeface="+mn-lt"/>
          <a:ea typeface="+mn-ea"/>
          <a:cs typeface="+mn-cs"/>
        </a:defRPr>
      </a:lvl8pPr>
      <a:lvl9pPr marL="3656531" algn="l" defTabSz="91411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p15:clr>
            <a:srgbClr val="F26B43"/>
          </p15:clr>
        </p15:guide>
        <p15:guide id="2" pos="461">
          <p15:clr>
            <a:srgbClr val="F26B43"/>
          </p15:clr>
        </p15:guide>
        <p15:guide id="3" pos="7220">
          <p15:clr>
            <a:srgbClr val="F26B43"/>
          </p15:clr>
        </p15:guide>
        <p15:guide id="4" orient="horz" pos="34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a:extLst>
              <a:ext uri="{FF2B5EF4-FFF2-40B4-BE49-F238E27FC236}">
                <a16:creationId xmlns:a16="http://schemas.microsoft.com/office/drawing/2014/main" id="{525D0D9D-1961-496A-9F89-7195CB0D6954}"/>
              </a:ext>
            </a:extLst>
          </p:cNvPr>
          <p:cNvSpPr txBox="1"/>
          <p:nvPr/>
        </p:nvSpPr>
        <p:spPr>
          <a:xfrm>
            <a:off x="665467" y="637520"/>
            <a:ext cx="7511271" cy="5109091"/>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16600">
                <a:solidFill>
                  <a:schemeClr val="tx1">
                    <a:alpha val="5000"/>
                  </a:schemeClr>
                </a:solidFill>
                <a:latin typeface="+mj-lt"/>
              </a:rPr>
              <a:t>RE-</a:t>
            </a:r>
          </a:p>
          <a:p>
            <a:pPr algn="l">
              <a:lnSpc>
                <a:spcPct val="100000"/>
              </a:lnSpc>
            </a:pPr>
            <a:r>
              <a:rPr lang="en-ID" sz="16600">
                <a:solidFill>
                  <a:schemeClr val="tx1">
                    <a:alpha val="5000"/>
                  </a:schemeClr>
                </a:solidFill>
                <a:latin typeface="+mj-lt"/>
              </a:rPr>
              <a:t>SUME</a:t>
            </a:r>
          </a:p>
        </p:txBody>
      </p:sp>
      <p:sp>
        <p:nvSpPr>
          <p:cNvPr id="5" name="TextBox">
            <a:extLst>
              <a:ext uri="{FF2B5EF4-FFF2-40B4-BE49-F238E27FC236}">
                <a16:creationId xmlns:a16="http://schemas.microsoft.com/office/drawing/2014/main" id="{3FE0FC40-5305-442E-9B88-6CAA6B25C02C}"/>
              </a:ext>
            </a:extLst>
          </p:cNvPr>
          <p:cNvSpPr txBox="1"/>
          <p:nvPr/>
        </p:nvSpPr>
        <p:spPr>
          <a:xfrm>
            <a:off x="3600948" y="1949159"/>
            <a:ext cx="4324703" cy="304698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6600">
                <a:solidFill>
                  <a:schemeClr val="tx1"/>
                </a:solidFill>
                <a:latin typeface="+mj-lt"/>
              </a:rPr>
              <a:t>Hello,</a:t>
            </a:r>
          </a:p>
          <a:p>
            <a:pPr algn="l">
              <a:lnSpc>
                <a:spcPct val="100000"/>
              </a:lnSpc>
            </a:pPr>
            <a:r>
              <a:rPr lang="en-ID" sz="6600">
                <a:solidFill>
                  <a:schemeClr val="tx1"/>
                </a:solidFill>
                <a:latin typeface="+mj-lt"/>
              </a:rPr>
              <a:t>I’am</a:t>
            </a:r>
          </a:p>
          <a:p>
            <a:pPr algn="l">
              <a:lnSpc>
                <a:spcPct val="100000"/>
              </a:lnSpc>
            </a:pPr>
            <a:r>
              <a:rPr lang="en-ID" sz="6600">
                <a:solidFill>
                  <a:schemeClr val="accent1"/>
                </a:solidFill>
                <a:latin typeface="+mj-lt"/>
              </a:rPr>
              <a:t>Vincent</a:t>
            </a:r>
          </a:p>
        </p:txBody>
      </p:sp>
      <p:sp>
        <p:nvSpPr>
          <p:cNvPr id="95" name="Oval 7">
            <a:extLst>
              <a:ext uri="{FF2B5EF4-FFF2-40B4-BE49-F238E27FC236}">
                <a16:creationId xmlns:a16="http://schemas.microsoft.com/office/drawing/2014/main" id="{A0124EEB-C59D-42DF-823E-717D4E03A11F}"/>
              </a:ext>
            </a:extLst>
          </p:cNvPr>
          <p:cNvSpPr/>
          <p:nvPr/>
        </p:nvSpPr>
        <p:spPr>
          <a:xfrm>
            <a:off x="10808594" y="388957"/>
            <a:ext cx="1384995" cy="1384995"/>
          </a:xfrm>
          <a:custGeom>
            <a:avLst/>
            <a:gdLst>
              <a:gd name="connsiteX0" fmla="*/ 1384995 w 1384995"/>
              <a:gd name="connsiteY0" fmla="*/ 0 h 1384995"/>
              <a:gd name="connsiteX1" fmla="*/ 1384995 w 1384995"/>
              <a:gd name="connsiteY1" fmla="*/ 1384995 h 1384995"/>
              <a:gd name="connsiteX2" fmla="*/ 0 w 1384995"/>
              <a:gd name="connsiteY2" fmla="*/ 1384995 h 1384995"/>
              <a:gd name="connsiteX3" fmla="*/ 1384995 w 1384995"/>
              <a:gd name="connsiteY3" fmla="*/ 0 h 1384995"/>
            </a:gdLst>
            <a:ahLst/>
            <a:cxnLst>
              <a:cxn ang="0">
                <a:pos x="connsiteX0" y="connsiteY0"/>
              </a:cxn>
              <a:cxn ang="0">
                <a:pos x="connsiteX1" y="connsiteY1"/>
              </a:cxn>
              <a:cxn ang="0">
                <a:pos x="connsiteX2" y="connsiteY2"/>
              </a:cxn>
              <a:cxn ang="0">
                <a:pos x="connsiteX3" y="connsiteY3"/>
              </a:cxn>
            </a:cxnLst>
            <a:rect l="l" t="t" r="r" b="b"/>
            <a:pathLst>
              <a:path w="1384995" h="1384995">
                <a:moveTo>
                  <a:pt x="1384995" y="0"/>
                </a:moveTo>
                <a:lnTo>
                  <a:pt x="1384995" y="1384995"/>
                </a:lnTo>
                <a:lnTo>
                  <a:pt x="0" y="1384995"/>
                </a:lnTo>
                <a:cubicBezTo>
                  <a:pt x="0" y="620083"/>
                  <a:pt x="620083" y="0"/>
                  <a:pt x="1384995"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9" name="Group 8">
            <a:extLst>
              <a:ext uri="{FF2B5EF4-FFF2-40B4-BE49-F238E27FC236}">
                <a16:creationId xmlns:a16="http://schemas.microsoft.com/office/drawing/2014/main" id="{BCB184DD-5FB3-4CB0-855E-489BEB952482}"/>
              </a:ext>
            </a:extLst>
          </p:cNvPr>
          <p:cNvGrpSpPr/>
          <p:nvPr/>
        </p:nvGrpSpPr>
        <p:grpSpPr>
          <a:xfrm>
            <a:off x="9258300" y="2214466"/>
            <a:ext cx="3240758" cy="3135080"/>
            <a:chOff x="8665603" y="3206990"/>
            <a:chExt cx="3330874" cy="3222258"/>
          </a:xfrm>
        </p:grpSpPr>
        <p:sp>
          <p:nvSpPr>
            <p:cNvPr id="2" name="Oval 1">
              <a:extLst>
                <a:ext uri="{FF2B5EF4-FFF2-40B4-BE49-F238E27FC236}">
                  <a16:creationId xmlns:a16="http://schemas.microsoft.com/office/drawing/2014/main" id="{F038C6C2-C6FB-4A44-826E-94E9AECDBEAF}"/>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Oval 5">
              <a:extLst>
                <a:ext uri="{FF2B5EF4-FFF2-40B4-BE49-F238E27FC236}">
                  <a16:creationId xmlns:a16="http://schemas.microsoft.com/office/drawing/2014/main" id="{660FDAFD-70DE-4B4C-9B7A-A259CDD7885B}"/>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94" name="Group 93">
            <a:extLst>
              <a:ext uri="{FF2B5EF4-FFF2-40B4-BE49-F238E27FC236}">
                <a16:creationId xmlns:a16="http://schemas.microsoft.com/office/drawing/2014/main" id="{E316FA7C-C5A8-40E1-A368-AC361E0D27EC}"/>
              </a:ext>
            </a:extLst>
          </p:cNvPr>
          <p:cNvGrpSpPr/>
          <p:nvPr/>
        </p:nvGrpSpPr>
        <p:grpSpPr>
          <a:xfrm>
            <a:off x="10182148" y="4383000"/>
            <a:ext cx="1675245" cy="2389583"/>
            <a:chOff x="8541680" y="4188469"/>
            <a:chExt cx="1486430" cy="2120256"/>
          </a:xfrm>
          <a:solidFill>
            <a:schemeClr val="tx1"/>
          </a:solidFill>
        </p:grpSpPr>
        <p:grpSp>
          <p:nvGrpSpPr>
            <p:cNvPr id="39" name="Group 38">
              <a:extLst>
                <a:ext uri="{FF2B5EF4-FFF2-40B4-BE49-F238E27FC236}">
                  <a16:creationId xmlns:a16="http://schemas.microsoft.com/office/drawing/2014/main" id="{F15D0DEB-7685-4877-9083-4BBC70103DE6}"/>
                </a:ext>
              </a:extLst>
            </p:cNvPr>
            <p:cNvGrpSpPr/>
            <p:nvPr/>
          </p:nvGrpSpPr>
          <p:grpSpPr>
            <a:xfrm>
              <a:off x="9956110" y="4188469"/>
              <a:ext cx="72000" cy="2120256"/>
              <a:chOff x="9151342" y="4617676"/>
              <a:chExt cx="72000" cy="2120256"/>
            </a:xfrm>
            <a:grpFill/>
          </p:grpSpPr>
          <p:sp>
            <p:nvSpPr>
              <p:cNvPr id="40" name="Oval 39">
                <a:extLst>
                  <a:ext uri="{FF2B5EF4-FFF2-40B4-BE49-F238E27FC236}">
                    <a16:creationId xmlns:a16="http://schemas.microsoft.com/office/drawing/2014/main" id="{42A64CD6-2901-430D-8672-8F4D48AFC0B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1" name="Oval 40">
                <a:extLst>
                  <a:ext uri="{FF2B5EF4-FFF2-40B4-BE49-F238E27FC236}">
                    <a16:creationId xmlns:a16="http://schemas.microsoft.com/office/drawing/2014/main" id="{CB2A93D9-2A7E-43EE-839F-4C9E6559540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2" name="Oval 41">
                <a:extLst>
                  <a:ext uri="{FF2B5EF4-FFF2-40B4-BE49-F238E27FC236}">
                    <a16:creationId xmlns:a16="http://schemas.microsoft.com/office/drawing/2014/main" id="{D7245A73-CABE-4F99-9DA5-BD918DFBA16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3" name="Oval 42">
                <a:extLst>
                  <a:ext uri="{FF2B5EF4-FFF2-40B4-BE49-F238E27FC236}">
                    <a16:creationId xmlns:a16="http://schemas.microsoft.com/office/drawing/2014/main" id="{A27B0F58-E430-425F-A8AE-5D0EF839EBE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 name="Oval 43">
                <a:extLst>
                  <a:ext uri="{FF2B5EF4-FFF2-40B4-BE49-F238E27FC236}">
                    <a16:creationId xmlns:a16="http://schemas.microsoft.com/office/drawing/2014/main" id="{AC0B160B-7F13-4118-95FF-64171FAB7CB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 name="Oval 44">
                <a:extLst>
                  <a:ext uri="{FF2B5EF4-FFF2-40B4-BE49-F238E27FC236}">
                    <a16:creationId xmlns:a16="http://schemas.microsoft.com/office/drawing/2014/main" id="{1A7580BB-0C04-451B-8B4E-3412DA90DEE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 name="Oval 45">
                <a:extLst>
                  <a:ext uri="{FF2B5EF4-FFF2-40B4-BE49-F238E27FC236}">
                    <a16:creationId xmlns:a16="http://schemas.microsoft.com/office/drawing/2014/main" id="{519122F1-EACC-410E-B35B-878C9A22B0E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 name="Oval 46">
                <a:extLst>
                  <a:ext uri="{FF2B5EF4-FFF2-40B4-BE49-F238E27FC236}">
                    <a16:creationId xmlns:a16="http://schemas.microsoft.com/office/drawing/2014/main" id="{093CD0C5-A29B-4C0F-A5DC-6BA778003F7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 name="Oval 47">
                <a:extLst>
                  <a:ext uri="{FF2B5EF4-FFF2-40B4-BE49-F238E27FC236}">
                    <a16:creationId xmlns:a16="http://schemas.microsoft.com/office/drawing/2014/main" id="{96100843-5E00-47C3-A796-323905AE700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 name="Oval 48">
                <a:extLst>
                  <a:ext uri="{FF2B5EF4-FFF2-40B4-BE49-F238E27FC236}">
                    <a16:creationId xmlns:a16="http://schemas.microsoft.com/office/drawing/2014/main" id="{681C7A53-C414-4EDF-9ADC-63FE9D2EA70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50" name="Group 49">
              <a:extLst>
                <a:ext uri="{FF2B5EF4-FFF2-40B4-BE49-F238E27FC236}">
                  <a16:creationId xmlns:a16="http://schemas.microsoft.com/office/drawing/2014/main" id="{8F183C58-D4A1-4412-98C8-F9CA006D82FC}"/>
                </a:ext>
              </a:extLst>
            </p:cNvPr>
            <p:cNvGrpSpPr/>
            <p:nvPr/>
          </p:nvGrpSpPr>
          <p:grpSpPr>
            <a:xfrm>
              <a:off x="9602501" y="4188469"/>
              <a:ext cx="72000" cy="2120256"/>
              <a:chOff x="9151342" y="4617676"/>
              <a:chExt cx="72000" cy="2120256"/>
            </a:xfrm>
            <a:grpFill/>
          </p:grpSpPr>
          <p:sp>
            <p:nvSpPr>
              <p:cNvPr id="51" name="Oval 50">
                <a:extLst>
                  <a:ext uri="{FF2B5EF4-FFF2-40B4-BE49-F238E27FC236}">
                    <a16:creationId xmlns:a16="http://schemas.microsoft.com/office/drawing/2014/main" id="{D0B0BDA6-0DB5-4125-9F17-A3267F916BE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 name="Oval 51">
                <a:extLst>
                  <a:ext uri="{FF2B5EF4-FFF2-40B4-BE49-F238E27FC236}">
                    <a16:creationId xmlns:a16="http://schemas.microsoft.com/office/drawing/2014/main" id="{670B40AA-B50B-4DEE-9E1F-7B637F6ED12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 name="Oval 52">
                <a:extLst>
                  <a:ext uri="{FF2B5EF4-FFF2-40B4-BE49-F238E27FC236}">
                    <a16:creationId xmlns:a16="http://schemas.microsoft.com/office/drawing/2014/main" id="{50ED0814-DEEF-4E4B-8C34-F1D3CBFD17F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 name="Oval 53">
                <a:extLst>
                  <a:ext uri="{FF2B5EF4-FFF2-40B4-BE49-F238E27FC236}">
                    <a16:creationId xmlns:a16="http://schemas.microsoft.com/office/drawing/2014/main" id="{0243F7FB-70FB-4514-B266-D2D90718D3D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 name="Oval 54">
                <a:extLst>
                  <a:ext uri="{FF2B5EF4-FFF2-40B4-BE49-F238E27FC236}">
                    <a16:creationId xmlns:a16="http://schemas.microsoft.com/office/drawing/2014/main" id="{F2821D20-39E9-437A-A69A-AEF8797F3902}"/>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6" name="Oval 55">
                <a:extLst>
                  <a:ext uri="{FF2B5EF4-FFF2-40B4-BE49-F238E27FC236}">
                    <a16:creationId xmlns:a16="http://schemas.microsoft.com/office/drawing/2014/main" id="{79DEEA3A-5072-4E69-AC6F-F2FDE4FEB76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7" name="Oval 56">
                <a:extLst>
                  <a:ext uri="{FF2B5EF4-FFF2-40B4-BE49-F238E27FC236}">
                    <a16:creationId xmlns:a16="http://schemas.microsoft.com/office/drawing/2014/main" id="{0AE05B70-03D2-48F8-ABCA-B1BD963CD32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8" name="Oval 57">
                <a:extLst>
                  <a:ext uri="{FF2B5EF4-FFF2-40B4-BE49-F238E27FC236}">
                    <a16:creationId xmlns:a16="http://schemas.microsoft.com/office/drawing/2014/main" id="{0F047AA8-8AAB-4662-AA72-C3304B1AEAD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9" name="Oval 58">
                <a:extLst>
                  <a:ext uri="{FF2B5EF4-FFF2-40B4-BE49-F238E27FC236}">
                    <a16:creationId xmlns:a16="http://schemas.microsoft.com/office/drawing/2014/main" id="{7FE3E9AE-4169-4FF4-8D5E-258BD9304D1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0" name="Oval 59">
                <a:extLst>
                  <a:ext uri="{FF2B5EF4-FFF2-40B4-BE49-F238E27FC236}">
                    <a16:creationId xmlns:a16="http://schemas.microsoft.com/office/drawing/2014/main" id="{9FBC88D9-6067-4C51-A384-9D1CD6D7C16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61" name="Group 60">
              <a:extLst>
                <a:ext uri="{FF2B5EF4-FFF2-40B4-BE49-F238E27FC236}">
                  <a16:creationId xmlns:a16="http://schemas.microsoft.com/office/drawing/2014/main" id="{A2DB0717-C4BC-4B86-90AC-F9A64E92BD8F}"/>
                </a:ext>
              </a:extLst>
            </p:cNvPr>
            <p:cNvGrpSpPr/>
            <p:nvPr/>
          </p:nvGrpSpPr>
          <p:grpSpPr>
            <a:xfrm>
              <a:off x="9248894" y="4188469"/>
              <a:ext cx="72000" cy="2120256"/>
              <a:chOff x="9151342" y="4617676"/>
              <a:chExt cx="72000" cy="2120256"/>
            </a:xfrm>
            <a:grpFill/>
          </p:grpSpPr>
          <p:sp>
            <p:nvSpPr>
              <p:cNvPr id="62" name="Oval 61">
                <a:extLst>
                  <a:ext uri="{FF2B5EF4-FFF2-40B4-BE49-F238E27FC236}">
                    <a16:creationId xmlns:a16="http://schemas.microsoft.com/office/drawing/2014/main" id="{E4978D17-7EA4-40B9-9A22-BD8C0F82F78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3" name="Oval 62">
                <a:extLst>
                  <a:ext uri="{FF2B5EF4-FFF2-40B4-BE49-F238E27FC236}">
                    <a16:creationId xmlns:a16="http://schemas.microsoft.com/office/drawing/2014/main" id="{35F9F702-02FE-4C6E-9121-C9FD492F483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4" name="Oval 63">
                <a:extLst>
                  <a:ext uri="{FF2B5EF4-FFF2-40B4-BE49-F238E27FC236}">
                    <a16:creationId xmlns:a16="http://schemas.microsoft.com/office/drawing/2014/main" id="{5D00D70E-5926-41F1-99FB-1D64BA03BCA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5" name="Oval 64">
                <a:extLst>
                  <a:ext uri="{FF2B5EF4-FFF2-40B4-BE49-F238E27FC236}">
                    <a16:creationId xmlns:a16="http://schemas.microsoft.com/office/drawing/2014/main" id="{CFB6AD8E-3E2D-469F-AC66-7737CBC4547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6" name="Oval 65">
                <a:extLst>
                  <a:ext uri="{FF2B5EF4-FFF2-40B4-BE49-F238E27FC236}">
                    <a16:creationId xmlns:a16="http://schemas.microsoft.com/office/drawing/2014/main" id="{19F09BB4-AA72-4209-A89D-3B4F7979827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7" name="Oval 66">
                <a:extLst>
                  <a:ext uri="{FF2B5EF4-FFF2-40B4-BE49-F238E27FC236}">
                    <a16:creationId xmlns:a16="http://schemas.microsoft.com/office/drawing/2014/main" id="{F5409AA5-00D4-4164-A3D2-D178C1507B1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8" name="Oval 67">
                <a:extLst>
                  <a:ext uri="{FF2B5EF4-FFF2-40B4-BE49-F238E27FC236}">
                    <a16:creationId xmlns:a16="http://schemas.microsoft.com/office/drawing/2014/main" id="{C06AA094-64F7-4B9F-9030-25B588CBA63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9" name="Oval 68">
                <a:extLst>
                  <a:ext uri="{FF2B5EF4-FFF2-40B4-BE49-F238E27FC236}">
                    <a16:creationId xmlns:a16="http://schemas.microsoft.com/office/drawing/2014/main" id="{4DE6811F-C2C2-47CE-8A9B-938C649AFEF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0" name="Oval 69">
                <a:extLst>
                  <a:ext uri="{FF2B5EF4-FFF2-40B4-BE49-F238E27FC236}">
                    <a16:creationId xmlns:a16="http://schemas.microsoft.com/office/drawing/2014/main" id="{30E72DB4-C779-478F-8952-BF2FF613CA9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1" name="Oval 70">
                <a:extLst>
                  <a:ext uri="{FF2B5EF4-FFF2-40B4-BE49-F238E27FC236}">
                    <a16:creationId xmlns:a16="http://schemas.microsoft.com/office/drawing/2014/main" id="{866D7BA8-8D6D-4405-9CBE-48FD11A0920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2" name="Group 71">
              <a:extLst>
                <a:ext uri="{FF2B5EF4-FFF2-40B4-BE49-F238E27FC236}">
                  <a16:creationId xmlns:a16="http://schemas.microsoft.com/office/drawing/2014/main" id="{117D7539-DF73-4E7C-B7EE-55BAF5B821B4}"/>
                </a:ext>
              </a:extLst>
            </p:cNvPr>
            <p:cNvGrpSpPr/>
            <p:nvPr/>
          </p:nvGrpSpPr>
          <p:grpSpPr>
            <a:xfrm>
              <a:off x="8895287" y="4188469"/>
              <a:ext cx="72000" cy="2120256"/>
              <a:chOff x="9151342" y="4617676"/>
              <a:chExt cx="72000" cy="2120256"/>
            </a:xfrm>
            <a:grpFill/>
          </p:grpSpPr>
          <p:sp>
            <p:nvSpPr>
              <p:cNvPr id="73" name="Oval 72">
                <a:extLst>
                  <a:ext uri="{FF2B5EF4-FFF2-40B4-BE49-F238E27FC236}">
                    <a16:creationId xmlns:a16="http://schemas.microsoft.com/office/drawing/2014/main" id="{2319D89B-3C89-41F9-8E22-FA2177A8AFE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4" name="Oval 73">
                <a:extLst>
                  <a:ext uri="{FF2B5EF4-FFF2-40B4-BE49-F238E27FC236}">
                    <a16:creationId xmlns:a16="http://schemas.microsoft.com/office/drawing/2014/main" id="{1A4A86E0-B31D-4A9B-B523-16E4EFB6F53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5" name="Oval 74">
                <a:extLst>
                  <a:ext uri="{FF2B5EF4-FFF2-40B4-BE49-F238E27FC236}">
                    <a16:creationId xmlns:a16="http://schemas.microsoft.com/office/drawing/2014/main" id="{65B7A6AC-2D85-479C-B28A-CA6977A93BB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6" name="Oval 75">
                <a:extLst>
                  <a:ext uri="{FF2B5EF4-FFF2-40B4-BE49-F238E27FC236}">
                    <a16:creationId xmlns:a16="http://schemas.microsoft.com/office/drawing/2014/main" id="{77A45CBF-C181-45B0-AC7A-2D589F2E508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7" name="Oval 76">
                <a:extLst>
                  <a:ext uri="{FF2B5EF4-FFF2-40B4-BE49-F238E27FC236}">
                    <a16:creationId xmlns:a16="http://schemas.microsoft.com/office/drawing/2014/main" id="{134E9BC2-06AC-46C2-8BFD-C1FF5BF2B07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8" name="Oval 77">
                <a:extLst>
                  <a:ext uri="{FF2B5EF4-FFF2-40B4-BE49-F238E27FC236}">
                    <a16:creationId xmlns:a16="http://schemas.microsoft.com/office/drawing/2014/main" id="{E72F99B7-C8F8-4384-8FD5-981D93D63C0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9" name="Oval 78">
                <a:extLst>
                  <a:ext uri="{FF2B5EF4-FFF2-40B4-BE49-F238E27FC236}">
                    <a16:creationId xmlns:a16="http://schemas.microsoft.com/office/drawing/2014/main" id="{83AAACCC-6529-4824-9375-2BD09B84EE1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0" name="Oval 79">
                <a:extLst>
                  <a:ext uri="{FF2B5EF4-FFF2-40B4-BE49-F238E27FC236}">
                    <a16:creationId xmlns:a16="http://schemas.microsoft.com/office/drawing/2014/main" id="{FC347ECF-A2AC-4E6D-8F9E-921C6D35217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1" name="Oval 80">
                <a:extLst>
                  <a:ext uri="{FF2B5EF4-FFF2-40B4-BE49-F238E27FC236}">
                    <a16:creationId xmlns:a16="http://schemas.microsoft.com/office/drawing/2014/main" id="{02F7104A-D931-497D-A452-77811DDEE63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2" name="Oval 81">
                <a:extLst>
                  <a:ext uri="{FF2B5EF4-FFF2-40B4-BE49-F238E27FC236}">
                    <a16:creationId xmlns:a16="http://schemas.microsoft.com/office/drawing/2014/main" id="{50A3DE6B-2D41-4C33-97D4-BF84E544C84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3" name="Group 82">
              <a:extLst>
                <a:ext uri="{FF2B5EF4-FFF2-40B4-BE49-F238E27FC236}">
                  <a16:creationId xmlns:a16="http://schemas.microsoft.com/office/drawing/2014/main" id="{BBD957B0-C1D2-4C66-BFE9-E9DA3AAB92CB}"/>
                </a:ext>
              </a:extLst>
            </p:cNvPr>
            <p:cNvGrpSpPr/>
            <p:nvPr/>
          </p:nvGrpSpPr>
          <p:grpSpPr>
            <a:xfrm>
              <a:off x="8541680" y="4188469"/>
              <a:ext cx="72000" cy="2120256"/>
              <a:chOff x="9151342" y="4617676"/>
              <a:chExt cx="72000" cy="2120256"/>
            </a:xfrm>
            <a:grpFill/>
          </p:grpSpPr>
          <p:sp>
            <p:nvSpPr>
              <p:cNvPr id="84" name="Oval 83">
                <a:extLst>
                  <a:ext uri="{FF2B5EF4-FFF2-40B4-BE49-F238E27FC236}">
                    <a16:creationId xmlns:a16="http://schemas.microsoft.com/office/drawing/2014/main" id="{F82D90FA-534F-4A26-8CE7-DE85560223B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5" name="Oval 84">
                <a:extLst>
                  <a:ext uri="{FF2B5EF4-FFF2-40B4-BE49-F238E27FC236}">
                    <a16:creationId xmlns:a16="http://schemas.microsoft.com/office/drawing/2014/main" id="{F3560129-83FA-4F2B-96C5-459B8EA3B0D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6" name="Oval 85">
                <a:extLst>
                  <a:ext uri="{FF2B5EF4-FFF2-40B4-BE49-F238E27FC236}">
                    <a16:creationId xmlns:a16="http://schemas.microsoft.com/office/drawing/2014/main" id="{1DCD3033-0D9C-4160-B9D8-26E50AB99EE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7" name="Oval 86">
                <a:extLst>
                  <a:ext uri="{FF2B5EF4-FFF2-40B4-BE49-F238E27FC236}">
                    <a16:creationId xmlns:a16="http://schemas.microsoft.com/office/drawing/2014/main" id="{297C02BC-80C3-4C6B-9085-4F13FD4CFC5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8" name="Oval 87">
                <a:extLst>
                  <a:ext uri="{FF2B5EF4-FFF2-40B4-BE49-F238E27FC236}">
                    <a16:creationId xmlns:a16="http://schemas.microsoft.com/office/drawing/2014/main" id="{9DF4460C-323E-43CF-9EF3-097F3CC86E4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9" name="Oval 88">
                <a:extLst>
                  <a:ext uri="{FF2B5EF4-FFF2-40B4-BE49-F238E27FC236}">
                    <a16:creationId xmlns:a16="http://schemas.microsoft.com/office/drawing/2014/main" id="{33B1F5DA-866B-4D46-B918-239B4171799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0" name="Oval 89">
                <a:extLst>
                  <a:ext uri="{FF2B5EF4-FFF2-40B4-BE49-F238E27FC236}">
                    <a16:creationId xmlns:a16="http://schemas.microsoft.com/office/drawing/2014/main" id="{4BAC8E7E-C15B-4625-82C8-2B33C0F157C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1" name="Oval 90">
                <a:extLst>
                  <a:ext uri="{FF2B5EF4-FFF2-40B4-BE49-F238E27FC236}">
                    <a16:creationId xmlns:a16="http://schemas.microsoft.com/office/drawing/2014/main" id="{3554CC1E-FAA0-4E52-9BE9-DC3CAB3EEDC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2" name="Oval 91">
                <a:extLst>
                  <a:ext uri="{FF2B5EF4-FFF2-40B4-BE49-F238E27FC236}">
                    <a16:creationId xmlns:a16="http://schemas.microsoft.com/office/drawing/2014/main" id="{3C09508A-15F6-426B-8155-A9F7FCF8E03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3" name="Oval 92">
                <a:extLst>
                  <a:ext uri="{FF2B5EF4-FFF2-40B4-BE49-F238E27FC236}">
                    <a16:creationId xmlns:a16="http://schemas.microsoft.com/office/drawing/2014/main" id="{307079C3-D33F-41C9-98B2-89F8100A8AA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
        <p:nvSpPr>
          <p:cNvPr id="99" name="TextBox">
            <a:extLst>
              <a:ext uri="{FF2B5EF4-FFF2-40B4-BE49-F238E27FC236}">
                <a16:creationId xmlns:a16="http://schemas.microsoft.com/office/drawing/2014/main" id="{44A53488-4D4C-4021-9D14-EC578388D98B}"/>
              </a:ext>
            </a:extLst>
          </p:cNvPr>
          <p:cNvSpPr txBox="1"/>
          <p:nvPr/>
        </p:nvSpPr>
        <p:spPr>
          <a:xfrm>
            <a:off x="3600948" y="4965346"/>
            <a:ext cx="3704727" cy="28873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 Graphic Desaigner Based In California</a:t>
            </a:r>
            <a:endParaRPr lang="en-ID">
              <a:solidFill>
                <a:schemeClr val="tx1"/>
              </a:solidFill>
            </a:endParaRPr>
          </a:p>
        </p:txBody>
      </p:sp>
    </p:spTree>
    <p:extLst>
      <p:ext uri="{BB962C8B-B14F-4D97-AF65-F5344CB8AC3E}">
        <p14:creationId xmlns:p14="http://schemas.microsoft.com/office/powerpoint/2010/main" val="32830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additive="base">
                                        <p:cTn id="7" dur="750" fill="hold"/>
                                        <p:tgtEl>
                                          <p:spTgt spid="95"/>
                                        </p:tgtEl>
                                        <p:attrNameLst>
                                          <p:attrName>ppt_x</p:attrName>
                                        </p:attrNameLst>
                                      </p:cBhvr>
                                      <p:tavLst>
                                        <p:tav tm="0">
                                          <p:val>
                                            <p:strVal val="1+#ppt_w/2"/>
                                          </p:val>
                                        </p:tav>
                                        <p:tav tm="100000">
                                          <p:val>
                                            <p:strVal val="#ppt_x"/>
                                          </p:val>
                                        </p:tav>
                                      </p:tavLst>
                                    </p:anim>
                                    <p:anim calcmode="lin" valueType="num">
                                      <p:cBhvr additive="base">
                                        <p:cTn id="8" dur="750" fill="hold"/>
                                        <p:tgtEl>
                                          <p:spTgt spid="9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750" fill="hold"/>
                                        <p:tgtEl>
                                          <p:spTgt spid="94"/>
                                        </p:tgtEl>
                                        <p:attrNameLst>
                                          <p:attrName>ppt_w</p:attrName>
                                        </p:attrNameLst>
                                      </p:cBhvr>
                                      <p:tavLst>
                                        <p:tav tm="0">
                                          <p:val>
                                            <p:fltVal val="0"/>
                                          </p:val>
                                        </p:tav>
                                        <p:tav tm="100000">
                                          <p:val>
                                            <p:strVal val="#ppt_w"/>
                                          </p:val>
                                        </p:tav>
                                      </p:tavLst>
                                    </p:anim>
                                    <p:anim calcmode="lin" valueType="num">
                                      <p:cBhvr>
                                        <p:cTn id="17" dur="750" fill="hold"/>
                                        <p:tgtEl>
                                          <p:spTgt spid="94"/>
                                        </p:tgtEl>
                                        <p:attrNameLst>
                                          <p:attrName>ppt_h</p:attrName>
                                        </p:attrNameLst>
                                      </p:cBhvr>
                                      <p:tavLst>
                                        <p:tav tm="0">
                                          <p:val>
                                            <p:fltVal val="0"/>
                                          </p:val>
                                        </p:tav>
                                        <p:tav tm="100000">
                                          <p:val>
                                            <p:strVal val="#ppt_h"/>
                                          </p:val>
                                        </p:tav>
                                      </p:tavLst>
                                    </p:anim>
                                    <p:animEffect transition="in" filter="fade">
                                      <p:cBhvr>
                                        <p:cTn id="18" dur="750"/>
                                        <p:tgtEl>
                                          <p:spTgt spid="94"/>
                                        </p:tgtEl>
                                      </p:cBhvr>
                                    </p:animEffect>
                                  </p:childTnLst>
                                </p:cTn>
                              </p:par>
                              <p:par>
                                <p:cTn id="19" presetID="2" presetClass="entr" presetSubtype="8" fill="hold" grpId="0" nodeType="withEffect">
                                  <p:stCondLst>
                                    <p:cond delay="10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750" fill="hold"/>
                                        <p:tgtEl>
                                          <p:spTgt spid="3"/>
                                        </p:tgtEl>
                                        <p:attrNameLst>
                                          <p:attrName>ppt_x</p:attrName>
                                        </p:attrNameLst>
                                      </p:cBhvr>
                                      <p:tavLst>
                                        <p:tav tm="0">
                                          <p:val>
                                            <p:strVal val="0-#ppt_w/2"/>
                                          </p:val>
                                        </p:tav>
                                        <p:tav tm="100000">
                                          <p:val>
                                            <p:strVal val="#ppt_x"/>
                                          </p:val>
                                        </p:tav>
                                      </p:tavLst>
                                    </p:anim>
                                    <p:anim calcmode="lin" valueType="num">
                                      <p:cBhvr additive="base">
                                        <p:cTn id="22" dur="750" fill="hold"/>
                                        <p:tgtEl>
                                          <p:spTgt spid="3"/>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10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750" fill="hold"/>
                                        <p:tgtEl>
                                          <p:spTgt spid="5"/>
                                        </p:tgtEl>
                                        <p:attrNameLst>
                                          <p:attrName>ppt_x</p:attrName>
                                        </p:attrNameLst>
                                      </p:cBhvr>
                                      <p:tavLst>
                                        <p:tav tm="0">
                                          <p:val>
                                            <p:strVal val="#ppt_x"/>
                                          </p:val>
                                        </p:tav>
                                        <p:tav tm="100000">
                                          <p:val>
                                            <p:strVal val="#ppt_x"/>
                                          </p:val>
                                        </p:tav>
                                      </p:tavLst>
                                    </p:anim>
                                    <p:anim calcmode="lin" valueType="num">
                                      <p:cBhvr additive="base">
                                        <p:cTn id="26" dur="75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200"/>
                                  </p:stCondLst>
                                  <p:childTnLst>
                                    <p:set>
                                      <p:cBhvr>
                                        <p:cTn id="28" dur="1" fill="hold">
                                          <p:stCondLst>
                                            <p:cond delay="0"/>
                                          </p:stCondLst>
                                        </p:cTn>
                                        <p:tgtEl>
                                          <p:spTgt spid="99"/>
                                        </p:tgtEl>
                                        <p:attrNameLst>
                                          <p:attrName>style.visibility</p:attrName>
                                        </p:attrNameLst>
                                      </p:cBhvr>
                                      <p:to>
                                        <p:strVal val="visible"/>
                                      </p:to>
                                    </p:set>
                                    <p:anim calcmode="lin" valueType="num">
                                      <p:cBhvr additive="base">
                                        <p:cTn id="29" dur="750" fill="hold"/>
                                        <p:tgtEl>
                                          <p:spTgt spid="99"/>
                                        </p:tgtEl>
                                        <p:attrNameLst>
                                          <p:attrName>ppt_x</p:attrName>
                                        </p:attrNameLst>
                                      </p:cBhvr>
                                      <p:tavLst>
                                        <p:tav tm="0">
                                          <p:val>
                                            <p:strVal val="#ppt_x"/>
                                          </p:val>
                                        </p:tav>
                                        <p:tav tm="100000">
                                          <p:val>
                                            <p:strVal val="#ppt_x"/>
                                          </p:val>
                                        </p:tav>
                                      </p:tavLst>
                                    </p:anim>
                                    <p:anim calcmode="lin" valueType="num">
                                      <p:cBhvr additive="base">
                                        <p:cTn id="30" dur="75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5" grpId="0" animBg="1"/>
      <p:bldP spid="9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a:extLst>
              <a:ext uri="{FF2B5EF4-FFF2-40B4-BE49-F238E27FC236}">
                <a16:creationId xmlns:a16="http://schemas.microsoft.com/office/drawing/2014/main" id="{CD15035D-417D-4149-B35F-CA37B11A61D9}"/>
              </a:ext>
            </a:extLst>
          </p:cNvPr>
          <p:cNvSpPr txBox="1"/>
          <p:nvPr/>
        </p:nvSpPr>
        <p:spPr>
          <a:xfrm>
            <a:off x="353885" y="1172154"/>
            <a:ext cx="2401949" cy="413255"/>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2000" b="1">
                <a:solidFill>
                  <a:schemeClr val="tx1"/>
                </a:solidFill>
                <a:latin typeface="+mj-lt"/>
              </a:rPr>
              <a:t>2008 - 2011</a:t>
            </a:r>
          </a:p>
        </p:txBody>
      </p:sp>
      <p:sp>
        <p:nvSpPr>
          <p:cNvPr id="35" name="TextBox">
            <a:extLst>
              <a:ext uri="{FF2B5EF4-FFF2-40B4-BE49-F238E27FC236}">
                <a16:creationId xmlns:a16="http://schemas.microsoft.com/office/drawing/2014/main" id="{7FBC926A-220E-4B95-96E3-A7F4C0698947}"/>
              </a:ext>
            </a:extLst>
          </p:cNvPr>
          <p:cNvSpPr txBox="1"/>
          <p:nvPr/>
        </p:nvSpPr>
        <p:spPr>
          <a:xfrm>
            <a:off x="353885" y="1983664"/>
            <a:ext cx="2477705"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volutpat scelerisque temporibus antes officiis auctor vero quod reiciendis placeat provident</a:t>
            </a:r>
            <a:endParaRPr lang="en-ID" sz="1200">
              <a:solidFill>
                <a:schemeClr val="tx1"/>
              </a:solidFill>
            </a:endParaRPr>
          </a:p>
        </p:txBody>
      </p:sp>
      <p:sp>
        <p:nvSpPr>
          <p:cNvPr id="36" name="TextBox">
            <a:extLst>
              <a:ext uri="{FF2B5EF4-FFF2-40B4-BE49-F238E27FC236}">
                <a16:creationId xmlns:a16="http://schemas.microsoft.com/office/drawing/2014/main" id="{DBB61236-3793-4D3B-97EF-C9A7B5FD7C25}"/>
              </a:ext>
            </a:extLst>
          </p:cNvPr>
          <p:cNvSpPr txBox="1"/>
          <p:nvPr/>
        </p:nvSpPr>
        <p:spPr>
          <a:xfrm>
            <a:off x="353885" y="1602072"/>
            <a:ext cx="2477705"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a:solidFill>
                  <a:schemeClr val="tx1"/>
                </a:solidFill>
                <a:latin typeface="+mj-lt"/>
              </a:rPr>
              <a:t>University of California,USA</a:t>
            </a:r>
          </a:p>
        </p:txBody>
      </p:sp>
      <p:sp>
        <p:nvSpPr>
          <p:cNvPr id="55" name="TextBox">
            <a:extLst>
              <a:ext uri="{FF2B5EF4-FFF2-40B4-BE49-F238E27FC236}">
                <a16:creationId xmlns:a16="http://schemas.microsoft.com/office/drawing/2014/main" id="{0FD9A4EF-2534-4FA3-A15D-6BEC69DE9FBB}"/>
              </a:ext>
            </a:extLst>
          </p:cNvPr>
          <p:cNvSpPr txBox="1"/>
          <p:nvPr/>
        </p:nvSpPr>
        <p:spPr>
          <a:xfrm>
            <a:off x="6454649" y="1172154"/>
            <a:ext cx="2401949" cy="413255"/>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2000" b="1">
                <a:solidFill>
                  <a:schemeClr val="tx1"/>
                </a:solidFill>
                <a:latin typeface="+mj-lt"/>
              </a:rPr>
              <a:t>2014 - 2017</a:t>
            </a:r>
          </a:p>
        </p:txBody>
      </p:sp>
      <p:sp>
        <p:nvSpPr>
          <p:cNvPr id="57" name="TextBox">
            <a:extLst>
              <a:ext uri="{FF2B5EF4-FFF2-40B4-BE49-F238E27FC236}">
                <a16:creationId xmlns:a16="http://schemas.microsoft.com/office/drawing/2014/main" id="{D6D311E8-5AED-49C8-BA9F-9F95489093A8}"/>
              </a:ext>
            </a:extLst>
          </p:cNvPr>
          <p:cNvSpPr txBox="1"/>
          <p:nvPr/>
        </p:nvSpPr>
        <p:spPr>
          <a:xfrm>
            <a:off x="6454649" y="1983664"/>
            <a:ext cx="2477705"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volutpat scelerisque temporibus antes officiis auctor vero quod reiciendis placeat provident</a:t>
            </a:r>
            <a:endParaRPr lang="en-ID" sz="1200">
              <a:solidFill>
                <a:schemeClr val="tx1"/>
              </a:solidFill>
            </a:endParaRPr>
          </a:p>
        </p:txBody>
      </p:sp>
      <p:sp>
        <p:nvSpPr>
          <p:cNvPr id="58" name="TextBox">
            <a:extLst>
              <a:ext uri="{FF2B5EF4-FFF2-40B4-BE49-F238E27FC236}">
                <a16:creationId xmlns:a16="http://schemas.microsoft.com/office/drawing/2014/main" id="{28DCAFDF-731E-4ACA-9E6B-07679DF4669D}"/>
              </a:ext>
            </a:extLst>
          </p:cNvPr>
          <p:cNvSpPr txBox="1"/>
          <p:nvPr/>
        </p:nvSpPr>
        <p:spPr>
          <a:xfrm>
            <a:off x="6454649" y="1602072"/>
            <a:ext cx="2477705"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400">
                <a:solidFill>
                  <a:schemeClr val="tx1"/>
                </a:solidFill>
                <a:latin typeface="+mj-lt"/>
              </a:rPr>
              <a:t>University of Southern California</a:t>
            </a:r>
          </a:p>
        </p:txBody>
      </p:sp>
      <p:sp>
        <p:nvSpPr>
          <p:cNvPr id="60" name="TextBox">
            <a:extLst>
              <a:ext uri="{FF2B5EF4-FFF2-40B4-BE49-F238E27FC236}">
                <a16:creationId xmlns:a16="http://schemas.microsoft.com/office/drawing/2014/main" id="{38E9A1B4-B645-4259-9046-13E5E495333D}"/>
              </a:ext>
            </a:extLst>
          </p:cNvPr>
          <p:cNvSpPr txBox="1"/>
          <p:nvPr/>
        </p:nvSpPr>
        <p:spPr>
          <a:xfrm>
            <a:off x="3408239" y="4072835"/>
            <a:ext cx="2401949" cy="413255"/>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2000" b="1">
                <a:solidFill>
                  <a:schemeClr val="tx1"/>
                </a:solidFill>
                <a:latin typeface="+mj-lt"/>
              </a:rPr>
              <a:t>2011 - 2014</a:t>
            </a:r>
          </a:p>
        </p:txBody>
      </p:sp>
      <p:sp>
        <p:nvSpPr>
          <p:cNvPr id="61" name="TextBox">
            <a:extLst>
              <a:ext uri="{FF2B5EF4-FFF2-40B4-BE49-F238E27FC236}">
                <a16:creationId xmlns:a16="http://schemas.microsoft.com/office/drawing/2014/main" id="{B192C0C7-F3B6-4E21-987C-7EE1CDB49B2A}"/>
              </a:ext>
            </a:extLst>
          </p:cNvPr>
          <p:cNvSpPr txBox="1"/>
          <p:nvPr/>
        </p:nvSpPr>
        <p:spPr>
          <a:xfrm>
            <a:off x="3408239" y="4884345"/>
            <a:ext cx="2477705"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volutpat scelerisque temporibus antes officiis auctor vero quod reiciendis placeat provident</a:t>
            </a:r>
            <a:endParaRPr lang="en-ID" sz="1200">
              <a:solidFill>
                <a:schemeClr val="tx1"/>
              </a:solidFill>
            </a:endParaRPr>
          </a:p>
        </p:txBody>
      </p:sp>
      <p:sp>
        <p:nvSpPr>
          <p:cNvPr id="62" name="TextBox">
            <a:extLst>
              <a:ext uri="{FF2B5EF4-FFF2-40B4-BE49-F238E27FC236}">
                <a16:creationId xmlns:a16="http://schemas.microsoft.com/office/drawing/2014/main" id="{997DD6F7-6B13-47CE-A613-DD6B12315FBB}"/>
              </a:ext>
            </a:extLst>
          </p:cNvPr>
          <p:cNvSpPr txBox="1"/>
          <p:nvPr/>
        </p:nvSpPr>
        <p:spPr>
          <a:xfrm>
            <a:off x="3408239" y="4502753"/>
            <a:ext cx="2477705"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400">
                <a:solidFill>
                  <a:schemeClr val="tx1"/>
                </a:solidFill>
                <a:latin typeface="+mj-lt"/>
              </a:rPr>
              <a:t>California Institute of Technology</a:t>
            </a:r>
          </a:p>
        </p:txBody>
      </p:sp>
      <p:sp>
        <p:nvSpPr>
          <p:cNvPr id="64" name="TextBox">
            <a:extLst>
              <a:ext uri="{FF2B5EF4-FFF2-40B4-BE49-F238E27FC236}">
                <a16:creationId xmlns:a16="http://schemas.microsoft.com/office/drawing/2014/main" id="{1BF775CE-D5E6-4207-A0ED-BC611797A9CE}"/>
              </a:ext>
            </a:extLst>
          </p:cNvPr>
          <p:cNvSpPr txBox="1"/>
          <p:nvPr/>
        </p:nvSpPr>
        <p:spPr>
          <a:xfrm>
            <a:off x="9501062" y="4072835"/>
            <a:ext cx="2401949" cy="413255"/>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2000" b="1">
                <a:solidFill>
                  <a:schemeClr val="tx1"/>
                </a:solidFill>
                <a:latin typeface="+mj-lt"/>
              </a:rPr>
              <a:t>2017 - 2020</a:t>
            </a:r>
          </a:p>
        </p:txBody>
      </p:sp>
      <p:sp>
        <p:nvSpPr>
          <p:cNvPr id="65" name="TextBox">
            <a:extLst>
              <a:ext uri="{FF2B5EF4-FFF2-40B4-BE49-F238E27FC236}">
                <a16:creationId xmlns:a16="http://schemas.microsoft.com/office/drawing/2014/main" id="{8E4A2137-347F-4037-9338-F123AEA41CF5}"/>
              </a:ext>
            </a:extLst>
          </p:cNvPr>
          <p:cNvSpPr txBox="1"/>
          <p:nvPr/>
        </p:nvSpPr>
        <p:spPr>
          <a:xfrm>
            <a:off x="9501062" y="4884345"/>
            <a:ext cx="2477705"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volutpat scelerisque temporibus antes officiis auctor vero quod reiciendis placeat provident</a:t>
            </a:r>
            <a:endParaRPr lang="en-ID" sz="1200">
              <a:solidFill>
                <a:schemeClr val="tx1"/>
              </a:solidFill>
            </a:endParaRPr>
          </a:p>
        </p:txBody>
      </p:sp>
      <p:sp>
        <p:nvSpPr>
          <p:cNvPr id="66" name="TextBox">
            <a:extLst>
              <a:ext uri="{FF2B5EF4-FFF2-40B4-BE49-F238E27FC236}">
                <a16:creationId xmlns:a16="http://schemas.microsoft.com/office/drawing/2014/main" id="{8BF31D4D-3714-4005-A493-C51AC977C36A}"/>
              </a:ext>
            </a:extLst>
          </p:cNvPr>
          <p:cNvSpPr txBox="1"/>
          <p:nvPr/>
        </p:nvSpPr>
        <p:spPr>
          <a:xfrm>
            <a:off x="9501062" y="4502753"/>
            <a:ext cx="2477705"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a:solidFill>
                  <a:schemeClr val="tx1"/>
                </a:solidFill>
                <a:latin typeface="+mj-lt"/>
              </a:rPr>
              <a:t>University of California,USA</a:t>
            </a:r>
          </a:p>
        </p:txBody>
      </p:sp>
      <p:sp>
        <p:nvSpPr>
          <p:cNvPr id="9" name="PpHolder13">
            <a:extLst>
              <a:ext uri="{FF2B5EF4-FFF2-40B4-BE49-F238E27FC236}">
                <a16:creationId xmlns:a16="http://schemas.microsoft.com/office/drawing/2014/main" id="{EBC9F2CA-0DB2-4E8B-AC12-0E83D590C2C7}"/>
              </a:ext>
            </a:extLst>
          </p:cNvPr>
          <p:cNvSpPr>
            <a:spLocks noGrp="1"/>
          </p:cNvSpPr>
          <p:nvPr>
            <p:ph type="pic" sz="quarter" idx="10"/>
          </p:nvPr>
        </p:nvSpPr>
        <p:spPr/>
      </p:sp>
      <p:sp>
        <p:nvSpPr>
          <p:cNvPr id="7" name="PpHolder14">
            <a:extLst>
              <a:ext uri="{FF2B5EF4-FFF2-40B4-BE49-F238E27FC236}">
                <a16:creationId xmlns:a16="http://schemas.microsoft.com/office/drawing/2014/main" id="{1BFCAA0F-0918-4263-AA4F-5BB7D95158C3}"/>
              </a:ext>
            </a:extLst>
          </p:cNvPr>
          <p:cNvSpPr>
            <a:spLocks noGrp="1"/>
          </p:cNvSpPr>
          <p:nvPr>
            <p:ph type="pic" sz="quarter" idx="11"/>
          </p:nvPr>
        </p:nvSpPr>
        <p:spPr/>
      </p:sp>
      <p:sp>
        <p:nvSpPr>
          <p:cNvPr id="5" name="PpHolder15">
            <a:extLst>
              <a:ext uri="{FF2B5EF4-FFF2-40B4-BE49-F238E27FC236}">
                <a16:creationId xmlns:a16="http://schemas.microsoft.com/office/drawing/2014/main" id="{3BF917F6-786D-4E07-8329-5334A42A743D}"/>
              </a:ext>
            </a:extLst>
          </p:cNvPr>
          <p:cNvSpPr>
            <a:spLocks noGrp="1"/>
          </p:cNvSpPr>
          <p:nvPr>
            <p:ph type="pic" sz="quarter" idx="12"/>
          </p:nvPr>
        </p:nvSpPr>
        <p:spPr/>
      </p:sp>
      <p:sp>
        <p:nvSpPr>
          <p:cNvPr id="3" name="PpHolder16">
            <a:extLst>
              <a:ext uri="{FF2B5EF4-FFF2-40B4-BE49-F238E27FC236}">
                <a16:creationId xmlns:a16="http://schemas.microsoft.com/office/drawing/2014/main" id="{8B033CFB-19CD-460A-A6CF-06AADFCB915E}"/>
              </a:ext>
            </a:extLst>
          </p:cNvPr>
          <p:cNvSpPr>
            <a:spLocks noGrp="1"/>
          </p:cNvSpPr>
          <p:nvPr>
            <p:ph type="pic" sz="quarter" idx="13"/>
          </p:nvPr>
        </p:nvSpPr>
        <p:spPr/>
      </p:sp>
    </p:spTree>
    <p:extLst>
      <p:ext uri="{BB962C8B-B14F-4D97-AF65-F5344CB8AC3E}">
        <p14:creationId xmlns:p14="http://schemas.microsoft.com/office/powerpoint/2010/main" val="205634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 calcmode="lin" valueType="num">
                                      <p:cBhvr>
                                        <p:cTn id="7" dur="750" fill="hold"/>
                                        <p:tgtEl>
                                          <p:spTgt spid="34">
                                            <p:txEl>
                                              <p:pRg st="0" end="0"/>
                                            </p:txEl>
                                          </p:spTgt>
                                        </p:tgtEl>
                                        <p:attrNameLst>
                                          <p:attrName>ppt_w</p:attrName>
                                        </p:attrNameLst>
                                      </p:cBhvr>
                                      <p:tavLst>
                                        <p:tav tm="0">
                                          <p:val>
                                            <p:fltVal val="0"/>
                                          </p:val>
                                        </p:tav>
                                        <p:tav tm="100000">
                                          <p:val>
                                            <p:strVal val="#ppt_w"/>
                                          </p:val>
                                        </p:tav>
                                      </p:tavLst>
                                    </p:anim>
                                    <p:anim calcmode="lin" valueType="num">
                                      <p:cBhvr>
                                        <p:cTn id="8" dur="75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9" dur="750"/>
                                        <p:tgtEl>
                                          <p:spTgt spid="34">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6">
                                            <p:txEl>
                                              <p:pRg st="0" end="0"/>
                                            </p:txEl>
                                          </p:spTgt>
                                        </p:tgtEl>
                                        <p:attrNameLst>
                                          <p:attrName>style.visibility</p:attrName>
                                        </p:attrNameLst>
                                      </p:cBhvr>
                                      <p:to>
                                        <p:strVal val="visible"/>
                                      </p:to>
                                    </p:set>
                                    <p:anim calcmode="lin" valueType="num">
                                      <p:cBhvr>
                                        <p:cTn id="12" dur="750" fill="hold"/>
                                        <p:tgtEl>
                                          <p:spTgt spid="36">
                                            <p:txEl>
                                              <p:pRg st="0" end="0"/>
                                            </p:txEl>
                                          </p:spTgt>
                                        </p:tgtEl>
                                        <p:attrNameLst>
                                          <p:attrName>ppt_w</p:attrName>
                                        </p:attrNameLst>
                                      </p:cBhvr>
                                      <p:tavLst>
                                        <p:tav tm="0">
                                          <p:val>
                                            <p:fltVal val="0"/>
                                          </p:val>
                                        </p:tav>
                                        <p:tav tm="100000">
                                          <p:val>
                                            <p:strVal val="#ppt_w"/>
                                          </p:val>
                                        </p:tav>
                                      </p:tavLst>
                                    </p:anim>
                                    <p:anim calcmode="lin" valueType="num">
                                      <p:cBhvr>
                                        <p:cTn id="13" dur="75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14" dur="750"/>
                                        <p:tgtEl>
                                          <p:spTgt spid="36">
                                            <p:txEl>
                                              <p:pRg st="0" end="0"/>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5">
                                            <p:txEl>
                                              <p:pRg st="0" end="0"/>
                                            </p:txEl>
                                          </p:spTgt>
                                        </p:tgtEl>
                                        <p:attrNameLst>
                                          <p:attrName>style.visibility</p:attrName>
                                        </p:attrNameLst>
                                      </p:cBhvr>
                                      <p:to>
                                        <p:strVal val="visible"/>
                                      </p:to>
                                    </p:set>
                                    <p:anim calcmode="lin" valueType="num">
                                      <p:cBhvr>
                                        <p:cTn id="17" dur="750" fill="hold"/>
                                        <p:tgtEl>
                                          <p:spTgt spid="35">
                                            <p:txEl>
                                              <p:pRg st="0" end="0"/>
                                            </p:txEl>
                                          </p:spTgt>
                                        </p:tgtEl>
                                        <p:attrNameLst>
                                          <p:attrName>ppt_w</p:attrName>
                                        </p:attrNameLst>
                                      </p:cBhvr>
                                      <p:tavLst>
                                        <p:tav tm="0">
                                          <p:val>
                                            <p:fltVal val="0"/>
                                          </p:val>
                                        </p:tav>
                                        <p:tav tm="100000">
                                          <p:val>
                                            <p:strVal val="#ppt_w"/>
                                          </p:val>
                                        </p:tav>
                                      </p:tavLst>
                                    </p:anim>
                                    <p:anim calcmode="lin" valueType="num">
                                      <p:cBhvr>
                                        <p:cTn id="18" dur="750" fill="hold"/>
                                        <p:tgtEl>
                                          <p:spTgt spid="35">
                                            <p:txEl>
                                              <p:pRg st="0" end="0"/>
                                            </p:txEl>
                                          </p:spTgt>
                                        </p:tgtEl>
                                        <p:attrNameLst>
                                          <p:attrName>ppt_h</p:attrName>
                                        </p:attrNameLst>
                                      </p:cBhvr>
                                      <p:tavLst>
                                        <p:tav tm="0">
                                          <p:val>
                                            <p:fltVal val="0"/>
                                          </p:val>
                                        </p:tav>
                                        <p:tav tm="100000">
                                          <p:val>
                                            <p:strVal val="#ppt_h"/>
                                          </p:val>
                                        </p:tav>
                                      </p:tavLst>
                                    </p:anim>
                                    <p:animEffect transition="in" filter="fade">
                                      <p:cBhvr>
                                        <p:cTn id="19" dur="750"/>
                                        <p:tgtEl>
                                          <p:spTgt spid="35">
                                            <p:txEl>
                                              <p:pRg st="0" end="0"/>
                                            </p:txEl>
                                          </p:spTgt>
                                        </p:tgtEl>
                                      </p:cBhvr>
                                    </p:animEffect>
                                  </p:childTnLst>
                                </p:cTn>
                              </p:par>
                            </p:childTnLst>
                          </p:cTn>
                        </p:par>
                        <p:par>
                          <p:cTn id="20" fill="hold">
                            <p:stCondLst>
                              <p:cond delay="750"/>
                            </p:stCondLst>
                            <p:childTnLst>
                              <p:par>
                                <p:cTn id="21" presetID="53" presetClass="entr" presetSubtype="16" fill="hold" grpId="0" nodeType="afterEffect">
                                  <p:stCondLst>
                                    <p:cond delay="0"/>
                                  </p:stCondLst>
                                  <p:childTnLst>
                                    <p:set>
                                      <p:cBhvr>
                                        <p:cTn id="22" dur="1" fill="hold">
                                          <p:stCondLst>
                                            <p:cond delay="0"/>
                                          </p:stCondLst>
                                        </p:cTn>
                                        <p:tgtEl>
                                          <p:spTgt spid="60"/>
                                        </p:tgtEl>
                                        <p:attrNameLst>
                                          <p:attrName>style.visibility</p:attrName>
                                        </p:attrNameLst>
                                      </p:cBhvr>
                                      <p:to>
                                        <p:strVal val="visible"/>
                                      </p:to>
                                    </p:set>
                                    <p:anim calcmode="lin" valueType="num">
                                      <p:cBhvr>
                                        <p:cTn id="23" dur="750" fill="hold"/>
                                        <p:tgtEl>
                                          <p:spTgt spid="60"/>
                                        </p:tgtEl>
                                        <p:attrNameLst>
                                          <p:attrName>ppt_w</p:attrName>
                                        </p:attrNameLst>
                                      </p:cBhvr>
                                      <p:tavLst>
                                        <p:tav tm="0">
                                          <p:val>
                                            <p:fltVal val="0"/>
                                          </p:val>
                                        </p:tav>
                                        <p:tav tm="100000">
                                          <p:val>
                                            <p:strVal val="#ppt_w"/>
                                          </p:val>
                                        </p:tav>
                                      </p:tavLst>
                                    </p:anim>
                                    <p:anim calcmode="lin" valueType="num">
                                      <p:cBhvr>
                                        <p:cTn id="24" dur="750" fill="hold"/>
                                        <p:tgtEl>
                                          <p:spTgt spid="60"/>
                                        </p:tgtEl>
                                        <p:attrNameLst>
                                          <p:attrName>ppt_h</p:attrName>
                                        </p:attrNameLst>
                                      </p:cBhvr>
                                      <p:tavLst>
                                        <p:tav tm="0">
                                          <p:val>
                                            <p:fltVal val="0"/>
                                          </p:val>
                                        </p:tav>
                                        <p:tav tm="100000">
                                          <p:val>
                                            <p:strVal val="#ppt_h"/>
                                          </p:val>
                                        </p:tav>
                                      </p:tavLst>
                                    </p:anim>
                                    <p:animEffect transition="in" filter="fade">
                                      <p:cBhvr>
                                        <p:cTn id="25" dur="750"/>
                                        <p:tgtEl>
                                          <p:spTgt spid="60"/>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750" fill="hold"/>
                                        <p:tgtEl>
                                          <p:spTgt spid="62"/>
                                        </p:tgtEl>
                                        <p:attrNameLst>
                                          <p:attrName>ppt_w</p:attrName>
                                        </p:attrNameLst>
                                      </p:cBhvr>
                                      <p:tavLst>
                                        <p:tav tm="0">
                                          <p:val>
                                            <p:fltVal val="0"/>
                                          </p:val>
                                        </p:tav>
                                        <p:tav tm="100000">
                                          <p:val>
                                            <p:strVal val="#ppt_w"/>
                                          </p:val>
                                        </p:tav>
                                      </p:tavLst>
                                    </p:anim>
                                    <p:anim calcmode="lin" valueType="num">
                                      <p:cBhvr>
                                        <p:cTn id="29" dur="750" fill="hold"/>
                                        <p:tgtEl>
                                          <p:spTgt spid="62"/>
                                        </p:tgtEl>
                                        <p:attrNameLst>
                                          <p:attrName>ppt_h</p:attrName>
                                        </p:attrNameLst>
                                      </p:cBhvr>
                                      <p:tavLst>
                                        <p:tav tm="0">
                                          <p:val>
                                            <p:fltVal val="0"/>
                                          </p:val>
                                        </p:tav>
                                        <p:tav tm="100000">
                                          <p:val>
                                            <p:strVal val="#ppt_h"/>
                                          </p:val>
                                        </p:tav>
                                      </p:tavLst>
                                    </p:anim>
                                    <p:animEffect transition="in" filter="fade">
                                      <p:cBhvr>
                                        <p:cTn id="30" dur="750"/>
                                        <p:tgtEl>
                                          <p:spTgt spid="62"/>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anim calcmode="lin" valueType="num">
                                      <p:cBhvr>
                                        <p:cTn id="33" dur="750" fill="hold"/>
                                        <p:tgtEl>
                                          <p:spTgt spid="61"/>
                                        </p:tgtEl>
                                        <p:attrNameLst>
                                          <p:attrName>ppt_w</p:attrName>
                                        </p:attrNameLst>
                                      </p:cBhvr>
                                      <p:tavLst>
                                        <p:tav tm="0">
                                          <p:val>
                                            <p:fltVal val="0"/>
                                          </p:val>
                                        </p:tav>
                                        <p:tav tm="100000">
                                          <p:val>
                                            <p:strVal val="#ppt_w"/>
                                          </p:val>
                                        </p:tav>
                                      </p:tavLst>
                                    </p:anim>
                                    <p:anim calcmode="lin" valueType="num">
                                      <p:cBhvr>
                                        <p:cTn id="34" dur="750" fill="hold"/>
                                        <p:tgtEl>
                                          <p:spTgt spid="61"/>
                                        </p:tgtEl>
                                        <p:attrNameLst>
                                          <p:attrName>ppt_h</p:attrName>
                                        </p:attrNameLst>
                                      </p:cBhvr>
                                      <p:tavLst>
                                        <p:tav tm="0">
                                          <p:val>
                                            <p:fltVal val="0"/>
                                          </p:val>
                                        </p:tav>
                                        <p:tav tm="100000">
                                          <p:val>
                                            <p:strVal val="#ppt_h"/>
                                          </p:val>
                                        </p:tav>
                                      </p:tavLst>
                                    </p:anim>
                                    <p:animEffect transition="in" filter="fade">
                                      <p:cBhvr>
                                        <p:cTn id="35" dur="750"/>
                                        <p:tgtEl>
                                          <p:spTgt spid="61"/>
                                        </p:tgtEl>
                                      </p:cBhvr>
                                    </p:animEffect>
                                  </p:childTnLst>
                                </p:cTn>
                              </p:par>
                            </p:childTnLst>
                          </p:cTn>
                        </p:par>
                        <p:par>
                          <p:cTn id="36" fill="hold">
                            <p:stCondLst>
                              <p:cond delay="1500"/>
                            </p:stCondLst>
                            <p:childTnLst>
                              <p:par>
                                <p:cTn id="37" presetID="53" presetClass="entr" presetSubtype="16"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 calcmode="lin" valueType="num">
                                      <p:cBhvr>
                                        <p:cTn id="39" dur="750" fill="hold"/>
                                        <p:tgtEl>
                                          <p:spTgt spid="55"/>
                                        </p:tgtEl>
                                        <p:attrNameLst>
                                          <p:attrName>ppt_w</p:attrName>
                                        </p:attrNameLst>
                                      </p:cBhvr>
                                      <p:tavLst>
                                        <p:tav tm="0">
                                          <p:val>
                                            <p:fltVal val="0"/>
                                          </p:val>
                                        </p:tav>
                                        <p:tav tm="100000">
                                          <p:val>
                                            <p:strVal val="#ppt_w"/>
                                          </p:val>
                                        </p:tav>
                                      </p:tavLst>
                                    </p:anim>
                                    <p:anim calcmode="lin" valueType="num">
                                      <p:cBhvr>
                                        <p:cTn id="40" dur="750" fill="hold"/>
                                        <p:tgtEl>
                                          <p:spTgt spid="55"/>
                                        </p:tgtEl>
                                        <p:attrNameLst>
                                          <p:attrName>ppt_h</p:attrName>
                                        </p:attrNameLst>
                                      </p:cBhvr>
                                      <p:tavLst>
                                        <p:tav tm="0">
                                          <p:val>
                                            <p:fltVal val="0"/>
                                          </p:val>
                                        </p:tav>
                                        <p:tav tm="100000">
                                          <p:val>
                                            <p:strVal val="#ppt_h"/>
                                          </p:val>
                                        </p:tav>
                                      </p:tavLst>
                                    </p:anim>
                                    <p:animEffect transition="in" filter="fade">
                                      <p:cBhvr>
                                        <p:cTn id="41" dur="750"/>
                                        <p:tgtEl>
                                          <p:spTgt spid="55"/>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58"/>
                                        </p:tgtEl>
                                        <p:attrNameLst>
                                          <p:attrName>style.visibility</p:attrName>
                                        </p:attrNameLst>
                                      </p:cBhvr>
                                      <p:to>
                                        <p:strVal val="visible"/>
                                      </p:to>
                                    </p:set>
                                    <p:anim calcmode="lin" valueType="num">
                                      <p:cBhvr>
                                        <p:cTn id="44" dur="750" fill="hold"/>
                                        <p:tgtEl>
                                          <p:spTgt spid="58"/>
                                        </p:tgtEl>
                                        <p:attrNameLst>
                                          <p:attrName>ppt_w</p:attrName>
                                        </p:attrNameLst>
                                      </p:cBhvr>
                                      <p:tavLst>
                                        <p:tav tm="0">
                                          <p:val>
                                            <p:fltVal val="0"/>
                                          </p:val>
                                        </p:tav>
                                        <p:tav tm="100000">
                                          <p:val>
                                            <p:strVal val="#ppt_w"/>
                                          </p:val>
                                        </p:tav>
                                      </p:tavLst>
                                    </p:anim>
                                    <p:anim calcmode="lin" valueType="num">
                                      <p:cBhvr>
                                        <p:cTn id="45" dur="750" fill="hold"/>
                                        <p:tgtEl>
                                          <p:spTgt spid="58"/>
                                        </p:tgtEl>
                                        <p:attrNameLst>
                                          <p:attrName>ppt_h</p:attrName>
                                        </p:attrNameLst>
                                      </p:cBhvr>
                                      <p:tavLst>
                                        <p:tav tm="0">
                                          <p:val>
                                            <p:fltVal val="0"/>
                                          </p:val>
                                        </p:tav>
                                        <p:tav tm="100000">
                                          <p:val>
                                            <p:strVal val="#ppt_h"/>
                                          </p:val>
                                        </p:tav>
                                      </p:tavLst>
                                    </p:anim>
                                    <p:animEffect transition="in" filter="fade">
                                      <p:cBhvr>
                                        <p:cTn id="46" dur="750"/>
                                        <p:tgtEl>
                                          <p:spTgt spid="58"/>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anim calcmode="lin" valueType="num">
                                      <p:cBhvr>
                                        <p:cTn id="49" dur="750" fill="hold"/>
                                        <p:tgtEl>
                                          <p:spTgt spid="57"/>
                                        </p:tgtEl>
                                        <p:attrNameLst>
                                          <p:attrName>ppt_w</p:attrName>
                                        </p:attrNameLst>
                                      </p:cBhvr>
                                      <p:tavLst>
                                        <p:tav tm="0">
                                          <p:val>
                                            <p:fltVal val="0"/>
                                          </p:val>
                                        </p:tav>
                                        <p:tav tm="100000">
                                          <p:val>
                                            <p:strVal val="#ppt_w"/>
                                          </p:val>
                                        </p:tav>
                                      </p:tavLst>
                                    </p:anim>
                                    <p:anim calcmode="lin" valueType="num">
                                      <p:cBhvr>
                                        <p:cTn id="50" dur="750" fill="hold"/>
                                        <p:tgtEl>
                                          <p:spTgt spid="57"/>
                                        </p:tgtEl>
                                        <p:attrNameLst>
                                          <p:attrName>ppt_h</p:attrName>
                                        </p:attrNameLst>
                                      </p:cBhvr>
                                      <p:tavLst>
                                        <p:tav tm="0">
                                          <p:val>
                                            <p:fltVal val="0"/>
                                          </p:val>
                                        </p:tav>
                                        <p:tav tm="100000">
                                          <p:val>
                                            <p:strVal val="#ppt_h"/>
                                          </p:val>
                                        </p:tav>
                                      </p:tavLst>
                                    </p:anim>
                                    <p:animEffect transition="in" filter="fade">
                                      <p:cBhvr>
                                        <p:cTn id="51" dur="750"/>
                                        <p:tgtEl>
                                          <p:spTgt spid="57"/>
                                        </p:tgtEl>
                                      </p:cBhvr>
                                    </p:animEffect>
                                  </p:childTnLst>
                                </p:cTn>
                              </p:par>
                            </p:childTnLst>
                          </p:cTn>
                        </p:par>
                        <p:par>
                          <p:cTn id="52" fill="hold">
                            <p:stCondLst>
                              <p:cond delay="22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750" fill="hold"/>
                                        <p:tgtEl>
                                          <p:spTgt spid="64"/>
                                        </p:tgtEl>
                                        <p:attrNameLst>
                                          <p:attrName>ppt_w</p:attrName>
                                        </p:attrNameLst>
                                      </p:cBhvr>
                                      <p:tavLst>
                                        <p:tav tm="0">
                                          <p:val>
                                            <p:fltVal val="0"/>
                                          </p:val>
                                        </p:tav>
                                        <p:tav tm="100000">
                                          <p:val>
                                            <p:strVal val="#ppt_w"/>
                                          </p:val>
                                        </p:tav>
                                      </p:tavLst>
                                    </p:anim>
                                    <p:anim calcmode="lin" valueType="num">
                                      <p:cBhvr>
                                        <p:cTn id="56" dur="750" fill="hold"/>
                                        <p:tgtEl>
                                          <p:spTgt spid="64"/>
                                        </p:tgtEl>
                                        <p:attrNameLst>
                                          <p:attrName>ppt_h</p:attrName>
                                        </p:attrNameLst>
                                      </p:cBhvr>
                                      <p:tavLst>
                                        <p:tav tm="0">
                                          <p:val>
                                            <p:fltVal val="0"/>
                                          </p:val>
                                        </p:tav>
                                        <p:tav tm="100000">
                                          <p:val>
                                            <p:strVal val="#ppt_h"/>
                                          </p:val>
                                        </p:tav>
                                      </p:tavLst>
                                    </p:anim>
                                    <p:animEffect transition="in" filter="fade">
                                      <p:cBhvr>
                                        <p:cTn id="57" dur="750"/>
                                        <p:tgtEl>
                                          <p:spTgt spid="64"/>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66"/>
                                        </p:tgtEl>
                                        <p:attrNameLst>
                                          <p:attrName>style.visibility</p:attrName>
                                        </p:attrNameLst>
                                      </p:cBhvr>
                                      <p:to>
                                        <p:strVal val="visible"/>
                                      </p:to>
                                    </p:set>
                                    <p:anim calcmode="lin" valueType="num">
                                      <p:cBhvr>
                                        <p:cTn id="60" dur="750" fill="hold"/>
                                        <p:tgtEl>
                                          <p:spTgt spid="66"/>
                                        </p:tgtEl>
                                        <p:attrNameLst>
                                          <p:attrName>ppt_w</p:attrName>
                                        </p:attrNameLst>
                                      </p:cBhvr>
                                      <p:tavLst>
                                        <p:tav tm="0">
                                          <p:val>
                                            <p:fltVal val="0"/>
                                          </p:val>
                                        </p:tav>
                                        <p:tav tm="100000">
                                          <p:val>
                                            <p:strVal val="#ppt_w"/>
                                          </p:val>
                                        </p:tav>
                                      </p:tavLst>
                                    </p:anim>
                                    <p:anim calcmode="lin" valueType="num">
                                      <p:cBhvr>
                                        <p:cTn id="61" dur="750" fill="hold"/>
                                        <p:tgtEl>
                                          <p:spTgt spid="66"/>
                                        </p:tgtEl>
                                        <p:attrNameLst>
                                          <p:attrName>ppt_h</p:attrName>
                                        </p:attrNameLst>
                                      </p:cBhvr>
                                      <p:tavLst>
                                        <p:tav tm="0">
                                          <p:val>
                                            <p:fltVal val="0"/>
                                          </p:val>
                                        </p:tav>
                                        <p:tav tm="100000">
                                          <p:val>
                                            <p:strVal val="#ppt_h"/>
                                          </p:val>
                                        </p:tav>
                                      </p:tavLst>
                                    </p:anim>
                                    <p:animEffect transition="in" filter="fade">
                                      <p:cBhvr>
                                        <p:cTn id="62" dur="750"/>
                                        <p:tgtEl>
                                          <p:spTgt spid="6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allAtOnce"/>
      <p:bldP spid="35" grpId="0" build="allAtOnce"/>
      <p:bldP spid="36" grpId="0" build="allAtOnce"/>
      <p:bldP spid="55" grpId="0"/>
      <p:bldP spid="57" grpId="0"/>
      <p:bldP spid="58" grpId="0"/>
      <p:bldP spid="60" grpId="0"/>
      <p:bldP spid="61" grpId="0"/>
      <p:bldP spid="62" grpId="0"/>
      <p:bldP spid="64" grpId="0"/>
      <p:bldP spid="65" grpId="0"/>
      <p:bldP spid="6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2" name="Group 161">
            <a:extLst>
              <a:ext uri="{FF2B5EF4-FFF2-40B4-BE49-F238E27FC236}">
                <a16:creationId xmlns:a16="http://schemas.microsoft.com/office/drawing/2014/main" id="{9963DDCC-597F-4E60-9144-55ABCF757ED9}"/>
              </a:ext>
            </a:extLst>
          </p:cNvPr>
          <p:cNvGrpSpPr/>
          <p:nvPr/>
        </p:nvGrpSpPr>
        <p:grpSpPr>
          <a:xfrm>
            <a:off x="394009" y="4673445"/>
            <a:ext cx="2088071" cy="1438244"/>
            <a:chOff x="-708156" y="4893181"/>
            <a:chExt cx="2088071" cy="1438244"/>
          </a:xfrm>
        </p:grpSpPr>
        <p:grpSp>
          <p:nvGrpSpPr>
            <p:cNvPr id="163" name="Group 162">
              <a:extLst>
                <a:ext uri="{FF2B5EF4-FFF2-40B4-BE49-F238E27FC236}">
                  <a16:creationId xmlns:a16="http://schemas.microsoft.com/office/drawing/2014/main" id="{0DA18BB7-6C15-4B68-B450-05102F4E1A7D}"/>
                </a:ext>
              </a:extLst>
            </p:cNvPr>
            <p:cNvGrpSpPr/>
            <p:nvPr/>
          </p:nvGrpSpPr>
          <p:grpSpPr>
            <a:xfrm rot="5400000">
              <a:off x="300425" y="5251937"/>
              <a:ext cx="70907" cy="2088069"/>
              <a:chOff x="9151342" y="4617676"/>
              <a:chExt cx="72000" cy="2120256"/>
            </a:xfrm>
            <a:solidFill>
              <a:schemeClr val="tx1"/>
            </a:solidFill>
          </p:grpSpPr>
          <p:sp>
            <p:nvSpPr>
              <p:cNvPr id="230" name="Oval 229">
                <a:extLst>
                  <a:ext uri="{FF2B5EF4-FFF2-40B4-BE49-F238E27FC236}">
                    <a16:creationId xmlns:a16="http://schemas.microsoft.com/office/drawing/2014/main" id="{6A0F7B00-F76E-4400-9181-EDDBEB7DFAB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1" name="Oval 230">
                <a:extLst>
                  <a:ext uri="{FF2B5EF4-FFF2-40B4-BE49-F238E27FC236}">
                    <a16:creationId xmlns:a16="http://schemas.microsoft.com/office/drawing/2014/main" id="{39B2BED9-9B97-4CE3-843F-E787E669040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2" name="Oval 231">
                <a:extLst>
                  <a:ext uri="{FF2B5EF4-FFF2-40B4-BE49-F238E27FC236}">
                    <a16:creationId xmlns:a16="http://schemas.microsoft.com/office/drawing/2014/main" id="{FEF86FC8-8334-43E5-B623-8CB017DE068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3" name="Oval 232">
                <a:extLst>
                  <a:ext uri="{FF2B5EF4-FFF2-40B4-BE49-F238E27FC236}">
                    <a16:creationId xmlns:a16="http://schemas.microsoft.com/office/drawing/2014/main" id="{1B5C67F5-7F45-4DDC-B49A-865F58ED350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4" name="Oval 233">
                <a:extLst>
                  <a:ext uri="{FF2B5EF4-FFF2-40B4-BE49-F238E27FC236}">
                    <a16:creationId xmlns:a16="http://schemas.microsoft.com/office/drawing/2014/main" id="{6879D089-993F-4C68-B74F-5EDFC5ECF9D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5" name="Oval 234">
                <a:extLst>
                  <a:ext uri="{FF2B5EF4-FFF2-40B4-BE49-F238E27FC236}">
                    <a16:creationId xmlns:a16="http://schemas.microsoft.com/office/drawing/2014/main" id="{6AF126CD-C436-4CBB-80EA-BD012B3E7B0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6" name="Oval 235">
                <a:extLst>
                  <a:ext uri="{FF2B5EF4-FFF2-40B4-BE49-F238E27FC236}">
                    <a16:creationId xmlns:a16="http://schemas.microsoft.com/office/drawing/2014/main" id="{002447AD-AA0C-489B-A5EE-A4D986E703F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7" name="Oval 236">
                <a:extLst>
                  <a:ext uri="{FF2B5EF4-FFF2-40B4-BE49-F238E27FC236}">
                    <a16:creationId xmlns:a16="http://schemas.microsoft.com/office/drawing/2014/main" id="{B35FFC74-F17B-4606-8A95-1988E147D7D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8" name="Oval 237">
                <a:extLst>
                  <a:ext uri="{FF2B5EF4-FFF2-40B4-BE49-F238E27FC236}">
                    <a16:creationId xmlns:a16="http://schemas.microsoft.com/office/drawing/2014/main" id="{DD92C778-6A3F-4B20-8B62-B11F551E4B7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9" name="Oval 238">
                <a:extLst>
                  <a:ext uri="{FF2B5EF4-FFF2-40B4-BE49-F238E27FC236}">
                    <a16:creationId xmlns:a16="http://schemas.microsoft.com/office/drawing/2014/main" id="{107C66E5-82ED-4910-AB51-AEB2C542925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4" name="Group 163">
              <a:extLst>
                <a:ext uri="{FF2B5EF4-FFF2-40B4-BE49-F238E27FC236}">
                  <a16:creationId xmlns:a16="http://schemas.microsoft.com/office/drawing/2014/main" id="{1A2301DD-378B-4D73-A126-21DBB7D56440}"/>
                </a:ext>
              </a:extLst>
            </p:cNvPr>
            <p:cNvGrpSpPr/>
            <p:nvPr/>
          </p:nvGrpSpPr>
          <p:grpSpPr>
            <a:xfrm rot="5400000">
              <a:off x="300425" y="5024055"/>
              <a:ext cx="70907" cy="2088069"/>
              <a:chOff x="9151342" y="4617676"/>
              <a:chExt cx="72000" cy="2120256"/>
            </a:xfrm>
            <a:solidFill>
              <a:schemeClr val="tx1"/>
            </a:solidFill>
          </p:grpSpPr>
          <p:sp>
            <p:nvSpPr>
              <p:cNvPr id="220" name="Oval 219">
                <a:extLst>
                  <a:ext uri="{FF2B5EF4-FFF2-40B4-BE49-F238E27FC236}">
                    <a16:creationId xmlns:a16="http://schemas.microsoft.com/office/drawing/2014/main" id="{FF5EF136-4638-4F96-A0FC-E252D0843CF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1" name="Oval 220">
                <a:extLst>
                  <a:ext uri="{FF2B5EF4-FFF2-40B4-BE49-F238E27FC236}">
                    <a16:creationId xmlns:a16="http://schemas.microsoft.com/office/drawing/2014/main" id="{68E8B3D5-0493-4BE0-924C-5CBB219E2D7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2" name="Oval 221">
                <a:extLst>
                  <a:ext uri="{FF2B5EF4-FFF2-40B4-BE49-F238E27FC236}">
                    <a16:creationId xmlns:a16="http://schemas.microsoft.com/office/drawing/2014/main" id="{C5C74A52-E1D1-4C61-B764-5A7F9A8D61D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3" name="Oval 222">
                <a:extLst>
                  <a:ext uri="{FF2B5EF4-FFF2-40B4-BE49-F238E27FC236}">
                    <a16:creationId xmlns:a16="http://schemas.microsoft.com/office/drawing/2014/main" id="{34A700BD-D161-4B02-A48D-51B8E618624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4" name="Oval 223">
                <a:extLst>
                  <a:ext uri="{FF2B5EF4-FFF2-40B4-BE49-F238E27FC236}">
                    <a16:creationId xmlns:a16="http://schemas.microsoft.com/office/drawing/2014/main" id="{A3DEBA26-FC7A-4A45-B6FD-2613AAEDE5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5" name="Oval 224">
                <a:extLst>
                  <a:ext uri="{FF2B5EF4-FFF2-40B4-BE49-F238E27FC236}">
                    <a16:creationId xmlns:a16="http://schemas.microsoft.com/office/drawing/2014/main" id="{C100AF01-1B90-48CA-9CA1-354A37D855C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6" name="Oval 225">
                <a:extLst>
                  <a:ext uri="{FF2B5EF4-FFF2-40B4-BE49-F238E27FC236}">
                    <a16:creationId xmlns:a16="http://schemas.microsoft.com/office/drawing/2014/main" id="{3A2E499C-63AD-4DA4-81EF-622FC2B63160}"/>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7" name="Oval 226">
                <a:extLst>
                  <a:ext uri="{FF2B5EF4-FFF2-40B4-BE49-F238E27FC236}">
                    <a16:creationId xmlns:a16="http://schemas.microsoft.com/office/drawing/2014/main" id="{6051CDB1-87B1-47BD-A8CC-3FD6A05BC4E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8" name="Oval 227">
                <a:extLst>
                  <a:ext uri="{FF2B5EF4-FFF2-40B4-BE49-F238E27FC236}">
                    <a16:creationId xmlns:a16="http://schemas.microsoft.com/office/drawing/2014/main" id="{C7E6380C-4F42-4B64-86DE-2C65574516E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9" name="Oval 228">
                <a:extLst>
                  <a:ext uri="{FF2B5EF4-FFF2-40B4-BE49-F238E27FC236}">
                    <a16:creationId xmlns:a16="http://schemas.microsoft.com/office/drawing/2014/main" id="{83131670-2945-49A9-B229-3D6BD89B71D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5" name="Group 164">
              <a:extLst>
                <a:ext uri="{FF2B5EF4-FFF2-40B4-BE49-F238E27FC236}">
                  <a16:creationId xmlns:a16="http://schemas.microsoft.com/office/drawing/2014/main" id="{06364C91-F9F7-49B6-8841-A420D5C4E832}"/>
                </a:ext>
              </a:extLst>
            </p:cNvPr>
            <p:cNvGrpSpPr/>
            <p:nvPr/>
          </p:nvGrpSpPr>
          <p:grpSpPr>
            <a:xfrm rot="5400000">
              <a:off x="300425" y="4796175"/>
              <a:ext cx="70907" cy="2088069"/>
              <a:chOff x="9151342" y="4617676"/>
              <a:chExt cx="72000" cy="2120256"/>
            </a:xfrm>
            <a:solidFill>
              <a:schemeClr val="tx1"/>
            </a:solidFill>
          </p:grpSpPr>
          <p:sp>
            <p:nvSpPr>
              <p:cNvPr id="210" name="Oval 209">
                <a:extLst>
                  <a:ext uri="{FF2B5EF4-FFF2-40B4-BE49-F238E27FC236}">
                    <a16:creationId xmlns:a16="http://schemas.microsoft.com/office/drawing/2014/main" id="{87C2E735-102A-4F1D-BE29-88517F4DFFA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1" name="Oval 210">
                <a:extLst>
                  <a:ext uri="{FF2B5EF4-FFF2-40B4-BE49-F238E27FC236}">
                    <a16:creationId xmlns:a16="http://schemas.microsoft.com/office/drawing/2014/main" id="{CD457EF2-8038-4F5D-B655-C28318B3C48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2" name="Oval 211">
                <a:extLst>
                  <a:ext uri="{FF2B5EF4-FFF2-40B4-BE49-F238E27FC236}">
                    <a16:creationId xmlns:a16="http://schemas.microsoft.com/office/drawing/2014/main" id="{6641EC4B-AC2E-4FC5-A60C-5DD41AAD086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3" name="Oval 212">
                <a:extLst>
                  <a:ext uri="{FF2B5EF4-FFF2-40B4-BE49-F238E27FC236}">
                    <a16:creationId xmlns:a16="http://schemas.microsoft.com/office/drawing/2014/main" id="{5C5CED1B-4663-4F4C-A708-071170F646C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4" name="Oval 213">
                <a:extLst>
                  <a:ext uri="{FF2B5EF4-FFF2-40B4-BE49-F238E27FC236}">
                    <a16:creationId xmlns:a16="http://schemas.microsoft.com/office/drawing/2014/main" id="{9A638EE0-1432-4764-9B52-C3C572DE9AB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5" name="Oval 214">
                <a:extLst>
                  <a:ext uri="{FF2B5EF4-FFF2-40B4-BE49-F238E27FC236}">
                    <a16:creationId xmlns:a16="http://schemas.microsoft.com/office/drawing/2014/main" id="{E00B2352-CF49-41F9-BAFB-D103D2A4F13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6" name="Oval 215">
                <a:extLst>
                  <a:ext uri="{FF2B5EF4-FFF2-40B4-BE49-F238E27FC236}">
                    <a16:creationId xmlns:a16="http://schemas.microsoft.com/office/drawing/2014/main" id="{DCFF2A5C-BE8A-41F4-92DC-57A89A29A71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7" name="Oval 216">
                <a:extLst>
                  <a:ext uri="{FF2B5EF4-FFF2-40B4-BE49-F238E27FC236}">
                    <a16:creationId xmlns:a16="http://schemas.microsoft.com/office/drawing/2014/main" id="{2369C566-2F41-46F9-98BD-F11F26368E90}"/>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8" name="Oval 217">
                <a:extLst>
                  <a:ext uri="{FF2B5EF4-FFF2-40B4-BE49-F238E27FC236}">
                    <a16:creationId xmlns:a16="http://schemas.microsoft.com/office/drawing/2014/main" id="{5E877CA6-CDD3-4C93-8B3C-128DDB96FF6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9" name="Oval 218">
                <a:extLst>
                  <a:ext uri="{FF2B5EF4-FFF2-40B4-BE49-F238E27FC236}">
                    <a16:creationId xmlns:a16="http://schemas.microsoft.com/office/drawing/2014/main" id="{A204A70B-0564-468A-85DA-B6A3E82BC65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6" name="Group 165">
              <a:extLst>
                <a:ext uri="{FF2B5EF4-FFF2-40B4-BE49-F238E27FC236}">
                  <a16:creationId xmlns:a16="http://schemas.microsoft.com/office/drawing/2014/main" id="{AA3B0E34-E897-425E-AB6F-66E7928E8489}"/>
                </a:ext>
              </a:extLst>
            </p:cNvPr>
            <p:cNvGrpSpPr/>
            <p:nvPr/>
          </p:nvGrpSpPr>
          <p:grpSpPr>
            <a:xfrm rot="5400000">
              <a:off x="300425" y="4568295"/>
              <a:ext cx="70907" cy="2088069"/>
              <a:chOff x="9151342" y="4617676"/>
              <a:chExt cx="72000" cy="2120256"/>
            </a:xfrm>
            <a:solidFill>
              <a:schemeClr val="tx1"/>
            </a:solidFill>
          </p:grpSpPr>
          <p:sp>
            <p:nvSpPr>
              <p:cNvPr id="200" name="Oval 199">
                <a:extLst>
                  <a:ext uri="{FF2B5EF4-FFF2-40B4-BE49-F238E27FC236}">
                    <a16:creationId xmlns:a16="http://schemas.microsoft.com/office/drawing/2014/main" id="{8C9C693C-01D1-48AC-8A92-1180EC18CF3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1" name="Oval 200">
                <a:extLst>
                  <a:ext uri="{FF2B5EF4-FFF2-40B4-BE49-F238E27FC236}">
                    <a16:creationId xmlns:a16="http://schemas.microsoft.com/office/drawing/2014/main" id="{E7CBA842-39AA-4CE1-8C56-5AA05407427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2" name="Oval 201">
                <a:extLst>
                  <a:ext uri="{FF2B5EF4-FFF2-40B4-BE49-F238E27FC236}">
                    <a16:creationId xmlns:a16="http://schemas.microsoft.com/office/drawing/2014/main" id="{2BC32FB6-A852-4345-A49D-1BFA25C3564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3" name="Oval 202">
                <a:extLst>
                  <a:ext uri="{FF2B5EF4-FFF2-40B4-BE49-F238E27FC236}">
                    <a16:creationId xmlns:a16="http://schemas.microsoft.com/office/drawing/2014/main" id="{E7ED4257-58BD-4E87-8CD7-7059F6E63E9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4" name="Oval 203">
                <a:extLst>
                  <a:ext uri="{FF2B5EF4-FFF2-40B4-BE49-F238E27FC236}">
                    <a16:creationId xmlns:a16="http://schemas.microsoft.com/office/drawing/2014/main" id="{FF514C07-FA71-4066-92A7-937BE47A0BF6}"/>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5" name="Oval 204">
                <a:extLst>
                  <a:ext uri="{FF2B5EF4-FFF2-40B4-BE49-F238E27FC236}">
                    <a16:creationId xmlns:a16="http://schemas.microsoft.com/office/drawing/2014/main" id="{22DBD382-BFA8-4493-BBDB-6EB17DDDF95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6" name="Oval 205">
                <a:extLst>
                  <a:ext uri="{FF2B5EF4-FFF2-40B4-BE49-F238E27FC236}">
                    <a16:creationId xmlns:a16="http://schemas.microsoft.com/office/drawing/2014/main" id="{AF6495FF-7225-4253-9917-E4CD0DDFA63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7" name="Oval 206">
                <a:extLst>
                  <a:ext uri="{FF2B5EF4-FFF2-40B4-BE49-F238E27FC236}">
                    <a16:creationId xmlns:a16="http://schemas.microsoft.com/office/drawing/2014/main" id="{B1451C29-3194-4C98-8145-7C4B4E24B05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8" name="Oval 207">
                <a:extLst>
                  <a:ext uri="{FF2B5EF4-FFF2-40B4-BE49-F238E27FC236}">
                    <a16:creationId xmlns:a16="http://schemas.microsoft.com/office/drawing/2014/main" id="{CA0558F7-0802-47DC-8281-E18B785937F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9" name="Oval 208">
                <a:extLst>
                  <a:ext uri="{FF2B5EF4-FFF2-40B4-BE49-F238E27FC236}">
                    <a16:creationId xmlns:a16="http://schemas.microsoft.com/office/drawing/2014/main" id="{18B475B2-49C6-4ECA-8875-5FC6D88F117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7" name="Group 166">
              <a:extLst>
                <a:ext uri="{FF2B5EF4-FFF2-40B4-BE49-F238E27FC236}">
                  <a16:creationId xmlns:a16="http://schemas.microsoft.com/office/drawing/2014/main" id="{C6B534BB-8787-4EBD-8E98-FDA1413718AB}"/>
                </a:ext>
              </a:extLst>
            </p:cNvPr>
            <p:cNvGrpSpPr/>
            <p:nvPr/>
          </p:nvGrpSpPr>
          <p:grpSpPr>
            <a:xfrm rot="5400000">
              <a:off x="300399" y="4340386"/>
              <a:ext cx="70962" cy="2088071"/>
              <a:chOff x="9151287" y="4617676"/>
              <a:chExt cx="72055" cy="2120259"/>
            </a:xfrm>
            <a:solidFill>
              <a:schemeClr val="tx1"/>
            </a:solidFill>
          </p:grpSpPr>
          <p:sp>
            <p:nvSpPr>
              <p:cNvPr id="190" name="Oval 189">
                <a:extLst>
                  <a:ext uri="{FF2B5EF4-FFF2-40B4-BE49-F238E27FC236}">
                    <a16:creationId xmlns:a16="http://schemas.microsoft.com/office/drawing/2014/main" id="{24F447FF-D157-4B3B-B55C-98732EE879CD}"/>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1" name="Oval 190">
                <a:extLst>
                  <a:ext uri="{FF2B5EF4-FFF2-40B4-BE49-F238E27FC236}">
                    <a16:creationId xmlns:a16="http://schemas.microsoft.com/office/drawing/2014/main" id="{57CF0C8E-8859-4508-9DC6-7EA4FB4AFDF4}"/>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2" name="Oval 191">
                <a:extLst>
                  <a:ext uri="{FF2B5EF4-FFF2-40B4-BE49-F238E27FC236}">
                    <a16:creationId xmlns:a16="http://schemas.microsoft.com/office/drawing/2014/main" id="{4633C95C-3A59-4EF8-8016-A9EC70DB80AF}"/>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3" name="Oval 192">
                <a:extLst>
                  <a:ext uri="{FF2B5EF4-FFF2-40B4-BE49-F238E27FC236}">
                    <a16:creationId xmlns:a16="http://schemas.microsoft.com/office/drawing/2014/main" id="{570467E5-540D-42BF-A53C-435FB4AEA83A}"/>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4" name="Oval 193">
                <a:extLst>
                  <a:ext uri="{FF2B5EF4-FFF2-40B4-BE49-F238E27FC236}">
                    <a16:creationId xmlns:a16="http://schemas.microsoft.com/office/drawing/2014/main" id="{20157646-E73F-4283-B948-881F8D323EDD}"/>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5" name="Oval 194">
                <a:extLst>
                  <a:ext uri="{FF2B5EF4-FFF2-40B4-BE49-F238E27FC236}">
                    <a16:creationId xmlns:a16="http://schemas.microsoft.com/office/drawing/2014/main" id="{5A8BABEA-2758-4D33-BA3F-39145901534C}"/>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6" name="Oval 195">
                <a:extLst>
                  <a:ext uri="{FF2B5EF4-FFF2-40B4-BE49-F238E27FC236}">
                    <a16:creationId xmlns:a16="http://schemas.microsoft.com/office/drawing/2014/main" id="{CE6024CD-7310-4C3E-BF35-D6ACE4718E4A}"/>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7" name="Oval 196">
                <a:extLst>
                  <a:ext uri="{FF2B5EF4-FFF2-40B4-BE49-F238E27FC236}">
                    <a16:creationId xmlns:a16="http://schemas.microsoft.com/office/drawing/2014/main" id="{5BBB17DC-70E9-424B-A711-18AEA154CCE4}"/>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8" name="Oval 197">
                <a:extLst>
                  <a:ext uri="{FF2B5EF4-FFF2-40B4-BE49-F238E27FC236}">
                    <a16:creationId xmlns:a16="http://schemas.microsoft.com/office/drawing/2014/main" id="{47ED6AD2-D359-46DB-90AD-B6DDAD0B440C}"/>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9" name="Oval 198">
                <a:extLst>
                  <a:ext uri="{FF2B5EF4-FFF2-40B4-BE49-F238E27FC236}">
                    <a16:creationId xmlns:a16="http://schemas.microsoft.com/office/drawing/2014/main" id="{7E1913E8-A54D-4245-B671-1B174539745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8" name="Group 167">
              <a:extLst>
                <a:ext uri="{FF2B5EF4-FFF2-40B4-BE49-F238E27FC236}">
                  <a16:creationId xmlns:a16="http://schemas.microsoft.com/office/drawing/2014/main" id="{4D60F71E-3BD4-4B2B-B0BF-AF8023EB6A1F}"/>
                </a:ext>
              </a:extLst>
            </p:cNvPr>
            <p:cNvGrpSpPr/>
            <p:nvPr/>
          </p:nvGrpSpPr>
          <p:grpSpPr>
            <a:xfrm rot="5400000">
              <a:off x="300425" y="4112480"/>
              <a:ext cx="70907" cy="2088069"/>
              <a:chOff x="9151342" y="4617676"/>
              <a:chExt cx="72000" cy="2120256"/>
            </a:xfrm>
            <a:solidFill>
              <a:schemeClr val="tx1"/>
            </a:solidFill>
          </p:grpSpPr>
          <p:sp>
            <p:nvSpPr>
              <p:cNvPr id="180" name="Oval 179">
                <a:extLst>
                  <a:ext uri="{FF2B5EF4-FFF2-40B4-BE49-F238E27FC236}">
                    <a16:creationId xmlns:a16="http://schemas.microsoft.com/office/drawing/2014/main" id="{76297555-64A9-47D0-A006-D733D6A93C0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1" name="Oval 180">
                <a:extLst>
                  <a:ext uri="{FF2B5EF4-FFF2-40B4-BE49-F238E27FC236}">
                    <a16:creationId xmlns:a16="http://schemas.microsoft.com/office/drawing/2014/main" id="{451B5D6E-434F-4E2D-A268-0EE04B9A61F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2" name="Oval 181">
                <a:extLst>
                  <a:ext uri="{FF2B5EF4-FFF2-40B4-BE49-F238E27FC236}">
                    <a16:creationId xmlns:a16="http://schemas.microsoft.com/office/drawing/2014/main" id="{82D21753-F9D3-444F-8056-1BD77861C3F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3" name="Oval 182">
                <a:extLst>
                  <a:ext uri="{FF2B5EF4-FFF2-40B4-BE49-F238E27FC236}">
                    <a16:creationId xmlns:a16="http://schemas.microsoft.com/office/drawing/2014/main" id="{1FCC00BB-BAAB-47FC-86F0-4B67FCC22AD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4" name="Oval 183">
                <a:extLst>
                  <a:ext uri="{FF2B5EF4-FFF2-40B4-BE49-F238E27FC236}">
                    <a16:creationId xmlns:a16="http://schemas.microsoft.com/office/drawing/2014/main" id="{28A80DF7-6C37-470E-BBF0-A674BFE7147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5" name="Oval 184">
                <a:extLst>
                  <a:ext uri="{FF2B5EF4-FFF2-40B4-BE49-F238E27FC236}">
                    <a16:creationId xmlns:a16="http://schemas.microsoft.com/office/drawing/2014/main" id="{D97EBC43-FE78-493E-9109-7ECC01AF256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6" name="Oval 185">
                <a:extLst>
                  <a:ext uri="{FF2B5EF4-FFF2-40B4-BE49-F238E27FC236}">
                    <a16:creationId xmlns:a16="http://schemas.microsoft.com/office/drawing/2014/main" id="{D17837D6-9C6E-4D0D-A827-A099C5FDBDD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7" name="Oval 186">
                <a:extLst>
                  <a:ext uri="{FF2B5EF4-FFF2-40B4-BE49-F238E27FC236}">
                    <a16:creationId xmlns:a16="http://schemas.microsoft.com/office/drawing/2014/main" id="{28841143-7513-4F09-910A-7431DA75151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8" name="Oval 187">
                <a:extLst>
                  <a:ext uri="{FF2B5EF4-FFF2-40B4-BE49-F238E27FC236}">
                    <a16:creationId xmlns:a16="http://schemas.microsoft.com/office/drawing/2014/main" id="{84B4E4FE-7E75-49D5-B8E3-0AD018C053F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9" name="Oval 188">
                <a:extLst>
                  <a:ext uri="{FF2B5EF4-FFF2-40B4-BE49-F238E27FC236}">
                    <a16:creationId xmlns:a16="http://schemas.microsoft.com/office/drawing/2014/main" id="{B0FC5E74-9B33-4936-BA29-5E0CE2CE431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9" name="Group 168">
              <a:extLst>
                <a:ext uri="{FF2B5EF4-FFF2-40B4-BE49-F238E27FC236}">
                  <a16:creationId xmlns:a16="http://schemas.microsoft.com/office/drawing/2014/main" id="{C8C31757-63DB-45E0-8FC5-9D6A78C10F28}"/>
                </a:ext>
              </a:extLst>
            </p:cNvPr>
            <p:cNvGrpSpPr/>
            <p:nvPr/>
          </p:nvGrpSpPr>
          <p:grpSpPr>
            <a:xfrm rot="5400000">
              <a:off x="300425" y="3884600"/>
              <a:ext cx="70907" cy="2088069"/>
              <a:chOff x="9151342" y="4617676"/>
              <a:chExt cx="72000" cy="2120256"/>
            </a:xfrm>
            <a:solidFill>
              <a:schemeClr val="tx1"/>
            </a:solidFill>
          </p:grpSpPr>
          <p:sp>
            <p:nvSpPr>
              <p:cNvPr id="170" name="Oval 169">
                <a:extLst>
                  <a:ext uri="{FF2B5EF4-FFF2-40B4-BE49-F238E27FC236}">
                    <a16:creationId xmlns:a16="http://schemas.microsoft.com/office/drawing/2014/main" id="{2D89362D-2CDE-47D9-9CF2-7AEA910438F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1" name="Oval 170">
                <a:extLst>
                  <a:ext uri="{FF2B5EF4-FFF2-40B4-BE49-F238E27FC236}">
                    <a16:creationId xmlns:a16="http://schemas.microsoft.com/office/drawing/2014/main" id="{4B9F1A0E-8BAB-4028-B458-10EB1DF1277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2" name="Oval 171">
                <a:extLst>
                  <a:ext uri="{FF2B5EF4-FFF2-40B4-BE49-F238E27FC236}">
                    <a16:creationId xmlns:a16="http://schemas.microsoft.com/office/drawing/2014/main" id="{DEC43E64-EF3E-49EC-80CF-D248E2606A4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3" name="Oval 172">
                <a:extLst>
                  <a:ext uri="{FF2B5EF4-FFF2-40B4-BE49-F238E27FC236}">
                    <a16:creationId xmlns:a16="http://schemas.microsoft.com/office/drawing/2014/main" id="{D92CD925-6F52-4513-A940-965D6C8DEC0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4" name="Oval 173">
                <a:extLst>
                  <a:ext uri="{FF2B5EF4-FFF2-40B4-BE49-F238E27FC236}">
                    <a16:creationId xmlns:a16="http://schemas.microsoft.com/office/drawing/2014/main" id="{EEBDF9DC-2570-4777-A6E2-00CAA1656AA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5" name="Oval 174">
                <a:extLst>
                  <a:ext uri="{FF2B5EF4-FFF2-40B4-BE49-F238E27FC236}">
                    <a16:creationId xmlns:a16="http://schemas.microsoft.com/office/drawing/2014/main" id="{87643D61-8C28-4D98-8523-E7C7F63926D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6" name="Oval 175">
                <a:extLst>
                  <a:ext uri="{FF2B5EF4-FFF2-40B4-BE49-F238E27FC236}">
                    <a16:creationId xmlns:a16="http://schemas.microsoft.com/office/drawing/2014/main" id="{D7AA1343-C194-4A78-B932-F30AC6A6C11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7" name="Oval 176">
                <a:extLst>
                  <a:ext uri="{FF2B5EF4-FFF2-40B4-BE49-F238E27FC236}">
                    <a16:creationId xmlns:a16="http://schemas.microsoft.com/office/drawing/2014/main" id="{E3A3AB30-ABDD-402F-A8EC-93B58D1BB92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8" name="Oval 177">
                <a:extLst>
                  <a:ext uri="{FF2B5EF4-FFF2-40B4-BE49-F238E27FC236}">
                    <a16:creationId xmlns:a16="http://schemas.microsoft.com/office/drawing/2014/main" id="{446D144B-BEA5-4192-8DFF-3FC89BF1DC5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9" name="Oval 178">
                <a:extLst>
                  <a:ext uri="{FF2B5EF4-FFF2-40B4-BE49-F238E27FC236}">
                    <a16:creationId xmlns:a16="http://schemas.microsoft.com/office/drawing/2014/main" id="{96FCF906-9EBA-4623-A46A-270501F13F8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PpHolder3">
            <a:extLst>
              <a:ext uri="{FF2B5EF4-FFF2-40B4-BE49-F238E27FC236}">
                <a16:creationId xmlns:a16="http://schemas.microsoft.com/office/drawing/2014/main" id="{C4C293CC-F960-4D5C-8B72-8E764D75DD19}"/>
              </a:ext>
            </a:extLst>
          </p:cNvPr>
          <p:cNvSpPr>
            <a:spLocks noGrp="1"/>
          </p:cNvSpPr>
          <p:nvPr>
            <p:ph type="pic" sz="quarter" idx="10"/>
          </p:nvPr>
        </p:nvSpPr>
        <p:spPr/>
      </p:sp>
      <p:sp>
        <p:nvSpPr>
          <p:cNvPr id="4" name="Title 3">
            <a:extLst>
              <a:ext uri="{FF2B5EF4-FFF2-40B4-BE49-F238E27FC236}">
                <a16:creationId xmlns:a16="http://schemas.microsoft.com/office/drawing/2014/main" id="{0BC6A4B5-20AF-4F1A-AA14-7BFC9B1E0720}"/>
              </a:ext>
            </a:extLst>
          </p:cNvPr>
          <p:cNvSpPr>
            <a:spLocks noGrp="1"/>
          </p:cNvSpPr>
          <p:nvPr>
            <p:ph type="ctrTitle"/>
          </p:nvPr>
        </p:nvSpPr>
        <p:spPr/>
        <p:txBody>
          <a:bodyPr/>
          <a:lstStyle/>
          <a:p>
            <a:r>
              <a:rPr lang="en-ID" sz="4000">
                <a:solidFill>
                  <a:schemeClr val="tx1"/>
                </a:solidFill>
                <a:latin typeface="+mj-lt"/>
              </a:rPr>
              <a:t>My Experience</a:t>
            </a:r>
            <a:endParaRPr lang="en-ID"/>
          </a:p>
        </p:txBody>
      </p:sp>
      <p:sp>
        <p:nvSpPr>
          <p:cNvPr id="5" name="Subtitle 4">
            <a:extLst>
              <a:ext uri="{FF2B5EF4-FFF2-40B4-BE49-F238E27FC236}">
                <a16:creationId xmlns:a16="http://schemas.microsoft.com/office/drawing/2014/main" id="{5E8AEF6A-FB53-4CFB-8997-F1CE1C3C4C79}"/>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14" name="Rectangle: Rounded Corners 13">
            <a:extLst>
              <a:ext uri="{FF2B5EF4-FFF2-40B4-BE49-F238E27FC236}">
                <a16:creationId xmlns:a16="http://schemas.microsoft.com/office/drawing/2014/main" id="{9A611E2D-4ED7-49B1-B345-F614FD40CE15}"/>
              </a:ext>
            </a:extLst>
          </p:cNvPr>
          <p:cNvSpPr/>
          <p:nvPr/>
        </p:nvSpPr>
        <p:spPr>
          <a:xfrm>
            <a:off x="6788537" y="3174966"/>
            <a:ext cx="1867154" cy="480673"/>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accent1"/>
              </a:solidFill>
            </a:endParaRPr>
          </a:p>
        </p:txBody>
      </p:sp>
      <p:sp>
        <p:nvSpPr>
          <p:cNvPr id="15" name="TextBox">
            <a:extLst>
              <a:ext uri="{FF2B5EF4-FFF2-40B4-BE49-F238E27FC236}">
                <a16:creationId xmlns:a16="http://schemas.microsoft.com/office/drawing/2014/main" id="{61B31D93-BD32-4C5E-83F8-1F937EBB4060}"/>
              </a:ext>
            </a:extLst>
          </p:cNvPr>
          <p:cNvSpPr txBox="1"/>
          <p:nvPr/>
        </p:nvSpPr>
        <p:spPr>
          <a:xfrm>
            <a:off x="6788537" y="1636540"/>
            <a:ext cx="4673213"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in earum officiis corrupti occaecati nullam non rerum quod mollitia tincidunt lacus at nulla blanditiis temporibus hic eros cumque massa sint ligula dictum odio praesent eligendi tenetur repellendus deserunt sied integer excepturi aliquam tristique</a:t>
            </a:r>
            <a:endParaRPr lang="en-ID" sz="1200">
              <a:solidFill>
                <a:schemeClr val="tx1"/>
              </a:solidFill>
            </a:endParaRPr>
          </a:p>
        </p:txBody>
      </p:sp>
      <p:sp>
        <p:nvSpPr>
          <p:cNvPr id="16" name="TextBox">
            <a:extLst>
              <a:ext uri="{FF2B5EF4-FFF2-40B4-BE49-F238E27FC236}">
                <a16:creationId xmlns:a16="http://schemas.microsoft.com/office/drawing/2014/main" id="{D9B2AAE1-06C1-44A6-AFE0-C039B09F63ED}"/>
              </a:ext>
            </a:extLst>
          </p:cNvPr>
          <p:cNvSpPr txBox="1"/>
          <p:nvPr/>
        </p:nvSpPr>
        <p:spPr>
          <a:xfrm>
            <a:off x="6866579" y="3230951"/>
            <a:ext cx="1711070" cy="3306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ID" sz="1600" b="1">
                <a:solidFill>
                  <a:schemeClr val="bg1"/>
                </a:solidFill>
                <a:latin typeface="+mj-lt"/>
              </a:rPr>
              <a:t>2015 - 2016</a:t>
            </a:r>
          </a:p>
        </p:txBody>
      </p:sp>
      <p:sp>
        <p:nvSpPr>
          <p:cNvPr id="18" name="TextBox">
            <a:extLst>
              <a:ext uri="{FF2B5EF4-FFF2-40B4-BE49-F238E27FC236}">
                <a16:creationId xmlns:a16="http://schemas.microsoft.com/office/drawing/2014/main" id="{EC0115C2-8A58-4C49-903C-0C0404D131DE}"/>
              </a:ext>
            </a:extLst>
          </p:cNvPr>
          <p:cNvSpPr txBox="1"/>
          <p:nvPr/>
        </p:nvSpPr>
        <p:spPr>
          <a:xfrm>
            <a:off x="7713109" y="4492608"/>
            <a:ext cx="3398837"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vero asperiores voluptates repellat libero debitis pretium vitae dictum tincidunt sed repudiandae fringilla cupiditate iste aliquam dolorum eros ornare occaecati nobis ipsum</a:t>
            </a:r>
            <a:endParaRPr lang="en-ID" sz="1200">
              <a:solidFill>
                <a:schemeClr val="tx1"/>
              </a:solidFill>
            </a:endParaRPr>
          </a:p>
        </p:txBody>
      </p:sp>
      <p:sp>
        <p:nvSpPr>
          <p:cNvPr id="19" name="TextBox">
            <a:extLst>
              <a:ext uri="{FF2B5EF4-FFF2-40B4-BE49-F238E27FC236}">
                <a16:creationId xmlns:a16="http://schemas.microsoft.com/office/drawing/2014/main" id="{C5030732-8275-4139-9E98-04F305E7CCAE}"/>
              </a:ext>
            </a:extLst>
          </p:cNvPr>
          <p:cNvSpPr txBox="1"/>
          <p:nvPr/>
        </p:nvSpPr>
        <p:spPr>
          <a:xfrm>
            <a:off x="7713109" y="4088613"/>
            <a:ext cx="314166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Graphic Design - California</a:t>
            </a:r>
          </a:p>
        </p:txBody>
      </p:sp>
      <p:cxnSp>
        <p:nvCxnSpPr>
          <p:cNvPr id="47" name="Straight Connector 46">
            <a:extLst>
              <a:ext uri="{FF2B5EF4-FFF2-40B4-BE49-F238E27FC236}">
                <a16:creationId xmlns:a16="http://schemas.microsoft.com/office/drawing/2014/main" id="{004762E7-0958-47F3-8959-FE02F48069A5}"/>
              </a:ext>
            </a:extLst>
          </p:cNvPr>
          <p:cNvCxnSpPr>
            <a:cxnSpLocks/>
          </p:cNvCxnSpPr>
          <p:nvPr/>
        </p:nvCxnSpPr>
        <p:spPr>
          <a:xfrm>
            <a:off x="8589016" y="3409950"/>
            <a:ext cx="37553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Rectangle: Rounded Corners 110">
            <a:extLst>
              <a:ext uri="{FF2B5EF4-FFF2-40B4-BE49-F238E27FC236}">
                <a16:creationId xmlns:a16="http://schemas.microsoft.com/office/drawing/2014/main" id="{F3EBFCCE-F847-4582-9F5B-7E620BEE01BC}"/>
              </a:ext>
            </a:extLst>
          </p:cNvPr>
          <p:cNvSpPr/>
          <p:nvPr/>
        </p:nvSpPr>
        <p:spPr>
          <a:xfrm>
            <a:off x="6788537" y="4181077"/>
            <a:ext cx="676673" cy="676673"/>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tx1"/>
              </a:solidFill>
            </a:endParaRPr>
          </a:p>
        </p:txBody>
      </p:sp>
      <p:grpSp>
        <p:nvGrpSpPr>
          <p:cNvPr id="112" name="Group 111">
            <a:extLst>
              <a:ext uri="{FF2B5EF4-FFF2-40B4-BE49-F238E27FC236}">
                <a16:creationId xmlns:a16="http://schemas.microsoft.com/office/drawing/2014/main" id="{B40555D8-62E7-48EF-A1B7-C35FFDCB1478}"/>
              </a:ext>
            </a:extLst>
          </p:cNvPr>
          <p:cNvGrpSpPr/>
          <p:nvPr/>
        </p:nvGrpSpPr>
        <p:grpSpPr>
          <a:xfrm>
            <a:off x="6989381" y="4402544"/>
            <a:ext cx="274986" cy="233738"/>
            <a:chOff x="6349750" y="2001450"/>
            <a:chExt cx="762000" cy="647700"/>
          </a:xfrm>
          <a:solidFill>
            <a:schemeClr val="bg1"/>
          </a:solidFill>
        </p:grpSpPr>
        <p:sp>
          <p:nvSpPr>
            <p:cNvPr id="113" name="Freeform: Shape 112">
              <a:extLst>
                <a:ext uri="{FF2B5EF4-FFF2-40B4-BE49-F238E27FC236}">
                  <a16:creationId xmlns:a16="http://schemas.microsoft.com/office/drawing/2014/main" id="{250941A8-7559-4251-9E6C-C8655F2F2A43}"/>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p>
          </p:txBody>
        </p:sp>
        <p:sp>
          <p:nvSpPr>
            <p:cNvPr id="114" name="Freeform: Shape 113">
              <a:extLst>
                <a:ext uri="{FF2B5EF4-FFF2-40B4-BE49-F238E27FC236}">
                  <a16:creationId xmlns:a16="http://schemas.microsoft.com/office/drawing/2014/main" id="{C03C78FB-CA7A-45E6-A0A1-226DA222BDFF}"/>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p>
          </p:txBody>
        </p:sp>
      </p:grpSp>
      <p:sp>
        <p:nvSpPr>
          <p:cNvPr id="142" name="Oval 7">
            <a:extLst>
              <a:ext uri="{FF2B5EF4-FFF2-40B4-BE49-F238E27FC236}">
                <a16:creationId xmlns:a16="http://schemas.microsoft.com/office/drawing/2014/main" id="{4F277CD1-911C-407C-A509-927E182B9DFF}"/>
              </a:ext>
            </a:extLst>
          </p:cNvPr>
          <p:cNvSpPr/>
          <p:nvPr/>
        </p:nvSpPr>
        <p:spPr>
          <a:xfrm>
            <a:off x="11237314" y="0"/>
            <a:ext cx="956274" cy="956274"/>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285" name="Group 284">
            <a:extLst>
              <a:ext uri="{FF2B5EF4-FFF2-40B4-BE49-F238E27FC236}">
                <a16:creationId xmlns:a16="http://schemas.microsoft.com/office/drawing/2014/main" id="{F5088773-631A-4A1F-944E-712A57E018DD}"/>
              </a:ext>
            </a:extLst>
          </p:cNvPr>
          <p:cNvGrpSpPr/>
          <p:nvPr/>
        </p:nvGrpSpPr>
        <p:grpSpPr>
          <a:xfrm rot="5400000">
            <a:off x="10708162" y="-224248"/>
            <a:ext cx="986477" cy="1846350"/>
            <a:chOff x="8541680" y="4188469"/>
            <a:chExt cx="1132821" cy="2120256"/>
          </a:xfrm>
          <a:solidFill>
            <a:schemeClr val="tx1"/>
          </a:solidFill>
        </p:grpSpPr>
        <p:grpSp>
          <p:nvGrpSpPr>
            <p:cNvPr id="286" name="Group 285">
              <a:extLst>
                <a:ext uri="{FF2B5EF4-FFF2-40B4-BE49-F238E27FC236}">
                  <a16:creationId xmlns:a16="http://schemas.microsoft.com/office/drawing/2014/main" id="{66DBA0BE-3069-4DA5-B74C-93A424B80A4C}"/>
                </a:ext>
              </a:extLst>
            </p:cNvPr>
            <p:cNvGrpSpPr/>
            <p:nvPr/>
          </p:nvGrpSpPr>
          <p:grpSpPr>
            <a:xfrm>
              <a:off x="9602501" y="4188469"/>
              <a:ext cx="72000" cy="2120256"/>
              <a:chOff x="9151342" y="4617676"/>
              <a:chExt cx="72000" cy="2120256"/>
            </a:xfrm>
            <a:grpFill/>
          </p:grpSpPr>
          <p:sp>
            <p:nvSpPr>
              <p:cNvPr id="320" name="Oval 319">
                <a:extLst>
                  <a:ext uri="{FF2B5EF4-FFF2-40B4-BE49-F238E27FC236}">
                    <a16:creationId xmlns:a16="http://schemas.microsoft.com/office/drawing/2014/main" id="{AF4C6D01-6814-4693-89BE-DD1829138E1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1" name="Oval 320">
                <a:extLst>
                  <a:ext uri="{FF2B5EF4-FFF2-40B4-BE49-F238E27FC236}">
                    <a16:creationId xmlns:a16="http://schemas.microsoft.com/office/drawing/2014/main" id="{14D9860C-3529-4373-9D8A-0C5314A7D03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2" name="Oval 321">
                <a:extLst>
                  <a:ext uri="{FF2B5EF4-FFF2-40B4-BE49-F238E27FC236}">
                    <a16:creationId xmlns:a16="http://schemas.microsoft.com/office/drawing/2014/main" id="{778BD0D2-FE1C-4176-B029-F7F8C40805D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3" name="Oval 322">
                <a:extLst>
                  <a:ext uri="{FF2B5EF4-FFF2-40B4-BE49-F238E27FC236}">
                    <a16:creationId xmlns:a16="http://schemas.microsoft.com/office/drawing/2014/main" id="{6DD47F11-9DDC-4B34-B92E-1B9A422B790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4" name="Oval 323">
                <a:extLst>
                  <a:ext uri="{FF2B5EF4-FFF2-40B4-BE49-F238E27FC236}">
                    <a16:creationId xmlns:a16="http://schemas.microsoft.com/office/drawing/2014/main" id="{078152A5-ECDD-4253-B05A-9DC3CBB325D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5" name="Oval 324">
                <a:extLst>
                  <a:ext uri="{FF2B5EF4-FFF2-40B4-BE49-F238E27FC236}">
                    <a16:creationId xmlns:a16="http://schemas.microsoft.com/office/drawing/2014/main" id="{99A58018-1334-499C-9B7B-304DEDCDB78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6" name="Oval 325">
                <a:extLst>
                  <a:ext uri="{FF2B5EF4-FFF2-40B4-BE49-F238E27FC236}">
                    <a16:creationId xmlns:a16="http://schemas.microsoft.com/office/drawing/2014/main" id="{CD0994CC-8F96-4C4A-9FD4-888720D36E00}"/>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7" name="Oval 326">
                <a:extLst>
                  <a:ext uri="{FF2B5EF4-FFF2-40B4-BE49-F238E27FC236}">
                    <a16:creationId xmlns:a16="http://schemas.microsoft.com/office/drawing/2014/main" id="{B5C26591-3E94-4263-8A7C-53B6C30FC6F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8" name="Oval 327">
                <a:extLst>
                  <a:ext uri="{FF2B5EF4-FFF2-40B4-BE49-F238E27FC236}">
                    <a16:creationId xmlns:a16="http://schemas.microsoft.com/office/drawing/2014/main" id="{68B28A9C-4C2A-4321-A5D9-6C22DED4429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9" name="Oval 328">
                <a:extLst>
                  <a:ext uri="{FF2B5EF4-FFF2-40B4-BE49-F238E27FC236}">
                    <a16:creationId xmlns:a16="http://schemas.microsoft.com/office/drawing/2014/main" id="{916A2696-B3CA-43CA-988B-0DB271E7E22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87" name="Group 286">
              <a:extLst>
                <a:ext uri="{FF2B5EF4-FFF2-40B4-BE49-F238E27FC236}">
                  <a16:creationId xmlns:a16="http://schemas.microsoft.com/office/drawing/2014/main" id="{1A02CFE3-5F46-4ED3-9D24-C0215E800F4F}"/>
                </a:ext>
              </a:extLst>
            </p:cNvPr>
            <p:cNvGrpSpPr/>
            <p:nvPr/>
          </p:nvGrpSpPr>
          <p:grpSpPr>
            <a:xfrm>
              <a:off x="9248894" y="4188469"/>
              <a:ext cx="72000" cy="2120256"/>
              <a:chOff x="9151342" y="4617676"/>
              <a:chExt cx="72000" cy="2120256"/>
            </a:xfrm>
            <a:grpFill/>
          </p:grpSpPr>
          <p:sp>
            <p:nvSpPr>
              <p:cNvPr id="310" name="Oval 309">
                <a:extLst>
                  <a:ext uri="{FF2B5EF4-FFF2-40B4-BE49-F238E27FC236}">
                    <a16:creationId xmlns:a16="http://schemas.microsoft.com/office/drawing/2014/main" id="{456A78E5-6BD1-4902-90DB-12E067EFC85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1" name="Oval 310">
                <a:extLst>
                  <a:ext uri="{FF2B5EF4-FFF2-40B4-BE49-F238E27FC236}">
                    <a16:creationId xmlns:a16="http://schemas.microsoft.com/office/drawing/2014/main" id="{790BD105-3578-4C2D-A402-702F0F68867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2" name="Oval 311">
                <a:extLst>
                  <a:ext uri="{FF2B5EF4-FFF2-40B4-BE49-F238E27FC236}">
                    <a16:creationId xmlns:a16="http://schemas.microsoft.com/office/drawing/2014/main" id="{EF2A2FE1-2269-490F-8BFD-2ED1A27B6A0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3" name="Oval 312">
                <a:extLst>
                  <a:ext uri="{FF2B5EF4-FFF2-40B4-BE49-F238E27FC236}">
                    <a16:creationId xmlns:a16="http://schemas.microsoft.com/office/drawing/2014/main" id="{AAB5A90F-755D-4BA4-B9A9-960282EAED3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4" name="Oval 313">
                <a:extLst>
                  <a:ext uri="{FF2B5EF4-FFF2-40B4-BE49-F238E27FC236}">
                    <a16:creationId xmlns:a16="http://schemas.microsoft.com/office/drawing/2014/main" id="{21E783EB-5CE7-44D2-AC05-BBFC251275B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5" name="Oval 314">
                <a:extLst>
                  <a:ext uri="{FF2B5EF4-FFF2-40B4-BE49-F238E27FC236}">
                    <a16:creationId xmlns:a16="http://schemas.microsoft.com/office/drawing/2014/main" id="{9B9EA456-01D3-4CBE-92A4-73830691107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6" name="Oval 315">
                <a:extLst>
                  <a:ext uri="{FF2B5EF4-FFF2-40B4-BE49-F238E27FC236}">
                    <a16:creationId xmlns:a16="http://schemas.microsoft.com/office/drawing/2014/main" id="{8B424069-25BF-47AD-9B66-068BE8EB8EE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7" name="Oval 316">
                <a:extLst>
                  <a:ext uri="{FF2B5EF4-FFF2-40B4-BE49-F238E27FC236}">
                    <a16:creationId xmlns:a16="http://schemas.microsoft.com/office/drawing/2014/main" id="{83024252-DDC1-44B5-8395-9D499469A11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8" name="Oval 317">
                <a:extLst>
                  <a:ext uri="{FF2B5EF4-FFF2-40B4-BE49-F238E27FC236}">
                    <a16:creationId xmlns:a16="http://schemas.microsoft.com/office/drawing/2014/main" id="{C28E32FB-CDA8-4A70-B5BE-B8FF56B027B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9" name="Oval 318">
                <a:extLst>
                  <a:ext uri="{FF2B5EF4-FFF2-40B4-BE49-F238E27FC236}">
                    <a16:creationId xmlns:a16="http://schemas.microsoft.com/office/drawing/2014/main" id="{9F8C11F2-4424-4B1C-8A5F-2C19EE52DA2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88" name="Group 287">
              <a:extLst>
                <a:ext uri="{FF2B5EF4-FFF2-40B4-BE49-F238E27FC236}">
                  <a16:creationId xmlns:a16="http://schemas.microsoft.com/office/drawing/2014/main" id="{DD3F1728-972B-4071-9D8E-70D8FDA5B4BC}"/>
                </a:ext>
              </a:extLst>
            </p:cNvPr>
            <p:cNvGrpSpPr/>
            <p:nvPr/>
          </p:nvGrpSpPr>
          <p:grpSpPr>
            <a:xfrm>
              <a:off x="8895287" y="4188469"/>
              <a:ext cx="72000" cy="2120256"/>
              <a:chOff x="9151342" y="4617676"/>
              <a:chExt cx="72000" cy="2120256"/>
            </a:xfrm>
            <a:grpFill/>
          </p:grpSpPr>
          <p:sp>
            <p:nvSpPr>
              <p:cNvPr id="300" name="Oval 299">
                <a:extLst>
                  <a:ext uri="{FF2B5EF4-FFF2-40B4-BE49-F238E27FC236}">
                    <a16:creationId xmlns:a16="http://schemas.microsoft.com/office/drawing/2014/main" id="{2769B880-5BA2-4318-A16E-8DED7B973F3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1" name="Oval 300">
                <a:extLst>
                  <a:ext uri="{FF2B5EF4-FFF2-40B4-BE49-F238E27FC236}">
                    <a16:creationId xmlns:a16="http://schemas.microsoft.com/office/drawing/2014/main" id="{0E56690F-2F34-4A77-8A58-76E735ACC35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2" name="Oval 301">
                <a:extLst>
                  <a:ext uri="{FF2B5EF4-FFF2-40B4-BE49-F238E27FC236}">
                    <a16:creationId xmlns:a16="http://schemas.microsoft.com/office/drawing/2014/main" id="{826AED98-88E1-4E04-8D72-173F10BC95F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3" name="Oval 302">
                <a:extLst>
                  <a:ext uri="{FF2B5EF4-FFF2-40B4-BE49-F238E27FC236}">
                    <a16:creationId xmlns:a16="http://schemas.microsoft.com/office/drawing/2014/main" id="{EAE53758-54B5-47D4-9B94-2F47FA6E86B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4" name="Oval 303">
                <a:extLst>
                  <a:ext uri="{FF2B5EF4-FFF2-40B4-BE49-F238E27FC236}">
                    <a16:creationId xmlns:a16="http://schemas.microsoft.com/office/drawing/2014/main" id="{069EBFBF-1F53-454B-A4FC-3BC7B290BFA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5" name="Oval 304">
                <a:extLst>
                  <a:ext uri="{FF2B5EF4-FFF2-40B4-BE49-F238E27FC236}">
                    <a16:creationId xmlns:a16="http://schemas.microsoft.com/office/drawing/2014/main" id="{4D2D1866-9CEE-438C-8C3E-E69B428DC38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6" name="Oval 305">
                <a:extLst>
                  <a:ext uri="{FF2B5EF4-FFF2-40B4-BE49-F238E27FC236}">
                    <a16:creationId xmlns:a16="http://schemas.microsoft.com/office/drawing/2014/main" id="{33DE32B2-3494-4212-AAED-DD3FA0D0AE6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7" name="Oval 306">
                <a:extLst>
                  <a:ext uri="{FF2B5EF4-FFF2-40B4-BE49-F238E27FC236}">
                    <a16:creationId xmlns:a16="http://schemas.microsoft.com/office/drawing/2014/main" id="{D3A5D151-802C-4C77-A626-A584452E982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8" name="Oval 307">
                <a:extLst>
                  <a:ext uri="{FF2B5EF4-FFF2-40B4-BE49-F238E27FC236}">
                    <a16:creationId xmlns:a16="http://schemas.microsoft.com/office/drawing/2014/main" id="{4DBAE265-8D63-467B-B772-D20AB68ECFB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9" name="Oval 308">
                <a:extLst>
                  <a:ext uri="{FF2B5EF4-FFF2-40B4-BE49-F238E27FC236}">
                    <a16:creationId xmlns:a16="http://schemas.microsoft.com/office/drawing/2014/main" id="{572C4D23-31B7-4774-9932-20C2EE401C5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89" name="Group 288">
              <a:extLst>
                <a:ext uri="{FF2B5EF4-FFF2-40B4-BE49-F238E27FC236}">
                  <a16:creationId xmlns:a16="http://schemas.microsoft.com/office/drawing/2014/main" id="{55D4A843-87DC-492F-858A-62B856A3D1E9}"/>
                </a:ext>
              </a:extLst>
            </p:cNvPr>
            <p:cNvGrpSpPr/>
            <p:nvPr/>
          </p:nvGrpSpPr>
          <p:grpSpPr>
            <a:xfrm>
              <a:off x="8541680" y="4188469"/>
              <a:ext cx="72000" cy="2120256"/>
              <a:chOff x="9151342" y="4617676"/>
              <a:chExt cx="72000" cy="2120256"/>
            </a:xfrm>
            <a:grpFill/>
          </p:grpSpPr>
          <p:sp>
            <p:nvSpPr>
              <p:cNvPr id="290" name="Oval 289">
                <a:extLst>
                  <a:ext uri="{FF2B5EF4-FFF2-40B4-BE49-F238E27FC236}">
                    <a16:creationId xmlns:a16="http://schemas.microsoft.com/office/drawing/2014/main" id="{2462D934-63A8-4502-90B3-720A6E2ACAA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1" name="Oval 290">
                <a:extLst>
                  <a:ext uri="{FF2B5EF4-FFF2-40B4-BE49-F238E27FC236}">
                    <a16:creationId xmlns:a16="http://schemas.microsoft.com/office/drawing/2014/main" id="{725DE932-55AB-4F41-87E3-E02DFEA2E44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2" name="Oval 291">
                <a:extLst>
                  <a:ext uri="{FF2B5EF4-FFF2-40B4-BE49-F238E27FC236}">
                    <a16:creationId xmlns:a16="http://schemas.microsoft.com/office/drawing/2014/main" id="{ADE5F00D-82A6-4A02-9DA5-F59ACE11B94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3" name="Oval 292">
                <a:extLst>
                  <a:ext uri="{FF2B5EF4-FFF2-40B4-BE49-F238E27FC236}">
                    <a16:creationId xmlns:a16="http://schemas.microsoft.com/office/drawing/2014/main" id="{79E052E1-4755-4061-B4CE-B37E344779D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4" name="Oval 293">
                <a:extLst>
                  <a:ext uri="{FF2B5EF4-FFF2-40B4-BE49-F238E27FC236}">
                    <a16:creationId xmlns:a16="http://schemas.microsoft.com/office/drawing/2014/main" id="{6D00D61E-C65D-4024-8DE0-F42530D1671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5" name="Oval 294">
                <a:extLst>
                  <a:ext uri="{FF2B5EF4-FFF2-40B4-BE49-F238E27FC236}">
                    <a16:creationId xmlns:a16="http://schemas.microsoft.com/office/drawing/2014/main" id="{BBB61860-762F-4B01-8C79-A53C240A093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6" name="Oval 295">
                <a:extLst>
                  <a:ext uri="{FF2B5EF4-FFF2-40B4-BE49-F238E27FC236}">
                    <a16:creationId xmlns:a16="http://schemas.microsoft.com/office/drawing/2014/main" id="{3230A921-BC10-43C1-8576-4ACC223C223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7" name="Oval 296">
                <a:extLst>
                  <a:ext uri="{FF2B5EF4-FFF2-40B4-BE49-F238E27FC236}">
                    <a16:creationId xmlns:a16="http://schemas.microsoft.com/office/drawing/2014/main" id="{5DD3B4C0-0EFB-4A52-B6B9-FE97E8D3466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8" name="Oval 297">
                <a:extLst>
                  <a:ext uri="{FF2B5EF4-FFF2-40B4-BE49-F238E27FC236}">
                    <a16:creationId xmlns:a16="http://schemas.microsoft.com/office/drawing/2014/main" id="{A65CD274-6F1E-4001-933B-8408DC520D3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9" name="Oval 298">
                <a:extLst>
                  <a:ext uri="{FF2B5EF4-FFF2-40B4-BE49-F238E27FC236}">
                    <a16:creationId xmlns:a16="http://schemas.microsoft.com/office/drawing/2014/main" id="{A44E1A44-A52D-4BC4-A322-F80BE45B034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Tree>
    <p:extLst>
      <p:ext uri="{BB962C8B-B14F-4D97-AF65-F5344CB8AC3E}">
        <p14:creationId xmlns:p14="http://schemas.microsoft.com/office/powerpoint/2010/main" val="2697217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85"/>
                                        </p:tgtEl>
                                        <p:attrNameLst>
                                          <p:attrName>style.visibility</p:attrName>
                                        </p:attrNameLst>
                                      </p:cBhvr>
                                      <p:to>
                                        <p:strVal val="visible"/>
                                      </p:to>
                                    </p:set>
                                    <p:anim calcmode="lin" valueType="num">
                                      <p:cBhvr additive="base">
                                        <p:cTn id="7" dur="750" fill="hold"/>
                                        <p:tgtEl>
                                          <p:spTgt spid="285"/>
                                        </p:tgtEl>
                                        <p:attrNameLst>
                                          <p:attrName>ppt_x</p:attrName>
                                        </p:attrNameLst>
                                      </p:cBhvr>
                                      <p:tavLst>
                                        <p:tav tm="0">
                                          <p:val>
                                            <p:strVal val="1+#ppt_w/2"/>
                                          </p:val>
                                        </p:tav>
                                        <p:tav tm="100000">
                                          <p:val>
                                            <p:strVal val="#ppt_x"/>
                                          </p:val>
                                        </p:tav>
                                      </p:tavLst>
                                    </p:anim>
                                    <p:anim calcmode="lin" valueType="num">
                                      <p:cBhvr additive="base">
                                        <p:cTn id="8" dur="750" fill="hold"/>
                                        <p:tgtEl>
                                          <p:spTgt spid="28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42"/>
                                        </p:tgtEl>
                                        <p:attrNameLst>
                                          <p:attrName>style.visibility</p:attrName>
                                        </p:attrNameLst>
                                      </p:cBhvr>
                                      <p:to>
                                        <p:strVal val="visible"/>
                                      </p:to>
                                    </p:set>
                                    <p:anim calcmode="lin" valueType="num">
                                      <p:cBhvr additive="base">
                                        <p:cTn id="11" dur="750" fill="hold"/>
                                        <p:tgtEl>
                                          <p:spTgt spid="142"/>
                                        </p:tgtEl>
                                        <p:attrNameLst>
                                          <p:attrName>ppt_x</p:attrName>
                                        </p:attrNameLst>
                                      </p:cBhvr>
                                      <p:tavLst>
                                        <p:tav tm="0">
                                          <p:val>
                                            <p:strVal val="1+#ppt_w/2"/>
                                          </p:val>
                                        </p:tav>
                                        <p:tav tm="100000">
                                          <p:val>
                                            <p:strVal val="#ppt_x"/>
                                          </p:val>
                                        </p:tav>
                                      </p:tavLst>
                                    </p:anim>
                                    <p:anim calcmode="lin" valueType="num">
                                      <p:cBhvr additive="base">
                                        <p:cTn id="12" dur="750" fill="hold"/>
                                        <p:tgtEl>
                                          <p:spTgt spid="142"/>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750"/>
                                        <p:tgtEl>
                                          <p:spTgt spid="33"/>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ipe(left)">
                                      <p:cBhvr>
                                        <p:cTn id="20" dur="750"/>
                                        <p:tgtEl>
                                          <p:spTgt spid="5">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750"/>
                                        <p:tgtEl>
                                          <p:spTgt spid="4"/>
                                        </p:tgtEl>
                                      </p:cBhvr>
                                    </p:animEffect>
                                  </p:childTnLst>
                                </p:cTn>
                              </p:par>
                            </p:childTnLst>
                          </p:cTn>
                        </p:par>
                        <p:par>
                          <p:cTn id="24" fill="hold">
                            <p:stCondLst>
                              <p:cond delay="2250"/>
                            </p:stCondLst>
                            <p:childTnLst>
                              <p:par>
                                <p:cTn id="25" presetID="10" presetClass="entr" presetSubtype="0" fill="hold" nodeType="afterEffect">
                                  <p:stCondLst>
                                    <p:cond delay="0"/>
                                  </p:stCondLst>
                                  <p:childTnLst>
                                    <p:set>
                                      <p:cBhvr>
                                        <p:cTn id="26" dur="1" fill="hold">
                                          <p:stCondLst>
                                            <p:cond delay="0"/>
                                          </p:stCondLst>
                                        </p:cTn>
                                        <p:tgtEl>
                                          <p:spTgt spid="162"/>
                                        </p:tgtEl>
                                        <p:attrNameLst>
                                          <p:attrName>style.visibility</p:attrName>
                                        </p:attrNameLst>
                                      </p:cBhvr>
                                      <p:to>
                                        <p:strVal val="visible"/>
                                      </p:to>
                                    </p:set>
                                    <p:animEffect transition="in" filter="fade">
                                      <p:cBhvr>
                                        <p:cTn id="27" dur="500"/>
                                        <p:tgtEl>
                                          <p:spTgt spid="162"/>
                                        </p:tgtEl>
                                      </p:cBhvr>
                                    </p:animEffect>
                                  </p:childTnLst>
                                </p:cTn>
                              </p:par>
                            </p:childTnLst>
                          </p:cTn>
                        </p:par>
                        <p:par>
                          <p:cTn id="28" fill="hold">
                            <p:stCondLst>
                              <p:cond delay="2750"/>
                            </p:stCondLst>
                            <p:childTnLst>
                              <p:par>
                                <p:cTn id="29" presetID="2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750"/>
                                        <p:tgtEl>
                                          <p:spTgt spid="15"/>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750" fill="hold"/>
                                        <p:tgtEl>
                                          <p:spTgt spid="14"/>
                                        </p:tgtEl>
                                        <p:attrNameLst>
                                          <p:attrName>ppt_w</p:attrName>
                                        </p:attrNameLst>
                                      </p:cBhvr>
                                      <p:tavLst>
                                        <p:tav tm="0">
                                          <p:val>
                                            <p:fltVal val="0"/>
                                          </p:val>
                                        </p:tav>
                                        <p:tav tm="100000">
                                          <p:val>
                                            <p:strVal val="#ppt_w"/>
                                          </p:val>
                                        </p:tav>
                                      </p:tavLst>
                                    </p:anim>
                                    <p:anim calcmode="lin" valueType="num">
                                      <p:cBhvr>
                                        <p:cTn id="36" dur="750" fill="hold"/>
                                        <p:tgtEl>
                                          <p:spTgt spid="14"/>
                                        </p:tgtEl>
                                        <p:attrNameLst>
                                          <p:attrName>ppt_h</p:attrName>
                                        </p:attrNameLst>
                                      </p:cBhvr>
                                      <p:tavLst>
                                        <p:tav tm="0">
                                          <p:val>
                                            <p:fltVal val="0"/>
                                          </p:val>
                                        </p:tav>
                                        <p:tav tm="100000">
                                          <p:val>
                                            <p:strVal val="#ppt_h"/>
                                          </p:val>
                                        </p:tav>
                                      </p:tavLst>
                                    </p:anim>
                                    <p:animEffect transition="in" filter="fade">
                                      <p:cBhvr>
                                        <p:cTn id="37" dur="750"/>
                                        <p:tgtEl>
                                          <p:spTgt spid="14"/>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750" fill="hold"/>
                                        <p:tgtEl>
                                          <p:spTgt spid="16"/>
                                        </p:tgtEl>
                                        <p:attrNameLst>
                                          <p:attrName>ppt_w</p:attrName>
                                        </p:attrNameLst>
                                      </p:cBhvr>
                                      <p:tavLst>
                                        <p:tav tm="0">
                                          <p:val>
                                            <p:fltVal val="0"/>
                                          </p:val>
                                        </p:tav>
                                        <p:tav tm="100000">
                                          <p:val>
                                            <p:strVal val="#ppt_w"/>
                                          </p:val>
                                        </p:tav>
                                      </p:tavLst>
                                    </p:anim>
                                    <p:anim calcmode="lin" valueType="num">
                                      <p:cBhvr>
                                        <p:cTn id="41" dur="750" fill="hold"/>
                                        <p:tgtEl>
                                          <p:spTgt spid="16"/>
                                        </p:tgtEl>
                                        <p:attrNameLst>
                                          <p:attrName>ppt_h</p:attrName>
                                        </p:attrNameLst>
                                      </p:cBhvr>
                                      <p:tavLst>
                                        <p:tav tm="0">
                                          <p:val>
                                            <p:fltVal val="0"/>
                                          </p:val>
                                        </p:tav>
                                        <p:tav tm="100000">
                                          <p:val>
                                            <p:strVal val="#ppt_h"/>
                                          </p:val>
                                        </p:tav>
                                      </p:tavLst>
                                    </p:anim>
                                    <p:animEffect transition="in" filter="fade">
                                      <p:cBhvr>
                                        <p:cTn id="42" dur="750"/>
                                        <p:tgtEl>
                                          <p:spTgt spid="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11"/>
                                        </p:tgtEl>
                                        <p:attrNameLst>
                                          <p:attrName>style.visibility</p:attrName>
                                        </p:attrNameLst>
                                      </p:cBhvr>
                                      <p:to>
                                        <p:strVal val="visible"/>
                                      </p:to>
                                    </p:set>
                                    <p:anim calcmode="lin" valueType="num">
                                      <p:cBhvr>
                                        <p:cTn id="45" dur="750" fill="hold"/>
                                        <p:tgtEl>
                                          <p:spTgt spid="111"/>
                                        </p:tgtEl>
                                        <p:attrNameLst>
                                          <p:attrName>ppt_w</p:attrName>
                                        </p:attrNameLst>
                                      </p:cBhvr>
                                      <p:tavLst>
                                        <p:tav tm="0">
                                          <p:val>
                                            <p:fltVal val="0"/>
                                          </p:val>
                                        </p:tav>
                                        <p:tav tm="100000">
                                          <p:val>
                                            <p:strVal val="#ppt_w"/>
                                          </p:val>
                                        </p:tav>
                                      </p:tavLst>
                                    </p:anim>
                                    <p:anim calcmode="lin" valueType="num">
                                      <p:cBhvr>
                                        <p:cTn id="46" dur="750" fill="hold"/>
                                        <p:tgtEl>
                                          <p:spTgt spid="111"/>
                                        </p:tgtEl>
                                        <p:attrNameLst>
                                          <p:attrName>ppt_h</p:attrName>
                                        </p:attrNameLst>
                                      </p:cBhvr>
                                      <p:tavLst>
                                        <p:tav tm="0">
                                          <p:val>
                                            <p:fltVal val="0"/>
                                          </p:val>
                                        </p:tav>
                                        <p:tav tm="100000">
                                          <p:val>
                                            <p:strVal val="#ppt_h"/>
                                          </p:val>
                                        </p:tav>
                                      </p:tavLst>
                                    </p:anim>
                                    <p:animEffect transition="in" filter="fade">
                                      <p:cBhvr>
                                        <p:cTn id="47" dur="750"/>
                                        <p:tgtEl>
                                          <p:spTgt spid="111"/>
                                        </p:tgtEl>
                                      </p:cBhvr>
                                    </p:animEffect>
                                  </p:childTnLst>
                                </p:cTn>
                              </p:par>
                              <p:par>
                                <p:cTn id="48" presetID="53" presetClass="entr" presetSubtype="16" fill="hold" nodeType="withEffect">
                                  <p:stCondLst>
                                    <p:cond delay="0"/>
                                  </p:stCondLst>
                                  <p:childTnLst>
                                    <p:set>
                                      <p:cBhvr>
                                        <p:cTn id="49" dur="1" fill="hold">
                                          <p:stCondLst>
                                            <p:cond delay="0"/>
                                          </p:stCondLst>
                                        </p:cTn>
                                        <p:tgtEl>
                                          <p:spTgt spid="112"/>
                                        </p:tgtEl>
                                        <p:attrNameLst>
                                          <p:attrName>style.visibility</p:attrName>
                                        </p:attrNameLst>
                                      </p:cBhvr>
                                      <p:to>
                                        <p:strVal val="visible"/>
                                      </p:to>
                                    </p:set>
                                    <p:anim calcmode="lin" valueType="num">
                                      <p:cBhvr>
                                        <p:cTn id="50" dur="750" fill="hold"/>
                                        <p:tgtEl>
                                          <p:spTgt spid="112"/>
                                        </p:tgtEl>
                                        <p:attrNameLst>
                                          <p:attrName>ppt_w</p:attrName>
                                        </p:attrNameLst>
                                      </p:cBhvr>
                                      <p:tavLst>
                                        <p:tav tm="0">
                                          <p:val>
                                            <p:fltVal val="0"/>
                                          </p:val>
                                        </p:tav>
                                        <p:tav tm="100000">
                                          <p:val>
                                            <p:strVal val="#ppt_w"/>
                                          </p:val>
                                        </p:tav>
                                      </p:tavLst>
                                    </p:anim>
                                    <p:anim calcmode="lin" valueType="num">
                                      <p:cBhvr>
                                        <p:cTn id="51" dur="750" fill="hold"/>
                                        <p:tgtEl>
                                          <p:spTgt spid="112"/>
                                        </p:tgtEl>
                                        <p:attrNameLst>
                                          <p:attrName>ppt_h</p:attrName>
                                        </p:attrNameLst>
                                      </p:cBhvr>
                                      <p:tavLst>
                                        <p:tav tm="0">
                                          <p:val>
                                            <p:fltVal val="0"/>
                                          </p:val>
                                        </p:tav>
                                        <p:tav tm="100000">
                                          <p:val>
                                            <p:strVal val="#ppt_h"/>
                                          </p:val>
                                        </p:tav>
                                      </p:tavLst>
                                    </p:anim>
                                    <p:animEffect transition="in" filter="fade">
                                      <p:cBhvr>
                                        <p:cTn id="52" dur="750"/>
                                        <p:tgtEl>
                                          <p:spTgt spid="112"/>
                                        </p:tgtEl>
                                      </p:cBhvr>
                                    </p:animEffect>
                                  </p:childTnLst>
                                </p:cTn>
                              </p:par>
                            </p:childTnLst>
                          </p:cTn>
                        </p:par>
                        <p:par>
                          <p:cTn id="53" fill="hold">
                            <p:stCondLst>
                              <p:cond delay="4250"/>
                            </p:stCondLst>
                            <p:childTnLst>
                              <p:par>
                                <p:cTn id="54" presetID="10"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par>
                          <p:cTn id="57" fill="hold">
                            <p:stCondLst>
                              <p:cond delay="4750"/>
                            </p:stCondLst>
                            <p:childTnLst>
                              <p:par>
                                <p:cTn id="58" presetID="22" presetClass="entr" presetSubtype="1"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up)">
                                      <p:cBhvr>
                                        <p:cTn id="60" dur="750"/>
                                        <p:tgtEl>
                                          <p:spTgt spid="18"/>
                                        </p:tgtEl>
                                      </p:cBhvr>
                                    </p:animEffect>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14" grpId="0" animBg="1"/>
      <p:bldP spid="15" grpId="0"/>
      <p:bldP spid="16" grpId="0"/>
      <p:bldP spid="18" grpId="0"/>
      <p:bldP spid="19" grpId="0"/>
      <p:bldP spid="111" grpId="0" animBg="1"/>
      <p:bldP spid="1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Connector 52">
            <a:extLst>
              <a:ext uri="{FF2B5EF4-FFF2-40B4-BE49-F238E27FC236}">
                <a16:creationId xmlns:a16="http://schemas.microsoft.com/office/drawing/2014/main" id="{F22BF605-66E6-46F8-90F9-BD8000D410C5}"/>
              </a:ext>
            </a:extLst>
          </p:cNvPr>
          <p:cNvCxnSpPr>
            <a:cxnSpLocks/>
          </p:cNvCxnSpPr>
          <p:nvPr/>
        </p:nvCxnSpPr>
        <p:spPr>
          <a:xfrm>
            <a:off x="-152400" y="3409950"/>
            <a:ext cx="14436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ectangle: Rounded Corners 48">
            <a:extLst>
              <a:ext uri="{FF2B5EF4-FFF2-40B4-BE49-F238E27FC236}">
                <a16:creationId xmlns:a16="http://schemas.microsoft.com/office/drawing/2014/main" id="{FCBB8DCB-4281-42E1-9461-DBB88DDB63D4}"/>
              </a:ext>
            </a:extLst>
          </p:cNvPr>
          <p:cNvSpPr/>
          <p:nvPr/>
        </p:nvSpPr>
        <p:spPr>
          <a:xfrm>
            <a:off x="1252214" y="3174966"/>
            <a:ext cx="1867154" cy="480673"/>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accent1"/>
              </a:solidFill>
            </a:endParaRPr>
          </a:p>
        </p:txBody>
      </p:sp>
      <p:sp>
        <p:nvSpPr>
          <p:cNvPr id="50" name="TextBox">
            <a:extLst>
              <a:ext uri="{FF2B5EF4-FFF2-40B4-BE49-F238E27FC236}">
                <a16:creationId xmlns:a16="http://schemas.microsoft.com/office/drawing/2014/main" id="{C2241EB8-62EE-4422-98A5-908A0CF9A6ED}"/>
              </a:ext>
            </a:extLst>
          </p:cNvPr>
          <p:cNvSpPr txBox="1"/>
          <p:nvPr/>
        </p:nvSpPr>
        <p:spPr>
          <a:xfrm>
            <a:off x="1330256" y="3230951"/>
            <a:ext cx="1711070" cy="3306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ID" sz="1600" b="1">
                <a:solidFill>
                  <a:schemeClr val="bg1"/>
                </a:solidFill>
                <a:latin typeface="+mj-lt"/>
              </a:rPr>
              <a:t>2017 – 2018</a:t>
            </a:r>
          </a:p>
        </p:txBody>
      </p:sp>
      <p:sp>
        <p:nvSpPr>
          <p:cNvPr id="51" name="TextBox">
            <a:extLst>
              <a:ext uri="{FF2B5EF4-FFF2-40B4-BE49-F238E27FC236}">
                <a16:creationId xmlns:a16="http://schemas.microsoft.com/office/drawing/2014/main" id="{31D3D574-B0E0-483F-AB2F-69579EB15B17}"/>
              </a:ext>
            </a:extLst>
          </p:cNvPr>
          <p:cNvSpPr txBox="1"/>
          <p:nvPr/>
        </p:nvSpPr>
        <p:spPr>
          <a:xfrm>
            <a:off x="2176786" y="4492608"/>
            <a:ext cx="3398837"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vero asperiores voluptates repellat libero debitis pretium vitae dictum tincidunt sed repudiandae fringilla cupiditate iste aliquam dolorum eros ornare occaecati nobis ipsum</a:t>
            </a:r>
            <a:endParaRPr lang="en-ID" sz="1200">
              <a:solidFill>
                <a:schemeClr val="tx1"/>
              </a:solidFill>
            </a:endParaRPr>
          </a:p>
        </p:txBody>
      </p:sp>
      <p:sp>
        <p:nvSpPr>
          <p:cNvPr id="52" name="TextBox">
            <a:extLst>
              <a:ext uri="{FF2B5EF4-FFF2-40B4-BE49-F238E27FC236}">
                <a16:creationId xmlns:a16="http://schemas.microsoft.com/office/drawing/2014/main" id="{56F41CC6-D465-4223-8396-13FDE7990ABD}"/>
              </a:ext>
            </a:extLst>
          </p:cNvPr>
          <p:cNvSpPr txBox="1"/>
          <p:nvPr/>
        </p:nvSpPr>
        <p:spPr>
          <a:xfrm>
            <a:off x="2176786" y="4088613"/>
            <a:ext cx="314166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Graphic Design - California</a:t>
            </a:r>
          </a:p>
        </p:txBody>
      </p:sp>
      <p:sp>
        <p:nvSpPr>
          <p:cNvPr id="54" name="Rectangle: Rounded Corners 53">
            <a:extLst>
              <a:ext uri="{FF2B5EF4-FFF2-40B4-BE49-F238E27FC236}">
                <a16:creationId xmlns:a16="http://schemas.microsoft.com/office/drawing/2014/main" id="{E9F57D3A-1E43-4DB5-B85D-28120F773CBC}"/>
              </a:ext>
            </a:extLst>
          </p:cNvPr>
          <p:cNvSpPr/>
          <p:nvPr/>
        </p:nvSpPr>
        <p:spPr>
          <a:xfrm>
            <a:off x="1252214" y="4181077"/>
            <a:ext cx="676673" cy="676673"/>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accent1"/>
              </a:solidFill>
            </a:endParaRPr>
          </a:p>
        </p:txBody>
      </p:sp>
      <p:grpSp>
        <p:nvGrpSpPr>
          <p:cNvPr id="55" name="Group 54">
            <a:extLst>
              <a:ext uri="{FF2B5EF4-FFF2-40B4-BE49-F238E27FC236}">
                <a16:creationId xmlns:a16="http://schemas.microsoft.com/office/drawing/2014/main" id="{ED670923-BF4A-459D-95EB-3ED5B5522964}"/>
              </a:ext>
            </a:extLst>
          </p:cNvPr>
          <p:cNvGrpSpPr/>
          <p:nvPr/>
        </p:nvGrpSpPr>
        <p:grpSpPr>
          <a:xfrm>
            <a:off x="1453058" y="4402544"/>
            <a:ext cx="274986" cy="233738"/>
            <a:chOff x="6349750" y="2001450"/>
            <a:chExt cx="762000" cy="647700"/>
          </a:xfrm>
          <a:solidFill>
            <a:schemeClr val="bg1"/>
          </a:solidFill>
        </p:grpSpPr>
        <p:sp>
          <p:nvSpPr>
            <p:cNvPr id="56" name="Freeform: Shape 55">
              <a:extLst>
                <a:ext uri="{FF2B5EF4-FFF2-40B4-BE49-F238E27FC236}">
                  <a16:creationId xmlns:a16="http://schemas.microsoft.com/office/drawing/2014/main" id="{BCD29895-66ED-406F-BEFA-311CCD72052D}"/>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p>
          </p:txBody>
        </p:sp>
        <p:sp>
          <p:nvSpPr>
            <p:cNvPr id="57" name="Freeform: Shape 56">
              <a:extLst>
                <a:ext uri="{FF2B5EF4-FFF2-40B4-BE49-F238E27FC236}">
                  <a16:creationId xmlns:a16="http://schemas.microsoft.com/office/drawing/2014/main" id="{E758D956-F024-431E-9569-F9A62744957E}"/>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p>
          </p:txBody>
        </p:sp>
      </p:grpSp>
      <p:sp>
        <p:nvSpPr>
          <p:cNvPr id="59" name="Rectangle: Rounded Corners 58">
            <a:extLst>
              <a:ext uri="{FF2B5EF4-FFF2-40B4-BE49-F238E27FC236}">
                <a16:creationId xmlns:a16="http://schemas.microsoft.com/office/drawing/2014/main" id="{89D6CB49-336D-4057-8F73-364A59EACE10}"/>
              </a:ext>
            </a:extLst>
          </p:cNvPr>
          <p:cNvSpPr/>
          <p:nvPr/>
        </p:nvSpPr>
        <p:spPr>
          <a:xfrm>
            <a:off x="6617964" y="3174966"/>
            <a:ext cx="1867154" cy="480673"/>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accent1"/>
              </a:solidFill>
            </a:endParaRPr>
          </a:p>
        </p:txBody>
      </p:sp>
      <p:sp>
        <p:nvSpPr>
          <p:cNvPr id="60" name="TextBox">
            <a:extLst>
              <a:ext uri="{FF2B5EF4-FFF2-40B4-BE49-F238E27FC236}">
                <a16:creationId xmlns:a16="http://schemas.microsoft.com/office/drawing/2014/main" id="{805A30BE-2C13-457E-B388-23FBDBF4C836}"/>
              </a:ext>
            </a:extLst>
          </p:cNvPr>
          <p:cNvSpPr txBox="1"/>
          <p:nvPr/>
        </p:nvSpPr>
        <p:spPr>
          <a:xfrm>
            <a:off x="6696006" y="3230951"/>
            <a:ext cx="1711070" cy="3306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ID" sz="1600" b="1">
                <a:solidFill>
                  <a:schemeClr val="bg1"/>
                </a:solidFill>
                <a:latin typeface="+mj-lt"/>
              </a:rPr>
              <a:t>2019 - 2020</a:t>
            </a:r>
          </a:p>
        </p:txBody>
      </p:sp>
      <p:sp>
        <p:nvSpPr>
          <p:cNvPr id="61" name="TextBox">
            <a:extLst>
              <a:ext uri="{FF2B5EF4-FFF2-40B4-BE49-F238E27FC236}">
                <a16:creationId xmlns:a16="http://schemas.microsoft.com/office/drawing/2014/main" id="{A6E6D016-10BB-4898-B6F1-2EFE52BA8D1C}"/>
              </a:ext>
            </a:extLst>
          </p:cNvPr>
          <p:cNvSpPr txBox="1"/>
          <p:nvPr/>
        </p:nvSpPr>
        <p:spPr>
          <a:xfrm>
            <a:off x="7542536" y="4492608"/>
            <a:ext cx="3398837"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vero asperiores voluptates repellat libero debitis pretium vitae dictum tincidunt sed repudiandae fringilla cupiditate iste aliquam dolorum eros ornare occaecati nobis ipsum</a:t>
            </a:r>
            <a:endParaRPr lang="en-ID" sz="1200">
              <a:solidFill>
                <a:schemeClr val="tx1"/>
              </a:solidFill>
            </a:endParaRPr>
          </a:p>
        </p:txBody>
      </p:sp>
      <p:sp>
        <p:nvSpPr>
          <p:cNvPr id="62" name="TextBox">
            <a:extLst>
              <a:ext uri="{FF2B5EF4-FFF2-40B4-BE49-F238E27FC236}">
                <a16:creationId xmlns:a16="http://schemas.microsoft.com/office/drawing/2014/main" id="{DB1FB045-0CB2-482C-BEF9-3AA3C802FF20}"/>
              </a:ext>
            </a:extLst>
          </p:cNvPr>
          <p:cNvSpPr txBox="1"/>
          <p:nvPr/>
        </p:nvSpPr>
        <p:spPr>
          <a:xfrm>
            <a:off x="7542536" y="4088613"/>
            <a:ext cx="314166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Graphic Design - California</a:t>
            </a:r>
          </a:p>
        </p:txBody>
      </p:sp>
      <p:cxnSp>
        <p:nvCxnSpPr>
          <p:cNvPr id="63" name="Straight Connector 62">
            <a:extLst>
              <a:ext uri="{FF2B5EF4-FFF2-40B4-BE49-F238E27FC236}">
                <a16:creationId xmlns:a16="http://schemas.microsoft.com/office/drawing/2014/main" id="{2F8F6964-EC5F-498C-BC58-4DC871F1C0A0}"/>
              </a:ext>
            </a:extLst>
          </p:cNvPr>
          <p:cNvCxnSpPr>
            <a:cxnSpLocks/>
          </p:cNvCxnSpPr>
          <p:nvPr/>
        </p:nvCxnSpPr>
        <p:spPr>
          <a:xfrm>
            <a:off x="3053263" y="3409950"/>
            <a:ext cx="363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Rectangle: Rounded Corners 63">
            <a:extLst>
              <a:ext uri="{FF2B5EF4-FFF2-40B4-BE49-F238E27FC236}">
                <a16:creationId xmlns:a16="http://schemas.microsoft.com/office/drawing/2014/main" id="{5880EB5C-F730-4BAF-B83D-B92B00862BA0}"/>
              </a:ext>
            </a:extLst>
          </p:cNvPr>
          <p:cNvSpPr/>
          <p:nvPr/>
        </p:nvSpPr>
        <p:spPr>
          <a:xfrm>
            <a:off x="6617964" y="4181077"/>
            <a:ext cx="676673" cy="676673"/>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accent1"/>
              </a:solidFill>
            </a:endParaRPr>
          </a:p>
        </p:txBody>
      </p:sp>
      <p:grpSp>
        <p:nvGrpSpPr>
          <p:cNvPr id="65" name="Group 64">
            <a:extLst>
              <a:ext uri="{FF2B5EF4-FFF2-40B4-BE49-F238E27FC236}">
                <a16:creationId xmlns:a16="http://schemas.microsoft.com/office/drawing/2014/main" id="{A9B5B130-1E8D-4E74-9A2D-5CA842CBEFAE}"/>
              </a:ext>
            </a:extLst>
          </p:cNvPr>
          <p:cNvGrpSpPr/>
          <p:nvPr/>
        </p:nvGrpSpPr>
        <p:grpSpPr>
          <a:xfrm>
            <a:off x="6818808" y="4402544"/>
            <a:ext cx="274986" cy="233738"/>
            <a:chOff x="6349750" y="2001450"/>
            <a:chExt cx="762000" cy="647700"/>
          </a:xfrm>
          <a:solidFill>
            <a:schemeClr val="bg1"/>
          </a:solidFill>
        </p:grpSpPr>
        <p:sp>
          <p:nvSpPr>
            <p:cNvPr id="66" name="Freeform: Shape 65">
              <a:extLst>
                <a:ext uri="{FF2B5EF4-FFF2-40B4-BE49-F238E27FC236}">
                  <a16:creationId xmlns:a16="http://schemas.microsoft.com/office/drawing/2014/main" id="{87FE178F-CDCF-4389-8F7A-7464898140B4}"/>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p>
          </p:txBody>
        </p:sp>
        <p:sp>
          <p:nvSpPr>
            <p:cNvPr id="67" name="Freeform: Shape 66">
              <a:extLst>
                <a:ext uri="{FF2B5EF4-FFF2-40B4-BE49-F238E27FC236}">
                  <a16:creationId xmlns:a16="http://schemas.microsoft.com/office/drawing/2014/main" id="{66E2AD52-5CDE-4611-AD96-5C2AA6A1FB66}"/>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p>
          </p:txBody>
        </p:sp>
      </p:grpSp>
      <p:sp>
        <p:nvSpPr>
          <p:cNvPr id="212" name="TextBox">
            <a:extLst>
              <a:ext uri="{FF2B5EF4-FFF2-40B4-BE49-F238E27FC236}">
                <a16:creationId xmlns:a16="http://schemas.microsoft.com/office/drawing/2014/main" id="{E8EB5BEF-6830-448E-9BE7-D2F29E306197}"/>
              </a:ext>
            </a:extLst>
          </p:cNvPr>
          <p:cNvSpPr txBox="1"/>
          <p:nvPr/>
        </p:nvSpPr>
        <p:spPr>
          <a:xfrm>
            <a:off x="1252214" y="1504645"/>
            <a:ext cx="7232904"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nihil tempore malesuada in tenetur dolor placeat tenetur nulla rerum reiciendis facere massa praesentium nulla officiis ut deserunt voluptates alias sied hic quidem placeat possimus id repellendus magna voluptatum animi metus ducimus odio est maxime feug libero iste voluptatum da earum distinctio soluta repellat expedita optio recusandae saepe dolorum assumenda libero</a:t>
            </a:r>
            <a:endParaRPr lang="en-ID" sz="1200">
              <a:solidFill>
                <a:schemeClr val="tx1"/>
              </a:solidFill>
            </a:endParaRPr>
          </a:p>
        </p:txBody>
      </p:sp>
      <p:grpSp>
        <p:nvGrpSpPr>
          <p:cNvPr id="213" name="Group 212">
            <a:extLst>
              <a:ext uri="{FF2B5EF4-FFF2-40B4-BE49-F238E27FC236}">
                <a16:creationId xmlns:a16="http://schemas.microsoft.com/office/drawing/2014/main" id="{8EA6E2CD-A69B-4616-9F96-6F2E2BE2663A}"/>
              </a:ext>
            </a:extLst>
          </p:cNvPr>
          <p:cNvGrpSpPr/>
          <p:nvPr/>
        </p:nvGrpSpPr>
        <p:grpSpPr>
          <a:xfrm>
            <a:off x="9509683" y="427865"/>
            <a:ext cx="2218711" cy="2146361"/>
            <a:chOff x="8665603" y="3206990"/>
            <a:chExt cx="3330874" cy="3222258"/>
          </a:xfrm>
        </p:grpSpPr>
        <p:sp>
          <p:nvSpPr>
            <p:cNvPr id="214" name="Oval 213">
              <a:extLst>
                <a:ext uri="{FF2B5EF4-FFF2-40B4-BE49-F238E27FC236}">
                  <a16:creationId xmlns:a16="http://schemas.microsoft.com/office/drawing/2014/main" id="{D2EA29B1-4E43-4AE4-AF20-437DB1C7BE13}"/>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5" name="Oval 214">
              <a:extLst>
                <a:ext uri="{FF2B5EF4-FFF2-40B4-BE49-F238E27FC236}">
                  <a16:creationId xmlns:a16="http://schemas.microsoft.com/office/drawing/2014/main" id="{A18AF8BC-2865-4099-9734-C4051D3BC59D}"/>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16" name="Group 215">
            <a:extLst>
              <a:ext uri="{FF2B5EF4-FFF2-40B4-BE49-F238E27FC236}">
                <a16:creationId xmlns:a16="http://schemas.microsoft.com/office/drawing/2014/main" id="{3FF52C05-4CA8-48FC-986C-8B27B336349C}"/>
              </a:ext>
            </a:extLst>
          </p:cNvPr>
          <p:cNvGrpSpPr/>
          <p:nvPr/>
        </p:nvGrpSpPr>
        <p:grpSpPr>
          <a:xfrm>
            <a:off x="10142174" y="1912502"/>
            <a:ext cx="1146918" cy="1635974"/>
            <a:chOff x="8541680" y="4188469"/>
            <a:chExt cx="1486430" cy="2120256"/>
          </a:xfrm>
          <a:solidFill>
            <a:schemeClr val="tx1"/>
          </a:solidFill>
        </p:grpSpPr>
        <p:grpSp>
          <p:nvGrpSpPr>
            <p:cNvPr id="217" name="Group 216">
              <a:extLst>
                <a:ext uri="{FF2B5EF4-FFF2-40B4-BE49-F238E27FC236}">
                  <a16:creationId xmlns:a16="http://schemas.microsoft.com/office/drawing/2014/main" id="{14FEB3D1-1959-487B-BDB2-2F08E4C9859F}"/>
                </a:ext>
              </a:extLst>
            </p:cNvPr>
            <p:cNvGrpSpPr/>
            <p:nvPr/>
          </p:nvGrpSpPr>
          <p:grpSpPr>
            <a:xfrm>
              <a:off x="9956110" y="4188469"/>
              <a:ext cx="72000" cy="2120256"/>
              <a:chOff x="9151342" y="4617676"/>
              <a:chExt cx="72000" cy="2120256"/>
            </a:xfrm>
            <a:grpFill/>
          </p:grpSpPr>
          <p:sp>
            <p:nvSpPr>
              <p:cNvPr id="262" name="Oval 261">
                <a:extLst>
                  <a:ext uri="{FF2B5EF4-FFF2-40B4-BE49-F238E27FC236}">
                    <a16:creationId xmlns:a16="http://schemas.microsoft.com/office/drawing/2014/main" id="{14096611-DA43-46BD-8CF9-61E81501F3F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3" name="Oval 262">
                <a:extLst>
                  <a:ext uri="{FF2B5EF4-FFF2-40B4-BE49-F238E27FC236}">
                    <a16:creationId xmlns:a16="http://schemas.microsoft.com/office/drawing/2014/main" id="{A3639791-F40F-4B56-8FCF-7CCB6EAFE5F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4" name="Oval 263">
                <a:extLst>
                  <a:ext uri="{FF2B5EF4-FFF2-40B4-BE49-F238E27FC236}">
                    <a16:creationId xmlns:a16="http://schemas.microsoft.com/office/drawing/2014/main" id="{7C4BA478-51B2-461E-918C-61E9C227292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5" name="Oval 264">
                <a:extLst>
                  <a:ext uri="{FF2B5EF4-FFF2-40B4-BE49-F238E27FC236}">
                    <a16:creationId xmlns:a16="http://schemas.microsoft.com/office/drawing/2014/main" id="{90F5B805-B0AE-4382-BA66-EB9D49DED5E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6" name="Oval 265">
                <a:extLst>
                  <a:ext uri="{FF2B5EF4-FFF2-40B4-BE49-F238E27FC236}">
                    <a16:creationId xmlns:a16="http://schemas.microsoft.com/office/drawing/2014/main" id="{8E7E91D8-C78D-4E89-A3D3-2D708991756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7" name="Oval 266">
                <a:extLst>
                  <a:ext uri="{FF2B5EF4-FFF2-40B4-BE49-F238E27FC236}">
                    <a16:creationId xmlns:a16="http://schemas.microsoft.com/office/drawing/2014/main" id="{4D1E4505-08DB-4090-BAA5-7397907BB0B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8" name="Oval 267">
                <a:extLst>
                  <a:ext uri="{FF2B5EF4-FFF2-40B4-BE49-F238E27FC236}">
                    <a16:creationId xmlns:a16="http://schemas.microsoft.com/office/drawing/2014/main" id="{9CEF9F07-406F-462E-AF0C-0B452A5BF85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9" name="Oval 268">
                <a:extLst>
                  <a:ext uri="{FF2B5EF4-FFF2-40B4-BE49-F238E27FC236}">
                    <a16:creationId xmlns:a16="http://schemas.microsoft.com/office/drawing/2014/main" id="{0B4257AD-CD74-4DDC-BE6A-EE7B8B58ADBA}"/>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0" name="Oval 269">
                <a:extLst>
                  <a:ext uri="{FF2B5EF4-FFF2-40B4-BE49-F238E27FC236}">
                    <a16:creationId xmlns:a16="http://schemas.microsoft.com/office/drawing/2014/main" id="{670DAAB8-C51D-4D20-B9C4-C1AF43AD299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1" name="Oval 270">
                <a:extLst>
                  <a:ext uri="{FF2B5EF4-FFF2-40B4-BE49-F238E27FC236}">
                    <a16:creationId xmlns:a16="http://schemas.microsoft.com/office/drawing/2014/main" id="{EBD879DF-A287-42B8-8C73-CEFA8320A84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18" name="Group 217">
              <a:extLst>
                <a:ext uri="{FF2B5EF4-FFF2-40B4-BE49-F238E27FC236}">
                  <a16:creationId xmlns:a16="http://schemas.microsoft.com/office/drawing/2014/main" id="{749CB0C3-A0F3-49A5-87E4-9E291DF7E652}"/>
                </a:ext>
              </a:extLst>
            </p:cNvPr>
            <p:cNvGrpSpPr/>
            <p:nvPr/>
          </p:nvGrpSpPr>
          <p:grpSpPr>
            <a:xfrm>
              <a:off x="9602501" y="4188469"/>
              <a:ext cx="72000" cy="2120256"/>
              <a:chOff x="9151342" y="4617676"/>
              <a:chExt cx="72000" cy="2120256"/>
            </a:xfrm>
            <a:grpFill/>
          </p:grpSpPr>
          <p:sp>
            <p:nvSpPr>
              <p:cNvPr id="252" name="Oval 251">
                <a:extLst>
                  <a:ext uri="{FF2B5EF4-FFF2-40B4-BE49-F238E27FC236}">
                    <a16:creationId xmlns:a16="http://schemas.microsoft.com/office/drawing/2014/main" id="{D4C9C5E3-72AC-48A4-8994-1038C47BBBE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3" name="Oval 252">
                <a:extLst>
                  <a:ext uri="{FF2B5EF4-FFF2-40B4-BE49-F238E27FC236}">
                    <a16:creationId xmlns:a16="http://schemas.microsoft.com/office/drawing/2014/main" id="{E6EBDBA2-442E-4D77-A8E0-EB2668050A1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4" name="Oval 253">
                <a:extLst>
                  <a:ext uri="{FF2B5EF4-FFF2-40B4-BE49-F238E27FC236}">
                    <a16:creationId xmlns:a16="http://schemas.microsoft.com/office/drawing/2014/main" id="{867B3F3C-0337-4532-8E6F-1F1D27DA006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5" name="Oval 254">
                <a:extLst>
                  <a:ext uri="{FF2B5EF4-FFF2-40B4-BE49-F238E27FC236}">
                    <a16:creationId xmlns:a16="http://schemas.microsoft.com/office/drawing/2014/main" id="{9A32635A-673F-4D9B-99B3-608EF7C2182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6" name="Oval 255">
                <a:extLst>
                  <a:ext uri="{FF2B5EF4-FFF2-40B4-BE49-F238E27FC236}">
                    <a16:creationId xmlns:a16="http://schemas.microsoft.com/office/drawing/2014/main" id="{72B6AAB1-9592-4B83-8F4A-72F6684A47E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7" name="Oval 256">
                <a:extLst>
                  <a:ext uri="{FF2B5EF4-FFF2-40B4-BE49-F238E27FC236}">
                    <a16:creationId xmlns:a16="http://schemas.microsoft.com/office/drawing/2014/main" id="{3CF91D01-1603-4302-8787-6F321B77CA4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8" name="Oval 257">
                <a:extLst>
                  <a:ext uri="{FF2B5EF4-FFF2-40B4-BE49-F238E27FC236}">
                    <a16:creationId xmlns:a16="http://schemas.microsoft.com/office/drawing/2014/main" id="{2C38C59D-7CCA-4761-BB1D-84682B2621A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9" name="Oval 258">
                <a:extLst>
                  <a:ext uri="{FF2B5EF4-FFF2-40B4-BE49-F238E27FC236}">
                    <a16:creationId xmlns:a16="http://schemas.microsoft.com/office/drawing/2014/main" id="{67790B7E-CAF9-4DFE-A1D3-0B6A6233F19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0" name="Oval 259">
                <a:extLst>
                  <a:ext uri="{FF2B5EF4-FFF2-40B4-BE49-F238E27FC236}">
                    <a16:creationId xmlns:a16="http://schemas.microsoft.com/office/drawing/2014/main" id="{CB93A39E-50E7-4A52-9046-CA9BCD1064F3}"/>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1" name="Oval 260">
                <a:extLst>
                  <a:ext uri="{FF2B5EF4-FFF2-40B4-BE49-F238E27FC236}">
                    <a16:creationId xmlns:a16="http://schemas.microsoft.com/office/drawing/2014/main" id="{870DD077-4927-44AE-9AC1-EF5DFF0A302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19" name="Group 218">
              <a:extLst>
                <a:ext uri="{FF2B5EF4-FFF2-40B4-BE49-F238E27FC236}">
                  <a16:creationId xmlns:a16="http://schemas.microsoft.com/office/drawing/2014/main" id="{62B0588C-09D5-4C55-B4AA-BF40C5EC9234}"/>
                </a:ext>
              </a:extLst>
            </p:cNvPr>
            <p:cNvGrpSpPr/>
            <p:nvPr/>
          </p:nvGrpSpPr>
          <p:grpSpPr>
            <a:xfrm>
              <a:off x="9248894" y="4188469"/>
              <a:ext cx="72000" cy="2120256"/>
              <a:chOff x="9151342" y="4617676"/>
              <a:chExt cx="72000" cy="2120256"/>
            </a:xfrm>
            <a:grpFill/>
          </p:grpSpPr>
          <p:sp>
            <p:nvSpPr>
              <p:cNvPr id="242" name="Oval 241">
                <a:extLst>
                  <a:ext uri="{FF2B5EF4-FFF2-40B4-BE49-F238E27FC236}">
                    <a16:creationId xmlns:a16="http://schemas.microsoft.com/office/drawing/2014/main" id="{DCDB8FA1-F1A9-4A66-B6C8-5BE025F7718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3" name="Oval 242">
                <a:extLst>
                  <a:ext uri="{FF2B5EF4-FFF2-40B4-BE49-F238E27FC236}">
                    <a16:creationId xmlns:a16="http://schemas.microsoft.com/office/drawing/2014/main" id="{026FB94D-F681-4D42-BF18-795C0C6BBD7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4" name="Oval 243">
                <a:extLst>
                  <a:ext uri="{FF2B5EF4-FFF2-40B4-BE49-F238E27FC236}">
                    <a16:creationId xmlns:a16="http://schemas.microsoft.com/office/drawing/2014/main" id="{AEC2D860-5CC1-4A5B-A2FB-CE339492E48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5" name="Oval 244">
                <a:extLst>
                  <a:ext uri="{FF2B5EF4-FFF2-40B4-BE49-F238E27FC236}">
                    <a16:creationId xmlns:a16="http://schemas.microsoft.com/office/drawing/2014/main" id="{E5552314-3C74-4C04-A40F-1A21FFCC16D8}"/>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6" name="Oval 245">
                <a:extLst>
                  <a:ext uri="{FF2B5EF4-FFF2-40B4-BE49-F238E27FC236}">
                    <a16:creationId xmlns:a16="http://schemas.microsoft.com/office/drawing/2014/main" id="{D3CF95CD-E740-4ECC-A827-744F6CE6F74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7" name="Oval 246">
                <a:extLst>
                  <a:ext uri="{FF2B5EF4-FFF2-40B4-BE49-F238E27FC236}">
                    <a16:creationId xmlns:a16="http://schemas.microsoft.com/office/drawing/2014/main" id="{0B97490B-A602-4F75-BFA7-3E8FE36AB6E6}"/>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8" name="Oval 247">
                <a:extLst>
                  <a:ext uri="{FF2B5EF4-FFF2-40B4-BE49-F238E27FC236}">
                    <a16:creationId xmlns:a16="http://schemas.microsoft.com/office/drawing/2014/main" id="{48D8B934-D4CC-43BF-9FC3-2C7F7484813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9" name="Oval 248">
                <a:extLst>
                  <a:ext uri="{FF2B5EF4-FFF2-40B4-BE49-F238E27FC236}">
                    <a16:creationId xmlns:a16="http://schemas.microsoft.com/office/drawing/2014/main" id="{BCA349CE-2E8F-4C4C-87F4-DB15B1DC7B4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0" name="Oval 249">
                <a:extLst>
                  <a:ext uri="{FF2B5EF4-FFF2-40B4-BE49-F238E27FC236}">
                    <a16:creationId xmlns:a16="http://schemas.microsoft.com/office/drawing/2014/main" id="{BD672337-5A4F-4FD4-82D9-5B48C8030438}"/>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1" name="Oval 250">
                <a:extLst>
                  <a:ext uri="{FF2B5EF4-FFF2-40B4-BE49-F238E27FC236}">
                    <a16:creationId xmlns:a16="http://schemas.microsoft.com/office/drawing/2014/main" id="{6D8C113D-B0E9-4EC1-A822-4D0D99C951D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20" name="Group 219">
              <a:extLst>
                <a:ext uri="{FF2B5EF4-FFF2-40B4-BE49-F238E27FC236}">
                  <a16:creationId xmlns:a16="http://schemas.microsoft.com/office/drawing/2014/main" id="{B6D3101A-8D76-4396-A769-FB094EA6B4E6}"/>
                </a:ext>
              </a:extLst>
            </p:cNvPr>
            <p:cNvGrpSpPr/>
            <p:nvPr/>
          </p:nvGrpSpPr>
          <p:grpSpPr>
            <a:xfrm>
              <a:off x="8895287" y="4188469"/>
              <a:ext cx="72000" cy="2120256"/>
              <a:chOff x="9151342" y="4617676"/>
              <a:chExt cx="72000" cy="2120256"/>
            </a:xfrm>
            <a:grpFill/>
          </p:grpSpPr>
          <p:sp>
            <p:nvSpPr>
              <p:cNvPr id="232" name="Oval 231">
                <a:extLst>
                  <a:ext uri="{FF2B5EF4-FFF2-40B4-BE49-F238E27FC236}">
                    <a16:creationId xmlns:a16="http://schemas.microsoft.com/office/drawing/2014/main" id="{B8FCD5B0-DF64-4B40-B413-E7D01663C22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3" name="Oval 232">
                <a:extLst>
                  <a:ext uri="{FF2B5EF4-FFF2-40B4-BE49-F238E27FC236}">
                    <a16:creationId xmlns:a16="http://schemas.microsoft.com/office/drawing/2014/main" id="{9E2FFD19-BF25-4DB0-A1B1-C576159E060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4" name="Oval 233">
                <a:extLst>
                  <a:ext uri="{FF2B5EF4-FFF2-40B4-BE49-F238E27FC236}">
                    <a16:creationId xmlns:a16="http://schemas.microsoft.com/office/drawing/2014/main" id="{2F736CE3-D566-4F83-9E75-B29ED93442B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5" name="Oval 234">
                <a:extLst>
                  <a:ext uri="{FF2B5EF4-FFF2-40B4-BE49-F238E27FC236}">
                    <a16:creationId xmlns:a16="http://schemas.microsoft.com/office/drawing/2014/main" id="{2CBCCA08-5201-4DCB-AC66-6E577C1555B1}"/>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6" name="Oval 235">
                <a:extLst>
                  <a:ext uri="{FF2B5EF4-FFF2-40B4-BE49-F238E27FC236}">
                    <a16:creationId xmlns:a16="http://schemas.microsoft.com/office/drawing/2014/main" id="{A0A1B1F2-5318-4B80-B107-E85EBE767A3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7" name="Oval 236">
                <a:extLst>
                  <a:ext uri="{FF2B5EF4-FFF2-40B4-BE49-F238E27FC236}">
                    <a16:creationId xmlns:a16="http://schemas.microsoft.com/office/drawing/2014/main" id="{6154546D-B342-44A0-AAF1-BD5EE7CFBDF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8" name="Oval 237">
                <a:extLst>
                  <a:ext uri="{FF2B5EF4-FFF2-40B4-BE49-F238E27FC236}">
                    <a16:creationId xmlns:a16="http://schemas.microsoft.com/office/drawing/2014/main" id="{33DEA3B2-F737-4C16-A224-6F1812F8D3A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9" name="Oval 238">
                <a:extLst>
                  <a:ext uri="{FF2B5EF4-FFF2-40B4-BE49-F238E27FC236}">
                    <a16:creationId xmlns:a16="http://schemas.microsoft.com/office/drawing/2014/main" id="{08D69E64-8F27-4D11-9ADF-24156BC818F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0" name="Oval 239">
                <a:extLst>
                  <a:ext uri="{FF2B5EF4-FFF2-40B4-BE49-F238E27FC236}">
                    <a16:creationId xmlns:a16="http://schemas.microsoft.com/office/drawing/2014/main" id="{5AE80408-2895-4AB5-888D-80F023D5A50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1" name="Oval 240">
                <a:extLst>
                  <a:ext uri="{FF2B5EF4-FFF2-40B4-BE49-F238E27FC236}">
                    <a16:creationId xmlns:a16="http://schemas.microsoft.com/office/drawing/2014/main" id="{97E4E44A-5487-467A-93A0-8755ADB822E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21" name="Group 220">
              <a:extLst>
                <a:ext uri="{FF2B5EF4-FFF2-40B4-BE49-F238E27FC236}">
                  <a16:creationId xmlns:a16="http://schemas.microsoft.com/office/drawing/2014/main" id="{CAA670D9-F0FC-49FE-9EBB-7C3D9661C029}"/>
                </a:ext>
              </a:extLst>
            </p:cNvPr>
            <p:cNvGrpSpPr/>
            <p:nvPr/>
          </p:nvGrpSpPr>
          <p:grpSpPr>
            <a:xfrm>
              <a:off x="8541680" y="4188469"/>
              <a:ext cx="72000" cy="2120256"/>
              <a:chOff x="9151342" y="4617676"/>
              <a:chExt cx="72000" cy="2120256"/>
            </a:xfrm>
            <a:grpFill/>
          </p:grpSpPr>
          <p:sp>
            <p:nvSpPr>
              <p:cNvPr id="222" name="Oval 221">
                <a:extLst>
                  <a:ext uri="{FF2B5EF4-FFF2-40B4-BE49-F238E27FC236}">
                    <a16:creationId xmlns:a16="http://schemas.microsoft.com/office/drawing/2014/main" id="{7C1CCAC0-993C-4FBB-A693-ABFBFD399D6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3" name="Oval 222">
                <a:extLst>
                  <a:ext uri="{FF2B5EF4-FFF2-40B4-BE49-F238E27FC236}">
                    <a16:creationId xmlns:a16="http://schemas.microsoft.com/office/drawing/2014/main" id="{3742E4E8-67EC-457D-A881-5DF813276ED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4" name="Oval 223">
                <a:extLst>
                  <a:ext uri="{FF2B5EF4-FFF2-40B4-BE49-F238E27FC236}">
                    <a16:creationId xmlns:a16="http://schemas.microsoft.com/office/drawing/2014/main" id="{D50C8E92-70C6-4805-9A14-58D2C9B524D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5" name="Oval 224">
                <a:extLst>
                  <a:ext uri="{FF2B5EF4-FFF2-40B4-BE49-F238E27FC236}">
                    <a16:creationId xmlns:a16="http://schemas.microsoft.com/office/drawing/2014/main" id="{BAAD6249-2E81-4409-B06C-759A665380A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6" name="Oval 225">
                <a:extLst>
                  <a:ext uri="{FF2B5EF4-FFF2-40B4-BE49-F238E27FC236}">
                    <a16:creationId xmlns:a16="http://schemas.microsoft.com/office/drawing/2014/main" id="{C1167325-E594-4640-A9DD-9E464E9BEA5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7" name="Oval 226">
                <a:extLst>
                  <a:ext uri="{FF2B5EF4-FFF2-40B4-BE49-F238E27FC236}">
                    <a16:creationId xmlns:a16="http://schemas.microsoft.com/office/drawing/2014/main" id="{846AD798-E85E-4929-B229-577C483D71C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8" name="Oval 227">
                <a:extLst>
                  <a:ext uri="{FF2B5EF4-FFF2-40B4-BE49-F238E27FC236}">
                    <a16:creationId xmlns:a16="http://schemas.microsoft.com/office/drawing/2014/main" id="{74C618B3-CBB8-4A9F-AFF8-4357A1914E9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9" name="Oval 228">
                <a:extLst>
                  <a:ext uri="{FF2B5EF4-FFF2-40B4-BE49-F238E27FC236}">
                    <a16:creationId xmlns:a16="http://schemas.microsoft.com/office/drawing/2014/main" id="{3E66C1A9-2073-4601-A345-D20171D34A7A}"/>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0" name="Oval 229">
                <a:extLst>
                  <a:ext uri="{FF2B5EF4-FFF2-40B4-BE49-F238E27FC236}">
                    <a16:creationId xmlns:a16="http://schemas.microsoft.com/office/drawing/2014/main" id="{8A461200-3668-4417-A9A7-C1884414CC6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1" name="Oval 230">
                <a:extLst>
                  <a:ext uri="{FF2B5EF4-FFF2-40B4-BE49-F238E27FC236}">
                    <a16:creationId xmlns:a16="http://schemas.microsoft.com/office/drawing/2014/main" id="{B403ABA9-622B-449F-9A12-20F6BDDB780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Tree>
    <p:extLst>
      <p:ext uri="{BB962C8B-B14F-4D97-AF65-F5344CB8AC3E}">
        <p14:creationId xmlns:p14="http://schemas.microsoft.com/office/powerpoint/2010/main" val="22681137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500"/>
                                        <p:tgtEl>
                                          <p:spTgt spid="213"/>
                                        </p:tgtEl>
                                      </p:cBhvr>
                                    </p:animEffect>
                                  </p:childTnLst>
                                </p:cTn>
                              </p:par>
                              <p:par>
                                <p:cTn id="8" presetID="10" presetClass="entr" presetSubtype="0" fill="hold" nodeType="withEffect">
                                  <p:stCondLst>
                                    <p:cond delay="0"/>
                                  </p:stCondLst>
                                  <p:childTnLst>
                                    <p:set>
                                      <p:cBhvr>
                                        <p:cTn id="9" dur="1" fill="hold">
                                          <p:stCondLst>
                                            <p:cond delay="0"/>
                                          </p:stCondLst>
                                        </p:cTn>
                                        <p:tgtEl>
                                          <p:spTgt spid="216"/>
                                        </p:tgtEl>
                                        <p:attrNameLst>
                                          <p:attrName>style.visibility</p:attrName>
                                        </p:attrNameLst>
                                      </p:cBhvr>
                                      <p:to>
                                        <p:strVal val="visible"/>
                                      </p:to>
                                    </p:set>
                                    <p:animEffect transition="in" filter="fade">
                                      <p:cBhvr>
                                        <p:cTn id="10" dur="500"/>
                                        <p:tgtEl>
                                          <p:spTgt spid="2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2"/>
                                        </p:tgtEl>
                                        <p:attrNameLst>
                                          <p:attrName>style.visibility</p:attrName>
                                        </p:attrNameLst>
                                      </p:cBhvr>
                                      <p:to>
                                        <p:strVal val="visible"/>
                                      </p:to>
                                    </p:set>
                                    <p:animEffect transition="in" filter="fade">
                                      <p:cBhvr>
                                        <p:cTn id="13" dur="500"/>
                                        <p:tgtEl>
                                          <p:spTgt spid="212"/>
                                        </p:tgtEl>
                                      </p:cBhvr>
                                    </p:animEffect>
                                  </p:childTnLst>
                                </p:cTn>
                              </p:par>
                            </p:childTnLst>
                          </p:cTn>
                        </p:par>
                        <p:par>
                          <p:cTn id="14" fill="hold">
                            <p:stCondLst>
                              <p:cond delay="500"/>
                            </p:stCondLst>
                            <p:childTnLst>
                              <p:par>
                                <p:cTn id="15" presetID="2" presetClass="entr" presetSubtype="8"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additive="base">
                                        <p:cTn id="17" dur="750" fill="hold"/>
                                        <p:tgtEl>
                                          <p:spTgt spid="53"/>
                                        </p:tgtEl>
                                        <p:attrNameLst>
                                          <p:attrName>ppt_x</p:attrName>
                                        </p:attrNameLst>
                                      </p:cBhvr>
                                      <p:tavLst>
                                        <p:tav tm="0">
                                          <p:val>
                                            <p:strVal val="0-#ppt_w/2"/>
                                          </p:val>
                                        </p:tav>
                                        <p:tav tm="100000">
                                          <p:val>
                                            <p:strVal val="#ppt_x"/>
                                          </p:val>
                                        </p:tav>
                                      </p:tavLst>
                                    </p:anim>
                                    <p:anim calcmode="lin" valueType="num">
                                      <p:cBhvr additive="base">
                                        <p:cTn id="18" dur="750" fill="hold"/>
                                        <p:tgtEl>
                                          <p:spTgt spid="53"/>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additive="base">
                                        <p:cTn id="21" dur="750" fill="hold"/>
                                        <p:tgtEl>
                                          <p:spTgt spid="49"/>
                                        </p:tgtEl>
                                        <p:attrNameLst>
                                          <p:attrName>ppt_x</p:attrName>
                                        </p:attrNameLst>
                                      </p:cBhvr>
                                      <p:tavLst>
                                        <p:tav tm="0">
                                          <p:val>
                                            <p:strVal val="0-#ppt_w/2"/>
                                          </p:val>
                                        </p:tav>
                                        <p:tav tm="100000">
                                          <p:val>
                                            <p:strVal val="#ppt_x"/>
                                          </p:val>
                                        </p:tav>
                                      </p:tavLst>
                                    </p:anim>
                                    <p:anim calcmode="lin" valueType="num">
                                      <p:cBhvr additive="base">
                                        <p:cTn id="22" dur="750" fill="hold"/>
                                        <p:tgtEl>
                                          <p:spTgt spid="49"/>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cBhvr additive="base">
                                        <p:cTn id="25" dur="750" fill="hold"/>
                                        <p:tgtEl>
                                          <p:spTgt spid="50"/>
                                        </p:tgtEl>
                                        <p:attrNameLst>
                                          <p:attrName>ppt_x</p:attrName>
                                        </p:attrNameLst>
                                      </p:cBhvr>
                                      <p:tavLst>
                                        <p:tav tm="0">
                                          <p:val>
                                            <p:strVal val="0-#ppt_w/2"/>
                                          </p:val>
                                        </p:tav>
                                        <p:tav tm="100000">
                                          <p:val>
                                            <p:strVal val="#ppt_x"/>
                                          </p:val>
                                        </p:tav>
                                      </p:tavLst>
                                    </p:anim>
                                    <p:anim calcmode="lin" valueType="num">
                                      <p:cBhvr additive="base">
                                        <p:cTn id="26" dur="750" fill="hold"/>
                                        <p:tgtEl>
                                          <p:spTgt spid="5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750" fill="hold"/>
                                        <p:tgtEl>
                                          <p:spTgt spid="63"/>
                                        </p:tgtEl>
                                        <p:attrNameLst>
                                          <p:attrName>ppt_x</p:attrName>
                                        </p:attrNameLst>
                                      </p:cBhvr>
                                      <p:tavLst>
                                        <p:tav tm="0">
                                          <p:val>
                                            <p:strVal val="0-#ppt_w/2"/>
                                          </p:val>
                                        </p:tav>
                                        <p:tav tm="100000">
                                          <p:val>
                                            <p:strVal val="#ppt_x"/>
                                          </p:val>
                                        </p:tav>
                                      </p:tavLst>
                                    </p:anim>
                                    <p:anim calcmode="lin" valueType="num">
                                      <p:cBhvr additive="base">
                                        <p:cTn id="30" dur="750" fill="hold"/>
                                        <p:tgtEl>
                                          <p:spTgt spid="63"/>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anim calcmode="lin" valueType="num">
                                      <p:cBhvr additive="base">
                                        <p:cTn id="33" dur="750" fill="hold"/>
                                        <p:tgtEl>
                                          <p:spTgt spid="59"/>
                                        </p:tgtEl>
                                        <p:attrNameLst>
                                          <p:attrName>ppt_x</p:attrName>
                                        </p:attrNameLst>
                                      </p:cBhvr>
                                      <p:tavLst>
                                        <p:tav tm="0">
                                          <p:val>
                                            <p:strVal val="0-#ppt_w/2"/>
                                          </p:val>
                                        </p:tav>
                                        <p:tav tm="100000">
                                          <p:val>
                                            <p:strVal val="#ppt_x"/>
                                          </p:val>
                                        </p:tav>
                                      </p:tavLst>
                                    </p:anim>
                                    <p:anim calcmode="lin" valueType="num">
                                      <p:cBhvr additive="base">
                                        <p:cTn id="34" dur="750" fill="hold"/>
                                        <p:tgtEl>
                                          <p:spTgt spid="59"/>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additive="base">
                                        <p:cTn id="37" dur="750" fill="hold"/>
                                        <p:tgtEl>
                                          <p:spTgt spid="60"/>
                                        </p:tgtEl>
                                        <p:attrNameLst>
                                          <p:attrName>ppt_x</p:attrName>
                                        </p:attrNameLst>
                                      </p:cBhvr>
                                      <p:tavLst>
                                        <p:tav tm="0">
                                          <p:val>
                                            <p:strVal val="0-#ppt_w/2"/>
                                          </p:val>
                                        </p:tav>
                                        <p:tav tm="100000">
                                          <p:val>
                                            <p:strVal val="#ppt_x"/>
                                          </p:val>
                                        </p:tav>
                                      </p:tavLst>
                                    </p:anim>
                                    <p:anim calcmode="lin" valueType="num">
                                      <p:cBhvr additive="base">
                                        <p:cTn id="38" dur="750" fill="hold"/>
                                        <p:tgtEl>
                                          <p:spTgt spid="60"/>
                                        </p:tgtEl>
                                        <p:attrNameLst>
                                          <p:attrName>ppt_y</p:attrName>
                                        </p:attrNameLst>
                                      </p:cBhvr>
                                      <p:tavLst>
                                        <p:tav tm="0">
                                          <p:val>
                                            <p:strVal val="#ppt_y"/>
                                          </p:val>
                                        </p:tav>
                                        <p:tav tm="100000">
                                          <p:val>
                                            <p:strVal val="#ppt_y"/>
                                          </p:val>
                                        </p:tav>
                                      </p:tavLst>
                                    </p:anim>
                                  </p:childTnLst>
                                </p:cTn>
                              </p:par>
                            </p:childTnLst>
                          </p:cTn>
                        </p:par>
                        <p:par>
                          <p:cTn id="39" fill="hold">
                            <p:stCondLst>
                              <p:cond delay="1250"/>
                            </p:stCondLst>
                            <p:childTnLst>
                              <p:par>
                                <p:cTn id="40" presetID="53" presetClass="entr" presetSubtype="16" fill="hold" grpId="0"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750" fill="hold"/>
                                        <p:tgtEl>
                                          <p:spTgt spid="54"/>
                                        </p:tgtEl>
                                        <p:attrNameLst>
                                          <p:attrName>ppt_w</p:attrName>
                                        </p:attrNameLst>
                                      </p:cBhvr>
                                      <p:tavLst>
                                        <p:tav tm="0">
                                          <p:val>
                                            <p:fltVal val="0"/>
                                          </p:val>
                                        </p:tav>
                                        <p:tav tm="100000">
                                          <p:val>
                                            <p:strVal val="#ppt_w"/>
                                          </p:val>
                                        </p:tav>
                                      </p:tavLst>
                                    </p:anim>
                                    <p:anim calcmode="lin" valueType="num">
                                      <p:cBhvr>
                                        <p:cTn id="43" dur="750" fill="hold"/>
                                        <p:tgtEl>
                                          <p:spTgt spid="54"/>
                                        </p:tgtEl>
                                        <p:attrNameLst>
                                          <p:attrName>ppt_h</p:attrName>
                                        </p:attrNameLst>
                                      </p:cBhvr>
                                      <p:tavLst>
                                        <p:tav tm="0">
                                          <p:val>
                                            <p:fltVal val="0"/>
                                          </p:val>
                                        </p:tav>
                                        <p:tav tm="100000">
                                          <p:val>
                                            <p:strVal val="#ppt_h"/>
                                          </p:val>
                                        </p:tav>
                                      </p:tavLst>
                                    </p:anim>
                                    <p:animEffect transition="in" filter="fade">
                                      <p:cBhvr>
                                        <p:cTn id="44" dur="750"/>
                                        <p:tgtEl>
                                          <p:spTgt spid="54"/>
                                        </p:tgtEl>
                                      </p:cBhvr>
                                    </p:animEffect>
                                  </p:childTnLst>
                                </p:cTn>
                              </p:par>
                              <p:par>
                                <p:cTn id="45" presetID="53" presetClass="entr" presetSubtype="16" fill="hold" nodeType="withEffect">
                                  <p:stCondLst>
                                    <p:cond delay="0"/>
                                  </p:stCondLst>
                                  <p:childTnLst>
                                    <p:set>
                                      <p:cBhvr>
                                        <p:cTn id="46" dur="1" fill="hold">
                                          <p:stCondLst>
                                            <p:cond delay="0"/>
                                          </p:stCondLst>
                                        </p:cTn>
                                        <p:tgtEl>
                                          <p:spTgt spid="55"/>
                                        </p:tgtEl>
                                        <p:attrNameLst>
                                          <p:attrName>style.visibility</p:attrName>
                                        </p:attrNameLst>
                                      </p:cBhvr>
                                      <p:to>
                                        <p:strVal val="visible"/>
                                      </p:to>
                                    </p:set>
                                    <p:anim calcmode="lin" valueType="num">
                                      <p:cBhvr>
                                        <p:cTn id="47" dur="750" fill="hold"/>
                                        <p:tgtEl>
                                          <p:spTgt spid="55"/>
                                        </p:tgtEl>
                                        <p:attrNameLst>
                                          <p:attrName>ppt_w</p:attrName>
                                        </p:attrNameLst>
                                      </p:cBhvr>
                                      <p:tavLst>
                                        <p:tav tm="0">
                                          <p:val>
                                            <p:fltVal val="0"/>
                                          </p:val>
                                        </p:tav>
                                        <p:tav tm="100000">
                                          <p:val>
                                            <p:strVal val="#ppt_w"/>
                                          </p:val>
                                        </p:tav>
                                      </p:tavLst>
                                    </p:anim>
                                    <p:anim calcmode="lin" valueType="num">
                                      <p:cBhvr>
                                        <p:cTn id="48" dur="750" fill="hold"/>
                                        <p:tgtEl>
                                          <p:spTgt spid="55"/>
                                        </p:tgtEl>
                                        <p:attrNameLst>
                                          <p:attrName>ppt_h</p:attrName>
                                        </p:attrNameLst>
                                      </p:cBhvr>
                                      <p:tavLst>
                                        <p:tav tm="0">
                                          <p:val>
                                            <p:fltVal val="0"/>
                                          </p:val>
                                        </p:tav>
                                        <p:tav tm="100000">
                                          <p:val>
                                            <p:strVal val="#ppt_h"/>
                                          </p:val>
                                        </p:tav>
                                      </p:tavLst>
                                    </p:anim>
                                    <p:animEffect transition="in" filter="fade">
                                      <p:cBhvr>
                                        <p:cTn id="49" dur="750"/>
                                        <p:tgtEl>
                                          <p:spTgt spid="55"/>
                                        </p:tgtEl>
                                      </p:cBhvr>
                                    </p:animEffect>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fade">
                                      <p:cBhvr>
                                        <p:cTn id="53" dur="500"/>
                                        <p:tgtEl>
                                          <p:spTgt spid="52"/>
                                        </p:tgtEl>
                                      </p:cBhvr>
                                    </p:animEffect>
                                  </p:childTnLst>
                                </p:cTn>
                              </p:par>
                            </p:childTnLst>
                          </p:cTn>
                        </p:par>
                        <p:par>
                          <p:cTn id="54" fill="hold">
                            <p:stCondLst>
                              <p:cond delay="2500"/>
                            </p:stCondLst>
                            <p:childTnLst>
                              <p:par>
                                <p:cTn id="55" presetID="22" presetClass="entr" presetSubtype="1"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wipe(up)">
                                      <p:cBhvr>
                                        <p:cTn id="57" dur="750"/>
                                        <p:tgtEl>
                                          <p:spTgt spid="51"/>
                                        </p:tgtEl>
                                      </p:cBhvr>
                                    </p:animEffect>
                                  </p:childTnLst>
                                </p:cTn>
                              </p:par>
                            </p:childTnLst>
                          </p:cTn>
                        </p:par>
                        <p:par>
                          <p:cTn id="58" fill="hold">
                            <p:stCondLst>
                              <p:cond delay="3250"/>
                            </p:stCondLst>
                            <p:childTnLst>
                              <p:par>
                                <p:cTn id="59" presetID="53" presetClass="entr" presetSubtype="16"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p:cTn id="61" dur="750" fill="hold"/>
                                        <p:tgtEl>
                                          <p:spTgt spid="64"/>
                                        </p:tgtEl>
                                        <p:attrNameLst>
                                          <p:attrName>ppt_w</p:attrName>
                                        </p:attrNameLst>
                                      </p:cBhvr>
                                      <p:tavLst>
                                        <p:tav tm="0">
                                          <p:val>
                                            <p:fltVal val="0"/>
                                          </p:val>
                                        </p:tav>
                                        <p:tav tm="100000">
                                          <p:val>
                                            <p:strVal val="#ppt_w"/>
                                          </p:val>
                                        </p:tav>
                                      </p:tavLst>
                                    </p:anim>
                                    <p:anim calcmode="lin" valueType="num">
                                      <p:cBhvr>
                                        <p:cTn id="62" dur="750" fill="hold"/>
                                        <p:tgtEl>
                                          <p:spTgt spid="64"/>
                                        </p:tgtEl>
                                        <p:attrNameLst>
                                          <p:attrName>ppt_h</p:attrName>
                                        </p:attrNameLst>
                                      </p:cBhvr>
                                      <p:tavLst>
                                        <p:tav tm="0">
                                          <p:val>
                                            <p:fltVal val="0"/>
                                          </p:val>
                                        </p:tav>
                                        <p:tav tm="100000">
                                          <p:val>
                                            <p:strVal val="#ppt_h"/>
                                          </p:val>
                                        </p:tav>
                                      </p:tavLst>
                                    </p:anim>
                                    <p:animEffect transition="in" filter="fade">
                                      <p:cBhvr>
                                        <p:cTn id="63" dur="750"/>
                                        <p:tgtEl>
                                          <p:spTgt spid="64"/>
                                        </p:tgtEl>
                                      </p:cBhvr>
                                    </p:animEffect>
                                  </p:childTnLst>
                                </p:cTn>
                              </p:par>
                              <p:par>
                                <p:cTn id="64" presetID="53" presetClass="entr" presetSubtype="16" fill="hold"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750" fill="hold"/>
                                        <p:tgtEl>
                                          <p:spTgt spid="65"/>
                                        </p:tgtEl>
                                        <p:attrNameLst>
                                          <p:attrName>ppt_w</p:attrName>
                                        </p:attrNameLst>
                                      </p:cBhvr>
                                      <p:tavLst>
                                        <p:tav tm="0">
                                          <p:val>
                                            <p:fltVal val="0"/>
                                          </p:val>
                                        </p:tav>
                                        <p:tav tm="100000">
                                          <p:val>
                                            <p:strVal val="#ppt_w"/>
                                          </p:val>
                                        </p:tav>
                                      </p:tavLst>
                                    </p:anim>
                                    <p:anim calcmode="lin" valueType="num">
                                      <p:cBhvr>
                                        <p:cTn id="67" dur="750" fill="hold"/>
                                        <p:tgtEl>
                                          <p:spTgt spid="65"/>
                                        </p:tgtEl>
                                        <p:attrNameLst>
                                          <p:attrName>ppt_h</p:attrName>
                                        </p:attrNameLst>
                                      </p:cBhvr>
                                      <p:tavLst>
                                        <p:tav tm="0">
                                          <p:val>
                                            <p:fltVal val="0"/>
                                          </p:val>
                                        </p:tav>
                                        <p:tav tm="100000">
                                          <p:val>
                                            <p:strVal val="#ppt_h"/>
                                          </p:val>
                                        </p:tav>
                                      </p:tavLst>
                                    </p:anim>
                                    <p:animEffect transition="in" filter="fade">
                                      <p:cBhvr>
                                        <p:cTn id="68" dur="750"/>
                                        <p:tgtEl>
                                          <p:spTgt spid="65"/>
                                        </p:tgtEl>
                                      </p:cBhvr>
                                    </p:animEffect>
                                  </p:childTnLst>
                                </p:cTn>
                              </p:par>
                            </p:childTnLst>
                          </p:cTn>
                        </p:par>
                        <p:par>
                          <p:cTn id="69" fill="hold">
                            <p:stCondLst>
                              <p:cond delay="4000"/>
                            </p:stCondLst>
                            <p:childTnLst>
                              <p:par>
                                <p:cTn id="70" presetID="10" presetClass="entr" presetSubtype="0" fill="hold" grpId="0" nodeType="after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fade">
                                      <p:cBhvr>
                                        <p:cTn id="72" dur="500"/>
                                        <p:tgtEl>
                                          <p:spTgt spid="62"/>
                                        </p:tgtEl>
                                      </p:cBhvr>
                                    </p:animEffect>
                                  </p:childTnLst>
                                </p:cTn>
                              </p:par>
                            </p:childTnLst>
                          </p:cTn>
                        </p:par>
                        <p:par>
                          <p:cTn id="73" fill="hold">
                            <p:stCondLst>
                              <p:cond delay="4500"/>
                            </p:stCondLst>
                            <p:childTnLst>
                              <p:par>
                                <p:cTn id="74" presetID="22" presetClass="entr" presetSubtype="1"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up)">
                                      <p:cBhvr>
                                        <p:cTn id="76" dur="7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p:bldP spid="51" grpId="0"/>
      <p:bldP spid="52" grpId="0"/>
      <p:bldP spid="54" grpId="0" animBg="1"/>
      <p:bldP spid="59" grpId="0" animBg="1"/>
      <p:bldP spid="60" grpId="0"/>
      <p:bldP spid="61" grpId="0"/>
      <p:bldP spid="62" grpId="0"/>
      <p:bldP spid="64" grpId="0" animBg="1"/>
      <p:bldP spid="2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0" name="Straight Connector 149">
            <a:extLst>
              <a:ext uri="{FF2B5EF4-FFF2-40B4-BE49-F238E27FC236}">
                <a16:creationId xmlns:a16="http://schemas.microsoft.com/office/drawing/2014/main" id="{52E1E9BA-E730-466B-9159-4B99431D6021}"/>
              </a:ext>
            </a:extLst>
          </p:cNvPr>
          <p:cNvCxnSpPr>
            <a:cxnSpLocks/>
          </p:cNvCxnSpPr>
          <p:nvPr/>
        </p:nvCxnSpPr>
        <p:spPr>
          <a:xfrm>
            <a:off x="411861" y="1349355"/>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479A8CBB-1879-46C0-BD02-35E1F380E04C}"/>
              </a:ext>
            </a:extLst>
          </p:cNvPr>
          <p:cNvSpPr>
            <a:spLocks/>
          </p:cNvSpPr>
          <p:nvPr/>
        </p:nvSpPr>
        <p:spPr>
          <a:xfrm>
            <a:off x="741362" y="2714625"/>
            <a:ext cx="3430587" cy="1516355"/>
          </a:xfrm>
          <a:prstGeom prst="roundRect">
            <a:avLst>
              <a:gd name="adj" fmla="val 12265"/>
            </a:avLst>
          </a:prstGeom>
          <a:solidFill>
            <a:schemeClr val="accent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tx1"/>
              </a:solidFill>
            </a:endParaRPr>
          </a:p>
        </p:txBody>
      </p:sp>
      <p:sp>
        <p:nvSpPr>
          <p:cNvPr id="153" name="Rectangle: Rounded Corners 152">
            <a:extLst>
              <a:ext uri="{FF2B5EF4-FFF2-40B4-BE49-F238E27FC236}">
                <a16:creationId xmlns:a16="http://schemas.microsoft.com/office/drawing/2014/main" id="{1DCBD69D-A82A-40F5-8846-7EDB4DFA3BAD}"/>
              </a:ext>
            </a:extLst>
          </p:cNvPr>
          <p:cNvSpPr>
            <a:spLocks/>
          </p:cNvSpPr>
          <p:nvPr/>
        </p:nvSpPr>
        <p:spPr>
          <a:xfrm>
            <a:off x="741362" y="4400550"/>
            <a:ext cx="3430587" cy="151635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6" name="Rectangle: Rounded Corners 155">
            <a:extLst>
              <a:ext uri="{FF2B5EF4-FFF2-40B4-BE49-F238E27FC236}">
                <a16:creationId xmlns:a16="http://schemas.microsoft.com/office/drawing/2014/main" id="{C1557369-B9A0-4A6B-958D-998E0EA7A4A0}"/>
              </a:ext>
            </a:extLst>
          </p:cNvPr>
          <p:cNvSpPr>
            <a:spLocks/>
          </p:cNvSpPr>
          <p:nvPr/>
        </p:nvSpPr>
        <p:spPr>
          <a:xfrm>
            <a:off x="4381500" y="2714625"/>
            <a:ext cx="3430587" cy="151635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7" name="Rectangle: Rounded Corners 156">
            <a:extLst>
              <a:ext uri="{FF2B5EF4-FFF2-40B4-BE49-F238E27FC236}">
                <a16:creationId xmlns:a16="http://schemas.microsoft.com/office/drawing/2014/main" id="{6372324D-B0F7-48F3-994F-5CE09D61B04C}"/>
              </a:ext>
            </a:extLst>
          </p:cNvPr>
          <p:cNvSpPr>
            <a:spLocks/>
          </p:cNvSpPr>
          <p:nvPr/>
        </p:nvSpPr>
        <p:spPr>
          <a:xfrm>
            <a:off x="4381500" y="4400550"/>
            <a:ext cx="3430587" cy="151635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0" name="Rectangle: Rounded Corners 159">
            <a:extLst>
              <a:ext uri="{FF2B5EF4-FFF2-40B4-BE49-F238E27FC236}">
                <a16:creationId xmlns:a16="http://schemas.microsoft.com/office/drawing/2014/main" id="{80D7A214-4917-4350-A304-79FF51263EF0}"/>
              </a:ext>
            </a:extLst>
          </p:cNvPr>
          <p:cNvSpPr>
            <a:spLocks/>
          </p:cNvSpPr>
          <p:nvPr/>
        </p:nvSpPr>
        <p:spPr>
          <a:xfrm>
            <a:off x="8021639" y="2714625"/>
            <a:ext cx="3430587" cy="151635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1" name="Rectangle: Rounded Corners 160">
            <a:extLst>
              <a:ext uri="{FF2B5EF4-FFF2-40B4-BE49-F238E27FC236}">
                <a16:creationId xmlns:a16="http://schemas.microsoft.com/office/drawing/2014/main" id="{321CBF5F-C50F-46C7-A38B-165F84E823BE}"/>
              </a:ext>
            </a:extLst>
          </p:cNvPr>
          <p:cNvSpPr>
            <a:spLocks/>
          </p:cNvSpPr>
          <p:nvPr/>
        </p:nvSpPr>
        <p:spPr>
          <a:xfrm>
            <a:off x="8021639" y="4400550"/>
            <a:ext cx="3430587" cy="151635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Box">
            <a:extLst>
              <a:ext uri="{FF2B5EF4-FFF2-40B4-BE49-F238E27FC236}">
                <a16:creationId xmlns:a16="http://schemas.microsoft.com/office/drawing/2014/main" id="{90EA8655-4D23-4A88-A5F2-5B130D443354}"/>
              </a:ext>
            </a:extLst>
          </p:cNvPr>
          <p:cNvSpPr txBox="1"/>
          <p:nvPr/>
        </p:nvSpPr>
        <p:spPr>
          <a:xfrm>
            <a:off x="1059831" y="3258941"/>
            <a:ext cx="2793650"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a:solidFill>
                  <a:schemeClr val="bg2"/>
                </a:solidFill>
                <a:latin typeface="+mj-lt"/>
              </a:rPr>
              <a:t>Visual Identity</a:t>
            </a:r>
          </a:p>
        </p:txBody>
      </p:sp>
      <p:sp>
        <p:nvSpPr>
          <p:cNvPr id="7" name="TextBox">
            <a:extLst>
              <a:ext uri="{FF2B5EF4-FFF2-40B4-BE49-F238E27FC236}">
                <a16:creationId xmlns:a16="http://schemas.microsoft.com/office/drawing/2014/main" id="{FA30E093-15F9-44A9-AB55-F56E977299EC}"/>
              </a:ext>
            </a:extLst>
          </p:cNvPr>
          <p:cNvSpPr txBox="1"/>
          <p:nvPr/>
        </p:nvSpPr>
        <p:spPr>
          <a:xfrm>
            <a:off x="757237" y="3547022"/>
            <a:ext cx="3398837"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bg2"/>
                </a:solidFill>
              </a:rPr>
              <a:t>vero asperiores voluptates repellat libero debitis pretium vitae dictum tincidunt</a:t>
            </a:r>
            <a:endParaRPr lang="en-ID" sz="1200">
              <a:solidFill>
                <a:schemeClr val="bg2"/>
              </a:solidFill>
            </a:endParaRPr>
          </a:p>
        </p:txBody>
      </p:sp>
      <p:grpSp>
        <p:nvGrpSpPr>
          <p:cNvPr id="242" name="Group 241">
            <a:extLst>
              <a:ext uri="{FF2B5EF4-FFF2-40B4-BE49-F238E27FC236}">
                <a16:creationId xmlns:a16="http://schemas.microsoft.com/office/drawing/2014/main" id="{50928718-A8C4-445C-9CF3-74A99AC44487}"/>
              </a:ext>
            </a:extLst>
          </p:cNvPr>
          <p:cNvGrpSpPr/>
          <p:nvPr/>
        </p:nvGrpSpPr>
        <p:grpSpPr>
          <a:xfrm>
            <a:off x="2242451" y="2848952"/>
            <a:ext cx="428408" cy="364147"/>
            <a:chOff x="6349750" y="2001450"/>
            <a:chExt cx="762000" cy="647700"/>
          </a:xfrm>
          <a:solidFill>
            <a:schemeClr val="bg2"/>
          </a:solidFill>
        </p:grpSpPr>
        <p:sp>
          <p:nvSpPr>
            <p:cNvPr id="243" name="Freeform: Shape 242">
              <a:extLst>
                <a:ext uri="{FF2B5EF4-FFF2-40B4-BE49-F238E27FC236}">
                  <a16:creationId xmlns:a16="http://schemas.microsoft.com/office/drawing/2014/main" id="{528212B6-5403-4C2E-8AEE-8409EAFE67E1}"/>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solidFill>
                  <a:schemeClr val="bg2"/>
                </a:solidFill>
              </a:endParaRPr>
            </a:p>
          </p:txBody>
        </p:sp>
        <p:sp>
          <p:nvSpPr>
            <p:cNvPr id="244" name="Freeform: Shape 243">
              <a:extLst>
                <a:ext uri="{FF2B5EF4-FFF2-40B4-BE49-F238E27FC236}">
                  <a16:creationId xmlns:a16="http://schemas.microsoft.com/office/drawing/2014/main" id="{4DC3466A-1644-44F7-87CB-71B56434ACBE}"/>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solidFill>
                  <a:schemeClr val="bg2"/>
                </a:solidFill>
              </a:endParaRPr>
            </a:p>
          </p:txBody>
        </p:sp>
      </p:grpSp>
      <p:sp>
        <p:nvSpPr>
          <p:cNvPr id="245" name="TextBox">
            <a:extLst>
              <a:ext uri="{FF2B5EF4-FFF2-40B4-BE49-F238E27FC236}">
                <a16:creationId xmlns:a16="http://schemas.microsoft.com/office/drawing/2014/main" id="{58D1C860-2337-47DA-B319-474609C2479C}"/>
              </a:ext>
            </a:extLst>
          </p:cNvPr>
          <p:cNvSpPr txBox="1"/>
          <p:nvPr/>
        </p:nvSpPr>
        <p:spPr>
          <a:xfrm>
            <a:off x="4699969" y="3258941"/>
            <a:ext cx="2793650"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a:solidFill>
                  <a:schemeClr val="tx1"/>
                </a:solidFill>
                <a:latin typeface="+mj-lt"/>
              </a:rPr>
              <a:t>Ui/Ux Design</a:t>
            </a:r>
          </a:p>
        </p:txBody>
      </p:sp>
      <p:sp>
        <p:nvSpPr>
          <p:cNvPr id="246" name="TextBox">
            <a:extLst>
              <a:ext uri="{FF2B5EF4-FFF2-40B4-BE49-F238E27FC236}">
                <a16:creationId xmlns:a16="http://schemas.microsoft.com/office/drawing/2014/main" id="{F59350B6-0D20-42A8-9E95-1A969E33854A}"/>
              </a:ext>
            </a:extLst>
          </p:cNvPr>
          <p:cNvSpPr txBox="1"/>
          <p:nvPr/>
        </p:nvSpPr>
        <p:spPr>
          <a:xfrm>
            <a:off x="4397375" y="3547022"/>
            <a:ext cx="3398837"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vero asperiores voluptates repellat libero debitis pretium vitae dictum tincidunt</a:t>
            </a:r>
            <a:endParaRPr lang="en-ID" sz="1200">
              <a:solidFill>
                <a:schemeClr val="tx1"/>
              </a:solidFill>
            </a:endParaRPr>
          </a:p>
        </p:txBody>
      </p:sp>
      <p:grpSp>
        <p:nvGrpSpPr>
          <p:cNvPr id="247" name="Group 246">
            <a:extLst>
              <a:ext uri="{FF2B5EF4-FFF2-40B4-BE49-F238E27FC236}">
                <a16:creationId xmlns:a16="http://schemas.microsoft.com/office/drawing/2014/main" id="{00E8D0CC-E538-4FD7-BB53-2209C2F6DC9E}"/>
              </a:ext>
            </a:extLst>
          </p:cNvPr>
          <p:cNvGrpSpPr/>
          <p:nvPr/>
        </p:nvGrpSpPr>
        <p:grpSpPr>
          <a:xfrm>
            <a:off x="5882589" y="2848952"/>
            <a:ext cx="428408" cy="364147"/>
            <a:chOff x="6349750" y="2001450"/>
            <a:chExt cx="762000" cy="647700"/>
          </a:xfrm>
          <a:solidFill>
            <a:schemeClr val="accent1"/>
          </a:solidFill>
        </p:grpSpPr>
        <p:sp>
          <p:nvSpPr>
            <p:cNvPr id="248" name="Freeform: Shape 247">
              <a:extLst>
                <a:ext uri="{FF2B5EF4-FFF2-40B4-BE49-F238E27FC236}">
                  <a16:creationId xmlns:a16="http://schemas.microsoft.com/office/drawing/2014/main" id="{097B679D-D1D6-491E-8608-95C43E2D7954}"/>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p>
          </p:txBody>
        </p:sp>
        <p:sp>
          <p:nvSpPr>
            <p:cNvPr id="249" name="Freeform: Shape 248">
              <a:extLst>
                <a:ext uri="{FF2B5EF4-FFF2-40B4-BE49-F238E27FC236}">
                  <a16:creationId xmlns:a16="http://schemas.microsoft.com/office/drawing/2014/main" id="{268DE191-C43A-4DE4-9A00-D25A61D6D29A}"/>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p>
          </p:txBody>
        </p:sp>
      </p:grpSp>
      <p:sp>
        <p:nvSpPr>
          <p:cNvPr id="250" name="TextBox">
            <a:extLst>
              <a:ext uri="{FF2B5EF4-FFF2-40B4-BE49-F238E27FC236}">
                <a16:creationId xmlns:a16="http://schemas.microsoft.com/office/drawing/2014/main" id="{7F7E4E33-8CEC-4889-B473-863310574A4D}"/>
              </a:ext>
            </a:extLst>
          </p:cNvPr>
          <p:cNvSpPr txBox="1"/>
          <p:nvPr/>
        </p:nvSpPr>
        <p:spPr>
          <a:xfrm>
            <a:off x="8340107" y="3258941"/>
            <a:ext cx="2793650"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a:solidFill>
                  <a:schemeClr val="tx1"/>
                </a:solidFill>
                <a:latin typeface="+mj-lt"/>
              </a:rPr>
              <a:t>Packaging Design</a:t>
            </a:r>
          </a:p>
        </p:txBody>
      </p:sp>
      <p:sp>
        <p:nvSpPr>
          <p:cNvPr id="251" name="TextBox">
            <a:extLst>
              <a:ext uri="{FF2B5EF4-FFF2-40B4-BE49-F238E27FC236}">
                <a16:creationId xmlns:a16="http://schemas.microsoft.com/office/drawing/2014/main" id="{C42F91CB-FD16-41F9-9CDF-5D80155310AB}"/>
              </a:ext>
            </a:extLst>
          </p:cNvPr>
          <p:cNvSpPr txBox="1"/>
          <p:nvPr/>
        </p:nvSpPr>
        <p:spPr>
          <a:xfrm>
            <a:off x="8037514" y="3547022"/>
            <a:ext cx="3398837"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vero asperiores voluptates repellat libero debitis pretium vitae dictum tincidunt</a:t>
            </a:r>
            <a:endParaRPr lang="en-ID" sz="1200">
              <a:solidFill>
                <a:schemeClr val="tx1"/>
              </a:solidFill>
            </a:endParaRPr>
          </a:p>
        </p:txBody>
      </p:sp>
      <p:grpSp>
        <p:nvGrpSpPr>
          <p:cNvPr id="252" name="Group 251">
            <a:extLst>
              <a:ext uri="{FF2B5EF4-FFF2-40B4-BE49-F238E27FC236}">
                <a16:creationId xmlns:a16="http://schemas.microsoft.com/office/drawing/2014/main" id="{118E6F97-CA9D-4E76-9BD6-7E855C7C4129}"/>
              </a:ext>
            </a:extLst>
          </p:cNvPr>
          <p:cNvGrpSpPr/>
          <p:nvPr/>
        </p:nvGrpSpPr>
        <p:grpSpPr>
          <a:xfrm>
            <a:off x="9522729" y="2848952"/>
            <a:ext cx="428408" cy="364147"/>
            <a:chOff x="6349750" y="2001450"/>
            <a:chExt cx="762000" cy="647700"/>
          </a:xfrm>
          <a:solidFill>
            <a:schemeClr val="accent1"/>
          </a:solidFill>
        </p:grpSpPr>
        <p:sp>
          <p:nvSpPr>
            <p:cNvPr id="253" name="Freeform: Shape 252">
              <a:extLst>
                <a:ext uri="{FF2B5EF4-FFF2-40B4-BE49-F238E27FC236}">
                  <a16:creationId xmlns:a16="http://schemas.microsoft.com/office/drawing/2014/main" id="{1BC4FA6C-112B-4515-8991-C43D13AB12F6}"/>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p>
          </p:txBody>
        </p:sp>
        <p:sp>
          <p:nvSpPr>
            <p:cNvPr id="254" name="Freeform: Shape 253">
              <a:extLst>
                <a:ext uri="{FF2B5EF4-FFF2-40B4-BE49-F238E27FC236}">
                  <a16:creationId xmlns:a16="http://schemas.microsoft.com/office/drawing/2014/main" id="{64035967-ABC1-4E25-8CC4-AEF005DB1F45}"/>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p>
          </p:txBody>
        </p:sp>
      </p:grpSp>
      <p:sp>
        <p:nvSpPr>
          <p:cNvPr id="256" name="TextBox">
            <a:extLst>
              <a:ext uri="{FF2B5EF4-FFF2-40B4-BE49-F238E27FC236}">
                <a16:creationId xmlns:a16="http://schemas.microsoft.com/office/drawing/2014/main" id="{A7E074C6-F1AE-4389-83FD-AAF85CE79477}"/>
              </a:ext>
            </a:extLst>
          </p:cNvPr>
          <p:cNvSpPr txBox="1"/>
          <p:nvPr/>
        </p:nvSpPr>
        <p:spPr>
          <a:xfrm>
            <a:off x="1059831" y="4944866"/>
            <a:ext cx="2793650"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a:solidFill>
                  <a:schemeClr val="tx1"/>
                </a:solidFill>
                <a:latin typeface="+mj-lt"/>
              </a:rPr>
              <a:t>Web Design</a:t>
            </a:r>
          </a:p>
        </p:txBody>
      </p:sp>
      <p:sp>
        <p:nvSpPr>
          <p:cNvPr id="257" name="TextBox">
            <a:extLst>
              <a:ext uri="{FF2B5EF4-FFF2-40B4-BE49-F238E27FC236}">
                <a16:creationId xmlns:a16="http://schemas.microsoft.com/office/drawing/2014/main" id="{5B67D491-B526-456A-B257-F93DE8722FD3}"/>
              </a:ext>
            </a:extLst>
          </p:cNvPr>
          <p:cNvSpPr txBox="1"/>
          <p:nvPr/>
        </p:nvSpPr>
        <p:spPr>
          <a:xfrm>
            <a:off x="757237" y="5232947"/>
            <a:ext cx="3398837"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vero asperiores voluptates repellat libero debitis pretium vitae dictum tincidunt</a:t>
            </a:r>
            <a:endParaRPr lang="en-ID" sz="1200">
              <a:solidFill>
                <a:schemeClr val="tx1"/>
              </a:solidFill>
            </a:endParaRPr>
          </a:p>
        </p:txBody>
      </p:sp>
      <p:grpSp>
        <p:nvGrpSpPr>
          <p:cNvPr id="258" name="Group 257">
            <a:extLst>
              <a:ext uri="{FF2B5EF4-FFF2-40B4-BE49-F238E27FC236}">
                <a16:creationId xmlns:a16="http://schemas.microsoft.com/office/drawing/2014/main" id="{40F64FAD-AAFA-4A22-89CF-F50D2905A361}"/>
              </a:ext>
            </a:extLst>
          </p:cNvPr>
          <p:cNvGrpSpPr/>
          <p:nvPr/>
        </p:nvGrpSpPr>
        <p:grpSpPr>
          <a:xfrm>
            <a:off x="2242451" y="4534877"/>
            <a:ext cx="428408" cy="364147"/>
            <a:chOff x="6349750" y="2001450"/>
            <a:chExt cx="762000" cy="647700"/>
          </a:xfrm>
          <a:solidFill>
            <a:schemeClr val="accent1"/>
          </a:solidFill>
        </p:grpSpPr>
        <p:sp>
          <p:nvSpPr>
            <p:cNvPr id="259" name="Freeform: Shape 258">
              <a:extLst>
                <a:ext uri="{FF2B5EF4-FFF2-40B4-BE49-F238E27FC236}">
                  <a16:creationId xmlns:a16="http://schemas.microsoft.com/office/drawing/2014/main" id="{29BA8F6A-84A8-4769-A882-77A538E76207}"/>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p>
          </p:txBody>
        </p:sp>
        <p:sp>
          <p:nvSpPr>
            <p:cNvPr id="260" name="Freeform: Shape 259">
              <a:extLst>
                <a:ext uri="{FF2B5EF4-FFF2-40B4-BE49-F238E27FC236}">
                  <a16:creationId xmlns:a16="http://schemas.microsoft.com/office/drawing/2014/main" id="{96D2CE10-152C-41DE-BA36-E95E644A2133}"/>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p>
          </p:txBody>
        </p:sp>
      </p:grpSp>
      <p:sp>
        <p:nvSpPr>
          <p:cNvPr id="261" name="TextBox">
            <a:extLst>
              <a:ext uri="{FF2B5EF4-FFF2-40B4-BE49-F238E27FC236}">
                <a16:creationId xmlns:a16="http://schemas.microsoft.com/office/drawing/2014/main" id="{1DFB420C-6FE5-48FB-B54C-224C5526EB6E}"/>
              </a:ext>
            </a:extLst>
          </p:cNvPr>
          <p:cNvSpPr txBox="1"/>
          <p:nvPr/>
        </p:nvSpPr>
        <p:spPr>
          <a:xfrm>
            <a:off x="4699969" y="4944866"/>
            <a:ext cx="2793650"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a:solidFill>
                  <a:schemeClr val="tx1"/>
                </a:solidFill>
                <a:latin typeface="+mj-lt"/>
              </a:rPr>
              <a:t>Advertising Design</a:t>
            </a:r>
          </a:p>
        </p:txBody>
      </p:sp>
      <p:sp>
        <p:nvSpPr>
          <p:cNvPr id="262" name="TextBox">
            <a:extLst>
              <a:ext uri="{FF2B5EF4-FFF2-40B4-BE49-F238E27FC236}">
                <a16:creationId xmlns:a16="http://schemas.microsoft.com/office/drawing/2014/main" id="{4DAFC849-8A38-4819-BFB6-554BB53DF823}"/>
              </a:ext>
            </a:extLst>
          </p:cNvPr>
          <p:cNvSpPr txBox="1"/>
          <p:nvPr/>
        </p:nvSpPr>
        <p:spPr>
          <a:xfrm>
            <a:off x="4397375" y="5232947"/>
            <a:ext cx="3398837"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vero asperiores voluptates repellat libero debitis pretium vitae dictum tincidunt</a:t>
            </a:r>
            <a:endParaRPr lang="en-ID" sz="1200">
              <a:solidFill>
                <a:schemeClr val="tx1"/>
              </a:solidFill>
            </a:endParaRPr>
          </a:p>
        </p:txBody>
      </p:sp>
      <p:grpSp>
        <p:nvGrpSpPr>
          <p:cNvPr id="263" name="Group 262">
            <a:extLst>
              <a:ext uri="{FF2B5EF4-FFF2-40B4-BE49-F238E27FC236}">
                <a16:creationId xmlns:a16="http://schemas.microsoft.com/office/drawing/2014/main" id="{8CFA087E-472B-4614-B8D3-22FBD9259695}"/>
              </a:ext>
            </a:extLst>
          </p:cNvPr>
          <p:cNvGrpSpPr/>
          <p:nvPr/>
        </p:nvGrpSpPr>
        <p:grpSpPr>
          <a:xfrm>
            <a:off x="5882589" y="4534877"/>
            <a:ext cx="428408" cy="364147"/>
            <a:chOff x="6349750" y="2001450"/>
            <a:chExt cx="762000" cy="647700"/>
          </a:xfrm>
          <a:solidFill>
            <a:schemeClr val="accent1"/>
          </a:solidFill>
        </p:grpSpPr>
        <p:sp>
          <p:nvSpPr>
            <p:cNvPr id="264" name="Freeform: Shape 263">
              <a:extLst>
                <a:ext uri="{FF2B5EF4-FFF2-40B4-BE49-F238E27FC236}">
                  <a16:creationId xmlns:a16="http://schemas.microsoft.com/office/drawing/2014/main" id="{A7EA3E97-5099-42B3-B4C3-D06F7D4E64E2}"/>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p>
          </p:txBody>
        </p:sp>
        <p:sp>
          <p:nvSpPr>
            <p:cNvPr id="265" name="Freeform: Shape 264">
              <a:extLst>
                <a:ext uri="{FF2B5EF4-FFF2-40B4-BE49-F238E27FC236}">
                  <a16:creationId xmlns:a16="http://schemas.microsoft.com/office/drawing/2014/main" id="{9091BEA5-C3DE-4D7D-B404-3B8CCF64B061}"/>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p>
          </p:txBody>
        </p:sp>
      </p:grpSp>
      <p:sp>
        <p:nvSpPr>
          <p:cNvPr id="266" name="TextBox">
            <a:extLst>
              <a:ext uri="{FF2B5EF4-FFF2-40B4-BE49-F238E27FC236}">
                <a16:creationId xmlns:a16="http://schemas.microsoft.com/office/drawing/2014/main" id="{162D60E3-6576-4880-87DB-91D93E11762B}"/>
              </a:ext>
            </a:extLst>
          </p:cNvPr>
          <p:cNvSpPr txBox="1"/>
          <p:nvPr/>
        </p:nvSpPr>
        <p:spPr>
          <a:xfrm>
            <a:off x="8340107" y="4944866"/>
            <a:ext cx="2793650"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a:solidFill>
                  <a:schemeClr val="tx1"/>
                </a:solidFill>
                <a:latin typeface="+mj-lt"/>
              </a:rPr>
              <a:t>Motion Graphic Design</a:t>
            </a:r>
          </a:p>
        </p:txBody>
      </p:sp>
      <p:sp>
        <p:nvSpPr>
          <p:cNvPr id="267" name="TextBox">
            <a:extLst>
              <a:ext uri="{FF2B5EF4-FFF2-40B4-BE49-F238E27FC236}">
                <a16:creationId xmlns:a16="http://schemas.microsoft.com/office/drawing/2014/main" id="{1DA6DE51-CFF0-4CBF-B6DE-F36B5B98EB96}"/>
              </a:ext>
            </a:extLst>
          </p:cNvPr>
          <p:cNvSpPr txBox="1"/>
          <p:nvPr/>
        </p:nvSpPr>
        <p:spPr>
          <a:xfrm>
            <a:off x="8037514" y="5232947"/>
            <a:ext cx="3398837"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vero asperiores voluptates repellat libero debitis pretium vitae dictum tincidunt</a:t>
            </a:r>
            <a:endParaRPr lang="en-ID" sz="1200">
              <a:solidFill>
                <a:schemeClr val="tx1"/>
              </a:solidFill>
            </a:endParaRPr>
          </a:p>
        </p:txBody>
      </p:sp>
      <p:grpSp>
        <p:nvGrpSpPr>
          <p:cNvPr id="268" name="Group 267">
            <a:extLst>
              <a:ext uri="{FF2B5EF4-FFF2-40B4-BE49-F238E27FC236}">
                <a16:creationId xmlns:a16="http://schemas.microsoft.com/office/drawing/2014/main" id="{C4860260-B080-4D21-B4FF-9EF0B609BFE7}"/>
              </a:ext>
            </a:extLst>
          </p:cNvPr>
          <p:cNvGrpSpPr/>
          <p:nvPr/>
        </p:nvGrpSpPr>
        <p:grpSpPr>
          <a:xfrm>
            <a:off x="9522729" y="4534877"/>
            <a:ext cx="428408" cy="364147"/>
            <a:chOff x="6349750" y="2001450"/>
            <a:chExt cx="762000" cy="647700"/>
          </a:xfrm>
          <a:solidFill>
            <a:schemeClr val="accent1"/>
          </a:solidFill>
        </p:grpSpPr>
        <p:sp>
          <p:nvSpPr>
            <p:cNvPr id="269" name="Freeform: Shape 268">
              <a:extLst>
                <a:ext uri="{FF2B5EF4-FFF2-40B4-BE49-F238E27FC236}">
                  <a16:creationId xmlns:a16="http://schemas.microsoft.com/office/drawing/2014/main" id="{04F651BA-2DF5-4DBE-90B2-8EC1FDE841F5}"/>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p>
          </p:txBody>
        </p:sp>
        <p:sp>
          <p:nvSpPr>
            <p:cNvPr id="270" name="Freeform: Shape 269">
              <a:extLst>
                <a:ext uri="{FF2B5EF4-FFF2-40B4-BE49-F238E27FC236}">
                  <a16:creationId xmlns:a16="http://schemas.microsoft.com/office/drawing/2014/main" id="{E0B2781D-0C1C-4C27-BAEC-4717B5FF21F8}"/>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p>
          </p:txBody>
        </p:sp>
      </p:grpSp>
      <p:sp>
        <p:nvSpPr>
          <p:cNvPr id="8" name="TextBox">
            <a:extLst>
              <a:ext uri="{FF2B5EF4-FFF2-40B4-BE49-F238E27FC236}">
                <a16:creationId xmlns:a16="http://schemas.microsoft.com/office/drawing/2014/main" id="{174CA129-CFE2-4B98-8664-2148CE5E7B93}"/>
              </a:ext>
            </a:extLst>
          </p:cNvPr>
          <p:cNvSpPr txBox="1"/>
          <p:nvPr/>
        </p:nvSpPr>
        <p:spPr>
          <a:xfrm>
            <a:off x="6104777" y="1241361"/>
            <a:ext cx="5356973"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in earum officiis corrupti occaecati nullam non rerum quod mollitia tincidunt lacus at nulla blanditiis temporibus hic eros cumque massa sint ligula dictum odio praesent eligendi tenetur repellendus deserunt sied</a:t>
            </a:r>
            <a:endParaRPr lang="en-ID" sz="1200">
              <a:solidFill>
                <a:schemeClr val="tx1"/>
              </a:solidFill>
            </a:endParaRPr>
          </a:p>
        </p:txBody>
      </p:sp>
      <p:sp>
        <p:nvSpPr>
          <p:cNvPr id="92" name="Oval 7">
            <a:extLst>
              <a:ext uri="{FF2B5EF4-FFF2-40B4-BE49-F238E27FC236}">
                <a16:creationId xmlns:a16="http://schemas.microsoft.com/office/drawing/2014/main" id="{3E3E32E6-A378-402D-A309-1E01C2B1A08C}"/>
              </a:ext>
            </a:extLst>
          </p:cNvPr>
          <p:cNvSpPr/>
          <p:nvPr/>
        </p:nvSpPr>
        <p:spPr>
          <a:xfrm>
            <a:off x="11237314" y="0"/>
            <a:ext cx="956274" cy="956274"/>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459" name="Group 458">
            <a:extLst>
              <a:ext uri="{FF2B5EF4-FFF2-40B4-BE49-F238E27FC236}">
                <a16:creationId xmlns:a16="http://schemas.microsoft.com/office/drawing/2014/main" id="{D04C1E63-E1F8-4A82-B9DC-0AC59D790ED6}"/>
              </a:ext>
            </a:extLst>
          </p:cNvPr>
          <p:cNvGrpSpPr/>
          <p:nvPr/>
        </p:nvGrpSpPr>
        <p:grpSpPr>
          <a:xfrm rot="5400000">
            <a:off x="10510077" y="-360562"/>
            <a:ext cx="986477" cy="1846350"/>
            <a:chOff x="8541680" y="4188469"/>
            <a:chExt cx="1132821" cy="2120256"/>
          </a:xfrm>
          <a:solidFill>
            <a:schemeClr val="tx1"/>
          </a:solidFill>
        </p:grpSpPr>
        <p:grpSp>
          <p:nvGrpSpPr>
            <p:cNvPr id="460" name="Group 459">
              <a:extLst>
                <a:ext uri="{FF2B5EF4-FFF2-40B4-BE49-F238E27FC236}">
                  <a16:creationId xmlns:a16="http://schemas.microsoft.com/office/drawing/2014/main" id="{729812CE-A252-4A01-8CA1-72B87CDA3705}"/>
                </a:ext>
              </a:extLst>
            </p:cNvPr>
            <p:cNvGrpSpPr/>
            <p:nvPr/>
          </p:nvGrpSpPr>
          <p:grpSpPr>
            <a:xfrm>
              <a:off x="9602501" y="4188469"/>
              <a:ext cx="72000" cy="2120256"/>
              <a:chOff x="9151342" y="4617676"/>
              <a:chExt cx="72000" cy="2120256"/>
            </a:xfrm>
            <a:grpFill/>
          </p:grpSpPr>
          <p:sp>
            <p:nvSpPr>
              <p:cNvPr id="494" name="Oval 493">
                <a:extLst>
                  <a:ext uri="{FF2B5EF4-FFF2-40B4-BE49-F238E27FC236}">
                    <a16:creationId xmlns:a16="http://schemas.microsoft.com/office/drawing/2014/main" id="{AD2F8181-E971-46EA-BBD1-6C8E4EBC293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5" name="Oval 494">
                <a:extLst>
                  <a:ext uri="{FF2B5EF4-FFF2-40B4-BE49-F238E27FC236}">
                    <a16:creationId xmlns:a16="http://schemas.microsoft.com/office/drawing/2014/main" id="{CAA3A578-2FDA-4113-952A-0E86F5BE0BD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6" name="Oval 495">
                <a:extLst>
                  <a:ext uri="{FF2B5EF4-FFF2-40B4-BE49-F238E27FC236}">
                    <a16:creationId xmlns:a16="http://schemas.microsoft.com/office/drawing/2014/main" id="{43A56E45-6CF6-440C-963F-F1DFD5AFE18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7" name="Oval 496">
                <a:extLst>
                  <a:ext uri="{FF2B5EF4-FFF2-40B4-BE49-F238E27FC236}">
                    <a16:creationId xmlns:a16="http://schemas.microsoft.com/office/drawing/2014/main" id="{52848420-2774-49FD-859B-1C718393F53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8" name="Oval 497">
                <a:extLst>
                  <a:ext uri="{FF2B5EF4-FFF2-40B4-BE49-F238E27FC236}">
                    <a16:creationId xmlns:a16="http://schemas.microsoft.com/office/drawing/2014/main" id="{78DA7601-F206-4A3A-B4C0-79A1BB5E128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9" name="Oval 498">
                <a:extLst>
                  <a:ext uri="{FF2B5EF4-FFF2-40B4-BE49-F238E27FC236}">
                    <a16:creationId xmlns:a16="http://schemas.microsoft.com/office/drawing/2014/main" id="{93483BEC-FD5F-4D6F-91BB-F8AC8C7718D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0" name="Oval 499">
                <a:extLst>
                  <a:ext uri="{FF2B5EF4-FFF2-40B4-BE49-F238E27FC236}">
                    <a16:creationId xmlns:a16="http://schemas.microsoft.com/office/drawing/2014/main" id="{3DD29F19-6E82-4393-9309-7A4A7441EDF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1" name="Oval 500">
                <a:extLst>
                  <a:ext uri="{FF2B5EF4-FFF2-40B4-BE49-F238E27FC236}">
                    <a16:creationId xmlns:a16="http://schemas.microsoft.com/office/drawing/2014/main" id="{774F4253-D582-4E26-851D-D0AE7C9A811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2" name="Oval 501">
                <a:extLst>
                  <a:ext uri="{FF2B5EF4-FFF2-40B4-BE49-F238E27FC236}">
                    <a16:creationId xmlns:a16="http://schemas.microsoft.com/office/drawing/2014/main" id="{1AB2B249-8978-4892-B477-C8245D823E4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3" name="Oval 502">
                <a:extLst>
                  <a:ext uri="{FF2B5EF4-FFF2-40B4-BE49-F238E27FC236}">
                    <a16:creationId xmlns:a16="http://schemas.microsoft.com/office/drawing/2014/main" id="{31D32926-E679-404C-AE70-E5598958619D}"/>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61" name="Group 460">
              <a:extLst>
                <a:ext uri="{FF2B5EF4-FFF2-40B4-BE49-F238E27FC236}">
                  <a16:creationId xmlns:a16="http://schemas.microsoft.com/office/drawing/2014/main" id="{BDF7869F-7ED6-4140-BC6B-D089D1AC05A5}"/>
                </a:ext>
              </a:extLst>
            </p:cNvPr>
            <p:cNvGrpSpPr/>
            <p:nvPr/>
          </p:nvGrpSpPr>
          <p:grpSpPr>
            <a:xfrm>
              <a:off x="9248894" y="4188469"/>
              <a:ext cx="72000" cy="2120256"/>
              <a:chOff x="9151342" y="4617676"/>
              <a:chExt cx="72000" cy="2120256"/>
            </a:xfrm>
            <a:grpFill/>
          </p:grpSpPr>
          <p:sp>
            <p:nvSpPr>
              <p:cNvPr id="484" name="Oval 483">
                <a:extLst>
                  <a:ext uri="{FF2B5EF4-FFF2-40B4-BE49-F238E27FC236}">
                    <a16:creationId xmlns:a16="http://schemas.microsoft.com/office/drawing/2014/main" id="{E79AC16D-04B0-4565-8969-CD81DC55654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5" name="Oval 484">
                <a:extLst>
                  <a:ext uri="{FF2B5EF4-FFF2-40B4-BE49-F238E27FC236}">
                    <a16:creationId xmlns:a16="http://schemas.microsoft.com/office/drawing/2014/main" id="{CE8134ED-056E-458D-84D7-6A659FB5835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6" name="Oval 485">
                <a:extLst>
                  <a:ext uri="{FF2B5EF4-FFF2-40B4-BE49-F238E27FC236}">
                    <a16:creationId xmlns:a16="http://schemas.microsoft.com/office/drawing/2014/main" id="{3F68AC0A-1C19-4CFD-AEFA-3E1C561B695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7" name="Oval 486">
                <a:extLst>
                  <a:ext uri="{FF2B5EF4-FFF2-40B4-BE49-F238E27FC236}">
                    <a16:creationId xmlns:a16="http://schemas.microsoft.com/office/drawing/2014/main" id="{5B217715-4ADF-4083-A8BB-7B4543899D0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8" name="Oval 487">
                <a:extLst>
                  <a:ext uri="{FF2B5EF4-FFF2-40B4-BE49-F238E27FC236}">
                    <a16:creationId xmlns:a16="http://schemas.microsoft.com/office/drawing/2014/main" id="{DD93146A-6C3C-4431-A62D-5705A7A6048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9" name="Oval 488">
                <a:extLst>
                  <a:ext uri="{FF2B5EF4-FFF2-40B4-BE49-F238E27FC236}">
                    <a16:creationId xmlns:a16="http://schemas.microsoft.com/office/drawing/2014/main" id="{DFBDEE04-CA66-41FC-A1D8-6F5B696D2BE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0" name="Oval 489">
                <a:extLst>
                  <a:ext uri="{FF2B5EF4-FFF2-40B4-BE49-F238E27FC236}">
                    <a16:creationId xmlns:a16="http://schemas.microsoft.com/office/drawing/2014/main" id="{812A3F48-DB61-42EC-94A3-40F45256C32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1" name="Oval 490">
                <a:extLst>
                  <a:ext uri="{FF2B5EF4-FFF2-40B4-BE49-F238E27FC236}">
                    <a16:creationId xmlns:a16="http://schemas.microsoft.com/office/drawing/2014/main" id="{9BBEB7DD-9057-4B0A-8F34-EB507E76190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2" name="Oval 491">
                <a:extLst>
                  <a:ext uri="{FF2B5EF4-FFF2-40B4-BE49-F238E27FC236}">
                    <a16:creationId xmlns:a16="http://schemas.microsoft.com/office/drawing/2014/main" id="{2DD092C4-3841-4317-A8B8-AB1F7D26245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3" name="Oval 492">
                <a:extLst>
                  <a:ext uri="{FF2B5EF4-FFF2-40B4-BE49-F238E27FC236}">
                    <a16:creationId xmlns:a16="http://schemas.microsoft.com/office/drawing/2014/main" id="{5E1A936D-5F3A-48F5-A273-02E04912860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62" name="Group 461">
              <a:extLst>
                <a:ext uri="{FF2B5EF4-FFF2-40B4-BE49-F238E27FC236}">
                  <a16:creationId xmlns:a16="http://schemas.microsoft.com/office/drawing/2014/main" id="{C0254C07-09FD-4923-AB05-08FB9D939BA0}"/>
                </a:ext>
              </a:extLst>
            </p:cNvPr>
            <p:cNvGrpSpPr/>
            <p:nvPr/>
          </p:nvGrpSpPr>
          <p:grpSpPr>
            <a:xfrm>
              <a:off x="8895287" y="4188469"/>
              <a:ext cx="72000" cy="2120256"/>
              <a:chOff x="9151342" y="4617676"/>
              <a:chExt cx="72000" cy="2120256"/>
            </a:xfrm>
            <a:grpFill/>
          </p:grpSpPr>
          <p:sp>
            <p:nvSpPr>
              <p:cNvPr id="474" name="Oval 473">
                <a:extLst>
                  <a:ext uri="{FF2B5EF4-FFF2-40B4-BE49-F238E27FC236}">
                    <a16:creationId xmlns:a16="http://schemas.microsoft.com/office/drawing/2014/main" id="{07BDCF86-F440-4D42-970B-B03BFD7D23D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5" name="Oval 474">
                <a:extLst>
                  <a:ext uri="{FF2B5EF4-FFF2-40B4-BE49-F238E27FC236}">
                    <a16:creationId xmlns:a16="http://schemas.microsoft.com/office/drawing/2014/main" id="{9E158E9F-5F09-4C32-AA3C-DE07F7140F1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6" name="Oval 475">
                <a:extLst>
                  <a:ext uri="{FF2B5EF4-FFF2-40B4-BE49-F238E27FC236}">
                    <a16:creationId xmlns:a16="http://schemas.microsoft.com/office/drawing/2014/main" id="{EADFCFD9-D731-4470-AFFF-FA8C7CF3946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7" name="Oval 476">
                <a:extLst>
                  <a:ext uri="{FF2B5EF4-FFF2-40B4-BE49-F238E27FC236}">
                    <a16:creationId xmlns:a16="http://schemas.microsoft.com/office/drawing/2014/main" id="{9605CE01-9270-455E-A15A-BDDD88736B3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8" name="Oval 477">
                <a:extLst>
                  <a:ext uri="{FF2B5EF4-FFF2-40B4-BE49-F238E27FC236}">
                    <a16:creationId xmlns:a16="http://schemas.microsoft.com/office/drawing/2014/main" id="{2B4BA6CB-0FE4-4049-BAB1-35CB0A80B2B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9" name="Oval 478">
                <a:extLst>
                  <a:ext uri="{FF2B5EF4-FFF2-40B4-BE49-F238E27FC236}">
                    <a16:creationId xmlns:a16="http://schemas.microsoft.com/office/drawing/2014/main" id="{1311C98E-8763-44D3-A491-83BEAFE4F42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0" name="Oval 479">
                <a:extLst>
                  <a:ext uri="{FF2B5EF4-FFF2-40B4-BE49-F238E27FC236}">
                    <a16:creationId xmlns:a16="http://schemas.microsoft.com/office/drawing/2014/main" id="{BC6B6BD5-74BE-4800-B9C6-918F2F84D39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1" name="Oval 480">
                <a:extLst>
                  <a:ext uri="{FF2B5EF4-FFF2-40B4-BE49-F238E27FC236}">
                    <a16:creationId xmlns:a16="http://schemas.microsoft.com/office/drawing/2014/main" id="{9CD60B2E-55DA-435F-A495-7AB878041FD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2" name="Oval 481">
                <a:extLst>
                  <a:ext uri="{FF2B5EF4-FFF2-40B4-BE49-F238E27FC236}">
                    <a16:creationId xmlns:a16="http://schemas.microsoft.com/office/drawing/2014/main" id="{EB098793-9CD2-4902-8BBE-22D2CF93167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3" name="Oval 482">
                <a:extLst>
                  <a:ext uri="{FF2B5EF4-FFF2-40B4-BE49-F238E27FC236}">
                    <a16:creationId xmlns:a16="http://schemas.microsoft.com/office/drawing/2014/main" id="{EF19AF46-E119-4211-AB4B-692B1250905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63" name="Group 462">
              <a:extLst>
                <a:ext uri="{FF2B5EF4-FFF2-40B4-BE49-F238E27FC236}">
                  <a16:creationId xmlns:a16="http://schemas.microsoft.com/office/drawing/2014/main" id="{F3F50F2C-F686-4C65-B07B-8F6E4A22537B}"/>
                </a:ext>
              </a:extLst>
            </p:cNvPr>
            <p:cNvGrpSpPr/>
            <p:nvPr/>
          </p:nvGrpSpPr>
          <p:grpSpPr>
            <a:xfrm>
              <a:off x="8541680" y="4188469"/>
              <a:ext cx="72000" cy="2120256"/>
              <a:chOff x="9151342" y="4617676"/>
              <a:chExt cx="72000" cy="2120256"/>
            </a:xfrm>
            <a:grpFill/>
          </p:grpSpPr>
          <p:sp>
            <p:nvSpPr>
              <p:cNvPr id="464" name="Oval 463">
                <a:extLst>
                  <a:ext uri="{FF2B5EF4-FFF2-40B4-BE49-F238E27FC236}">
                    <a16:creationId xmlns:a16="http://schemas.microsoft.com/office/drawing/2014/main" id="{33E4C3BF-E56B-4FE1-BC72-959F522A48D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5" name="Oval 464">
                <a:extLst>
                  <a:ext uri="{FF2B5EF4-FFF2-40B4-BE49-F238E27FC236}">
                    <a16:creationId xmlns:a16="http://schemas.microsoft.com/office/drawing/2014/main" id="{F1E38D1E-9291-44E1-9C9E-760A70C9F262}"/>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6" name="Oval 465">
                <a:extLst>
                  <a:ext uri="{FF2B5EF4-FFF2-40B4-BE49-F238E27FC236}">
                    <a16:creationId xmlns:a16="http://schemas.microsoft.com/office/drawing/2014/main" id="{77F6BCB9-58DE-4289-9C2A-C2F79CB273D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7" name="Oval 466">
                <a:extLst>
                  <a:ext uri="{FF2B5EF4-FFF2-40B4-BE49-F238E27FC236}">
                    <a16:creationId xmlns:a16="http://schemas.microsoft.com/office/drawing/2014/main" id="{4A362161-C12D-41B0-9F47-9426905C879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8" name="Oval 467">
                <a:extLst>
                  <a:ext uri="{FF2B5EF4-FFF2-40B4-BE49-F238E27FC236}">
                    <a16:creationId xmlns:a16="http://schemas.microsoft.com/office/drawing/2014/main" id="{016DD99F-6DD4-48C1-B22F-BF2A2300EE6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9" name="Oval 468">
                <a:extLst>
                  <a:ext uri="{FF2B5EF4-FFF2-40B4-BE49-F238E27FC236}">
                    <a16:creationId xmlns:a16="http://schemas.microsoft.com/office/drawing/2014/main" id="{DF4C3021-973F-41C6-85E1-87FDDE0BE33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0" name="Oval 469">
                <a:extLst>
                  <a:ext uri="{FF2B5EF4-FFF2-40B4-BE49-F238E27FC236}">
                    <a16:creationId xmlns:a16="http://schemas.microsoft.com/office/drawing/2014/main" id="{6B7A8AF5-40F8-47A7-B13B-D557CB7AFF0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1" name="Oval 470">
                <a:extLst>
                  <a:ext uri="{FF2B5EF4-FFF2-40B4-BE49-F238E27FC236}">
                    <a16:creationId xmlns:a16="http://schemas.microsoft.com/office/drawing/2014/main" id="{80699272-46D9-4108-9894-BBC1901B00F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2" name="Oval 471">
                <a:extLst>
                  <a:ext uri="{FF2B5EF4-FFF2-40B4-BE49-F238E27FC236}">
                    <a16:creationId xmlns:a16="http://schemas.microsoft.com/office/drawing/2014/main" id="{7807EB1B-61A2-4CA1-A388-37E4BECB774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3" name="Oval 472">
                <a:extLst>
                  <a:ext uri="{FF2B5EF4-FFF2-40B4-BE49-F238E27FC236}">
                    <a16:creationId xmlns:a16="http://schemas.microsoft.com/office/drawing/2014/main" id="{641CA0D6-1031-438D-A08E-CD5D0D468F6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grpSp>
        <p:nvGrpSpPr>
          <p:cNvPr id="455" name="Group 454">
            <a:extLst>
              <a:ext uri="{FF2B5EF4-FFF2-40B4-BE49-F238E27FC236}">
                <a16:creationId xmlns:a16="http://schemas.microsoft.com/office/drawing/2014/main" id="{608BFA19-4838-4F19-8239-77A3F5918F28}"/>
              </a:ext>
            </a:extLst>
          </p:cNvPr>
          <p:cNvGrpSpPr/>
          <p:nvPr/>
        </p:nvGrpSpPr>
        <p:grpSpPr>
          <a:xfrm flipH="1">
            <a:off x="196300" y="5717905"/>
            <a:ext cx="901331" cy="871940"/>
            <a:chOff x="8665603" y="3206990"/>
            <a:chExt cx="3330874" cy="3222258"/>
          </a:xfrm>
        </p:grpSpPr>
        <p:sp>
          <p:nvSpPr>
            <p:cNvPr id="456" name="Oval 455">
              <a:extLst>
                <a:ext uri="{FF2B5EF4-FFF2-40B4-BE49-F238E27FC236}">
                  <a16:creationId xmlns:a16="http://schemas.microsoft.com/office/drawing/2014/main" id="{3B0ECEB2-9B39-4972-8EF1-B5E4556CDF03}"/>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7" name="Oval 456">
              <a:extLst>
                <a:ext uri="{FF2B5EF4-FFF2-40B4-BE49-F238E27FC236}">
                  <a16:creationId xmlns:a16="http://schemas.microsoft.com/office/drawing/2014/main" id="{5E76F6FE-548E-4CAF-9A27-526573B4F1F1}"/>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2" name="Title 1">
            <a:extLst>
              <a:ext uri="{FF2B5EF4-FFF2-40B4-BE49-F238E27FC236}">
                <a16:creationId xmlns:a16="http://schemas.microsoft.com/office/drawing/2014/main" id="{9194B100-CEEF-429C-B35D-621490703AA0}"/>
              </a:ext>
            </a:extLst>
          </p:cNvPr>
          <p:cNvSpPr>
            <a:spLocks noGrp="1"/>
          </p:cNvSpPr>
          <p:nvPr>
            <p:ph type="ctrTitle"/>
          </p:nvPr>
        </p:nvSpPr>
        <p:spPr/>
        <p:txBody>
          <a:bodyPr/>
          <a:lstStyle/>
          <a:p>
            <a:r>
              <a:rPr lang="en-ID" sz="4000">
                <a:solidFill>
                  <a:schemeClr val="tx1"/>
                </a:solidFill>
                <a:latin typeface="+mj-lt"/>
              </a:rPr>
              <a:t>My Best Service</a:t>
            </a:r>
            <a:endParaRPr lang="en-ID"/>
          </a:p>
        </p:txBody>
      </p:sp>
      <p:sp>
        <p:nvSpPr>
          <p:cNvPr id="3" name="Subtitle 2">
            <a:extLst>
              <a:ext uri="{FF2B5EF4-FFF2-40B4-BE49-F238E27FC236}">
                <a16:creationId xmlns:a16="http://schemas.microsoft.com/office/drawing/2014/main" id="{2B8CA640-4533-4900-AF33-D6E4EC79A6FF}"/>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Tree>
    <p:extLst>
      <p:ext uri="{BB962C8B-B14F-4D97-AF65-F5344CB8AC3E}">
        <p14:creationId xmlns:p14="http://schemas.microsoft.com/office/powerpoint/2010/main" val="15923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59"/>
                                        </p:tgtEl>
                                        <p:attrNameLst>
                                          <p:attrName>style.visibility</p:attrName>
                                        </p:attrNameLst>
                                      </p:cBhvr>
                                      <p:to>
                                        <p:strVal val="visible"/>
                                      </p:to>
                                    </p:set>
                                    <p:anim calcmode="lin" valueType="num">
                                      <p:cBhvr additive="base">
                                        <p:cTn id="7" dur="750" fill="hold"/>
                                        <p:tgtEl>
                                          <p:spTgt spid="459"/>
                                        </p:tgtEl>
                                        <p:attrNameLst>
                                          <p:attrName>ppt_x</p:attrName>
                                        </p:attrNameLst>
                                      </p:cBhvr>
                                      <p:tavLst>
                                        <p:tav tm="0">
                                          <p:val>
                                            <p:strVal val="1+#ppt_w/2"/>
                                          </p:val>
                                        </p:tav>
                                        <p:tav tm="100000">
                                          <p:val>
                                            <p:strVal val="#ppt_x"/>
                                          </p:val>
                                        </p:tav>
                                      </p:tavLst>
                                    </p:anim>
                                    <p:anim calcmode="lin" valueType="num">
                                      <p:cBhvr additive="base">
                                        <p:cTn id="8" dur="750" fill="hold"/>
                                        <p:tgtEl>
                                          <p:spTgt spid="45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750" fill="hold"/>
                                        <p:tgtEl>
                                          <p:spTgt spid="92"/>
                                        </p:tgtEl>
                                        <p:attrNameLst>
                                          <p:attrName>ppt_x</p:attrName>
                                        </p:attrNameLst>
                                      </p:cBhvr>
                                      <p:tavLst>
                                        <p:tav tm="0">
                                          <p:val>
                                            <p:strVal val="1+#ppt_w/2"/>
                                          </p:val>
                                        </p:tav>
                                        <p:tav tm="100000">
                                          <p:val>
                                            <p:strVal val="#ppt_x"/>
                                          </p:val>
                                        </p:tav>
                                      </p:tavLst>
                                    </p:anim>
                                    <p:anim calcmode="lin" valueType="num">
                                      <p:cBhvr additive="base">
                                        <p:cTn id="12" dur="750" fill="hold"/>
                                        <p:tgtEl>
                                          <p:spTgt spid="92"/>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50"/>
                                        </p:tgtEl>
                                        <p:attrNameLst>
                                          <p:attrName>style.visibility</p:attrName>
                                        </p:attrNameLst>
                                      </p:cBhvr>
                                      <p:to>
                                        <p:strVal val="visible"/>
                                      </p:to>
                                    </p:set>
                                    <p:animEffect transition="in" filter="wipe(left)">
                                      <p:cBhvr>
                                        <p:cTn id="16" dur="750"/>
                                        <p:tgtEl>
                                          <p:spTgt spid="150"/>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left)">
                                      <p:cBhvr>
                                        <p:cTn id="20" dur="750"/>
                                        <p:tgtEl>
                                          <p:spTgt spid="3">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750"/>
                                        <p:tgtEl>
                                          <p:spTgt spid="2"/>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750"/>
                                        <p:tgtEl>
                                          <p:spTgt spid="8"/>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42"/>
                                        </p:tgtEl>
                                        <p:attrNameLst>
                                          <p:attrName>style.visibility</p:attrName>
                                        </p:attrNameLst>
                                      </p:cBhvr>
                                      <p:to>
                                        <p:strVal val="visible"/>
                                      </p:to>
                                    </p:set>
                                    <p:animEffect transition="in" filter="fade">
                                      <p:cBhvr>
                                        <p:cTn id="36" dur="1000"/>
                                        <p:tgtEl>
                                          <p:spTgt spid="242"/>
                                        </p:tgtEl>
                                      </p:cBhvr>
                                    </p:animEffect>
                                    <p:anim calcmode="lin" valueType="num">
                                      <p:cBhvr>
                                        <p:cTn id="37" dur="1000" fill="hold"/>
                                        <p:tgtEl>
                                          <p:spTgt spid="242"/>
                                        </p:tgtEl>
                                        <p:attrNameLst>
                                          <p:attrName>ppt_x</p:attrName>
                                        </p:attrNameLst>
                                      </p:cBhvr>
                                      <p:tavLst>
                                        <p:tav tm="0">
                                          <p:val>
                                            <p:strVal val="#ppt_x"/>
                                          </p:val>
                                        </p:tav>
                                        <p:tav tm="100000">
                                          <p:val>
                                            <p:strVal val="#ppt_x"/>
                                          </p:val>
                                        </p:tav>
                                      </p:tavLst>
                                    </p:anim>
                                    <p:anim calcmode="lin" valueType="num">
                                      <p:cBhvr>
                                        <p:cTn id="38" dur="1000" fill="hold"/>
                                        <p:tgtEl>
                                          <p:spTgt spid="24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0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200"/>
                                  </p:stCondLst>
                                  <p:childTnLst>
                                    <p:set>
                                      <p:cBhvr>
                                        <p:cTn id="55" dur="1" fill="hold">
                                          <p:stCondLst>
                                            <p:cond delay="0"/>
                                          </p:stCondLst>
                                        </p:cTn>
                                        <p:tgtEl>
                                          <p:spTgt spid="258"/>
                                        </p:tgtEl>
                                        <p:attrNameLst>
                                          <p:attrName>style.visibility</p:attrName>
                                        </p:attrNameLst>
                                      </p:cBhvr>
                                      <p:to>
                                        <p:strVal val="visible"/>
                                      </p:to>
                                    </p:set>
                                    <p:animEffect transition="in" filter="fade">
                                      <p:cBhvr>
                                        <p:cTn id="56" dur="1000"/>
                                        <p:tgtEl>
                                          <p:spTgt spid="258"/>
                                        </p:tgtEl>
                                      </p:cBhvr>
                                    </p:animEffect>
                                    <p:anim calcmode="lin" valueType="num">
                                      <p:cBhvr>
                                        <p:cTn id="57" dur="1000" fill="hold"/>
                                        <p:tgtEl>
                                          <p:spTgt spid="258"/>
                                        </p:tgtEl>
                                        <p:attrNameLst>
                                          <p:attrName>ppt_x</p:attrName>
                                        </p:attrNameLst>
                                      </p:cBhvr>
                                      <p:tavLst>
                                        <p:tav tm="0">
                                          <p:val>
                                            <p:strVal val="#ppt_x"/>
                                          </p:val>
                                        </p:tav>
                                        <p:tav tm="100000">
                                          <p:val>
                                            <p:strVal val="#ppt_x"/>
                                          </p:val>
                                        </p:tav>
                                      </p:tavLst>
                                    </p:anim>
                                    <p:anim calcmode="lin" valueType="num">
                                      <p:cBhvr>
                                        <p:cTn id="58" dur="1000" fill="hold"/>
                                        <p:tgtEl>
                                          <p:spTgt spid="258"/>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200"/>
                                  </p:stCondLst>
                                  <p:childTnLst>
                                    <p:set>
                                      <p:cBhvr>
                                        <p:cTn id="60" dur="1" fill="hold">
                                          <p:stCondLst>
                                            <p:cond delay="0"/>
                                          </p:stCondLst>
                                        </p:cTn>
                                        <p:tgtEl>
                                          <p:spTgt spid="256"/>
                                        </p:tgtEl>
                                        <p:attrNameLst>
                                          <p:attrName>style.visibility</p:attrName>
                                        </p:attrNameLst>
                                      </p:cBhvr>
                                      <p:to>
                                        <p:strVal val="visible"/>
                                      </p:to>
                                    </p:set>
                                    <p:animEffect transition="in" filter="fade">
                                      <p:cBhvr>
                                        <p:cTn id="61" dur="1000"/>
                                        <p:tgtEl>
                                          <p:spTgt spid="256"/>
                                        </p:tgtEl>
                                      </p:cBhvr>
                                    </p:animEffect>
                                    <p:anim calcmode="lin" valueType="num">
                                      <p:cBhvr>
                                        <p:cTn id="62" dur="1000" fill="hold"/>
                                        <p:tgtEl>
                                          <p:spTgt spid="256"/>
                                        </p:tgtEl>
                                        <p:attrNameLst>
                                          <p:attrName>ppt_x</p:attrName>
                                        </p:attrNameLst>
                                      </p:cBhvr>
                                      <p:tavLst>
                                        <p:tav tm="0">
                                          <p:val>
                                            <p:strVal val="#ppt_x"/>
                                          </p:val>
                                        </p:tav>
                                        <p:tav tm="100000">
                                          <p:val>
                                            <p:strVal val="#ppt_x"/>
                                          </p:val>
                                        </p:tav>
                                      </p:tavLst>
                                    </p:anim>
                                    <p:anim calcmode="lin" valueType="num">
                                      <p:cBhvr>
                                        <p:cTn id="63" dur="1000" fill="hold"/>
                                        <p:tgtEl>
                                          <p:spTgt spid="25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00"/>
                                  </p:stCondLst>
                                  <p:childTnLst>
                                    <p:set>
                                      <p:cBhvr>
                                        <p:cTn id="65" dur="1" fill="hold">
                                          <p:stCondLst>
                                            <p:cond delay="0"/>
                                          </p:stCondLst>
                                        </p:cTn>
                                        <p:tgtEl>
                                          <p:spTgt spid="257"/>
                                        </p:tgtEl>
                                        <p:attrNameLst>
                                          <p:attrName>style.visibility</p:attrName>
                                        </p:attrNameLst>
                                      </p:cBhvr>
                                      <p:to>
                                        <p:strVal val="visible"/>
                                      </p:to>
                                    </p:set>
                                    <p:animEffect transition="in" filter="fade">
                                      <p:cBhvr>
                                        <p:cTn id="66" dur="1000"/>
                                        <p:tgtEl>
                                          <p:spTgt spid="257"/>
                                        </p:tgtEl>
                                      </p:cBhvr>
                                    </p:animEffect>
                                    <p:anim calcmode="lin" valueType="num">
                                      <p:cBhvr>
                                        <p:cTn id="67" dur="1000" fill="hold"/>
                                        <p:tgtEl>
                                          <p:spTgt spid="257"/>
                                        </p:tgtEl>
                                        <p:attrNameLst>
                                          <p:attrName>ppt_x</p:attrName>
                                        </p:attrNameLst>
                                      </p:cBhvr>
                                      <p:tavLst>
                                        <p:tav tm="0">
                                          <p:val>
                                            <p:strVal val="#ppt_x"/>
                                          </p:val>
                                        </p:tav>
                                        <p:tav tm="100000">
                                          <p:val>
                                            <p:strVal val="#ppt_x"/>
                                          </p:val>
                                        </p:tav>
                                      </p:tavLst>
                                    </p:anim>
                                    <p:anim calcmode="lin" valueType="num">
                                      <p:cBhvr>
                                        <p:cTn id="68" dur="1000" fill="hold"/>
                                        <p:tgtEl>
                                          <p:spTgt spid="257"/>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200"/>
                                  </p:stCondLst>
                                  <p:childTnLst>
                                    <p:set>
                                      <p:cBhvr>
                                        <p:cTn id="70" dur="1" fill="hold">
                                          <p:stCondLst>
                                            <p:cond delay="0"/>
                                          </p:stCondLst>
                                        </p:cTn>
                                        <p:tgtEl>
                                          <p:spTgt spid="455"/>
                                        </p:tgtEl>
                                        <p:attrNameLst>
                                          <p:attrName>style.visibility</p:attrName>
                                        </p:attrNameLst>
                                      </p:cBhvr>
                                      <p:to>
                                        <p:strVal val="visible"/>
                                      </p:to>
                                    </p:set>
                                    <p:animEffect transition="in" filter="fade">
                                      <p:cBhvr>
                                        <p:cTn id="71" dur="1000"/>
                                        <p:tgtEl>
                                          <p:spTgt spid="455"/>
                                        </p:tgtEl>
                                      </p:cBhvr>
                                    </p:animEffect>
                                    <p:anim calcmode="lin" valueType="num">
                                      <p:cBhvr>
                                        <p:cTn id="72" dur="1000" fill="hold"/>
                                        <p:tgtEl>
                                          <p:spTgt spid="455"/>
                                        </p:tgtEl>
                                        <p:attrNameLst>
                                          <p:attrName>ppt_x</p:attrName>
                                        </p:attrNameLst>
                                      </p:cBhvr>
                                      <p:tavLst>
                                        <p:tav tm="0">
                                          <p:val>
                                            <p:strVal val="#ppt_x"/>
                                          </p:val>
                                        </p:tav>
                                        <p:tav tm="100000">
                                          <p:val>
                                            <p:strVal val="#ppt_x"/>
                                          </p:val>
                                        </p:tav>
                                      </p:tavLst>
                                    </p:anim>
                                    <p:anim calcmode="lin" valueType="num">
                                      <p:cBhvr>
                                        <p:cTn id="73" dur="1000" fill="hold"/>
                                        <p:tgtEl>
                                          <p:spTgt spid="45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400"/>
                                  </p:stCondLst>
                                  <p:childTnLst>
                                    <p:set>
                                      <p:cBhvr>
                                        <p:cTn id="75" dur="1" fill="hold">
                                          <p:stCondLst>
                                            <p:cond delay="0"/>
                                          </p:stCondLst>
                                        </p:cTn>
                                        <p:tgtEl>
                                          <p:spTgt spid="156"/>
                                        </p:tgtEl>
                                        <p:attrNameLst>
                                          <p:attrName>style.visibility</p:attrName>
                                        </p:attrNameLst>
                                      </p:cBhvr>
                                      <p:to>
                                        <p:strVal val="visible"/>
                                      </p:to>
                                    </p:set>
                                    <p:animEffect transition="in" filter="fade">
                                      <p:cBhvr>
                                        <p:cTn id="76" dur="1000"/>
                                        <p:tgtEl>
                                          <p:spTgt spid="156"/>
                                        </p:tgtEl>
                                      </p:cBhvr>
                                    </p:animEffect>
                                    <p:anim calcmode="lin" valueType="num">
                                      <p:cBhvr>
                                        <p:cTn id="77" dur="1000" fill="hold"/>
                                        <p:tgtEl>
                                          <p:spTgt spid="156"/>
                                        </p:tgtEl>
                                        <p:attrNameLst>
                                          <p:attrName>ppt_x</p:attrName>
                                        </p:attrNameLst>
                                      </p:cBhvr>
                                      <p:tavLst>
                                        <p:tav tm="0">
                                          <p:val>
                                            <p:strVal val="#ppt_x"/>
                                          </p:val>
                                        </p:tav>
                                        <p:tav tm="100000">
                                          <p:val>
                                            <p:strVal val="#ppt_x"/>
                                          </p:val>
                                        </p:tav>
                                      </p:tavLst>
                                    </p:anim>
                                    <p:anim calcmode="lin" valueType="num">
                                      <p:cBhvr>
                                        <p:cTn id="78" dur="1000" fill="hold"/>
                                        <p:tgtEl>
                                          <p:spTgt spid="15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400"/>
                                  </p:stCondLst>
                                  <p:childTnLst>
                                    <p:set>
                                      <p:cBhvr>
                                        <p:cTn id="80" dur="1" fill="hold">
                                          <p:stCondLst>
                                            <p:cond delay="0"/>
                                          </p:stCondLst>
                                        </p:cTn>
                                        <p:tgtEl>
                                          <p:spTgt spid="247"/>
                                        </p:tgtEl>
                                        <p:attrNameLst>
                                          <p:attrName>style.visibility</p:attrName>
                                        </p:attrNameLst>
                                      </p:cBhvr>
                                      <p:to>
                                        <p:strVal val="visible"/>
                                      </p:to>
                                    </p:set>
                                    <p:animEffect transition="in" filter="fade">
                                      <p:cBhvr>
                                        <p:cTn id="81" dur="1000"/>
                                        <p:tgtEl>
                                          <p:spTgt spid="247"/>
                                        </p:tgtEl>
                                      </p:cBhvr>
                                    </p:animEffect>
                                    <p:anim calcmode="lin" valueType="num">
                                      <p:cBhvr>
                                        <p:cTn id="82" dur="1000" fill="hold"/>
                                        <p:tgtEl>
                                          <p:spTgt spid="247"/>
                                        </p:tgtEl>
                                        <p:attrNameLst>
                                          <p:attrName>ppt_x</p:attrName>
                                        </p:attrNameLst>
                                      </p:cBhvr>
                                      <p:tavLst>
                                        <p:tav tm="0">
                                          <p:val>
                                            <p:strVal val="#ppt_x"/>
                                          </p:val>
                                        </p:tav>
                                        <p:tav tm="100000">
                                          <p:val>
                                            <p:strVal val="#ppt_x"/>
                                          </p:val>
                                        </p:tav>
                                      </p:tavLst>
                                    </p:anim>
                                    <p:anim calcmode="lin" valueType="num">
                                      <p:cBhvr>
                                        <p:cTn id="83" dur="1000" fill="hold"/>
                                        <p:tgtEl>
                                          <p:spTgt spid="247"/>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400"/>
                                  </p:stCondLst>
                                  <p:childTnLst>
                                    <p:set>
                                      <p:cBhvr>
                                        <p:cTn id="85" dur="1" fill="hold">
                                          <p:stCondLst>
                                            <p:cond delay="0"/>
                                          </p:stCondLst>
                                        </p:cTn>
                                        <p:tgtEl>
                                          <p:spTgt spid="245"/>
                                        </p:tgtEl>
                                        <p:attrNameLst>
                                          <p:attrName>style.visibility</p:attrName>
                                        </p:attrNameLst>
                                      </p:cBhvr>
                                      <p:to>
                                        <p:strVal val="visible"/>
                                      </p:to>
                                    </p:set>
                                    <p:animEffect transition="in" filter="fade">
                                      <p:cBhvr>
                                        <p:cTn id="86" dur="1000"/>
                                        <p:tgtEl>
                                          <p:spTgt spid="245"/>
                                        </p:tgtEl>
                                      </p:cBhvr>
                                    </p:animEffect>
                                    <p:anim calcmode="lin" valueType="num">
                                      <p:cBhvr>
                                        <p:cTn id="87" dur="1000" fill="hold"/>
                                        <p:tgtEl>
                                          <p:spTgt spid="245"/>
                                        </p:tgtEl>
                                        <p:attrNameLst>
                                          <p:attrName>ppt_x</p:attrName>
                                        </p:attrNameLst>
                                      </p:cBhvr>
                                      <p:tavLst>
                                        <p:tav tm="0">
                                          <p:val>
                                            <p:strVal val="#ppt_x"/>
                                          </p:val>
                                        </p:tav>
                                        <p:tav tm="100000">
                                          <p:val>
                                            <p:strVal val="#ppt_x"/>
                                          </p:val>
                                        </p:tav>
                                      </p:tavLst>
                                    </p:anim>
                                    <p:anim calcmode="lin" valueType="num">
                                      <p:cBhvr>
                                        <p:cTn id="88" dur="1000" fill="hold"/>
                                        <p:tgtEl>
                                          <p:spTgt spid="245"/>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400"/>
                                  </p:stCondLst>
                                  <p:childTnLst>
                                    <p:set>
                                      <p:cBhvr>
                                        <p:cTn id="90" dur="1" fill="hold">
                                          <p:stCondLst>
                                            <p:cond delay="0"/>
                                          </p:stCondLst>
                                        </p:cTn>
                                        <p:tgtEl>
                                          <p:spTgt spid="246"/>
                                        </p:tgtEl>
                                        <p:attrNameLst>
                                          <p:attrName>style.visibility</p:attrName>
                                        </p:attrNameLst>
                                      </p:cBhvr>
                                      <p:to>
                                        <p:strVal val="visible"/>
                                      </p:to>
                                    </p:set>
                                    <p:animEffect transition="in" filter="fade">
                                      <p:cBhvr>
                                        <p:cTn id="91" dur="1000"/>
                                        <p:tgtEl>
                                          <p:spTgt spid="246"/>
                                        </p:tgtEl>
                                      </p:cBhvr>
                                    </p:animEffect>
                                    <p:anim calcmode="lin" valueType="num">
                                      <p:cBhvr>
                                        <p:cTn id="92" dur="1000" fill="hold"/>
                                        <p:tgtEl>
                                          <p:spTgt spid="246"/>
                                        </p:tgtEl>
                                        <p:attrNameLst>
                                          <p:attrName>ppt_x</p:attrName>
                                        </p:attrNameLst>
                                      </p:cBhvr>
                                      <p:tavLst>
                                        <p:tav tm="0">
                                          <p:val>
                                            <p:strVal val="#ppt_x"/>
                                          </p:val>
                                        </p:tav>
                                        <p:tav tm="100000">
                                          <p:val>
                                            <p:strVal val="#ppt_x"/>
                                          </p:val>
                                        </p:tav>
                                      </p:tavLst>
                                    </p:anim>
                                    <p:anim calcmode="lin" valueType="num">
                                      <p:cBhvr>
                                        <p:cTn id="93" dur="1000" fill="hold"/>
                                        <p:tgtEl>
                                          <p:spTgt spid="246"/>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600"/>
                                  </p:stCondLst>
                                  <p:childTnLst>
                                    <p:set>
                                      <p:cBhvr>
                                        <p:cTn id="95" dur="1" fill="hold">
                                          <p:stCondLst>
                                            <p:cond delay="0"/>
                                          </p:stCondLst>
                                        </p:cTn>
                                        <p:tgtEl>
                                          <p:spTgt spid="157"/>
                                        </p:tgtEl>
                                        <p:attrNameLst>
                                          <p:attrName>style.visibility</p:attrName>
                                        </p:attrNameLst>
                                      </p:cBhvr>
                                      <p:to>
                                        <p:strVal val="visible"/>
                                      </p:to>
                                    </p:set>
                                    <p:animEffect transition="in" filter="fade">
                                      <p:cBhvr>
                                        <p:cTn id="96" dur="1000"/>
                                        <p:tgtEl>
                                          <p:spTgt spid="157"/>
                                        </p:tgtEl>
                                      </p:cBhvr>
                                    </p:animEffect>
                                    <p:anim calcmode="lin" valueType="num">
                                      <p:cBhvr>
                                        <p:cTn id="97" dur="1000" fill="hold"/>
                                        <p:tgtEl>
                                          <p:spTgt spid="157"/>
                                        </p:tgtEl>
                                        <p:attrNameLst>
                                          <p:attrName>ppt_x</p:attrName>
                                        </p:attrNameLst>
                                      </p:cBhvr>
                                      <p:tavLst>
                                        <p:tav tm="0">
                                          <p:val>
                                            <p:strVal val="#ppt_x"/>
                                          </p:val>
                                        </p:tav>
                                        <p:tav tm="100000">
                                          <p:val>
                                            <p:strVal val="#ppt_x"/>
                                          </p:val>
                                        </p:tav>
                                      </p:tavLst>
                                    </p:anim>
                                    <p:anim calcmode="lin" valueType="num">
                                      <p:cBhvr>
                                        <p:cTn id="98" dur="1000" fill="hold"/>
                                        <p:tgtEl>
                                          <p:spTgt spid="157"/>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600"/>
                                  </p:stCondLst>
                                  <p:childTnLst>
                                    <p:set>
                                      <p:cBhvr>
                                        <p:cTn id="100" dur="1" fill="hold">
                                          <p:stCondLst>
                                            <p:cond delay="0"/>
                                          </p:stCondLst>
                                        </p:cTn>
                                        <p:tgtEl>
                                          <p:spTgt spid="263"/>
                                        </p:tgtEl>
                                        <p:attrNameLst>
                                          <p:attrName>style.visibility</p:attrName>
                                        </p:attrNameLst>
                                      </p:cBhvr>
                                      <p:to>
                                        <p:strVal val="visible"/>
                                      </p:to>
                                    </p:set>
                                    <p:animEffect transition="in" filter="fade">
                                      <p:cBhvr>
                                        <p:cTn id="101" dur="1000"/>
                                        <p:tgtEl>
                                          <p:spTgt spid="263"/>
                                        </p:tgtEl>
                                      </p:cBhvr>
                                    </p:animEffect>
                                    <p:anim calcmode="lin" valueType="num">
                                      <p:cBhvr>
                                        <p:cTn id="102" dur="1000" fill="hold"/>
                                        <p:tgtEl>
                                          <p:spTgt spid="263"/>
                                        </p:tgtEl>
                                        <p:attrNameLst>
                                          <p:attrName>ppt_x</p:attrName>
                                        </p:attrNameLst>
                                      </p:cBhvr>
                                      <p:tavLst>
                                        <p:tav tm="0">
                                          <p:val>
                                            <p:strVal val="#ppt_x"/>
                                          </p:val>
                                        </p:tav>
                                        <p:tav tm="100000">
                                          <p:val>
                                            <p:strVal val="#ppt_x"/>
                                          </p:val>
                                        </p:tav>
                                      </p:tavLst>
                                    </p:anim>
                                    <p:anim calcmode="lin" valueType="num">
                                      <p:cBhvr>
                                        <p:cTn id="103" dur="1000" fill="hold"/>
                                        <p:tgtEl>
                                          <p:spTgt spid="263"/>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600"/>
                                  </p:stCondLst>
                                  <p:childTnLst>
                                    <p:set>
                                      <p:cBhvr>
                                        <p:cTn id="105" dur="1" fill="hold">
                                          <p:stCondLst>
                                            <p:cond delay="0"/>
                                          </p:stCondLst>
                                        </p:cTn>
                                        <p:tgtEl>
                                          <p:spTgt spid="261"/>
                                        </p:tgtEl>
                                        <p:attrNameLst>
                                          <p:attrName>style.visibility</p:attrName>
                                        </p:attrNameLst>
                                      </p:cBhvr>
                                      <p:to>
                                        <p:strVal val="visible"/>
                                      </p:to>
                                    </p:set>
                                    <p:animEffect transition="in" filter="fade">
                                      <p:cBhvr>
                                        <p:cTn id="106" dur="1000"/>
                                        <p:tgtEl>
                                          <p:spTgt spid="261"/>
                                        </p:tgtEl>
                                      </p:cBhvr>
                                    </p:animEffect>
                                    <p:anim calcmode="lin" valueType="num">
                                      <p:cBhvr>
                                        <p:cTn id="107" dur="1000" fill="hold"/>
                                        <p:tgtEl>
                                          <p:spTgt spid="261"/>
                                        </p:tgtEl>
                                        <p:attrNameLst>
                                          <p:attrName>ppt_x</p:attrName>
                                        </p:attrNameLst>
                                      </p:cBhvr>
                                      <p:tavLst>
                                        <p:tav tm="0">
                                          <p:val>
                                            <p:strVal val="#ppt_x"/>
                                          </p:val>
                                        </p:tav>
                                        <p:tav tm="100000">
                                          <p:val>
                                            <p:strVal val="#ppt_x"/>
                                          </p:val>
                                        </p:tav>
                                      </p:tavLst>
                                    </p:anim>
                                    <p:anim calcmode="lin" valueType="num">
                                      <p:cBhvr>
                                        <p:cTn id="108" dur="1000" fill="hold"/>
                                        <p:tgtEl>
                                          <p:spTgt spid="261"/>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600"/>
                                  </p:stCondLst>
                                  <p:childTnLst>
                                    <p:set>
                                      <p:cBhvr>
                                        <p:cTn id="110" dur="1" fill="hold">
                                          <p:stCondLst>
                                            <p:cond delay="0"/>
                                          </p:stCondLst>
                                        </p:cTn>
                                        <p:tgtEl>
                                          <p:spTgt spid="262"/>
                                        </p:tgtEl>
                                        <p:attrNameLst>
                                          <p:attrName>style.visibility</p:attrName>
                                        </p:attrNameLst>
                                      </p:cBhvr>
                                      <p:to>
                                        <p:strVal val="visible"/>
                                      </p:to>
                                    </p:set>
                                    <p:animEffect transition="in" filter="fade">
                                      <p:cBhvr>
                                        <p:cTn id="111" dur="1000"/>
                                        <p:tgtEl>
                                          <p:spTgt spid="262"/>
                                        </p:tgtEl>
                                      </p:cBhvr>
                                    </p:animEffect>
                                    <p:anim calcmode="lin" valueType="num">
                                      <p:cBhvr>
                                        <p:cTn id="112" dur="1000" fill="hold"/>
                                        <p:tgtEl>
                                          <p:spTgt spid="262"/>
                                        </p:tgtEl>
                                        <p:attrNameLst>
                                          <p:attrName>ppt_x</p:attrName>
                                        </p:attrNameLst>
                                      </p:cBhvr>
                                      <p:tavLst>
                                        <p:tav tm="0">
                                          <p:val>
                                            <p:strVal val="#ppt_x"/>
                                          </p:val>
                                        </p:tav>
                                        <p:tav tm="100000">
                                          <p:val>
                                            <p:strVal val="#ppt_x"/>
                                          </p:val>
                                        </p:tav>
                                      </p:tavLst>
                                    </p:anim>
                                    <p:anim calcmode="lin" valueType="num">
                                      <p:cBhvr>
                                        <p:cTn id="113" dur="1000" fill="hold"/>
                                        <p:tgtEl>
                                          <p:spTgt spid="262"/>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800"/>
                                  </p:stCondLst>
                                  <p:childTnLst>
                                    <p:set>
                                      <p:cBhvr>
                                        <p:cTn id="115" dur="1" fill="hold">
                                          <p:stCondLst>
                                            <p:cond delay="0"/>
                                          </p:stCondLst>
                                        </p:cTn>
                                        <p:tgtEl>
                                          <p:spTgt spid="160"/>
                                        </p:tgtEl>
                                        <p:attrNameLst>
                                          <p:attrName>style.visibility</p:attrName>
                                        </p:attrNameLst>
                                      </p:cBhvr>
                                      <p:to>
                                        <p:strVal val="visible"/>
                                      </p:to>
                                    </p:set>
                                    <p:animEffect transition="in" filter="fade">
                                      <p:cBhvr>
                                        <p:cTn id="116" dur="1000"/>
                                        <p:tgtEl>
                                          <p:spTgt spid="160"/>
                                        </p:tgtEl>
                                      </p:cBhvr>
                                    </p:animEffect>
                                    <p:anim calcmode="lin" valueType="num">
                                      <p:cBhvr>
                                        <p:cTn id="117" dur="1000" fill="hold"/>
                                        <p:tgtEl>
                                          <p:spTgt spid="160"/>
                                        </p:tgtEl>
                                        <p:attrNameLst>
                                          <p:attrName>ppt_x</p:attrName>
                                        </p:attrNameLst>
                                      </p:cBhvr>
                                      <p:tavLst>
                                        <p:tav tm="0">
                                          <p:val>
                                            <p:strVal val="#ppt_x"/>
                                          </p:val>
                                        </p:tav>
                                        <p:tav tm="100000">
                                          <p:val>
                                            <p:strVal val="#ppt_x"/>
                                          </p:val>
                                        </p:tav>
                                      </p:tavLst>
                                    </p:anim>
                                    <p:anim calcmode="lin" valueType="num">
                                      <p:cBhvr>
                                        <p:cTn id="118" dur="1000" fill="hold"/>
                                        <p:tgtEl>
                                          <p:spTgt spid="160"/>
                                        </p:tgtEl>
                                        <p:attrNameLst>
                                          <p:attrName>ppt_y</p:attrName>
                                        </p:attrNameLst>
                                      </p:cBhvr>
                                      <p:tavLst>
                                        <p:tav tm="0">
                                          <p:val>
                                            <p:strVal val="#ppt_y+.1"/>
                                          </p:val>
                                        </p:tav>
                                        <p:tav tm="100000">
                                          <p:val>
                                            <p:strVal val="#ppt_y"/>
                                          </p:val>
                                        </p:tav>
                                      </p:tavLst>
                                    </p:anim>
                                  </p:childTnLst>
                                </p:cTn>
                              </p:par>
                              <p:par>
                                <p:cTn id="119" presetID="42" presetClass="entr" presetSubtype="0" fill="hold" nodeType="withEffect">
                                  <p:stCondLst>
                                    <p:cond delay="800"/>
                                  </p:stCondLst>
                                  <p:childTnLst>
                                    <p:set>
                                      <p:cBhvr>
                                        <p:cTn id="120" dur="1" fill="hold">
                                          <p:stCondLst>
                                            <p:cond delay="0"/>
                                          </p:stCondLst>
                                        </p:cTn>
                                        <p:tgtEl>
                                          <p:spTgt spid="252"/>
                                        </p:tgtEl>
                                        <p:attrNameLst>
                                          <p:attrName>style.visibility</p:attrName>
                                        </p:attrNameLst>
                                      </p:cBhvr>
                                      <p:to>
                                        <p:strVal val="visible"/>
                                      </p:to>
                                    </p:set>
                                    <p:animEffect transition="in" filter="fade">
                                      <p:cBhvr>
                                        <p:cTn id="121" dur="1000"/>
                                        <p:tgtEl>
                                          <p:spTgt spid="252"/>
                                        </p:tgtEl>
                                      </p:cBhvr>
                                    </p:animEffect>
                                    <p:anim calcmode="lin" valueType="num">
                                      <p:cBhvr>
                                        <p:cTn id="122" dur="1000" fill="hold"/>
                                        <p:tgtEl>
                                          <p:spTgt spid="252"/>
                                        </p:tgtEl>
                                        <p:attrNameLst>
                                          <p:attrName>ppt_x</p:attrName>
                                        </p:attrNameLst>
                                      </p:cBhvr>
                                      <p:tavLst>
                                        <p:tav tm="0">
                                          <p:val>
                                            <p:strVal val="#ppt_x"/>
                                          </p:val>
                                        </p:tav>
                                        <p:tav tm="100000">
                                          <p:val>
                                            <p:strVal val="#ppt_x"/>
                                          </p:val>
                                        </p:tav>
                                      </p:tavLst>
                                    </p:anim>
                                    <p:anim calcmode="lin" valueType="num">
                                      <p:cBhvr>
                                        <p:cTn id="123" dur="1000" fill="hold"/>
                                        <p:tgtEl>
                                          <p:spTgt spid="252"/>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800"/>
                                  </p:stCondLst>
                                  <p:childTnLst>
                                    <p:set>
                                      <p:cBhvr>
                                        <p:cTn id="125" dur="1" fill="hold">
                                          <p:stCondLst>
                                            <p:cond delay="0"/>
                                          </p:stCondLst>
                                        </p:cTn>
                                        <p:tgtEl>
                                          <p:spTgt spid="250"/>
                                        </p:tgtEl>
                                        <p:attrNameLst>
                                          <p:attrName>style.visibility</p:attrName>
                                        </p:attrNameLst>
                                      </p:cBhvr>
                                      <p:to>
                                        <p:strVal val="visible"/>
                                      </p:to>
                                    </p:set>
                                    <p:animEffect transition="in" filter="fade">
                                      <p:cBhvr>
                                        <p:cTn id="126" dur="1000"/>
                                        <p:tgtEl>
                                          <p:spTgt spid="250"/>
                                        </p:tgtEl>
                                      </p:cBhvr>
                                    </p:animEffect>
                                    <p:anim calcmode="lin" valueType="num">
                                      <p:cBhvr>
                                        <p:cTn id="127" dur="1000" fill="hold"/>
                                        <p:tgtEl>
                                          <p:spTgt spid="250"/>
                                        </p:tgtEl>
                                        <p:attrNameLst>
                                          <p:attrName>ppt_x</p:attrName>
                                        </p:attrNameLst>
                                      </p:cBhvr>
                                      <p:tavLst>
                                        <p:tav tm="0">
                                          <p:val>
                                            <p:strVal val="#ppt_x"/>
                                          </p:val>
                                        </p:tav>
                                        <p:tav tm="100000">
                                          <p:val>
                                            <p:strVal val="#ppt_x"/>
                                          </p:val>
                                        </p:tav>
                                      </p:tavLst>
                                    </p:anim>
                                    <p:anim calcmode="lin" valueType="num">
                                      <p:cBhvr>
                                        <p:cTn id="128" dur="1000" fill="hold"/>
                                        <p:tgtEl>
                                          <p:spTgt spid="25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800"/>
                                  </p:stCondLst>
                                  <p:childTnLst>
                                    <p:set>
                                      <p:cBhvr>
                                        <p:cTn id="130" dur="1" fill="hold">
                                          <p:stCondLst>
                                            <p:cond delay="0"/>
                                          </p:stCondLst>
                                        </p:cTn>
                                        <p:tgtEl>
                                          <p:spTgt spid="251"/>
                                        </p:tgtEl>
                                        <p:attrNameLst>
                                          <p:attrName>style.visibility</p:attrName>
                                        </p:attrNameLst>
                                      </p:cBhvr>
                                      <p:to>
                                        <p:strVal val="visible"/>
                                      </p:to>
                                    </p:set>
                                    <p:animEffect transition="in" filter="fade">
                                      <p:cBhvr>
                                        <p:cTn id="131" dur="1000"/>
                                        <p:tgtEl>
                                          <p:spTgt spid="251"/>
                                        </p:tgtEl>
                                      </p:cBhvr>
                                    </p:animEffect>
                                    <p:anim calcmode="lin" valueType="num">
                                      <p:cBhvr>
                                        <p:cTn id="132" dur="1000" fill="hold"/>
                                        <p:tgtEl>
                                          <p:spTgt spid="251"/>
                                        </p:tgtEl>
                                        <p:attrNameLst>
                                          <p:attrName>ppt_x</p:attrName>
                                        </p:attrNameLst>
                                      </p:cBhvr>
                                      <p:tavLst>
                                        <p:tav tm="0">
                                          <p:val>
                                            <p:strVal val="#ppt_x"/>
                                          </p:val>
                                        </p:tav>
                                        <p:tav tm="100000">
                                          <p:val>
                                            <p:strVal val="#ppt_x"/>
                                          </p:val>
                                        </p:tav>
                                      </p:tavLst>
                                    </p:anim>
                                    <p:anim calcmode="lin" valueType="num">
                                      <p:cBhvr>
                                        <p:cTn id="133" dur="1000" fill="hold"/>
                                        <p:tgtEl>
                                          <p:spTgt spid="251"/>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1000"/>
                                  </p:stCondLst>
                                  <p:childTnLst>
                                    <p:set>
                                      <p:cBhvr>
                                        <p:cTn id="135" dur="1" fill="hold">
                                          <p:stCondLst>
                                            <p:cond delay="0"/>
                                          </p:stCondLst>
                                        </p:cTn>
                                        <p:tgtEl>
                                          <p:spTgt spid="161"/>
                                        </p:tgtEl>
                                        <p:attrNameLst>
                                          <p:attrName>style.visibility</p:attrName>
                                        </p:attrNameLst>
                                      </p:cBhvr>
                                      <p:to>
                                        <p:strVal val="visible"/>
                                      </p:to>
                                    </p:set>
                                    <p:animEffect transition="in" filter="fade">
                                      <p:cBhvr>
                                        <p:cTn id="136" dur="1000"/>
                                        <p:tgtEl>
                                          <p:spTgt spid="161"/>
                                        </p:tgtEl>
                                      </p:cBhvr>
                                    </p:animEffect>
                                    <p:anim calcmode="lin" valueType="num">
                                      <p:cBhvr>
                                        <p:cTn id="137" dur="1000" fill="hold"/>
                                        <p:tgtEl>
                                          <p:spTgt spid="161"/>
                                        </p:tgtEl>
                                        <p:attrNameLst>
                                          <p:attrName>ppt_x</p:attrName>
                                        </p:attrNameLst>
                                      </p:cBhvr>
                                      <p:tavLst>
                                        <p:tav tm="0">
                                          <p:val>
                                            <p:strVal val="#ppt_x"/>
                                          </p:val>
                                        </p:tav>
                                        <p:tav tm="100000">
                                          <p:val>
                                            <p:strVal val="#ppt_x"/>
                                          </p:val>
                                        </p:tav>
                                      </p:tavLst>
                                    </p:anim>
                                    <p:anim calcmode="lin" valueType="num">
                                      <p:cBhvr>
                                        <p:cTn id="138" dur="1000" fill="hold"/>
                                        <p:tgtEl>
                                          <p:spTgt spid="161"/>
                                        </p:tgtEl>
                                        <p:attrNameLst>
                                          <p:attrName>ppt_y</p:attrName>
                                        </p:attrNameLst>
                                      </p:cBhvr>
                                      <p:tavLst>
                                        <p:tav tm="0">
                                          <p:val>
                                            <p:strVal val="#ppt_y+.1"/>
                                          </p:val>
                                        </p:tav>
                                        <p:tav tm="100000">
                                          <p:val>
                                            <p:strVal val="#ppt_y"/>
                                          </p:val>
                                        </p:tav>
                                      </p:tavLst>
                                    </p:anim>
                                  </p:childTnLst>
                                </p:cTn>
                              </p:par>
                              <p:par>
                                <p:cTn id="139" presetID="42" presetClass="entr" presetSubtype="0" fill="hold" nodeType="withEffect">
                                  <p:stCondLst>
                                    <p:cond delay="1000"/>
                                  </p:stCondLst>
                                  <p:childTnLst>
                                    <p:set>
                                      <p:cBhvr>
                                        <p:cTn id="140" dur="1" fill="hold">
                                          <p:stCondLst>
                                            <p:cond delay="0"/>
                                          </p:stCondLst>
                                        </p:cTn>
                                        <p:tgtEl>
                                          <p:spTgt spid="268"/>
                                        </p:tgtEl>
                                        <p:attrNameLst>
                                          <p:attrName>style.visibility</p:attrName>
                                        </p:attrNameLst>
                                      </p:cBhvr>
                                      <p:to>
                                        <p:strVal val="visible"/>
                                      </p:to>
                                    </p:set>
                                    <p:animEffect transition="in" filter="fade">
                                      <p:cBhvr>
                                        <p:cTn id="141" dur="1000"/>
                                        <p:tgtEl>
                                          <p:spTgt spid="268"/>
                                        </p:tgtEl>
                                      </p:cBhvr>
                                    </p:animEffect>
                                    <p:anim calcmode="lin" valueType="num">
                                      <p:cBhvr>
                                        <p:cTn id="142" dur="1000" fill="hold"/>
                                        <p:tgtEl>
                                          <p:spTgt spid="268"/>
                                        </p:tgtEl>
                                        <p:attrNameLst>
                                          <p:attrName>ppt_x</p:attrName>
                                        </p:attrNameLst>
                                      </p:cBhvr>
                                      <p:tavLst>
                                        <p:tav tm="0">
                                          <p:val>
                                            <p:strVal val="#ppt_x"/>
                                          </p:val>
                                        </p:tav>
                                        <p:tav tm="100000">
                                          <p:val>
                                            <p:strVal val="#ppt_x"/>
                                          </p:val>
                                        </p:tav>
                                      </p:tavLst>
                                    </p:anim>
                                    <p:anim calcmode="lin" valueType="num">
                                      <p:cBhvr>
                                        <p:cTn id="143" dur="1000" fill="hold"/>
                                        <p:tgtEl>
                                          <p:spTgt spid="268"/>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1000"/>
                                  </p:stCondLst>
                                  <p:childTnLst>
                                    <p:set>
                                      <p:cBhvr>
                                        <p:cTn id="145" dur="1" fill="hold">
                                          <p:stCondLst>
                                            <p:cond delay="0"/>
                                          </p:stCondLst>
                                        </p:cTn>
                                        <p:tgtEl>
                                          <p:spTgt spid="266"/>
                                        </p:tgtEl>
                                        <p:attrNameLst>
                                          <p:attrName>style.visibility</p:attrName>
                                        </p:attrNameLst>
                                      </p:cBhvr>
                                      <p:to>
                                        <p:strVal val="visible"/>
                                      </p:to>
                                    </p:set>
                                    <p:animEffect transition="in" filter="fade">
                                      <p:cBhvr>
                                        <p:cTn id="146" dur="1000"/>
                                        <p:tgtEl>
                                          <p:spTgt spid="266"/>
                                        </p:tgtEl>
                                      </p:cBhvr>
                                    </p:animEffect>
                                    <p:anim calcmode="lin" valueType="num">
                                      <p:cBhvr>
                                        <p:cTn id="147" dur="1000" fill="hold"/>
                                        <p:tgtEl>
                                          <p:spTgt spid="266"/>
                                        </p:tgtEl>
                                        <p:attrNameLst>
                                          <p:attrName>ppt_x</p:attrName>
                                        </p:attrNameLst>
                                      </p:cBhvr>
                                      <p:tavLst>
                                        <p:tav tm="0">
                                          <p:val>
                                            <p:strVal val="#ppt_x"/>
                                          </p:val>
                                        </p:tav>
                                        <p:tav tm="100000">
                                          <p:val>
                                            <p:strVal val="#ppt_x"/>
                                          </p:val>
                                        </p:tav>
                                      </p:tavLst>
                                    </p:anim>
                                    <p:anim calcmode="lin" valueType="num">
                                      <p:cBhvr>
                                        <p:cTn id="148" dur="1000" fill="hold"/>
                                        <p:tgtEl>
                                          <p:spTgt spid="266"/>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1000"/>
                                  </p:stCondLst>
                                  <p:childTnLst>
                                    <p:set>
                                      <p:cBhvr>
                                        <p:cTn id="150" dur="1" fill="hold">
                                          <p:stCondLst>
                                            <p:cond delay="0"/>
                                          </p:stCondLst>
                                        </p:cTn>
                                        <p:tgtEl>
                                          <p:spTgt spid="267"/>
                                        </p:tgtEl>
                                        <p:attrNameLst>
                                          <p:attrName>style.visibility</p:attrName>
                                        </p:attrNameLst>
                                      </p:cBhvr>
                                      <p:to>
                                        <p:strVal val="visible"/>
                                      </p:to>
                                    </p:set>
                                    <p:animEffect transition="in" filter="fade">
                                      <p:cBhvr>
                                        <p:cTn id="151" dur="1000"/>
                                        <p:tgtEl>
                                          <p:spTgt spid="267"/>
                                        </p:tgtEl>
                                      </p:cBhvr>
                                    </p:animEffect>
                                    <p:anim calcmode="lin" valueType="num">
                                      <p:cBhvr>
                                        <p:cTn id="152" dur="1000" fill="hold"/>
                                        <p:tgtEl>
                                          <p:spTgt spid="267"/>
                                        </p:tgtEl>
                                        <p:attrNameLst>
                                          <p:attrName>ppt_x</p:attrName>
                                        </p:attrNameLst>
                                      </p:cBhvr>
                                      <p:tavLst>
                                        <p:tav tm="0">
                                          <p:val>
                                            <p:strVal val="#ppt_x"/>
                                          </p:val>
                                        </p:tav>
                                        <p:tav tm="100000">
                                          <p:val>
                                            <p:strVal val="#ppt_x"/>
                                          </p:val>
                                        </p:tav>
                                      </p:tavLst>
                                    </p:anim>
                                    <p:anim calcmode="lin" valueType="num">
                                      <p:cBhvr>
                                        <p:cTn id="153" dur="1000" fill="hold"/>
                                        <p:tgtEl>
                                          <p:spTgt spid="2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3" grpId="0" animBg="1"/>
      <p:bldP spid="156" grpId="0" animBg="1"/>
      <p:bldP spid="157" grpId="0" animBg="1"/>
      <p:bldP spid="160" grpId="0" animBg="1"/>
      <p:bldP spid="161" grpId="0" animBg="1"/>
      <p:bldP spid="6" grpId="0"/>
      <p:bldP spid="7" grpId="0"/>
      <p:bldP spid="245" grpId="0"/>
      <p:bldP spid="246" grpId="0"/>
      <p:bldP spid="250" grpId="0"/>
      <p:bldP spid="251" grpId="0"/>
      <p:bldP spid="256" grpId="0"/>
      <p:bldP spid="257" grpId="0"/>
      <p:bldP spid="261" grpId="0"/>
      <p:bldP spid="262" grpId="0"/>
      <p:bldP spid="266" grpId="0"/>
      <p:bldP spid="267" grpId="0"/>
      <p:bldP spid="8" grpId="0"/>
      <p:bldP spid="92" grpId="0" animBg="1"/>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4" name="Group 403">
            <a:extLst>
              <a:ext uri="{FF2B5EF4-FFF2-40B4-BE49-F238E27FC236}">
                <a16:creationId xmlns:a16="http://schemas.microsoft.com/office/drawing/2014/main" id="{0C26F53A-DE88-4990-A884-87654C9C0A66}"/>
              </a:ext>
            </a:extLst>
          </p:cNvPr>
          <p:cNvGrpSpPr/>
          <p:nvPr/>
        </p:nvGrpSpPr>
        <p:grpSpPr>
          <a:xfrm flipH="1">
            <a:off x="411861" y="5301952"/>
            <a:ext cx="852458" cy="824660"/>
            <a:chOff x="8665603" y="3206990"/>
            <a:chExt cx="3330874" cy="3222258"/>
          </a:xfrm>
        </p:grpSpPr>
        <p:sp>
          <p:nvSpPr>
            <p:cNvPr id="405" name="Oval 404">
              <a:extLst>
                <a:ext uri="{FF2B5EF4-FFF2-40B4-BE49-F238E27FC236}">
                  <a16:creationId xmlns:a16="http://schemas.microsoft.com/office/drawing/2014/main" id="{294D1AD8-208A-44C8-A698-C95D9C3FE3A3}"/>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06" name="Oval 405">
              <a:extLst>
                <a:ext uri="{FF2B5EF4-FFF2-40B4-BE49-F238E27FC236}">
                  <a16:creationId xmlns:a16="http://schemas.microsoft.com/office/drawing/2014/main" id="{18E18B8D-2537-49EC-8C3E-A40E6ECD7430}"/>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26" name="Group 325">
            <a:extLst>
              <a:ext uri="{FF2B5EF4-FFF2-40B4-BE49-F238E27FC236}">
                <a16:creationId xmlns:a16="http://schemas.microsoft.com/office/drawing/2014/main" id="{48AF629E-C0F3-4110-A102-54353FA6EC64}"/>
              </a:ext>
            </a:extLst>
          </p:cNvPr>
          <p:cNvGrpSpPr/>
          <p:nvPr/>
        </p:nvGrpSpPr>
        <p:grpSpPr>
          <a:xfrm>
            <a:off x="6695482" y="1078856"/>
            <a:ext cx="2088071" cy="1438244"/>
            <a:chOff x="-708156" y="4893181"/>
            <a:chExt cx="2088071" cy="1438244"/>
          </a:xfrm>
        </p:grpSpPr>
        <p:grpSp>
          <p:nvGrpSpPr>
            <p:cNvPr id="327" name="Group 326">
              <a:extLst>
                <a:ext uri="{FF2B5EF4-FFF2-40B4-BE49-F238E27FC236}">
                  <a16:creationId xmlns:a16="http://schemas.microsoft.com/office/drawing/2014/main" id="{70A6D3E7-6277-414A-9C77-5608AE56158F}"/>
                </a:ext>
              </a:extLst>
            </p:cNvPr>
            <p:cNvGrpSpPr/>
            <p:nvPr/>
          </p:nvGrpSpPr>
          <p:grpSpPr>
            <a:xfrm rot="5400000">
              <a:off x="300425" y="5251937"/>
              <a:ext cx="70907" cy="2088069"/>
              <a:chOff x="9151342" y="4617676"/>
              <a:chExt cx="72000" cy="2120256"/>
            </a:xfrm>
            <a:solidFill>
              <a:schemeClr val="tx1"/>
            </a:solidFill>
          </p:grpSpPr>
          <p:sp>
            <p:nvSpPr>
              <p:cNvPr id="394" name="Oval 393">
                <a:extLst>
                  <a:ext uri="{FF2B5EF4-FFF2-40B4-BE49-F238E27FC236}">
                    <a16:creationId xmlns:a16="http://schemas.microsoft.com/office/drawing/2014/main" id="{C62484AA-F104-4828-A61E-A4D15736AD2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5" name="Oval 394">
                <a:extLst>
                  <a:ext uri="{FF2B5EF4-FFF2-40B4-BE49-F238E27FC236}">
                    <a16:creationId xmlns:a16="http://schemas.microsoft.com/office/drawing/2014/main" id="{855A8EE2-52C1-4A9D-B06C-410BDC32BB2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6" name="Oval 395">
                <a:extLst>
                  <a:ext uri="{FF2B5EF4-FFF2-40B4-BE49-F238E27FC236}">
                    <a16:creationId xmlns:a16="http://schemas.microsoft.com/office/drawing/2014/main" id="{3D71D3E1-1609-4EBF-B968-E9F47EF438F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7" name="Oval 396">
                <a:extLst>
                  <a:ext uri="{FF2B5EF4-FFF2-40B4-BE49-F238E27FC236}">
                    <a16:creationId xmlns:a16="http://schemas.microsoft.com/office/drawing/2014/main" id="{382761F2-C44E-400F-A0E1-88B34442819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8" name="Oval 397">
                <a:extLst>
                  <a:ext uri="{FF2B5EF4-FFF2-40B4-BE49-F238E27FC236}">
                    <a16:creationId xmlns:a16="http://schemas.microsoft.com/office/drawing/2014/main" id="{6775D93F-965F-4950-9197-97B741F7C5B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9" name="Oval 398">
                <a:extLst>
                  <a:ext uri="{FF2B5EF4-FFF2-40B4-BE49-F238E27FC236}">
                    <a16:creationId xmlns:a16="http://schemas.microsoft.com/office/drawing/2014/main" id="{3C9E3EEF-492D-47C6-9B2A-2BB6D5990D3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00" name="Oval 399">
                <a:extLst>
                  <a:ext uri="{FF2B5EF4-FFF2-40B4-BE49-F238E27FC236}">
                    <a16:creationId xmlns:a16="http://schemas.microsoft.com/office/drawing/2014/main" id="{FF2D3793-D54B-4314-9C0E-D7880171C1B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01" name="Oval 400">
                <a:extLst>
                  <a:ext uri="{FF2B5EF4-FFF2-40B4-BE49-F238E27FC236}">
                    <a16:creationId xmlns:a16="http://schemas.microsoft.com/office/drawing/2014/main" id="{29D6C392-1FBE-41CF-84A0-8E58B683E3B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02" name="Oval 401">
                <a:extLst>
                  <a:ext uri="{FF2B5EF4-FFF2-40B4-BE49-F238E27FC236}">
                    <a16:creationId xmlns:a16="http://schemas.microsoft.com/office/drawing/2014/main" id="{E9BBABD2-782A-462A-B118-1ECA0412D27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03" name="Oval 402">
                <a:extLst>
                  <a:ext uri="{FF2B5EF4-FFF2-40B4-BE49-F238E27FC236}">
                    <a16:creationId xmlns:a16="http://schemas.microsoft.com/office/drawing/2014/main" id="{E2923405-E2C9-4CB5-AFB1-32DCA94147F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28" name="Group 327">
              <a:extLst>
                <a:ext uri="{FF2B5EF4-FFF2-40B4-BE49-F238E27FC236}">
                  <a16:creationId xmlns:a16="http://schemas.microsoft.com/office/drawing/2014/main" id="{C385E734-7539-4AF3-A3FB-AEF7596FADA9}"/>
                </a:ext>
              </a:extLst>
            </p:cNvPr>
            <p:cNvGrpSpPr/>
            <p:nvPr/>
          </p:nvGrpSpPr>
          <p:grpSpPr>
            <a:xfrm rot="5400000">
              <a:off x="300425" y="5024055"/>
              <a:ext cx="70907" cy="2088069"/>
              <a:chOff x="9151342" y="4617676"/>
              <a:chExt cx="72000" cy="2120256"/>
            </a:xfrm>
            <a:solidFill>
              <a:schemeClr val="tx1"/>
            </a:solidFill>
          </p:grpSpPr>
          <p:sp>
            <p:nvSpPr>
              <p:cNvPr id="384" name="Oval 383">
                <a:extLst>
                  <a:ext uri="{FF2B5EF4-FFF2-40B4-BE49-F238E27FC236}">
                    <a16:creationId xmlns:a16="http://schemas.microsoft.com/office/drawing/2014/main" id="{CA89E54E-183E-4E2C-A2E6-46F3760CF86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5" name="Oval 384">
                <a:extLst>
                  <a:ext uri="{FF2B5EF4-FFF2-40B4-BE49-F238E27FC236}">
                    <a16:creationId xmlns:a16="http://schemas.microsoft.com/office/drawing/2014/main" id="{E2D2D476-A485-4BB9-9611-3913CEEF59F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6" name="Oval 385">
                <a:extLst>
                  <a:ext uri="{FF2B5EF4-FFF2-40B4-BE49-F238E27FC236}">
                    <a16:creationId xmlns:a16="http://schemas.microsoft.com/office/drawing/2014/main" id="{8992FCD9-D17A-458E-848E-2014B0B6D0A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7" name="Oval 386">
                <a:extLst>
                  <a:ext uri="{FF2B5EF4-FFF2-40B4-BE49-F238E27FC236}">
                    <a16:creationId xmlns:a16="http://schemas.microsoft.com/office/drawing/2014/main" id="{F4C11884-BB60-49E8-950D-DCA4054B0A9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8" name="Oval 387">
                <a:extLst>
                  <a:ext uri="{FF2B5EF4-FFF2-40B4-BE49-F238E27FC236}">
                    <a16:creationId xmlns:a16="http://schemas.microsoft.com/office/drawing/2014/main" id="{FDEE2CFA-AC07-49B9-B50C-3BEE6B7F50A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9" name="Oval 388">
                <a:extLst>
                  <a:ext uri="{FF2B5EF4-FFF2-40B4-BE49-F238E27FC236}">
                    <a16:creationId xmlns:a16="http://schemas.microsoft.com/office/drawing/2014/main" id="{862B3DD5-1302-4CB6-8DDA-E43C1970724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0" name="Oval 389">
                <a:extLst>
                  <a:ext uri="{FF2B5EF4-FFF2-40B4-BE49-F238E27FC236}">
                    <a16:creationId xmlns:a16="http://schemas.microsoft.com/office/drawing/2014/main" id="{9A5E89E7-20F1-4891-B3D9-90654D09147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1" name="Oval 390">
                <a:extLst>
                  <a:ext uri="{FF2B5EF4-FFF2-40B4-BE49-F238E27FC236}">
                    <a16:creationId xmlns:a16="http://schemas.microsoft.com/office/drawing/2014/main" id="{D5618038-E304-49CC-BA7F-99D1E2EB350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2" name="Oval 391">
                <a:extLst>
                  <a:ext uri="{FF2B5EF4-FFF2-40B4-BE49-F238E27FC236}">
                    <a16:creationId xmlns:a16="http://schemas.microsoft.com/office/drawing/2014/main" id="{C690C95C-49D7-4777-A6AE-0FEBE81D31C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3" name="Oval 392">
                <a:extLst>
                  <a:ext uri="{FF2B5EF4-FFF2-40B4-BE49-F238E27FC236}">
                    <a16:creationId xmlns:a16="http://schemas.microsoft.com/office/drawing/2014/main" id="{9CB09525-8A30-4D32-93C9-7CB722F43D7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29" name="Group 328">
              <a:extLst>
                <a:ext uri="{FF2B5EF4-FFF2-40B4-BE49-F238E27FC236}">
                  <a16:creationId xmlns:a16="http://schemas.microsoft.com/office/drawing/2014/main" id="{8998C9D1-2EE7-4FFB-922D-8A0AEB2004A4}"/>
                </a:ext>
              </a:extLst>
            </p:cNvPr>
            <p:cNvGrpSpPr/>
            <p:nvPr/>
          </p:nvGrpSpPr>
          <p:grpSpPr>
            <a:xfrm rot="5400000">
              <a:off x="300425" y="4796175"/>
              <a:ext cx="70907" cy="2088069"/>
              <a:chOff x="9151342" y="4617676"/>
              <a:chExt cx="72000" cy="2120256"/>
            </a:xfrm>
            <a:solidFill>
              <a:schemeClr val="tx1"/>
            </a:solidFill>
          </p:grpSpPr>
          <p:sp>
            <p:nvSpPr>
              <p:cNvPr id="374" name="Oval 373">
                <a:extLst>
                  <a:ext uri="{FF2B5EF4-FFF2-40B4-BE49-F238E27FC236}">
                    <a16:creationId xmlns:a16="http://schemas.microsoft.com/office/drawing/2014/main" id="{7FCBB4E3-6AA8-403D-A72F-2CF27630ADC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5" name="Oval 374">
                <a:extLst>
                  <a:ext uri="{FF2B5EF4-FFF2-40B4-BE49-F238E27FC236}">
                    <a16:creationId xmlns:a16="http://schemas.microsoft.com/office/drawing/2014/main" id="{600FBDCC-3283-46F5-8F30-6B3F9590393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6" name="Oval 375">
                <a:extLst>
                  <a:ext uri="{FF2B5EF4-FFF2-40B4-BE49-F238E27FC236}">
                    <a16:creationId xmlns:a16="http://schemas.microsoft.com/office/drawing/2014/main" id="{940690CA-3C6E-44D8-9FF3-8DCB74750BD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7" name="Oval 376">
                <a:extLst>
                  <a:ext uri="{FF2B5EF4-FFF2-40B4-BE49-F238E27FC236}">
                    <a16:creationId xmlns:a16="http://schemas.microsoft.com/office/drawing/2014/main" id="{976EFD10-E37A-4D75-82B8-0A3FFDB2459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8" name="Oval 377">
                <a:extLst>
                  <a:ext uri="{FF2B5EF4-FFF2-40B4-BE49-F238E27FC236}">
                    <a16:creationId xmlns:a16="http://schemas.microsoft.com/office/drawing/2014/main" id="{867A8394-7259-4AD4-8E44-6D9255D2D1F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9" name="Oval 378">
                <a:extLst>
                  <a:ext uri="{FF2B5EF4-FFF2-40B4-BE49-F238E27FC236}">
                    <a16:creationId xmlns:a16="http://schemas.microsoft.com/office/drawing/2014/main" id="{A67A283A-D188-4401-BE3F-2D9093F2228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0" name="Oval 379">
                <a:extLst>
                  <a:ext uri="{FF2B5EF4-FFF2-40B4-BE49-F238E27FC236}">
                    <a16:creationId xmlns:a16="http://schemas.microsoft.com/office/drawing/2014/main" id="{1FDA00F1-EF91-4549-9C86-A07EF8AFF46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1" name="Oval 380">
                <a:extLst>
                  <a:ext uri="{FF2B5EF4-FFF2-40B4-BE49-F238E27FC236}">
                    <a16:creationId xmlns:a16="http://schemas.microsoft.com/office/drawing/2014/main" id="{AF6FF52F-86B0-4E27-86D8-6687454B0B4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2" name="Oval 381">
                <a:extLst>
                  <a:ext uri="{FF2B5EF4-FFF2-40B4-BE49-F238E27FC236}">
                    <a16:creationId xmlns:a16="http://schemas.microsoft.com/office/drawing/2014/main" id="{35111C92-CC65-4A05-B283-9826480F138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3" name="Oval 382">
                <a:extLst>
                  <a:ext uri="{FF2B5EF4-FFF2-40B4-BE49-F238E27FC236}">
                    <a16:creationId xmlns:a16="http://schemas.microsoft.com/office/drawing/2014/main" id="{3B76F02B-1DBB-431F-A94C-810287B076A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30" name="Group 329">
              <a:extLst>
                <a:ext uri="{FF2B5EF4-FFF2-40B4-BE49-F238E27FC236}">
                  <a16:creationId xmlns:a16="http://schemas.microsoft.com/office/drawing/2014/main" id="{9A5FE5C6-1B16-4201-9D44-716CF7187827}"/>
                </a:ext>
              </a:extLst>
            </p:cNvPr>
            <p:cNvGrpSpPr/>
            <p:nvPr/>
          </p:nvGrpSpPr>
          <p:grpSpPr>
            <a:xfrm rot="5400000">
              <a:off x="300425" y="4568295"/>
              <a:ext cx="70907" cy="2088069"/>
              <a:chOff x="9151342" y="4617676"/>
              <a:chExt cx="72000" cy="2120256"/>
            </a:xfrm>
            <a:solidFill>
              <a:schemeClr val="tx1"/>
            </a:solidFill>
          </p:grpSpPr>
          <p:sp>
            <p:nvSpPr>
              <p:cNvPr id="364" name="Oval 363">
                <a:extLst>
                  <a:ext uri="{FF2B5EF4-FFF2-40B4-BE49-F238E27FC236}">
                    <a16:creationId xmlns:a16="http://schemas.microsoft.com/office/drawing/2014/main" id="{1ABF7110-D785-4499-8BBF-0C2CE583110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5" name="Oval 364">
                <a:extLst>
                  <a:ext uri="{FF2B5EF4-FFF2-40B4-BE49-F238E27FC236}">
                    <a16:creationId xmlns:a16="http://schemas.microsoft.com/office/drawing/2014/main" id="{E386F807-02FF-49C7-BFA7-CD8D4910F82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6" name="Oval 365">
                <a:extLst>
                  <a:ext uri="{FF2B5EF4-FFF2-40B4-BE49-F238E27FC236}">
                    <a16:creationId xmlns:a16="http://schemas.microsoft.com/office/drawing/2014/main" id="{7DC102B1-0A64-477A-9BA4-8FFE21E2E3A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7" name="Oval 366">
                <a:extLst>
                  <a:ext uri="{FF2B5EF4-FFF2-40B4-BE49-F238E27FC236}">
                    <a16:creationId xmlns:a16="http://schemas.microsoft.com/office/drawing/2014/main" id="{C16C1032-BC54-479B-8C79-C810A03762C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8" name="Oval 367">
                <a:extLst>
                  <a:ext uri="{FF2B5EF4-FFF2-40B4-BE49-F238E27FC236}">
                    <a16:creationId xmlns:a16="http://schemas.microsoft.com/office/drawing/2014/main" id="{E3FB2B0A-BC1B-4167-BEE9-9D94565E320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9" name="Oval 368">
                <a:extLst>
                  <a:ext uri="{FF2B5EF4-FFF2-40B4-BE49-F238E27FC236}">
                    <a16:creationId xmlns:a16="http://schemas.microsoft.com/office/drawing/2014/main" id="{B2FB9A2C-7E86-4334-AF2B-E60552A23B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0" name="Oval 369">
                <a:extLst>
                  <a:ext uri="{FF2B5EF4-FFF2-40B4-BE49-F238E27FC236}">
                    <a16:creationId xmlns:a16="http://schemas.microsoft.com/office/drawing/2014/main" id="{F6E649C2-73A3-42C0-B08A-4BCEFE8A0A2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1" name="Oval 370">
                <a:extLst>
                  <a:ext uri="{FF2B5EF4-FFF2-40B4-BE49-F238E27FC236}">
                    <a16:creationId xmlns:a16="http://schemas.microsoft.com/office/drawing/2014/main" id="{2392DD9F-59F4-42D4-88C0-2DD819C9715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2" name="Oval 371">
                <a:extLst>
                  <a:ext uri="{FF2B5EF4-FFF2-40B4-BE49-F238E27FC236}">
                    <a16:creationId xmlns:a16="http://schemas.microsoft.com/office/drawing/2014/main" id="{CF099628-1F0C-4952-8244-4F4527A9754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3" name="Oval 372">
                <a:extLst>
                  <a:ext uri="{FF2B5EF4-FFF2-40B4-BE49-F238E27FC236}">
                    <a16:creationId xmlns:a16="http://schemas.microsoft.com/office/drawing/2014/main" id="{1FD35F20-E880-406C-A48A-B128444B2D3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31" name="Group 330">
              <a:extLst>
                <a:ext uri="{FF2B5EF4-FFF2-40B4-BE49-F238E27FC236}">
                  <a16:creationId xmlns:a16="http://schemas.microsoft.com/office/drawing/2014/main" id="{242374D9-1693-4FBB-9BA5-3426DAF6945B}"/>
                </a:ext>
              </a:extLst>
            </p:cNvPr>
            <p:cNvGrpSpPr/>
            <p:nvPr/>
          </p:nvGrpSpPr>
          <p:grpSpPr>
            <a:xfrm rot="5400000">
              <a:off x="300399" y="4340386"/>
              <a:ext cx="70962" cy="2088071"/>
              <a:chOff x="9151287" y="4617676"/>
              <a:chExt cx="72055" cy="2120259"/>
            </a:xfrm>
            <a:solidFill>
              <a:schemeClr val="tx1"/>
            </a:solidFill>
          </p:grpSpPr>
          <p:sp>
            <p:nvSpPr>
              <p:cNvPr id="354" name="Oval 353">
                <a:extLst>
                  <a:ext uri="{FF2B5EF4-FFF2-40B4-BE49-F238E27FC236}">
                    <a16:creationId xmlns:a16="http://schemas.microsoft.com/office/drawing/2014/main" id="{345D691A-246D-48DC-BFED-2A1165C0389E}"/>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5" name="Oval 354">
                <a:extLst>
                  <a:ext uri="{FF2B5EF4-FFF2-40B4-BE49-F238E27FC236}">
                    <a16:creationId xmlns:a16="http://schemas.microsoft.com/office/drawing/2014/main" id="{0F826FBF-EAA6-4B6C-89A0-51B451B989D4}"/>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6" name="Oval 355">
                <a:extLst>
                  <a:ext uri="{FF2B5EF4-FFF2-40B4-BE49-F238E27FC236}">
                    <a16:creationId xmlns:a16="http://schemas.microsoft.com/office/drawing/2014/main" id="{8E7B2565-1E61-4C9B-9DCE-60A6AFF1BDD3}"/>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7" name="Oval 356">
                <a:extLst>
                  <a:ext uri="{FF2B5EF4-FFF2-40B4-BE49-F238E27FC236}">
                    <a16:creationId xmlns:a16="http://schemas.microsoft.com/office/drawing/2014/main" id="{D52CEBCE-C4E4-4875-AE0D-088B955A7BB8}"/>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8" name="Oval 357">
                <a:extLst>
                  <a:ext uri="{FF2B5EF4-FFF2-40B4-BE49-F238E27FC236}">
                    <a16:creationId xmlns:a16="http://schemas.microsoft.com/office/drawing/2014/main" id="{41FAE4D3-68D3-4973-A924-FEE510CE2858}"/>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9" name="Oval 358">
                <a:extLst>
                  <a:ext uri="{FF2B5EF4-FFF2-40B4-BE49-F238E27FC236}">
                    <a16:creationId xmlns:a16="http://schemas.microsoft.com/office/drawing/2014/main" id="{80F45988-E34A-4B22-AF49-D742932CFCF5}"/>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0" name="Oval 359">
                <a:extLst>
                  <a:ext uri="{FF2B5EF4-FFF2-40B4-BE49-F238E27FC236}">
                    <a16:creationId xmlns:a16="http://schemas.microsoft.com/office/drawing/2014/main" id="{3677285B-EB33-47EF-B4DD-BC8022C62383}"/>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1" name="Oval 360">
                <a:extLst>
                  <a:ext uri="{FF2B5EF4-FFF2-40B4-BE49-F238E27FC236}">
                    <a16:creationId xmlns:a16="http://schemas.microsoft.com/office/drawing/2014/main" id="{B5365B34-A3EC-4F2A-A9E7-9436686A41C0}"/>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2" name="Oval 361">
                <a:extLst>
                  <a:ext uri="{FF2B5EF4-FFF2-40B4-BE49-F238E27FC236}">
                    <a16:creationId xmlns:a16="http://schemas.microsoft.com/office/drawing/2014/main" id="{CD2F1F46-1B14-4F26-84E0-219E8FC22F35}"/>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3" name="Oval 362">
                <a:extLst>
                  <a:ext uri="{FF2B5EF4-FFF2-40B4-BE49-F238E27FC236}">
                    <a16:creationId xmlns:a16="http://schemas.microsoft.com/office/drawing/2014/main" id="{282E89DE-C8AD-4482-AC2A-659E9E36F02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32" name="Group 331">
              <a:extLst>
                <a:ext uri="{FF2B5EF4-FFF2-40B4-BE49-F238E27FC236}">
                  <a16:creationId xmlns:a16="http://schemas.microsoft.com/office/drawing/2014/main" id="{D321CE15-D331-47C3-B2A0-FC9BAF3CD202}"/>
                </a:ext>
              </a:extLst>
            </p:cNvPr>
            <p:cNvGrpSpPr/>
            <p:nvPr/>
          </p:nvGrpSpPr>
          <p:grpSpPr>
            <a:xfrm rot="5400000">
              <a:off x="300425" y="4112480"/>
              <a:ext cx="70907" cy="2088069"/>
              <a:chOff x="9151342" y="4617676"/>
              <a:chExt cx="72000" cy="2120256"/>
            </a:xfrm>
            <a:solidFill>
              <a:schemeClr val="tx1"/>
            </a:solidFill>
          </p:grpSpPr>
          <p:sp>
            <p:nvSpPr>
              <p:cNvPr id="344" name="Oval 343">
                <a:extLst>
                  <a:ext uri="{FF2B5EF4-FFF2-40B4-BE49-F238E27FC236}">
                    <a16:creationId xmlns:a16="http://schemas.microsoft.com/office/drawing/2014/main" id="{46BE72F1-4C52-4A4F-B26D-8FF9E2FA551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5" name="Oval 344">
                <a:extLst>
                  <a:ext uri="{FF2B5EF4-FFF2-40B4-BE49-F238E27FC236}">
                    <a16:creationId xmlns:a16="http://schemas.microsoft.com/office/drawing/2014/main" id="{0570C8A6-80B2-4C15-B13B-2C4963CB4A6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6" name="Oval 345">
                <a:extLst>
                  <a:ext uri="{FF2B5EF4-FFF2-40B4-BE49-F238E27FC236}">
                    <a16:creationId xmlns:a16="http://schemas.microsoft.com/office/drawing/2014/main" id="{7C4BC11C-2999-4963-BD1B-C9EA58A6BCC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7" name="Oval 346">
                <a:extLst>
                  <a:ext uri="{FF2B5EF4-FFF2-40B4-BE49-F238E27FC236}">
                    <a16:creationId xmlns:a16="http://schemas.microsoft.com/office/drawing/2014/main" id="{1B288220-068E-4182-A47C-BC1EADC0EAA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8" name="Oval 347">
                <a:extLst>
                  <a:ext uri="{FF2B5EF4-FFF2-40B4-BE49-F238E27FC236}">
                    <a16:creationId xmlns:a16="http://schemas.microsoft.com/office/drawing/2014/main" id="{4118E4B6-ED3F-4206-BAB5-33643F34964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9" name="Oval 348">
                <a:extLst>
                  <a:ext uri="{FF2B5EF4-FFF2-40B4-BE49-F238E27FC236}">
                    <a16:creationId xmlns:a16="http://schemas.microsoft.com/office/drawing/2014/main" id="{66E55B82-7241-4A4C-92BB-9E14AD5EC75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0" name="Oval 349">
                <a:extLst>
                  <a:ext uri="{FF2B5EF4-FFF2-40B4-BE49-F238E27FC236}">
                    <a16:creationId xmlns:a16="http://schemas.microsoft.com/office/drawing/2014/main" id="{9B1CAA28-64C3-45D5-9622-C87DDA482B1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1" name="Oval 350">
                <a:extLst>
                  <a:ext uri="{FF2B5EF4-FFF2-40B4-BE49-F238E27FC236}">
                    <a16:creationId xmlns:a16="http://schemas.microsoft.com/office/drawing/2014/main" id="{5A24EF7A-13DB-46DC-932A-03B8E9961AD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2" name="Oval 351">
                <a:extLst>
                  <a:ext uri="{FF2B5EF4-FFF2-40B4-BE49-F238E27FC236}">
                    <a16:creationId xmlns:a16="http://schemas.microsoft.com/office/drawing/2014/main" id="{D4EC6B30-29F6-4980-BEF0-1FF89A46820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3" name="Oval 352">
                <a:extLst>
                  <a:ext uri="{FF2B5EF4-FFF2-40B4-BE49-F238E27FC236}">
                    <a16:creationId xmlns:a16="http://schemas.microsoft.com/office/drawing/2014/main" id="{43CFA766-CB40-41EF-B53B-0765B8B97BF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33" name="Group 332">
              <a:extLst>
                <a:ext uri="{FF2B5EF4-FFF2-40B4-BE49-F238E27FC236}">
                  <a16:creationId xmlns:a16="http://schemas.microsoft.com/office/drawing/2014/main" id="{9F56F1F6-5770-4B47-B1CE-3763E8C7808A}"/>
                </a:ext>
              </a:extLst>
            </p:cNvPr>
            <p:cNvGrpSpPr/>
            <p:nvPr/>
          </p:nvGrpSpPr>
          <p:grpSpPr>
            <a:xfrm rot="5400000">
              <a:off x="300425" y="3884600"/>
              <a:ext cx="70907" cy="2088069"/>
              <a:chOff x="9151342" y="4617676"/>
              <a:chExt cx="72000" cy="2120256"/>
            </a:xfrm>
            <a:solidFill>
              <a:schemeClr val="tx1"/>
            </a:solidFill>
          </p:grpSpPr>
          <p:sp>
            <p:nvSpPr>
              <p:cNvPr id="334" name="Oval 333">
                <a:extLst>
                  <a:ext uri="{FF2B5EF4-FFF2-40B4-BE49-F238E27FC236}">
                    <a16:creationId xmlns:a16="http://schemas.microsoft.com/office/drawing/2014/main" id="{CD512287-1B68-40FA-9F72-798107E6CC8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5" name="Oval 334">
                <a:extLst>
                  <a:ext uri="{FF2B5EF4-FFF2-40B4-BE49-F238E27FC236}">
                    <a16:creationId xmlns:a16="http://schemas.microsoft.com/office/drawing/2014/main" id="{5E9FE438-260F-4746-BDA2-9979E33695C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6" name="Oval 335">
                <a:extLst>
                  <a:ext uri="{FF2B5EF4-FFF2-40B4-BE49-F238E27FC236}">
                    <a16:creationId xmlns:a16="http://schemas.microsoft.com/office/drawing/2014/main" id="{9E8EED2B-89E7-47B9-8F7C-C2C7A43804A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7" name="Oval 336">
                <a:extLst>
                  <a:ext uri="{FF2B5EF4-FFF2-40B4-BE49-F238E27FC236}">
                    <a16:creationId xmlns:a16="http://schemas.microsoft.com/office/drawing/2014/main" id="{E3D73BB9-EC00-4B9B-934D-7CC995F1E97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8" name="Oval 337">
                <a:extLst>
                  <a:ext uri="{FF2B5EF4-FFF2-40B4-BE49-F238E27FC236}">
                    <a16:creationId xmlns:a16="http://schemas.microsoft.com/office/drawing/2014/main" id="{37EB18C6-4990-4BB3-9BF8-8A837F053E4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9" name="Oval 338">
                <a:extLst>
                  <a:ext uri="{FF2B5EF4-FFF2-40B4-BE49-F238E27FC236}">
                    <a16:creationId xmlns:a16="http://schemas.microsoft.com/office/drawing/2014/main" id="{42F3AC74-A75C-455A-BE26-847080C79F5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0" name="Oval 339">
                <a:extLst>
                  <a:ext uri="{FF2B5EF4-FFF2-40B4-BE49-F238E27FC236}">
                    <a16:creationId xmlns:a16="http://schemas.microsoft.com/office/drawing/2014/main" id="{6F21B716-127D-45BA-B9C5-BD341C48F5F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1" name="Oval 340">
                <a:extLst>
                  <a:ext uri="{FF2B5EF4-FFF2-40B4-BE49-F238E27FC236}">
                    <a16:creationId xmlns:a16="http://schemas.microsoft.com/office/drawing/2014/main" id="{655B8590-DB2A-4E85-80A3-1F2F7893E73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2" name="Oval 341">
                <a:extLst>
                  <a:ext uri="{FF2B5EF4-FFF2-40B4-BE49-F238E27FC236}">
                    <a16:creationId xmlns:a16="http://schemas.microsoft.com/office/drawing/2014/main" id="{E4F4A7D5-064E-447C-814D-FD638AE309B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3" name="Oval 342">
                <a:extLst>
                  <a:ext uri="{FF2B5EF4-FFF2-40B4-BE49-F238E27FC236}">
                    <a16:creationId xmlns:a16="http://schemas.microsoft.com/office/drawing/2014/main" id="{0A3DEEAD-1138-48AE-B1BB-E990AFFAF86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
        <p:nvSpPr>
          <p:cNvPr id="8" name="Rectangle: Rounded Corners 7">
            <a:extLst>
              <a:ext uri="{FF2B5EF4-FFF2-40B4-BE49-F238E27FC236}">
                <a16:creationId xmlns:a16="http://schemas.microsoft.com/office/drawing/2014/main" id="{5F4E59AE-EBA3-416D-81BD-3CCB2370D0FA}"/>
              </a:ext>
            </a:extLst>
          </p:cNvPr>
          <p:cNvSpPr>
            <a:spLocks/>
          </p:cNvSpPr>
          <p:nvPr/>
        </p:nvSpPr>
        <p:spPr>
          <a:xfrm>
            <a:off x="752446" y="2683892"/>
            <a:ext cx="2251974" cy="1490215"/>
          </a:xfrm>
          <a:prstGeom prst="roundRect">
            <a:avLst>
              <a:gd name="adj" fmla="val 12265"/>
            </a:avLst>
          </a:prstGeom>
          <a:solidFill>
            <a:schemeClr val="accent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198" name="Straight Connector 197">
            <a:extLst>
              <a:ext uri="{FF2B5EF4-FFF2-40B4-BE49-F238E27FC236}">
                <a16:creationId xmlns:a16="http://schemas.microsoft.com/office/drawing/2014/main" id="{26112C70-A5BC-47CB-929B-0DEE5F3ACF1B}"/>
              </a:ext>
            </a:extLst>
          </p:cNvPr>
          <p:cNvCxnSpPr>
            <a:cxnSpLocks/>
          </p:cNvCxnSpPr>
          <p:nvPr/>
        </p:nvCxnSpPr>
        <p:spPr>
          <a:xfrm>
            <a:off x="411861" y="1349355"/>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4" name="Rectangle: Rounded Corners 213">
            <a:extLst>
              <a:ext uri="{FF2B5EF4-FFF2-40B4-BE49-F238E27FC236}">
                <a16:creationId xmlns:a16="http://schemas.microsoft.com/office/drawing/2014/main" id="{8F0E402C-9CAC-47FB-AE58-94D244C1715D}"/>
              </a:ext>
            </a:extLst>
          </p:cNvPr>
          <p:cNvSpPr>
            <a:spLocks/>
          </p:cNvSpPr>
          <p:nvPr/>
        </p:nvSpPr>
        <p:spPr>
          <a:xfrm>
            <a:off x="3201614" y="2683892"/>
            <a:ext cx="2251974" cy="149021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Title 3">
            <a:extLst>
              <a:ext uri="{FF2B5EF4-FFF2-40B4-BE49-F238E27FC236}">
                <a16:creationId xmlns:a16="http://schemas.microsoft.com/office/drawing/2014/main" id="{2B8D40DA-2119-450E-8D2D-1F85FBA25A00}"/>
              </a:ext>
            </a:extLst>
          </p:cNvPr>
          <p:cNvSpPr>
            <a:spLocks noGrp="1"/>
          </p:cNvSpPr>
          <p:nvPr>
            <p:ph type="ctrTitle"/>
          </p:nvPr>
        </p:nvSpPr>
        <p:spPr/>
        <p:txBody>
          <a:bodyPr/>
          <a:lstStyle/>
          <a:p>
            <a:r>
              <a:rPr lang="en-ID" sz="4000">
                <a:solidFill>
                  <a:schemeClr val="tx1"/>
                </a:solidFill>
                <a:latin typeface="+mj-lt"/>
              </a:rPr>
              <a:t>My Best Service</a:t>
            </a:r>
            <a:endParaRPr lang="en-ID"/>
          </a:p>
        </p:txBody>
      </p:sp>
      <p:sp>
        <p:nvSpPr>
          <p:cNvPr id="5" name="Subtitle 4">
            <a:extLst>
              <a:ext uri="{FF2B5EF4-FFF2-40B4-BE49-F238E27FC236}">
                <a16:creationId xmlns:a16="http://schemas.microsoft.com/office/drawing/2014/main" id="{700C5903-B25A-42D7-B3F2-D15EFA4AE0B3}"/>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219" name="Rectangle: Rounded Corners 218">
            <a:extLst>
              <a:ext uri="{FF2B5EF4-FFF2-40B4-BE49-F238E27FC236}">
                <a16:creationId xmlns:a16="http://schemas.microsoft.com/office/drawing/2014/main" id="{CE762673-BED6-4A3E-8EE2-69490A50BB59}"/>
              </a:ext>
            </a:extLst>
          </p:cNvPr>
          <p:cNvSpPr>
            <a:spLocks/>
          </p:cNvSpPr>
          <p:nvPr/>
        </p:nvSpPr>
        <p:spPr>
          <a:xfrm>
            <a:off x="752446" y="4361945"/>
            <a:ext cx="2251974" cy="149021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0" name="Rectangle: Rounded Corners 219">
            <a:extLst>
              <a:ext uri="{FF2B5EF4-FFF2-40B4-BE49-F238E27FC236}">
                <a16:creationId xmlns:a16="http://schemas.microsoft.com/office/drawing/2014/main" id="{2BDE70D0-7C5D-49DC-9082-70A0E2CFB50A}"/>
              </a:ext>
            </a:extLst>
          </p:cNvPr>
          <p:cNvSpPr>
            <a:spLocks/>
          </p:cNvSpPr>
          <p:nvPr/>
        </p:nvSpPr>
        <p:spPr>
          <a:xfrm>
            <a:off x="3201614" y="4361945"/>
            <a:ext cx="2251974" cy="149021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10" name="TextBox">
            <a:extLst>
              <a:ext uri="{FF2B5EF4-FFF2-40B4-BE49-F238E27FC236}">
                <a16:creationId xmlns:a16="http://schemas.microsoft.com/office/drawing/2014/main" id="{644DE499-79F8-4583-B4A2-F62483F01504}"/>
              </a:ext>
            </a:extLst>
          </p:cNvPr>
          <p:cNvSpPr txBox="1"/>
          <p:nvPr/>
        </p:nvSpPr>
        <p:spPr>
          <a:xfrm>
            <a:off x="776076" y="3567747"/>
            <a:ext cx="2204714"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Graphic Design</a:t>
            </a:r>
          </a:p>
        </p:txBody>
      </p:sp>
      <p:grpSp>
        <p:nvGrpSpPr>
          <p:cNvPr id="411" name="Group 410">
            <a:extLst>
              <a:ext uri="{FF2B5EF4-FFF2-40B4-BE49-F238E27FC236}">
                <a16:creationId xmlns:a16="http://schemas.microsoft.com/office/drawing/2014/main" id="{45F9A488-8FAD-4511-A90F-918CD3DFA4F1}"/>
              </a:ext>
            </a:extLst>
          </p:cNvPr>
          <p:cNvGrpSpPr/>
          <p:nvPr/>
        </p:nvGrpSpPr>
        <p:grpSpPr>
          <a:xfrm>
            <a:off x="1562785" y="2947204"/>
            <a:ext cx="631296" cy="536602"/>
            <a:chOff x="6349750" y="2001450"/>
            <a:chExt cx="762000" cy="647700"/>
          </a:xfrm>
          <a:solidFill>
            <a:schemeClr val="bg2"/>
          </a:solidFill>
        </p:grpSpPr>
        <p:sp>
          <p:nvSpPr>
            <p:cNvPr id="412" name="Freeform: Shape 411">
              <a:extLst>
                <a:ext uri="{FF2B5EF4-FFF2-40B4-BE49-F238E27FC236}">
                  <a16:creationId xmlns:a16="http://schemas.microsoft.com/office/drawing/2014/main" id="{D64A2FA5-EB26-44B7-8689-3229CD5B6ED8}"/>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solidFill>
                  <a:schemeClr val="bg2"/>
                </a:solidFill>
              </a:endParaRPr>
            </a:p>
          </p:txBody>
        </p:sp>
        <p:sp>
          <p:nvSpPr>
            <p:cNvPr id="413" name="Freeform: Shape 412">
              <a:extLst>
                <a:ext uri="{FF2B5EF4-FFF2-40B4-BE49-F238E27FC236}">
                  <a16:creationId xmlns:a16="http://schemas.microsoft.com/office/drawing/2014/main" id="{916DEC83-9C01-4B07-8A51-86A59E1848B3}"/>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solidFill>
                  <a:schemeClr val="bg2"/>
                </a:solidFill>
              </a:endParaRPr>
            </a:p>
          </p:txBody>
        </p:sp>
      </p:grpSp>
      <p:sp>
        <p:nvSpPr>
          <p:cNvPr id="414" name="TextBox">
            <a:extLst>
              <a:ext uri="{FF2B5EF4-FFF2-40B4-BE49-F238E27FC236}">
                <a16:creationId xmlns:a16="http://schemas.microsoft.com/office/drawing/2014/main" id="{14F0A031-1250-4186-93C7-00AFC89348C9}"/>
              </a:ext>
            </a:extLst>
          </p:cNvPr>
          <p:cNvSpPr txBox="1"/>
          <p:nvPr/>
        </p:nvSpPr>
        <p:spPr>
          <a:xfrm>
            <a:off x="3225244" y="3567747"/>
            <a:ext cx="2204714"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Web Design</a:t>
            </a:r>
          </a:p>
        </p:txBody>
      </p:sp>
      <p:grpSp>
        <p:nvGrpSpPr>
          <p:cNvPr id="415" name="Group 414">
            <a:extLst>
              <a:ext uri="{FF2B5EF4-FFF2-40B4-BE49-F238E27FC236}">
                <a16:creationId xmlns:a16="http://schemas.microsoft.com/office/drawing/2014/main" id="{BECFB5CD-6718-4833-A2FD-45F72C8E5830}"/>
              </a:ext>
            </a:extLst>
          </p:cNvPr>
          <p:cNvGrpSpPr/>
          <p:nvPr/>
        </p:nvGrpSpPr>
        <p:grpSpPr>
          <a:xfrm>
            <a:off x="4011953" y="2947204"/>
            <a:ext cx="631296" cy="536602"/>
            <a:chOff x="6349750" y="2001450"/>
            <a:chExt cx="762000" cy="647700"/>
          </a:xfrm>
          <a:solidFill>
            <a:schemeClr val="tx1"/>
          </a:solidFill>
        </p:grpSpPr>
        <p:sp>
          <p:nvSpPr>
            <p:cNvPr id="416" name="Freeform: Shape 415">
              <a:extLst>
                <a:ext uri="{FF2B5EF4-FFF2-40B4-BE49-F238E27FC236}">
                  <a16:creationId xmlns:a16="http://schemas.microsoft.com/office/drawing/2014/main" id="{CF2C73BA-5221-498B-9E91-B6FC9A134040}"/>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solidFill>
                  <a:schemeClr val="bg1"/>
                </a:solidFill>
              </a:endParaRPr>
            </a:p>
          </p:txBody>
        </p:sp>
        <p:sp>
          <p:nvSpPr>
            <p:cNvPr id="417" name="Freeform: Shape 416">
              <a:extLst>
                <a:ext uri="{FF2B5EF4-FFF2-40B4-BE49-F238E27FC236}">
                  <a16:creationId xmlns:a16="http://schemas.microsoft.com/office/drawing/2014/main" id="{2BC2D3AE-168C-4253-A8E8-C9662C18AB1F}"/>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solidFill>
                  <a:schemeClr val="bg1"/>
                </a:solidFill>
              </a:endParaRPr>
            </a:p>
          </p:txBody>
        </p:sp>
      </p:grpSp>
      <p:sp>
        <p:nvSpPr>
          <p:cNvPr id="419" name="TextBox">
            <a:extLst>
              <a:ext uri="{FF2B5EF4-FFF2-40B4-BE49-F238E27FC236}">
                <a16:creationId xmlns:a16="http://schemas.microsoft.com/office/drawing/2014/main" id="{408A2255-2706-4BCD-8385-326523F49AD7}"/>
              </a:ext>
            </a:extLst>
          </p:cNvPr>
          <p:cNvSpPr txBox="1"/>
          <p:nvPr/>
        </p:nvSpPr>
        <p:spPr>
          <a:xfrm>
            <a:off x="3225244" y="5245800"/>
            <a:ext cx="2204714"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Photography</a:t>
            </a:r>
          </a:p>
        </p:txBody>
      </p:sp>
      <p:grpSp>
        <p:nvGrpSpPr>
          <p:cNvPr id="420" name="Group 419">
            <a:extLst>
              <a:ext uri="{FF2B5EF4-FFF2-40B4-BE49-F238E27FC236}">
                <a16:creationId xmlns:a16="http://schemas.microsoft.com/office/drawing/2014/main" id="{A23020DE-89CB-4B56-AB15-9FFA27DDF1E4}"/>
              </a:ext>
            </a:extLst>
          </p:cNvPr>
          <p:cNvGrpSpPr/>
          <p:nvPr/>
        </p:nvGrpSpPr>
        <p:grpSpPr>
          <a:xfrm>
            <a:off x="4011953" y="4625257"/>
            <a:ext cx="631296" cy="536602"/>
            <a:chOff x="6349750" y="2001450"/>
            <a:chExt cx="762000" cy="647700"/>
          </a:xfrm>
          <a:solidFill>
            <a:schemeClr val="tx1"/>
          </a:solidFill>
        </p:grpSpPr>
        <p:sp>
          <p:nvSpPr>
            <p:cNvPr id="421" name="Freeform: Shape 420">
              <a:extLst>
                <a:ext uri="{FF2B5EF4-FFF2-40B4-BE49-F238E27FC236}">
                  <a16:creationId xmlns:a16="http://schemas.microsoft.com/office/drawing/2014/main" id="{1E77505D-DF96-4158-9362-B2BA3B61560F}"/>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solidFill>
                  <a:schemeClr val="bg1"/>
                </a:solidFill>
              </a:endParaRPr>
            </a:p>
          </p:txBody>
        </p:sp>
        <p:sp>
          <p:nvSpPr>
            <p:cNvPr id="422" name="Freeform: Shape 421">
              <a:extLst>
                <a:ext uri="{FF2B5EF4-FFF2-40B4-BE49-F238E27FC236}">
                  <a16:creationId xmlns:a16="http://schemas.microsoft.com/office/drawing/2014/main" id="{5F5327BA-23BC-4930-895F-0D6CECA1CF60}"/>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solidFill>
                  <a:schemeClr val="bg1"/>
                </a:solidFill>
              </a:endParaRPr>
            </a:p>
          </p:txBody>
        </p:sp>
      </p:grpSp>
      <p:sp>
        <p:nvSpPr>
          <p:cNvPr id="423" name="TextBox">
            <a:extLst>
              <a:ext uri="{FF2B5EF4-FFF2-40B4-BE49-F238E27FC236}">
                <a16:creationId xmlns:a16="http://schemas.microsoft.com/office/drawing/2014/main" id="{D280920E-EC2F-419C-B0A2-005C32C5B50A}"/>
              </a:ext>
            </a:extLst>
          </p:cNvPr>
          <p:cNvSpPr txBox="1"/>
          <p:nvPr/>
        </p:nvSpPr>
        <p:spPr>
          <a:xfrm>
            <a:off x="776076" y="5245800"/>
            <a:ext cx="2204714"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Ui/Ux Design</a:t>
            </a:r>
          </a:p>
        </p:txBody>
      </p:sp>
      <p:grpSp>
        <p:nvGrpSpPr>
          <p:cNvPr id="424" name="Group 423">
            <a:extLst>
              <a:ext uri="{FF2B5EF4-FFF2-40B4-BE49-F238E27FC236}">
                <a16:creationId xmlns:a16="http://schemas.microsoft.com/office/drawing/2014/main" id="{76C6C62A-DA40-4B49-81C8-70A5C94E3761}"/>
              </a:ext>
            </a:extLst>
          </p:cNvPr>
          <p:cNvGrpSpPr/>
          <p:nvPr/>
        </p:nvGrpSpPr>
        <p:grpSpPr>
          <a:xfrm>
            <a:off x="1562785" y="4625257"/>
            <a:ext cx="631296" cy="536602"/>
            <a:chOff x="6349750" y="2001450"/>
            <a:chExt cx="762000" cy="647700"/>
          </a:xfrm>
          <a:solidFill>
            <a:schemeClr val="tx1"/>
          </a:solidFill>
        </p:grpSpPr>
        <p:sp>
          <p:nvSpPr>
            <p:cNvPr id="425" name="Freeform: Shape 424">
              <a:extLst>
                <a:ext uri="{FF2B5EF4-FFF2-40B4-BE49-F238E27FC236}">
                  <a16:creationId xmlns:a16="http://schemas.microsoft.com/office/drawing/2014/main" id="{EE3B3187-7304-49FD-A312-2252AD49542D}"/>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solidFill>
                  <a:schemeClr val="bg1"/>
                </a:solidFill>
              </a:endParaRPr>
            </a:p>
          </p:txBody>
        </p:sp>
        <p:sp>
          <p:nvSpPr>
            <p:cNvPr id="426" name="Freeform: Shape 425">
              <a:extLst>
                <a:ext uri="{FF2B5EF4-FFF2-40B4-BE49-F238E27FC236}">
                  <a16:creationId xmlns:a16="http://schemas.microsoft.com/office/drawing/2014/main" id="{5850A838-FDD6-4886-8C63-63CF4FBA194D}"/>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solidFill>
                  <a:schemeClr val="bg1"/>
                </a:solidFill>
              </a:endParaRPr>
            </a:p>
          </p:txBody>
        </p:sp>
      </p:grpSp>
      <p:sp>
        <p:nvSpPr>
          <p:cNvPr id="6" name="PpHolder18">
            <a:extLst>
              <a:ext uri="{FF2B5EF4-FFF2-40B4-BE49-F238E27FC236}">
                <a16:creationId xmlns:a16="http://schemas.microsoft.com/office/drawing/2014/main" id="{E4016CCE-E94A-4E1E-A27E-0AE6124B7047}"/>
              </a:ext>
            </a:extLst>
          </p:cNvPr>
          <p:cNvSpPr>
            <a:spLocks noGrp="1"/>
          </p:cNvSpPr>
          <p:nvPr>
            <p:ph type="pic" sz="quarter" idx="10"/>
          </p:nvPr>
        </p:nvSpPr>
        <p:spPr/>
      </p:sp>
      <p:grpSp>
        <p:nvGrpSpPr>
          <p:cNvPr id="2" name="Group 1">
            <a:extLst>
              <a:ext uri="{FF2B5EF4-FFF2-40B4-BE49-F238E27FC236}">
                <a16:creationId xmlns:a16="http://schemas.microsoft.com/office/drawing/2014/main" id="{F5E21DB1-AFFA-456C-8B92-269E000CBBC5}"/>
              </a:ext>
            </a:extLst>
          </p:cNvPr>
          <p:cNvGrpSpPr/>
          <p:nvPr/>
        </p:nvGrpSpPr>
        <p:grpSpPr>
          <a:xfrm flipH="1">
            <a:off x="9390186" y="4194809"/>
            <a:ext cx="1995920" cy="2035343"/>
            <a:chOff x="9351027" y="4048518"/>
            <a:chExt cx="1709817" cy="1743589"/>
          </a:xfrm>
        </p:grpSpPr>
        <p:sp>
          <p:nvSpPr>
            <p:cNvPr id="272" name="Freeform: Shape 271">
              <a:extLst>
                <a:ext uri="{FF2B5EF4-FFF2-40B4-BE49-F238E27FC236}">
                  <a16:creationId xmlns:a16="http://schemas.microsoft.com/office/drawing/2014/main" id="{AA68B2EB-4C03-4966-A65D-503ED4D46CE4}"/>
                </a:ext>
              </a:extLst>
            </p:cNvPr>
            <p:cNvSpPr/>
            <p:nvPr/>
          </p:nvSpPr>
          <p:spPr>
            <a:xfrm rot="3600000">
              <a:off x="9555700" y="4048518"/>
              <a:ext cx="1505144" cy="1505144"/>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108" name="Oval 107">
              <a:extLst>
                <a:ext uri="{FF2B5EF4-FFF2-40B4-BE49-F238E27FC236}">
                  <a16:creationId xmlns:a16="http://schemas.microsoft.com/office/drawing/2014/main" id="{36B78C8F-9928-47AB-93F6-7A75BB98D777}"/>
                </a:ext>
              </a:extLst>
            </p:cNvPr>
            <p:cNvSpPr/>
            <p:nvPr/>
          </p:nvSpPr>
          <p:spPr>
            <a:xfrm flipH="1">
              <a:off x="9351027" y="4291628"/>
              <a:ext cx="1500481" cy="150047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268232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6"/>
                                        </p:tgtEl>
                                        <p:attrNameLst>
                                          <p:attrName>style.visibility</p:attrName>
                                        </p:attrNameLst>
                                      </p:cBhvr>
                                      <p:to>
                                        <p:strVal val="visible"/>
                                      </p:to>
                                    </p:set>
                                    <p:anim calcmode="lin" valueType="num">
                                      <p:cBhvr>
                                        <p:cTn id="7" dur="750" fill="hold"/>
                                        <p:tgtEl>
                                          <p:spTgt spid="326"/>
                                        </p:tgtEl>
                                        <p:attrNameLst>
                                          <p:attrName>ppt_w</p:attrName>
                                        </p:attrNameLst>
                                      </p:cBhvr>
                                      <p:tavLst>
                                        <p:tav tm="0">
                                          <p:val>
                                            <p:fltVal val="0"/>
                                          </p:val>
                                        </p:tav>
                                        <p:tav tm="100000">
                                          <p:val>
                                            <p:strVal val="#ppt_w"/>
                                          </p:val>
                                        </p:tav>
                                      </p:tavLst>
                                    </p:anim>
                                    <p:anim calcmode="lin" valueType="num">
                                      <p:cBhvr>
                                        <p:cTn id="8" dur="750" fill="hold"/>
                                        <p:tgtEl>
                                          <p:spTgt spid="326"/>
                                        </p:tgtEl>
                                        <p:attrNameLst>
                                          <p:attrName>ppt_h</p:attrName>
                                        </p:attrNameLst>
                                      </p:cBhvr>
                                      <p:tavLst>
                                        <p:tav tm="0">
                                          <p:val>
                                            <p:fltVal val="0"/>
                                          </p:val>
                                        </p:tav>
                                        <p:tav tm="100000">
                                          <p:val>
                                            <p:strVal val="#ppt_h"/>
                                          </p:val>
                                        </p:tav>
                                      </p:tavLst>
                                    </p:anim>
                                    <p:animEffect transition="in" filter="fade">
                                      <p:cBhvr>
                                        <p:cTn id="9" dur="750"/>
                                        <p:tgtEl>
                                          <p:spTgt spid="326"/>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750" fill="hold"/>
                                        <p:tgtEl>
                                          <p:spTgt spid="2"/>
                                        </p:tgtEl>
                                        <p:attrNameLst>
                                          <p:attrName>ppt_w</p:attrName>
                                        </p:attrNameLst>
                                      </p:cBhvr>
                                      <p:tavLst>
                                        <p:tav tm="0">
                                          <p:val>
                                            <p:fltVal val="0"/>
                                          </p:val>
                                        </p:tav>
                                        <p:tav tm="100000">
                                          <p:val>
                                            <p:strVal val="#ppt_w"/>
                                          </p:val>
                                        </p:tav>
                                      </p:tavLst>
                                    </p:anim>
                                    <p:anim calcmode="lin" valueType="num">
                                      <p:cBhvr>
                                        <p:cTn id="13" dur="750" fill="hold"/>
                                        <p:tgtEl>
                                          <p:spTgt spid="2"/>
                                        </p:tgtEl>
                                        <p:attrNameLst>
                                          <p:attrName>ppt_h</p:attrName>
                                        </p:attrNameLst>
                                      </p:cBhvr>
                                      <p:tavLst>
                                        <p:tav tm="0">
                                          <p:val>
                                            <p:fltVal val="0"/>
                                          </p:val>
                                        </p:tav>
                                        <p:tav tm="100000">
                                          <p:val>
                                            <p:strVal val="#ppt_h"/>
                                          </p:val>
                                        </p:tav>
                                      </p:tavLst>
                                    </p:anim>
                                    <p:animEffect transition="in" filter="fade">
                                      <p:cBhvr>
                                        <p:cTn id="14" dur="750"/>
                                        <p:tgtEl>
                                          <p:spTgt spid="2"/>
                                        </p:tgtEl>
                                      </p:cBhvr>
                                    </p:animEffect>
                                  </p:childTnLst>
                                </p:cTn>
                              </p:par>
                            </p:childTnLst>
                          </p:cTn>
                        </p:par>
                        <p:par>
                          <p:cTn id="15" fill="hold">
                            <p:stCondLst>
                              <p:cond delay="750"/>
                            </p:stCondLst>
                            <p:childTnLst>
                              <p:par>
                                <p:cTn id="16" presetID="22" presetClass="entr" presetSubtype="8" fill="hold" nodeType="afterEffect">
                                  <p:stCondLst>
                                    <p:cond delay="0"/>
                                  </p:stCondLst>
                                  <p:childTnLst>
                                    <p:set>
                                      <p:cBhvr>
                                        <p:cTn id="17" dur="1" fill="hold">
                                          <p:stCondLst>
                                            <p:cond delay="0"/>
                                          </p:stCondLst>
                                        </p:cTn>
                                        <p:tgtEl>
                                          <p:spTgt spid="198"/>
                                        </p:tgtEl>
                                        <p:attrNameLst>
                                          <p:attrName>style.visibility</p:attrName>
                                        </p:attrNameLst>
                                      </p:cBhvr>
                                      <p:to>
                                        <p:strVal val="visible"/>
                                      </p:to>
                                    </p:set>
                                    <p:animEffect transition="in" filter="wipe(left)">
                                      <p:cBhvr>
                                        <p:cTn id="18" dur="750"/>
                                        <p:tgtEl>
                                          <p:spTgt spid="198"/>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750"/>
                                        <p:tgtEl>
                                          <p:spTgt spid="5">
                                            <p:txEl>
                                              <p:pRg st="0" end="0"/>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750"/>
                                        <p:tgtEl>
                                          <p:spTgt spid="4"/>
                                        </p:tgtEl>
                                      </p:cBhvr>
                                    </p:animEffect>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11"/>
                                        </p:tgtEl>
                                        <p:attrNameLst>
                                          <p:attrName>style.visibility</p:attrName>
                                        </p:attrNameLst>
                                      </p:cBhvr>
                                      <p:to>
                                        <p:strVal val="visible"/>
                                      </p:to>
                                    </p:set>
                                    <p:animEffect transition="in" filter="fade">
                                      <p:cBhvr>
                                        <p:cTn id="34" dur="1000"/>
                                        <p:tgtEl>
                                          <p:spTgt spid="411"/>
                                        </p:tgtEl>
                                      </p:cBhvr>
                                    </p:animEffect>
                                    <p:anim calcmode="lin" valueType="num">
                                      <p:cBhvr>
                                        <p:cTn id="35" dur="1000" fill="hold"/>
                                        <p:tgtEl>
                                          <p:spTgt spid="411"/>
                                        </p:tgtEl>
                                        <p:attrNameLst>
                                          <p:attrName>ppt_x</p:attrName>
                                        </p:attrNameLst>
                                      </p:cBhvr>
                                      <p:tavLst>
                                        <p:tav tm="0">
                                          <p:val>
                                            <p:strVal val="#ppt_x"/>
                                          </p:val>
                                        </p:tav>
                                        <p:tav tm="100000">
                                          <p:val>
                                            <p:strVal val="#ppt_x"/>
                                          </p:val>
                                        </p:tav>
                                      </p:tavLst>
                                    </p:anim>
                                    <p:anim calcmode="lin" valueType="num">
                                      <p:cBhvr>
                                        <p:cTn id="36" dur="1000" fill="hold"/>
                                        <p:tgtEl>
                                          <p:spTgt spid="41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10"/>
                                        </p:tgtEl>
                                        <p:attrNameLst>
                                          <p:attrName>style.visibility</p:attrName>
                                        </p:attrNameLst>
                                      </p:cBhvr>
                                      <p:to>
                                        <p:strVal val="visible"/>
                                      </p:to>
                                    </p:set>
                                    <p:animEffect transition="in" filter="fade">
                                      <p:cBhvr>
                                        <p:cTn id="39" dur="1000"/>
                                        <p:tgtEl>
                                          <p:spTgt spid="410"/>
                                        </p:tgtEl>
                                      </p:cBhvr>
                                    </p:animEffect>
                                    <p:anim calcmode="lin" valueType="num">
                                      <p:cBhvr>
                                        <p:cTn id="40" dur="1000" fill="hold"/>
                                        <p:tgtEl>
                                          <p:spTgt spid="410"/>
                                        </p:tgtEl>
                                        <p:attrNameLst>
                                          <p:attrName>ppt_x</p:attrName>
                                        </p:attrNameLst>
                                      </p:cBhvr>
                                      <p:tavLst>
                                        <p:tav tm="0">
                                          <p:val>
                                            <p:strVal val="#ppt_x"/>
                                          </p:val>
                                        </p:tav>
                                        <p:tav tm="100000">
                                          <p:val>
                                            <p:strVal val="#ppt_x"/>
                                          </p:val>
                                        </p:tav>
                                      </p:tavLst>
                                    </p:anim>
                                    <p:anim calcmode="lin" valueType="num">
                                      <p:cBhvr>
                                        <p:cTn id="41" dur="1000" fill="hold"/>
                                        <p:tgtEl>
                                          <p:spTgt spid="41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200"/>
                                  </p:stCondLst>
                                  <p:childTnLst>
                                    <p:set>
                                      <p:cBhvr>
                                        <p:cTn id="43" dur="1" fill="hold">
                                          <p:stCondLst>
                                            <p:cond delay="0"/>
                                          </p:stCondLst>
                                        </p:cTn>
                                        <p:tgtEl>
                                          <p:spTgt spid="214"/>
                                        </p:tgtEl>
                                        <p:attrNameLst>
                                          <p:attrName>style.visibility</p:attrName>
                                        </p:attrNameLst>
                                      </p:cBhvr>
                                      <p:to>
                                        <p:strVal val="visible"/>
                                      </p:to>
                                    </p:set>
                                    <p:animEffect transition="in" filter="fade">
                                      <p:cBhvr>
                                        <p:cTn id="44" dur="1000"/>
                                        <p:tgtEl>
                                          <p:spTgt spid="214"/>
                                        </p:tgtEl>
                                      </p:cBhvr>
                                    </p:animEffect>
                                    <p:anim calcmode="lin" valueType="num">
                                      <p:cBhvr>
                                        <p:cTn id="45" dur="1000" fill="hold"/>
                                        <p:tgtEl>
                                          <p:spTgt spid="214"/>
                                        </p:tgtEl>
                                        <p:attrNameLst>
                                          <p:attrName>ppt_x</p:attrName>
                                        </p:attrNameLst>
                                      </p:cBhvr>
                                      <p:tavLst>
                                        <p:tav tm="0">
                                          <p:val>
                                            <p:strVal val="#ppt_x"/>
                                          </p:val>
                                        </p:tav>
                                        <p:tav tm="100000">
                                          <p:val>
                                            <p:strVal val="#ppt_x"/>
                                          </p:val>
                                        </p:tav>
                                      </p:tavLst>
                                    </p:anim>
                                    <p:anim calcmode="lin" valueType="num">
                                      <p:cBhvr>
                                        <p:cTn id="46" dur="1000" fill="hold"/>
                                        <p:tgtEl>
                                          <p:spTgt spid="214"/>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200"/>
                                  </p:stCondLst>
                                  <p:childTnLst>
                                    <p:set>
                                      <p:cBhvr>
                                        <p:cTn id="48" dur="1" fill="hold">
                                          <p:stCondLst>
                                            <p:cond delay="0"/>
                                          </p:stCondLst>
                                        </p:cTn>
                                        <p:tgtEl>
                                          <p:spTgt spid="415"/>
                                        </p:tgtEl>
                                        <p:attrNameLst>
                                          <p:attrName>style.visibility</p:attrName>
                                        </p:attrNameLst>
                                      </p:cBhvr>
                                      <p:to>
                                        <p:strVal val="visible"/>
                                      </p:to>
                                    </p:set>
                                    <p:animEffect transition="in" filter="fade">
                                      <p:cBhvr>
                                        <p:cTn id="49" dur="1000"/>
                                        <p:tgtEl>
                                          <p:spTgt spid="415"/>
                                        </p:tgtEl>
                                      </p:cBhvr>
                                    </p:animEffect>
                                    <p:anim calcmode="lin" valueType="num">
                                      <p:cBhvr>
                                        <p:cTn id="50" dur="1000" fill="hold"/>
                                        <p:tgtEl>
                                          <p:spTgt spid="415"/>
                                        </p:tgtEl>
                                        <p:attrNameLst>
                                          <p:attrName>ppt_x</p:attrName>
                                        </p:attrNameLst>
                                      </p:cBhvr>
                                      <p:tavLst>
                                        <p:tav tm="0">
                                          <p:val>
                                            <p:strVal val="#ppt_x"/>
                                          </p:val>
                                        </p:tav>
                                        <p:tav tm="100000">
                                          <p:val>
                                            <p:strVal val="#ppt_x"/>
                                          </p:val>
                                        </p:tav>
                                      </p:tavLst>
                                    </p:anim>
                                    <p:anim calcmode="lin" valueType="num">
                                      <p:cBhvr>
                                        <p:cTn id="51" dur="1000" fill="hold"/>
                                        <p:tgtEl>
                                          <p:spTgt spid="415"/>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200"/>
                                  </p:stCondLst>
                                  <p:childTnLst>
                                    <p:set>
                                      <p:cBhvr>
                                        <p:cTn id="53" dur="1" fill="hold">
                                          <p:stCondLst>
                                            <p:cond delay="0"/>
                                          </p:stCondLst>
                                        </p:cTn>
                                        <p:tgtEl>
                                          <p:spTgt spid="414"/>
                                        </p:tgtEl>
                                        <p:attrNameLst>
                                          <p:attrName>style.visibility</p:attrName>
                                        </p:attrNameLst>
                                      </p:cBhvr>
                                      <p:to>
                                        <p:strVal val="visible"/>
                                      </p:to>
                                    </p:set>
                                    <p:animEffect transition="in" filter="fade">
                                      <p:cBhvr>
                                        <p:cTn id="54" dur="1000"/>
                                        <p:tgtEl>
                                          <p:spTgt spid="414"/>
                                        </p:tgtEl>
                                      </p:cBhvr>
                                    </p:animEffect>
                                    <p:anim calcmode="lin" valueType="num">
                                      <p:cBhvr>
                                        <p:cTn id="55" dur="1000" fill="hold"/>
                                        <p:tgtEl>
                                          <p:spTgt spid="414"/>
                                        </p:tgtEl>
                                        <p:attrNameLst>
                                          <p:attrName>ppt_x</p:attrName>
                                        </p:attrNameLst>
                                      </p:cBhvr>
                                      <p:tavLst>
                                        <p:tav tm="0">
                                          <p:val>
                                            <p:strVal val="#ppt_x"/>
                                          </p:val>
                                        </p:tav>
                                        <p:tav tm="100000">
                                          <p:val>
                                            <p:strVal val="#ppt_x"/>
                                          </p:val>
                                        </p:tav>
                                      </p:tavLst>
                                    </p:anim>
                                    <p:anim calcmode="lin" valueType="num">
                                      <p:cBhvr>
                                        <p:cTn id="56" dur="1000" fill="hold"/>
                                        <p:tgtEl>
                                          <p:spTgt spid="41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00"/>
                                  </p:stCondLst>
                                  <p:childTnLst>
                                    <p:set>
                                      <p:cBhvr>
                                        <p:cTn id="58" dur="1" fill="hold">
                                          <p:stCondLst>
                                            <p:cond delay="0"/>
                                          </p:stCondLst>
                                        </p:cTn>
                                        <p:tgtEl>
                                          <p:spTgt spid="219"/>
                                        </p:tgtEl>
                                        <p:attrNameLst>
                                          <p:attrName>style.visibility</p:attrName>
                                        </p:attrNameLst>
                                      </p:cBhvr>
                                      <p:to>
                                        <p:strVal val="visible"/>
                                      </p:to>
                                    </p:set>
                                    <p:animEffect transition="in" filter="fade">
                                      <p:cBhvr>
                                        <p:cTn id="59" dur="1000"/>
                                        <p:tgtEl>
                                          <p:spTgt spid="219"/>
                                        </p:tgtEl>
                                      </p:cBhvr>
                                    </p:animEffect>
                                    <p:anim calcmode="lin" valueType="num">
                                      <p:cBhvr>
                                        <p:cTn id="60" dur="1000" fill="hold"/>
                                        <p:tgtEl>
                                          <p:spTgt spid="219"/>
                                        </p:tgtEl>
                                        <p:attrNameLst>
                                          <p:attrName>ppt_x</p:attrName>
                                        </p:attrNameLst>
                                      </p:cBhvr>
                                      <p:tavLst>
                                        <p:tav tm="0">
                                          <p:val>
                                            <p:strVal val="#ppt_x"/>
                                          </p:val>
                                        </p:tav>
                                        <p:tav tm="100000">
                                          <p:val>
                                            <p:strVal val="#ppt_x"/>
                                          </p:val>
                                        </p:tav>
                                      </p:tavLst>
                                    </p:anim>
                                    <p:anim calcmode="lin" valueType="num">
                                      <p:cBhvr>
                                        <p:cTn id="61" dur="1000" fill="hold"/>
                                        <p:tgtEl>
                                          <p:spTgt spid="219"/>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200"/>
                                  </p:stCondLst>
                                  <p:childTnLst>
                                    <p:set>
                                      <p:cBhvr>
                                        <p:cTn id="63" dur="1" fill="hold">
                                          <p:stCondLst>
                                            <p:cond delay="0"/>
                                          </p:stCondLst>
                                        </p:cTn>
                                        <p:tgtEl>
                                          <p:spTgt spid="424"/>
                                        </p:tgtEl>
                                        <p:attrNameLst>
                                          <p:attrName>style.visibility</p:attrName>
                                        </p:attrNameLst>
                                      </p:cBhvr>
                                      <p:to>
                                        <p:strVal val="visible"/>
                                      </p:to>
                                    </p:set>
                                    <p:animEffect transition="in" filter="fade">
                                      <p:cBhvr>
                                        <p:cTn id="64" dur="1000"/>
                                        <p:tgtEl>
                                          <p:spTgt spid="424"/>
                                        </p:tgtEl>
                                      </p:cBhvr>
                                    </p:animEffect>
                                    <p:anim calcmode="lin" valueType="num">
                                      <p:cBhvr>
                                        <p:cTn id="65" dur="1000" fill="hold"/>
                                        <p:tgtEl>
                                          <p:spTgt spid="424"/>
                                        </p:tgtEl>
                                        <p:attrNameLst>
                                          <p:attrName>ppt_x</p:attrName>
                                        </p:attrNameLst>
                                      </p:cBhvr>
                                      <p:tavLst>
                                        <p:tav tm="0">
                                          <p:val>
                                            <p:strVal val="#ppt_x"/>
                                          </p:val>
                                        </p:tav>
                                        <p:tav tm="100000">
                                          <p:val>
                                            <p:strVal val="#ppt_x"/>
                                          </p:val>
                                        </p:tav>
                                      </p:tavLst>
                                    </p:anim>
                                    <p:anim calcmode="lin" valueType="num">
                                      <p:cBhvr>
                                        <p:cTn id="66" dur="1000" fill="hold"/>
                                        <p:tgtEl>
                                          <p:spTgt spid="4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200"/>
                                  </p:stCondLst>
                                  <p:childTnLst>
                                    <p:set>
                                      <p:cBhvr>
                                        <p:cTn id="68" dur="1" fill="hold">
                                          <p:stCondLst>
                                            <p:cond delay="0"/>
                                          </p:stCondLst>
                                        </p:cTn>
                                        <p:tgtEl>
                                          <p:spTgt spid="423"/>
                                        </p:tgtEl>
                                        <p:attrNameLst>
                                          <p:attrName>style.visibility</p:attrName>
                                        </p:attrNameLst>
                                      </p:cBhvr>
                                      <p:to>
                                        <p:strVal val="visible"/>
                                      </p:to>
                                    </p:set>
                                    <p:animEffect transition="in" filter="fade">
                                      <p:cBhvr>
                                        <p:cTn id="69" dur="1000"/>
                                        <p:tgtEl>
                                          <p:spTgt spid="423"/>
                                        </p:tgtEl>
                                      </p:cBhvr>
                                    </p:animEffect>
                                    <p:anim calcmode="lin" valueType="num">
                                      <p:cBhvr>
                                        <p:cTn id="70" dur="1000" fill="hold"/>
                                        <p:tgtEl>
                                          <p:spTgt spid="423"/>
                                        </p:tgtEl>
                                        <p:attrNameLst>
                                          <p:attrName>ppt_x</p:attrName>
                                        </p:attrNameLst>
                                      </p:cBhvr>
                                      <p:tavLst>
                                        <p:tav tm="0">
                                          <p:val>
                                            <p:strVal val="#ppt_x"/>
                                          </p:val>
                                        </p:tav>
                                        <p:tav tm="100000">
                                          <p:val>
                                            <p:strVal val="#ppt_x"/>
                                          </p:val>
                                        </p:tav>
                                      </p:tavLst>
                                    </p:anim>
                                    <p:anim calcmode="lin" valueType="num">
                                      <p:cBhvr>
                                        <p:cTn id="71" dur="1000" fill="hold"/>
                                        <p:tgtEl>
                                          <p:spTgt spid="423"/>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400"/>
                                  </p:stCondLst>
                                  <p:childTnLst>
                                    <p:set>
                                      <p:cBhvr>
                                        <p:cTn id="73" dur="1" fill="hold">
                                          <p:stCondLst>
                                            <p:cond delay="0"/>
                                          </p:stCondLst>
                                        </p:cTn>
                                        <p:tgtEl>
                                          <p:spTgt spid="220"/>
                                        </p:tgtEl>
                                        <p:attrNameLst>
                                          <p:attrName>style.visibility</p:attrName>
                                        </p:attrNameLst>
                                      </p:cBhvr>
                                      <p:to>
                                        <p:strVal val="visible"/>
                                      </p:to>
                                    </p:set>
                                    <p:animEffect transition="in" filter="fade">
                                      <p:cBhvr>
                                        <p:cTn id="74" dur="1000"/>
                                        <p:tgtEl>
                                          <p:spTgt spid="220"/>
                                        </p:tgtEl>
                                      </p:cBhvr>
                                    </p:animEffect>
                                    <p:anim calcmode="lin" valueType="num">
                                      <p:cBhvr>
                                        <p:cTn id="75" dur="1000" fill="hold"/>
                                        <p:tgtEl>
                                          <p:spTgt spid="220"/>
                                        </p:tgtEl>
                                        <p:attrNameLst>
                                          <p:attrName>ppt_x</p:attrName>
                                        </p:attrNameLst>
                                      </p:cBhvr>
                                      <p:tavLst>
                                        <p:tav tm="0">
                                          <p:val>
                                            <p:strVal val="#ppt_x"/>
                                          </p:val>
                                        </p:tav>
                                        <p:tav tm="100000">
                                          <p:val>
                                            <p:strVal val="#ppt_x"/>
                                          </p:val>
                                        </p:tav>
                                      </p:tavLst>
                                    </p:anim>
                                    <p:anim calcmode="lin" valueType="num">
                                      <p:cBhvr>
                                        <p:cTn id="76" dur="1000" fill="hold"/>
                                        <p:tgtEl>
                                          <p:spTgt spid="220"/>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400"/>
                                  </p:stCondLst>
                                  <p:childTnLst>
                                    <p:set>
                                      <p:cBhvr>
                                        <p:cTn id="78" dur="1" fill="hold">
                                          <p:stCondLst>
                                            <p:cond delay="0"/>
                                          </p:stCondLst>
                                        </p:cTn>
                                        <p:tgtEl>
                                          <p:spTgt spid="420"/>
                                        </p:tgtEl>
                                        <p:attrNameLst>
                                          <p:attrName>style.visibility</p:attrName>
                                        </p:attrNameLst>
                                      </p:cBhvr>
                                      <p:to>
                                        <p:strVal val="visible"/>
                                      </p:to>
                                    </p:set>
                                    <p:animEffect transition="in" filter="fade">
                                      <p:cBhvr>
                                        <p:cTn id="79" dur="1000"/>
                                        <p:tgtEl>
                                          <p:spTgt spid="420"/>
                                        </p:tgtEl>
                                      </p:cBhvr>
                                    </p:animEffect>
                                    <p:anim calcmode="lin" valueType="num">
                                      <p:cBhvr>
                                        <p:cTn id="80" dur="1000" fill="hold"/>
                                        <p:tgtEl>
                                          <p:spTgt spid="420"/>
                                        </p:tgtEl>
                                        <p:attrNameLst>
                                          <p:attrName>ppt_x</p:attrName>
                                        </p:attrNameLst>
                                      </p:cBhvr>
                                      <p:tavLst>
                                        <p:tav tm="0">
                                          <p:val>
                                            <p:strVal val="#ppt_x"/>
                                          </p:val>
                                        </p:tav>
                                        <p:tav tm="100000">
                                          <p:val>
                                            <p:strVal val="#ppt_x"/>
                                          </p:val>
                                        </p:tav>
                                      </p:tavLst>
                                    </p:anim>
                                    <p:anim calcmode="lin" valueType="num">
                                      <p:cBhvr>
                                        <p:cTn id="81" dur="1000" fill="hold"/>
                                        <p:tgtEl>
                                          <p:spTgt spid="4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400"/>
                                  </p:stCondLst>
                                  <p:childTnLst>
                                    <p:set>
                                      <p:cBhvr>
                                        <p:cTn id="83" dur="1" fill="hold">
                                          <p:stCondLst>
                                            <p:cond delay="0"/>
                                          </p:stCondLst>
                                        </p:cTn>
                                        <p:tgtEl>
                                          <p:spTgt spid="419"/>
                                        </p:tgtEl>
                                        <p:attrNameLst>
                                          <p:attrName>style.visibility</p:attrName>
                                        </p:attrNameLst>
                                      </p:cBhvr>
                                      <p:to>
                                        <p:strVal val="visible"/>
                                      </p:to>
                                    </p:set>
                                    <p:animEffect transition="in" filter="fade">
                                      <p:cBhvr>
                                        <p:cTn id="84" dur="1000"/>
                                        <p:tgtEl>
                                          <p:spTgt spid="419"/>
                                        </p:tgtEl>
                                      </p:cBhvr>
                                    </p:animEffect>
                                    <p:anim calcmode="lin" valueType="num">
                                      <p:cBhvr>
                                        <p:cTn id="85" dur="1000" fill="hold"/>
                                        <p:tgtEl>
                                          <p:spTgt spid="419"/>
                                        </p:tgtEl>
                                        <p:attrNameLst>
                                          <p:attrName>ppt_x</p:attrName>
                                        </p:attrNameLst>
                                      </p:cBhvr>
                                      <p:tavLst>
                                        <p:tav tm="0">
                                          <p:val>
                                            <p:strVal val="#ppt_x"/>
                                          </p:val>
                                        </p:tav>
                                        <p:tav tm="100000">
                                          <p:val>
                                            <p:strVal val="#ppt_x"/>
                                          </p:val>
                                        </p:tav>
                                      </p:tavLst>
                                    </p:anim>
                                    <p:anim calcmode="lin" valueType="num">
                                      <p:cBhvr>
                                        <p:cTn id="86" dur="1000" fill="hold"/>
                                        <p:tgtEl>
                                          <p:spTgt spid="419"/>
                                        </p:tgtEl>
                                        <p:attrNameLst>
                                          <p:attrName>ppt_y</p:attrName>
                                        </p:attrNameLst>
                                      </p:cBhvr>
                                      <p:tavLst>
                                        <p:tav tm="0">
                                          <p:val>
                                            <p:strVal val="#ppt_y+.1"/>
                                          </p:val>
                                        </p:tav>
                                        <p:tav tm="100000">
                                          <p:val>
                                            <p:strVal val="#ppt_y"/>
                                          </p:val>
                                        </p:tav>
                                      </p:tavLst>
                                    </p:anim>
                                  </p:childTnLst>
                                </p:cTn>
                              </p:par>
                            </p:childTnLst>
                          </p:cTn>
                        </p:par>
                        <p:par>
                          <p:cTn id="87" fill="hold">
                            <p:stCondLst>
                              <p:cond delay="3650"/>
                            </p:stCondLst>
                            <p:childTnLst>
                              <p:par>
                                <p:cTn id="88" presetID="10" presetClass="entr" presetSubtype="0" fill="hold" nodeType="afterEffect">
                                  <p:stCondLst>
                                    <p:cond delay="0"/>
                                  </p:stCondLst>
                                  <p:childTnLst>
                                    <p:set>
                                      <p:cBhvr>
                                        <p:cTn id="89" dur="1" fill="hold">
                                          <p:stCondLst>
                                            <p:cond delay="0"/>
                                          </p:stCondLst>
                                        </p:cTn>
                                        <p:tgtEl>
                                          <p:spTgt spid="404"/>
                                        </p:tgtEl>
                                        <p:attrNameLst>
                                          <p:attrName>style.visibility</p:attrName>
                                        </p:attrNameLst>
                                      </p:cBhvr>
                                      <p:to>
                                        <p:strVal val="visible"/>
                                      </p:to>
                                    </p:set>
                                    <p:animEffect transition="in" filter="fade">
                                      <p:cBhvr>
                                        <p:cTn id="90" dur="500"/>
                                        <p:tgtEl>
                                          <p:spTgt spid="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4" grpId="0" animBg="1"/>
      <p:bldP spid="4" grpId="0"/>
      <p:bldP spid="5" grpId="0" build="p"/>
      <p:bldP spid="219" grpId="0" animBg="1"/>
      <p:bldP spid="220" grpId="0" animBg="1"/>
      <p:bldP spid="410" grpId="0"/>
      <p:bldP spid="414" grpId="0"/>
      <p:bldP spid="419" grpId="0"/>
      <p:bldP spid="4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68119B1-BA8C-4BDA-9A3E-74C596FA052B}"/>
              </a:ext>
            </a:extLst>
          </p:cNvPr>
          <p:cNvGrpSpPr/>
          <p:nvPr/>
        </p:nvGrpSpPr>
        <p:grpSpPr>
          <a:xfrm>
            <a:off x="664164" y="3020057"/>
            <a:ext cx="2542586" cy="3037009"/>
            <a:chOff x="664164" y="3133544"/>
            <a:chExt cx="2447575" cy="2923522"/>
          </a:xfrm>
        </p:grpSpPr>
        <p:sp>
          <p:nvSpPr>
            <p:cNvPr id="242" name="Oval 241">
              <a:extLst>
                <a:ext uri="{FF2B5EF4-FFF2-40B4-BE49-F238E27FC236}">
                  <a16:creationId xmlns:a16="http://schemas.microsoft.com/office/drawing/2014/main" id="{C5F13AD6-92E4-4EFF-9F1B-75BBA48669D4}"/>
                </a:ext>
              </a:extLst>
            </p:cNvPr>
            <p:cNvSpPr/>
            <p:nvPr/>
          </p:nvSpPr>
          <p:spPr>
            <a:xfrm rot="10800000">
              <a:off x="664164" y="57169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3" name="Oval 242">
              <a:extLst>
                <a:ext uri="{FF2B5EF4-FFF2-40B4-BE49-F238E27FC236}">
                  <a16:creationId xmlns:a16="http://schemas.microsoft.com/office/drawing/2014/main" id="{D2DDCE7C-6E81-4931-8E48-94B216FF5251}"/>
                </a:ext>
              </a:extLst>
            </p:cNvPr>
            <p:cNvSpPr/>
            <p:nvPr/>
          </p:nvSpPr>
          <p:spPr>
            <a:xfrm rot="10800000">
              <a:off x="664164" y="597533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1" name="Oval 230">
              <a:extLst>
                <a:ext uri="{FF2B5EF4-FFF2-40B4-BE49-F238E27FC236}">
                  <a16:creationId xmlns:a16="http://schemas.microsoft.com/office/drawing/2014/main" id="{BC880F1A-1D78-476B-8387-BA0AD5F9BD14}"/>
                </a:ext>
              </a:extLst>
            </p:cNvPr>
            <p:cNvSpPr/>
            <p:nvPr/>
          </p:nvSpPr>
          <p:spPr>
            <a:xfrm rot="10800000">
              <a:off x="926834" y="57169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2" name="Oval 231">
              <a:extLst>
                <a:ext uri="{FF2B5EF4-FFF2-40B4-BE49-F238E27FC236}">
                  <a16:creationId xmlns:a16="http://schemas.microsoft.com/office/drawing/2014/main" id="{835E22B8-634C-49BD-A2CE-9E308F144FE4}"/>
                </a:ext>
              </a:extLst>
            </p:cNvPr>
            <p:cNvSpPr/>
            <p:nvPr/>
          </p:nvSpPr>
          <p:spPr>
            <a:xfrm rot="10800000">
              <a:off x="926834" y="597533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1" name="Oval 220">
              <a:extLst>
                <a:ext uri="{FF2B5EF4-FFF2-40B4-BE49-F238E27FC236}">
                  <a16:creationId xmlns:a16="http://schemas.microsoft.com/office/drawing/2014/main" id="{D7C05054-8D39-4AC3-8DCF-D8B65C64EA1B}"/>
                </a:ext>
              </a:extLst>
            </p:cNvPr>
            <p:cNvSpPr/>
            <p:nvPr/>
          </p:nvSpPr>
          <p:spPr>
            <a:xfrm rot="10800000">
              <a:off x="1189502" y="57169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2" name="Oval 221">
              <a:extLst>
                <a:ext uri="{FF2B5EF4-FFF2-40B4-BE49-F238E27FC236}">
                  <a16:creationId xmlns:a16="http://schemas.microsoft.com/office/drawing/2014/main" id="{46F7F287-FB86-4AC1-9B9B-F7B281B8A8D2}"/>
                </a:ext>
              </a:extLst>
            </p:cNvPr>
            <p:cNvSpPr/>
            <p:nvPr/>
          </p:nvSpPr>
          <p:spPr>
            <a:xfrm rot="10800000">
              <a:off x="1189502" y="597533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1" name="Oval 210">
              <a:extLst>
                <a:ext uri="{FF2B5EF4-FFF2-40B4-BE49-F238E27FC236}">
                  <a16:creationId xmlns:a16="http://schemas.microsoft.com/office/drawing/2014/main" id="{563F032B-5A84-4C84-A9BE-FFEAD5898FEB}"/>
                </a:ext>
              </a:extLst>
            </p:cNvPr>
            <p:cNvSpPr/>
            <p:nvPr/>
          </p:nvSpPr>
          <p:spPr>
            <a:xfrm rot="10800000">
              <a:off x="1452170" y="57169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2" name="Oval 211">
              <a:extLst>
                <a:ext uri="{FF2B5EF4-FFF2-40B4-BE49-F238E27FC236}">
                  <a16:creationId xmlns:a16="http://schemas.microsoft.com/office/drawing/2014/main" id="{F12F9F7B-F224-49A7-9201-28CE4828F9DB}"/>
                </a:ext>
              </a:extLst>
            </p:cNvPr>
            <p:cNvSpPr/>
            <p:nvPr/>
          </p:nvSpPr>
          <p:spPr>
            <a:xfrm rot="10800000">
              <a:off x="1452170" y="597533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1" name="Oval 200">
              <a:extLst>
                <a:ext uri="{FF2B5EF4-FFF2-40B4-BE49-F238E27FC236}">
                  <a16:creationId xmlns:a16="http://schemas.microsoft.com/office/drawing/2014/main" id="{5091E1BF-194F-49A8-8B88-A59FD16ABDC5}"/>
                </a:ext>
              </a:extLst>
            </p:cNvPr>
            <p:cNvSpPr/>
            <p:nvPr/>
          </p:nvSpPr>
          <p:spPr>
            <a:xfrm rot="10800000">
              <a:off x="1714838" y="571699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2" name="Oval 201">
              <a:extLst>
                <a:ext uri="{FF2B5EF4-FFF2-40B4-BE49-F238E27FC236}">
                  <a16:creationId xmlns:a16="http://schemas.microsoft.com/office/drawing/2014/main" id="{84378A72-FA02-47B2-969D-22496BE6EAA6}"/>
                </a:ext>
              </a:extLst>
            </p:cNvPr>
            <p:cNvSpPr/>
            <p:nvPr/>
          </p:nvSpPr>
          <p:spPr>
            <a:xfrm rot="10800000">
              <a:off x="1714838" y="597533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1" name="Oval 190">
              <a:extLst>
                <a:ext uri="{FF2B5EF4-FFF2-40B4-BE49-F238E27FC236}">
                  <a16:creationId xmlns:a16="http://schemas.microsoft.com/office/drawing/2014/main" id="{C8230A81-CD18-4470-887D-4D65BFF58ABB}"/>
                </a:ext>
              </a:extLst>
            </p:cNvPr>
            <p:cNvSpPr/>
            <p:nvPr/>
          </p:nvSpPr>
          <p:spPr>
            <a:xfrm rot="10800000">
              <a:off x="1977569" y="571698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2" name="Oval 191">
              <a:extLst>
                <a:ext uri="{FF2B5EF4-FFF2-40B4-BE49-F238E27FC236}">
                  <a16:creationId xmlns:a16="http://schemas.microsoft.com/office/drawing/2014/main" id="{A6777770-73D1-4F18-9A74-262B84425106}"/>
                </a:ext>
              </a:extLst>
            </p:cNvPr>
            <p:cNvSpPr/>
            <p:nvPr/>
          </p:nvSpPr>
          <p:spPr>
            <a:xfrm rot="10800000">
              <a:off x="1977569" y="597533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1" name="Oval 180">
              <a:extLst>
                <a:ext uri="{FF2B5EF4-FFF2-40B4-BE49-F238E27FC236}">
                  <a16:creationId xmlns:a16="http://schemas.microsoft.com/office/drawing/2014/main" id="{8356B251-F2B3-4215-8A7C-207815A304AC}"/>
                </a:ext>
              </a:extLst>
            </p:cNvPr>
            <p:cNvSpPr/>
            <p:nvPr/>
          </p:nvSpPr>
          <p:spPr>
            <a:xfrm rot="10800000">
              <a:off x="2240237" y="571698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2" name="Oval 181">
              <a:extLst>
                <a:ext uri="{FF2B5EF4-FFF2-40B4-BE49-F238E27FC236}">
                  <a16:creationId xmlns:a16="http://schemas.microsoft.com/office/drawing/2014/main" id="{AF503E04-D317-40C0-A10A-FBB663E199CF}"/>
                </a:ext>
              </a:extLst>
            </p:cNvPr>
            <p:cNvSpPr/>
            <p:nvPr/>
          </p:nvSpPr>
          <p:spPr>
            <a:xfrm rot="10800000">
              <a:off x="2240237" y="597533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6" name="Oval 545">
              <a:extLst>
                <a:ext uri="{FF2B5EF4-FFF2-40B4-BE49-F238E27FC236}">
                  <a16:creationId xmlns:a16="http://schemas.microsoft.com/office/drawing/2014/main" id="{31DB5011-CF22-464F-8975-98DEFDD2EE17}"/>
                </a:ext>
              </a:extLst>
            </p:cNvPr>
            <p:cNvSpPr/>
            <p:nvPr/>
          </p:nvSpPr>
          <p:spPr>
            <a:xfrm rot="10800000">
              <a:off x="664164"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7" name="Oval 546">
              <a:extLst>
                <a:ext uri="{FF2B5EF4-FFF2-40B4-BE49-F238E27FC236}">
                  <a16:creationId xmlns:a16="http://schemas.microsoft.com/office/drawing/2014/main" id="{C7FD2F2F-1089-4049-9BD8-8C35D0E2F03A}"/>
                </a:ext>
              </a:extLst>
            </p:cNvPr>
            <p:cNvSpPr/>
            <p:nvPr/>
          </p:nvSpPr>
          <p:spPr>
            <a:xfrm rot="10800000">
              <a:off x="664164"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8" name="Oval 547">
              <a:extLst>
                <a:ext uri="{FF2B5EF4-FFF2-40B4-BE49-F238E27FC236}">
                  <a16:creationId xmlns:a16="http://schemas.microsoft.com/office/drawing/2014/main" id="{5EBB2001-DE18-4B87-95FE-D2C7D165BC4A}"/>
                </a:ext>
              </a:extLst>
            </p:cNvPr>
            <p:cNvSpPr/>
            <p:nvPr/>
          </p:nvSpPr>
          <p:spPr>
            <a:xfrm rot="10800000">
              <a:off x="664164"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9" name="Oval 548">
              <a:extLst>
                <a:ext uri="{FF2B5EF4-FFF2-40B4-BE49-F238E27FC236}">
                  <a16:creationId xmlns:a16="http://schemas.microsoft.com/office/drawing/2014/main" id="{CB5A3D5C-F4C5-40C8-A3F6-5FC8AA70D9D7}"/>
                </a:ext>
              </a:extLst>
            </p:cNvPr>
            <p:cNvSpPr/>
            <p:nvPr/>
          </p:nvSpPr>
          <p:spPr>
            <a:xfrm rot="10800000">
              <a:off x="664164"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0" name="Oval 549">
              <a:extLst>
                <a:ext uri="{FF2B5EF4-FFF2-40B4-BE49-F238E27FC236}">
                  <a16:creationId xmlns:a16="http://schemas.microsoft.com/office/drawing/2014/main" id="{2E4F8201-F0B2-4408-A270-3DC87E3FB5A7}"/>
                </a:ext>
              </a:extLst>
            </p:cNvPr>
            <p:cNvSpPr/>
            <p:nvPr/>
          </p:nvSpPr>
          <p:spPr>
            <a:xfrm rot="10800000">
              <a:off x="664164"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1" name="Oval 550">
              <a:extLst>
                <a:ext uri="{FF2B5EF4-FFF2-40B4-BE49-F238E27FC236}">
                  <a16:creationId xmlns:a16="http://schemas.microsoft.com/office/drawing/2014/main" id="{A074EBBD-D5BB-40D5-9400-F03F24FE6632}"/>
                </a:ext>
              </a:extLst>
            </p:cNvPr>
            <p:cNvSpPr/>
            <p:nvPr/>
          </p:nvSpPr>
          <p:spPr>
            <a:xfrm rot="10800000">
              <a:off x="664164"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2" name="Oval 551">
              <a:extLst>
                <a:ext uri="{FF2B5EF4-FFF2-40B4-BE49-F238E27FC236}">
                  <a16:creationId xmlns:a16="http://schemas.microsoft.com/office/drawing/2014/main" id="{DEBB1343-8668-4FB7-9593-E3A000DA655C}"/>
                </a:ext>
              </a:extLst>
            </p:cNvPr>
            <p:cNvSpPr/>
            <p:nvPr/>
          </p:nvSpPr>
          <p:spPr>
            <a:xfrm rot="10800000">
              <a:off x="664164"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3" name="Oval 552">
              <a:extLst>
                <a:ext uri="{FF2B5EF4-FFF2-40B4-BE49-F238E27FC236}">
                  <a16:creationId xmlns:a16="http://schemas.microsoft.com/office/drawing/2014/main" id="{411A784E-2B2D-4B27-9728-B442CCB868A0}"/>
                </a:ext>
              </a:extLst>
            </p:cNvPr>
            <p:cNvSpPr/>
            <p:nvPr/>
          </p:nvSpPr>
          <p:spPr>
            <a:xfrm rot="10800000">
              <a:off x="664164"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4" name="Oval 553">
              <a:extLst>
                <a:ext uri="{FF2B5EF4-FFF2-40B4-BE49-F238E27FC236}">
                  <a16:creationId xmlns:a16="http://schemas.microsoft.com/office/drawing/2014/main" id="{EFDBEE4B-C80F-4C93-8175-E9FBDC5B117E}"/>
                </a:ext>
              </a:extLst>
            </p:cNvPr>
            <p:cNvSpPr/>
            <p:nvPr/>
          </p:nvSpPr>
          <p:spPr>
            <a:xfrm rot="10800000">
              <a:off x="664164"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5" name="Oval 554">
              <a:extLst>
                <a:ext uri="{FF2B5EF4-FFF2-40B4-BE49-F238E27FC236}">
                  <a16:creationId xmlns:a16="http://schemas.microsoft.com/office/drawing/2014/main" id="{948AAB94-6710-4A7C-8006-B572A5AF24BA}"/>
                </a:ext>
              </a:extLst>
            </p:cNvPr>
            <p:cNvSpPr/>
            <p:nvPr/>
          </p:nvSpPr>
          <p:spPr>
            <a:xfrm rot="10800000">
              <a:off x="664164"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6" name="Oval 535">
              <a:extLst>
                <a:ext uri="{FF2B5EF4-FFF2-40B4-BE49-F238E27FC236}">
                  <a16:creationId xmlns:a16="http://schemas.microsoft.com/office/drawing/2014/main" id="{6BDC3880-A3AD-4C60-819E-853CC50C8CD8}"/>
                </a:ext>
              </a:extLst>
            </p:cNvPr>
            <p:cNvSpPr/>
            <p:nvPr/>
          </p:nvSpPr>
          <p:spPr>
            <a:xfrm rot="10800000">
              <a:off x="926834"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7" name="Oval 536">
              <a:extLst>
                <a:ext uri="{FF2B5EF4-FFF2-40B4-BE49-F238E27FC236}">
                  <a16:creationId xmlns:a16="http://schemas.microsoft.com/office/drawing/2014/main" id="{06C9875D-C923-41CA-A066-356F8E77D020}"/>
                </a:ext>
              </a:extLst>
            </p:cNvPr>
            <p:cNvSpPr/>
            <p:nvPr/>
          </p:nvSpPr>
          <p:spPr>
            <a:xfrm rot="10800000">
              <a:off x="926834"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8" name="Oval 537">
              <a:extLst>
                <a:ext uri="{FF2B5EF4-FFF2-40B4-BE49-F238E27FC236}">
                  <a16:creationId xmlns:a16="http://schemas.microsoft.com/office/drawing/2014/main" id="{67952609-FCE3-4F09-BF98-952A96EEAC86}"/>
                </a:ext>
              </a:extLst>
            </p:cNvPr>
            <p:cNvSpPr/>
            <p:nvPr/>
          </p:nvSpPr>
          <p:spPr>
            <a:xfrm rot="10800000">
              <a:off x="926834"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9" name="Oval 538">
              <a:extLst>
                <a:ext uri="{FF2B5EF4-FFF2-40B4-BE49-F238E27FC236}">
                  <a16:creationId xmlns:a16="http://schemas.microsoft.com/office/drawing/2014/main" id="{C60107A7-7CC6-49C9-B283-460DF62AF75B}"/>
                </a:ext>
              </a:extLst>
            </p:cNvPr>
            <p:cNvSpPr/>
            <p:nvPr/>
          </p:nvSpPr>
          <p:spPr>
            <a:xfrm rot="10800000">
              <a:off x="926834"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0" name="Oval 539">
              <a:extLst>
                <a:ext uri="{FF2B5EF4-FFF2-40B4-BE49-F238E27FC236}">
                  <a16:creationId xmlns:a16="http://schemas.microsoft.com/office/drawing/2014/main" id="{FFA17A48-F504-4362-82EC-303AD8904AA5}"/>
                </a:ext>
              </a:extLst>
            </p:cNvPr>
            <p:cNvSpPr/>
            <p:nvPr/>
          </p:nvSpPr>
          <p:spPr>
            <a:xfrm rot="10800000">
              <a:off x="926834"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1" name="Oval 540">
              <a:extLst>
                <a:ext uri="{FF2B5EF4-FFF2-40B4-BE49-F238E27FC236}">
                  <a16:creationId xmlns:a16="http://schemas.microsoft.com/office/drawing/2014/main" id="{BF379A99-55F8-481C-8F8A-DCD431FF13C1}"/>
                </a:ext>
              </a:extLst>
            </p:cNvPr>
            <p:cNvSpPr/>
            <p:nvPr/>
          </p:nvSpPr>
          <p:spPr>
            <a:xfrm rot="10800000">
              <a:off x="926834"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2" name="Oval 541">
              <a:extLst>
                <a:ext uri="{FF2B5EF4-FFF2-40B4-BE49-F238E27FC236}">
                  <a16:creationId xmlns:a16="http://schemas.microsoft.com/office/drawing/2014/main" id="{6B3BEFE7-69D8-47CB-B9FC-B9D0443E9788}"/>
                </a:ext>
              </a:extLst>
            </p:cNvPr>
            <p:cNvSpPr/>
            <p:nvPr/>
          </p:nvSpPr>
          <p:spPr>
            <a:xfrm rot="10800000">
              <a:off x="926834"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3" name="Oval 542">
              <a:extLst>
                <a:ext uri="{FF2B5EF4-FFF2-40B4-BE49-F238E27FC236}">
                  <a16:creationId xmlns:a16="http://schemas.microsoft.com/office/drawing/2014/main" id="{9889D87D-0662-4B54-AB32-CD5BA5CC47B2}"/>
                </a:ext>
              </a:extLst>
            </p:cNvPr>
            <p:cNvSpPr/>
            <p:nvPr/>
          </p:nvSpPr>
          <p:spPr>
            <a:xfrm rot="10800000">
              <a:off x="926834"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4" name="Oval 543">
              <a:extLst>
                <a:ext uri="{FF2B5EF4-FFF2-40B4-BE49-F238E27FC236}">
                  <a16:creationId xmlns:a16="http://schemas.microsoft.com/office/drawing/2014/main" id="{C004B549-7CBA-43C7-AFC6-A49B445A3750}"/>
                </a:ext>
              </a:extLst>
            </p:cNvPr>
            <p:cNvSpPr/>
            <p:nvPr/>
          </p:nvSpPr>
          <p:spPr>
            <a:xfrm rot="10800000">
              <a:off x="926834"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5" name="Oval 544">
              <a:extLst>
                <a:ext uri="{FF2B5EF4-FFF2-40B4-BE49-F238E27FC236}">
                  <a16:creationId xmlns:a16="http://schemas.microsoft.com/office/drawing/2014/main" id="{EF1FE6A1-5622-4BF0-A7D0-B613E375B471}"/>
                </a:ext>
              </a:extLst>
            </p:cNvPr>
            <p:cNvSpPr/>
            <p:nvPr/>
          </p:nvSpPr>
          <p:spPr>
            <a:xfrm rot="10800000">
              <a:off x="926834"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6" name="Oval 525">
              <a:extLst>
                <a:ext uri="{FF2B5EF4-FFF2-40B4-BE49-F238E27FC236}">
                  <a16:creationId xmlns:a16="http://schemas.microsoft.com/office/drawing/2014/main" id="{1A67E383-1C3E-40C4-8AF8-CBD2321F5866}"/>
                </a:ext>
              </a:extLst>
            </p:cNvPr>
            <p:cNvSpPr/>
            <p:nvPr/>
          </p:nvSpPr>
          <p:spPr>
            <a:xfrm rot="10800000">
              <a:off x="1189502"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7" name="Oval 526">
              <a:extLst>
                <a:ext uri="{FF2B5EF4-FFF2-40B4-BE49-F238E27FC236}">
                  <a16:creationId xmlns:a16="http://schemas.microsoft.com/office/drawing/2014/main" id="{EAEE846D-9D4B-4C4C-8DD6-659FEADD9CDB}"/>
                </a:ext>
              </a:extLst>
            </p:cNvPr>
            <p:cNvSpPr/>
            <p:nvPr/>
          </p:nvSpPr>
          <p:spPr>
            <a:xfrm rot="10800000">
              <a:off x="1189502"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8" name="Oval 527">
              <a:extLst>
                <a:ext uri="{FF2B5EF4-FFF2-40B4-BE49-F238E27FC236}">
                  <a16:creationId xmlns:a16="http://schemas.microsoft.com/office/drawing/2014/main" id="{D05A5ED9-4673-4B39-8732-30F0E264481C}"/>
                </a:ext>
              </a:extLst>
            </p:cNvPr>
            <p:cNvSpPr/>
            <p:nvPr/>
          </p:nvSpPr>
          <p:spPr>
            <a:xfrm rot="10800000">
              <a:off x="1189502"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9" name="Oval 528">
              <a:extLst>
                <a:ext uri="{FF2B5EF4-FFF2-40B4-BE49-F238E27FC236}">
                  <a16:creationId xmlns:a16="http://schemas.microsoft.com/office/drawing/2014/main" id="{C2A3FECC-FFC8-4C4A-B349-DEBE44E12407}"/>
                </a:ext>
              </a:extLst>
            </p:cNvPr>
            <p:cNvSpPr/>
            <p:nvPr/>
          </p:nvSpPr>
          <p:spPr>
            <a:xfrm rot="10800000">
              <a:off x="1189502"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0" name="Oval 529">
              <a:extLst>
                <a:ext uri="{FF2B5EF4-FFF2-40B4-BE49-F238E27FC236}">
                  <a16:creationId xmlns:a16="http://schemas.microsoft.com/office/drawing/2014/main" id="{BA447BDE-6727-40DF-A925-DC38A7226174}"/>
                </a:ext>
              </a:extLst>
            </p:cNvPr>
            <p:cNvSpPr/>
            <p:nvPr/>
          </p:nvSpPr>
          <p:spPr>
            <a:xfrm rot="10800000">
              <a:off x="1189502"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1" name="Oval 530">
              <a:extLst>
                <a:ext uri="{FF2B5EF4-FFF2-40B4-BE49-F238E27FC236}">
                  <a16:creationId xmlns:a16="http://schemas.microsoft.com/office/drawing/2014/main" id="{AF576FF7-B9E8-4C51-A29C-9EC7EBE89B20}"/>
                </a:ext>
              </a:extLst>
            </p:cNvPr>
            <p:cNvSpPr/>
            <p:nvPr/>
          </p:nvSpPr>
          <p:spPr>
            <a:xfrm rot="10800000">
              <a:off x="1189502"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2" name="Oval 531">
              <a:extLst>
                <a:ext uri="{FF2B5EF4-FFF2-40B4-BE49-F238E27FC236}">
                  <a16:creationId xmlns:a16="http://schemas.microsoft.com/office/drawing/2014/main" id="{61A18DFE-108F-4033-8207-6A06C3F086BB}"/>
                </a:ext>
              </a:extLst>
            </p:cNvPr>
            <p:cNvSpPr/>
            <p:nvPr/>
          </p:nvSpPr>
          <p:spPr>
            <a:xfrm rot="10800000">
              <a:off x="1189502"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3" name="Oval 532">
              <a:extLst>
                <a:ext uri="{FF2B5EF4-FFF2-40B4-BE49-F238E27FC236}">
                  <a16:creationId xmlns:a16="http://schemas.microsoft.com/office/drawing/2014/main" id="{2D7E987A-1246-4286-AB40-5D72EE21AB6A}"/>
                </a:ext>
              </a:extLst>
            </p:cNvPr>
            <p:cNvSpPr/>
            <p:nvPr/>
          </p:nvSpPr>
          <p:spPr>
            <a:xfrm rot="10800000">
              <a:off x="1189502"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4" name="Oval 533">
              <a:extLst>
                <a:ext uri="{FF2B5EF4-FFF2-40B4-BE49-F238E27FC236}">
                  <a16:creationId xmlns:a16="http://schemas.microsoft.com/office/drawing/2014/main" id="{57A4E4F9-A02B-4273-B39D-C0C5E1B9A2A0}"/>
                </a:ext>
              </a:extLst>
            </p:cNvPr>
            <p:cNvSpPr/>
            <p:nvPr/>
          </p:nvSpPr>
          <p:spPr>
            <a:xfrm rot="10800000">
              <a:off x="1189502"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5" name="Oval 534">
              <a:extLst>
                <a:ext uri="{FF2B5EF4-FFF2-40B4-BE49-F238E27FC236}">
                  <a16:creationId xmlns:a16="http://schemas.microsoft.com/office/drawing/2014/main" id="{13FE6967-DABF-4BE9-85AF-C27161D614CE}"/>
                </a:ext>
              </a:extLst>
            </p:cNvPr>
            <p:cNvSpPr/>
            <p:nvPr/>
          </p:nvSpPr>
          <p:spPr>
            <a:xfrm rot="10800000">
              <a:off x="1189502"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6" name="Oval 515">
              <a:extLst>
                <a:ext uri="{FF2B5EF4-FFF2-40B4-BE49-F238E27FC236}">
                  <a16:creationId xmlns:a16="http://schemas.microsoft.com/office/drawing/2014/main" id="{299CE5C7-2358-4EDE-A43D-F8942485F5B1}"/>
                </a:ext>
              </a:extLst>
            </p:cNvPr>
            <p:cNvSpPr/>
            <p:nvPr/>
          </p:nvSpPr>
          <p:spPr>
            <a:xfrm rot="10800000">
              <a:off x="1452170"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7" name="Oval 516">
              <a:extLst>
                <a:ext uri="{FF2B5EF4-FFF2-40B4-BE49-F238E27FC236}">
                  <a16:creationId xmlns:a16="http://schemas.microsoft.com/office/drawing/2014/main" id="{F4FF68D6-438B-445A-9E63-EB113C0B3CD2}"/>
                </a:ext>
              </a:extLst>
            </p:cNvPr>
            <p:cNvSpPr/>
            <p:nvPr/>
          </p:nvSpPr>
          <p:spPr>
            <a:xfrm rot="10800000">
              <a:off x="1452170"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8" name="Oval 517">
              <a:extLst>
                <a:ext uri="{FF2B5EF4-FFF2-40B4-BE49-F238E27FC236}">
                  <a16:creationId xmlns:a16="http://schemas.microsoft.com/office/drawing/2014/main" id="{EE79E97D-BC8E-4CD0-B7B2-1A4BE67C9E79}"/>
                </a:ext>
              </a:extLst>
            </p:cNvPr>
            <p:cNvSpPr/>
            <p:nvPr/>
          </p:nvSpPr>
          <p:spPr>
            <a:xfrm rot="10800000">
              <a:off x="1452170"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9" name="Oval 518">
              <a:extLst>
                <a:ext uri="{FF2B5EF4-FFF2-40B4-BE49-F238E27FC236}">
                  <a16:creationId xmlns:a16="http://schemas.microsoft.com/office/drawing/2014/main" id="{19CBBF59-977B-487C-9AEC-B578D8EC71E9}"/>
                </a:ext>
              </a:extLst>
            </p:cNvPr>
            <p:cNvSpPr/>
            <p:nvPr/>
          </p:nvSpPr>
          <p:spPr>
            <a:xfrm rot="10800000">
              <a:off x="1452170"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0" name="Oval 519">
              <a:extLst>
                <a:ext uri="{FF2B5EF4-FFF2-40B4-BE49-F238E27FC236}">
                  <a16:creationId xmlns:a16="http://schemas.microsoft.com/office/drawing/2014/main" id="{A0C5AA27-1229-4A8A-AA7A-A30D0E360966}"/>
                </a:ext>
              </a:extLst>
            </p:cNvPr>
            <p:cNvSpPr/>
            <p:nvPr/>
          </p:nvSpPr>
          <p:spPr>
            <a:xfrm rot="10800000">
              <a:off x="1452170"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1" name="Oval 520">
              <a:extLst>
                <a:ext uri="{FF2B5EF4-FFF2-40B4-BE49-F238E27FC236}">
                  <a16:creationId xmlns:a16="http://schemas.microsoft.com/office/drawing/2014/main" id="{684D21C0-47B6-48CE-8DBA-33BF7872C867}"/>
                </a:ext>
              </a:extLst>
            </p:cNvPr>
            <p:cNvSpPr/>
            <p:nvPr/>
          </p:nvSpPr>
          <p:spPr>
            <a:xfrm rot="10800000">
              <a:off x="1452170"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2" name="Oval 521">
              <a:extLst>
                <a:ext uri="{FF2B5EF4-FFF2-40B4-BE49-F238E27FC236}">
                  <a16:creationId xmlns:a16="http://schemas.microsoft.com/office/drawing/2014/main" id="{16F34F29-8F15-4742-9462-D61B810B9471}"/>
                </a:ext>
              </a:extLst>
            </p:cNvPr>
            <p:cNvSpPr/>
            <p:nvPr/>
          </p:nvSpPr>
          <p:spPr>
            <a:xfrm rot="10800000">
              <a:off x="1452170"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3" name="Oval 522">
              <a:extLst>
                <a:ext uri="{FF2B5EF4-FFF2-40B4-BE49-F238E27FC236}">
                  <a16:creationId xmlns:a16="http://schemas.microsoft.com/office/drawing/2014/main" id="{A8D07AF7-DA0C-4B20-AEB1-01D3B8C0672A}"/>
                </a:ext>
              </a:extLst>
            </p:cNvPr>
            <p:cNvSpPr/>
            <p:nvPr/>
          </p:nvSpPr>
          <p:spPr>
            <a:xfrm rot="10800000">
              <a:off x="1452170"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4" name="Oval 523">
              <a:extLst>
                <a:ext uri="{FF2B5EF4-FFF2-40B4-BE49-F238E27FC236}">
                  <a16:creationId xmlns:a16="http://schemas.microsoft.com/office/drawing/2014/main" id="{12AA6467-EC69-4E17-8831-4E08203DBECF}"/>
                </a:ext>
              </a:extLst>
            </p:cNvPr>
            <p:cNvSpPr/>
            <p:nvPr/>
          </p:nvSpPr>
          <p:spPr>
            <a:xfrm rot="10800000">
              <a:off x="1452170"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5" name="Oval 524">
              <a:extLst>
                <a:ext uri="{FF2B5EF4-FFF2-40B4-BE49-F238E27FC236}">
                  <a16:creationId xmlns:a16="http://schemas.microsoft.com/office/drawing/2014/main" id="{5244D9D4-DC54-47BE-8BAF-4E18B5A18CFE}"/>
                </a:ext>
              </a:extLst>
            </p:cNvPr>
            <p:cNvSpPr/>
            <p:nvPr/>
          </p:nvSpPr>
          <p:spPr>
            <a:xfrm rot="10800000">
              <a:off x="1452170"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6" name="Oval 505">
              <a:extLst>
                <a:ext uri="{FF2B5EF4-FFF2-40B4-BE49-F238E27FC236}">
                  <a16:creationId xmlns:a16="http://schemas.microsoft.com/office/drawing/2014/main" id="{D0AD2BEA-3BCC-4D9A-B761-AC1CA2AD96C4}"/>
                </a:ext>
              </a:extLst>
            </p:cNvPr>
            <p:cNvSpPr/>
            <p:nvPr/>
          </p:nvSpPr>
          <p:spPr>
            <a:xfrm rot="10800000">
              <a:off x="1714900" y="313354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7" name="Oval 506">
              <a:extLst>
                <a:ext uri="{FF2B5EF4-FFF2-40B4-BE49-F238E27FC236}">
                  <a16:creationId xmlns:a16="http://schemas.microsoft.com/office/drawing/2014/main" id="{643F010A-FB9B-475F-BBE9-9F1E00F5F862}"/>
                </a:ext>
              </a:extLst>
            </p:cNvPr>
            <p:cNvSpPr/>
            <p:nvPr/>
          </p:nvSpPr>
          <p:spPr>
            <a:xfrm rot="10800000">
              <a:off x="1714870" y="3391888"/>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8" name="Oval 507">
              <a:extLst>
                <a:ext uri="{FF2B5EF4-FFF2-40B4-BE49-F238E27FC236}">
                  <a16:creationId xmlns:a16="http://schemas.microsoft.com/office/drawing/2014/main" id="{07699EC0-78BD-4D47-B29D-70E9BA648B11}"/>
                </a:ext>
              </a:extLst>
            </p:cNvPr>
            <p:cNvSpPr/>
            <p:nvPr/>
          </p:nvSpPr>
          <p:spPr>
            <a:xfrm rot="10800000">
              <a:off x="1714854" y="3650232"/>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9" name="Oval 508">
              <a:extLst>
                <a:ext uri="{FF2B5EF4-FFF2-40B4-BE49-F238E27FC236}">
                  <a16:creationId xmlns:a16="http://schemas.microsoft.com/office/drawing/2014/main" id="{98B15927-0875-4F36-A800-20CAA1643DC1}"/>
                </a:ext>
              </a:extLst>
            </p:cNvPr>
            <p:cNvSpPr/>
            <p:nvPr/>
          </p:nvSpPr>
          <p:spPr>
            <a:xfrm rot="10800000">
              <a:off x="1714846" y="390857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0" name="Oval 509">
              <a:extLst>
                <a:ext uri="{FF2B5EF4-FFF2-40B4-BE49-F238E27FC236}">
                  <a16:creationId xmlns:a16="http://schemas.microsoft.com/office/drawing/2014/main" id="{10F14C7E-FB74-4DC2-B490-BEFFD9E57A48}"/>
                </a:ext>
              </a:extLst>
            </p:cNvPr>
            <p:cNvSpPr/>
            <p:nvPr/>
          </p:nvSpPr>
          <p:spPr>
            <a:xfrm rot="10800000">
              <a:off x="1714841" y="416692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1" name="Oval 510">
              <a:extLst>
                <a:ext uri="{FF2B5EF4-FFF2-40B4-BE49-F238E27FC236}">
                  <a16:creationId xmlns:a16="http://schemas.microsoft.com/office/drawing/2014/main" id="{213DE9B1-D869-4C2B-95F1-573D11CF4985}"/>
                </a:ext>
              </a:extLst>
            </p:cNvPr>
            <p:cNvSpPr/>
            <p:nvPr/>
          </p:nvSpPr>
          <p:spPr>
            <a:xfrm rot="10800000">
              <a:off x="1714839" y="442526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2" name="Oval 511">
              <a:extLst>
                <a:ext uri="{FF2B5EF4-FFF2-40B4-BE49-F238E27FC236}">
                  <a16:creationId xmlns:a16="http://schemas.microsoft.com/office/drawing/2014/main" id="{48292A61-348C-4BC8-B3F8-8BB829802670}"/>
                </a:ext>
              </a:extLst>
            </p:cNvPr>
            <p:cNvSpPr/>
            <p:nvPr/>
          </p:nvSpPr>
          <p:spPr>
            <a:xfrm rot="10800000">
              <a:off x="1714838" y="468361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3" name="Oval 512">
              <a:extLst>
                <a:ext uri="{FF2B5EF4-FFF2-40B4-BE49-F238E27FC236}">
                  <a16:creationId xmlns:a16="http://schemas.microsoft.com/office/drawing/2014/main" id="{5E6B435C-188D-4A68-8595-83757C8B65AB}"/>
                </a:ext>
              </a:extLst>
            </p:cNvPr>
            <p:cNvSpPr/>
            <p:nvPr/>
          </p:nvSpPr>
          <p:spPr>
            <a:xfrm rot="10800000">
              <a:off x="1714838" y="494195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4" name="Oval 513">
              <a:extLst>
                <a:ext uri="{FF2B5EF4-FFF2-40B4-BE49-F238E27FC236}">
                  <a16:creationId xmlns:a16="http://schemas.microsoft.com/office/drawing/2014/main" id="{C89748E1-B1B6-4830-8B01-0656A1184537}"/>
                </a:ext>
              </a:extLst>
            </p:cNvPr>
            <p:cNvSpPr/>
            <p:nvPr/>
          </p:nvSpPr>
          <p:spPr>
            <a:xfrm rot="10800000">
              <a:off x="1714838" y="5200303"/>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5" name="Oval 514">
              <a:extLst>
                <a:ext uri="{FF2B5EF4-FFF2-40B4-BE49-F238E27FC236}">
                  <a16:creationId xmlns:a16="http://schemas.microsoft.com/office/drawing/2014/main" id="{0BB8B0D9-1492-4D09-9C1C-FD04D6A96850}"/>
                </a:ext>
              </a:extLst>
            </p:cNvPr>
            <p:cNvSpPr/>
            <p:nvPr/>
          </p:nvSpPr>
          <p:spPr>
            <a:xfrm rot="10800000">
              <a:off x="1714838" y="545864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6" name="Oval 495">
              <a:extLst>
                <a:ext uri="{FF2B5EF4-FFF2-40B4-BE49-F238E27FC236}">
                  <a16:creationId xmlns:a16="http://schemas.microsoft.com/office/drawing/2014/main" id="{3A96AC1A-0A35-447B-8548-4C075C58CFAB}"/>
                </a:ext>
              </a:extLst>
            </p:cNvPr>
            <p:cNvSpPr/>
            <p:nvPr/>
          </p:nvSpPr>
          <p:spPr>
            <a:xfrm rot="10800000">
              <a:off x="1977569"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7" name="Oval 496">
              <a:extLst>
                <a:ext uri="{FF2B5EF4-FFF2-40B4-BE49-F238E27FC236}">
                  <a16:creationId xmlns:a16="http://schemas.microsoft.com/office/drawing/2014/main" id="{7E9419C8-232C-4295-94EC-CADF69541676}"/>
                </a:ext>
              </a:extLst>
            </p:cNvPr>
            <p:cNvSpPr/>
            <p:nvPr/>
          </p:nvSpPr>
          <p:spPr>
            <a:xfrm rot="10800000">
              <a:off x="1977569"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8" name="Oval 497">
              <a:extLst>
                <a:ext uri="{FF2B5EF4-FFF2-40B4-BE49-F238E27FC236}">
                  <a16:creationId xmlns:a16="http://schemas.microsoft.com/office/drawing/2014/main" id="{8DB3D1D5-2D70-452E-9FF3-53AABFCE8E43}"/>
                </a:ext>
              </a:extLst>
            </p:cNvPr>
            <p:cNvSpPr/>
            <p:nvPr/>
          </p:nvSpPr>
          <p:spPr>
            <a:xfrm rot="10800000">
              <a:off x="1977569"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9" name="Oval 498">
              <a:extLst>
                <a:ext uri="{FF2B5EF4-FFF2-40B4-BE49-F238E27FC236}">
                  <a16:creationId xmlns:a16="http://schemas.microsoft.com/office/drawing/2014/main" id="{75250475-F6D8-4F22-848D-458F66B9F8B0}"/>
                </a:ext>
              </a:extLst>
            </p:cNvPr>
            <p:cNvSpPr/>
            <p:nvPr/>
          </p:nvSpPr>
          <p:spPr>
            <a:xfrm rot="10800000">
              <a:off x="1977569"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0" name="Oval 499">
              <a:extLst>
                <a:ext uri="{FF2B5EF4-FFF2-40B4-BE49-F238E27FC236}">
                  <a16:creationId xmlns:a16="http://schemas.microsoft.com/office/drawing/2014/main" id="{CAD613E7-E89F-4C4B-83BA-BD3A2CAE5710}"/>
                </a:ext>
              </a:extLst>
            </p:cNvPr>
            <p:cNvSpPr/>
            <p:nvPr/>
          </p:nvSpPr>
          <p:spPr>
            <a:xfrm rot="10800000">
              <a:off x="1977569"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1" name="Oval 500">
              <a:extLst>
                <a:ext uri="{FF2B5EF4-FFF2-40B4-BE49-F238E27FC236}">
                  <a16:creationId xmlns:a16="http://schemas.microsoft.com/office/drawing/2014/main" id="{8BD6A506-9635-4233-B1B5-847FB8E705A4}"/>
                </a:ext>
              </a:extLst>
            </p:cNvPr>
            <p:cNvSpPr/>
            <p:nvPr/>
          </p:nvSpPr>
          <p:spPr>
            <a:xfrm rot="10800000">
              <a:off x="1977569"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2" name="Oval 501">
              <a:extLst>
                <a:ext uri="{FF2B5EF4-FFF2-40B4-BE49-F238E27FC236}">
                  <a16:creationId xmlns:a16="http://schemas.microsoft.com/office/drawing/2014/main" id="{5464971E-195F-4E1C-B2CC-589AF005D9CE}"/>
                </a:ext>
              </a:extLst>
            </p:cNvPr>
            <p:cNvSpPr/>
            <p:nvPr/>
          </p:nvSpPr>
          <p:spPr>
            <a:xfrm rot="10800000">
              <a:off x="1977569"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3" name="Oval 502">
              <a:extLst>
                <a:ext uri="{FF2B5EF4-FFF2-40B4-BE49-F238E27FC236}">
                  <a16:creationId xmlns:a16="http://schemas.microsoft.com/office/drawing/2014/main" id="{8110CED4-1BF8-4CDB-B65D-E177065D106A}"/>
                </a:ext>
              </a:extLst>
            </p:cNvPr>
            <p:cNvSpPr/>
            <p:nvPr/>
          </p:nvSpPr>
          <p:spPr>
            <a:xfrm rot="10800000">
              <a:off x="1977569"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4" name="Oval 503">
              <a:extLst>
                <a:ext uri="{FF2B5EF4-FFF2-40B4-BE49-F238E27FC236}">
                  <a16:creationId xmlns:a16="http://schemas.microsoft.com/office/drawing/2014/main" id="{E938F7E5-BA7F-4536-99AA-CEEB76529BA7}"/>
                </a:ext>
              </a:extLst>
            </p:cNvPr>
            <p:cNvSpPr/>
            <p:nvPr/>
          </p:nvSpPr>
          <p:spPr>
            <a:xfrm rot="10800000">
              <a:off x="1977569"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5" name="Oval 504">
              <a:extLst>
                <a:ext uri="{FF2B5EF4-FFF2-40B4-BE49-F238E27FC236}">
                  <a16:creationId xmlns:a16="http://schemas.microsoft.com/office/drawing/2014/main" id="{3A38A0AE-C888-400D-836E-8E048360667C}"/>
                </a:ext>
              </a:extLst>
            </p:cNvPr>
            <p:cNvSpPr/>
            <p:nvPr/>
          </p:nvSpPr>
          <p:spPr>
            <a:xfrm rot="10800000">
              <a:off x="1977569"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6" name="Oval 485">
              <a:extLst>
                <a:ext uri="{FF2B5EF4-FFF2-40B4-BE49-F238E27FC236}">
                  <a16:creationId xmlns:a16="http://schemas.microsoft.com/office/drawing/2014/main" id="{BBE1F2E6-AAA4-4BD9-A30C-4020C9044259}"/>
                </a:ext>
              </a:extLst>
            </p:cNvPr>
            <p:cNvSpPr/>
            <p:nvPr/>
          </p:nvSpPr>
          <p:spPr>
            <a:xfrm rot="10800000">
              <a:off x="2240237"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7" name="Oval 486">
              <a:extLst>
                <a:ext uri="{FF2B5EF4-FFF2-40B4-BE49-F238E27FC236}">
                  <a16:creationId xmlns:a16="http://schemas.microsoft.com/office/drawing/2014/main" id="{52EF62DA-1B79-4662-BD8E-DE0DFE8DE9CD}"/>
                </a:ext>
              </a:extLst>
            </p:cNvPr>
            <p:cNvSpPr/>
            <p:nvPr/>
          </p:nvSpPr>
          <p:spPr>
            <a:xfrm rot="10800000">
              <a:off x="2240237"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8" name="Oval 487">
              <a:extLst>
                <a:ext uri="{FF2B5EF4-FFF2-40B4-BE49-F238E27FC236}">
                  <a16:creationId xmlns:a16="http://schemas.microsoft.com/office/drawing/2014/main" id="{2A1C817F-9497-4F68-BAC2-99043F202AC6}"/>
                </a:ext>
              </a:extLst>
            </p:cNvPr>
            <p:cNvSpPr/>
            <p:nvPr/>
          </p:nvSpPr>
          <p:spPr>
            <a:xfrm rot="10800000">
              <a:off x="2240237"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9" name="Oval 488">
              <a:extLst>
                <a:ext uri="{FF2B5EF4-FFF2-40B4-BE49-F238E27FC236}">
                  <a16:creationId xmlns:a16="http://schemas.microsoft.com/office/drawing/2014/main" id="{45D2D4E5-42B3-4D50-9B80-6C33A1326333}"/>
                </a:ext>
              </a:extLst>
            </p:cNvPr>
            <p:cNvSpPr/>
            <p:nvPr/>
          </p:nvSpPr>
          <p:spPr>
            <a:xfrm rot="10800000">
              <a:off x="2240237"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0" name="Oval 489">
              <a:extLst>
                <a:ext uri="{FF2B5EF4-FFF2-40B4-BE49-F238E27FC236}">
                  <a16:creationId xmlns:a16="http://schemas.microsoft.com/office/drawing/2014/main" id="{2E029A95-6E17-49A9-A9BE-98ADD433D507}"/>
                </a:ext>
              </a:extLst>
            </p:cNvPr>
            <p:cNvSpPr/>
            <p:nvPr/>
          </p:nvSpPr>
          <p:spPr>
            <a:xfrm rot="10800000">
              <a:off x="2240237"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1" name="Oval 490">
              <a:extLst>
                <a:ext uri="{FF2B5EF4-FFF2-40B4-BE49-F238E27FC236}">
                  <a16:creationId xmlns:a16="http://schemas.microsoft.com/office/drawing/2014/main" id="{07479F83-179A-4642-BD0D-850688239F59}"/>
                </a:ext>
              </a:extLst>
            </p:cNvPr>
            <p:cNvSpPr/>
            <p:nvPr/>
          </p:nvSpPr>
          <p:spPr>
            <a:xfrm rot="10800000">
              <a:off x="2240237"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2" name="Oval 491">
              <a:extLst>
                <a:ext uri="{FF2B5EF4-FFF2-40B4-BE49-F238E27FC236}">
                  <a16:creationId xmlns:a16="http://schemas.microsoft.com/office/drawing/2014/main" id="{274FFCF3-4D45-443C-9E35-B7DBC266FA2A}"/>
                </a:ext>
              </a:extLst>
            </p:cNvPr>
            <p:cNvSpPr/>
            <p:nvPr/>
          </p:nvSpPr>
          <p:spPr>
            <a:xfrm rot="10800000">
              <a:off x="2240237"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3" name="Oval 492">
              <a:extLst>
                <a:ext uri="{FF2B5EF4-FFF2-40B4-BE49-F238E27FC236}">
                  <a16:creationId xmlns:a16="http://schemas.microsoft.com/office/drawing/2014/main" id="{CF8C09AD-AB57-4FF8-95C6-3A43281992A4}"/>
                </a:ext>
              </a:extLst>
            </p:cNvPr>
            <p:cNvSpPr/>
            <p:nvPr/>
          </p:nvSpPr>
          <p:spPr>
            <a:xfrm rot="10800000">
              <a:off x="2240237"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4" name="Oval 493">
              <a:extLst>
                <a:ext uri="{FF2B5EF4-FFF2-40B4-BE49-F238E27FC236}">
                  <a16:creationId xmlns:a16="http://schemas.microsoft.com/office/drawing/2014/main" id="{BB05CC1B-6087-4DDC-8F15-A50C1A32F8BD}"/>
                </a:ext>
              </a:extLst>
            </p:cNvPr>
            <p:cNvSpPr/>
            <p:nvPr/>
          </p:nvSpPr>
          <p:spPr>
            <a:xfrm rot="10800000">
              <a:off x="2240237"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5" name="Oval 494">
              <a:extLst>
                <a:ext uri="{FF2B5EF4-FFF2-40B4-BE49-F238E27FC236}">
                  <a16:creationId xmlns:a16="http://schemas.microsoft.com/office/drawing/2014/main" id="{4C80F1AC-29D2-4EF9-9BBA-C7382B9B69D5}"/>
                </a:ext>
              </a:extLst>
            </p:cNvPr>
            <p:cNvSpPr/>
            <p:nvPr/>
          </p:nvSpPr>
          <p:spPr>
            <a:xfrm rot="10800000">
              <a:off x="2240237"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4" name="Oval 323">
              <a:extLst>
                <a:ext uri="{FF2B5EF4-FFF2-40B4-BE49-F238E27FC236}">
                  <a16:creationId xmlns:a16="http://schemas.microsoft.com/office/drawing/2014/main" id="{CA4188B1-15A3-4A16-AC96-C08B7CA803BD}"/>
                </a:ext>
              </a:extLst>
            </p:cNvPr>
            <p:cNvSpPr/>
            <p:nvPr/>
          </p:nvSpPr>
          <p:spPr>
            <a:xfrm rot="10800000">
              <a:off x="2504608" y="57169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5" name="Oval 324">
              <a:extLst>
                <a:ext uri="{FF2B5EF4-FFF2-40B4-BE49-F238E27FC236}">
                  <a16:creationId xmlns:a16="http://schemas.microsoft.com/office/drawing/2014/main" id="{7CB0F6F4-B948-4C87-93A6-0D70E057B47C}"/>
                </a:ext>
              </a:extLst>
            </p:cNvPr>
            <p:cNvSpPr/>
            <p:nvPr/>
          </p:nvSpPr>
          <p:spPr>
            <a:xfrm rot="10800000">
              <a:off x="2504608" y="597533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6" name="Oval 325">
              <a:extLst>
                <a:ext uri="{FF2B5EF4-FFF2-40B4-BE49-F238E27FC236}">
                  <a16:creationId xmlns:a16="http://schemas.microsoft.com/office/drawing/2014/main" id="{10D34133-92CF-4B89-90B8-F6D6443D258E}"/>
                </a:ext>
              </a:extLst>
            </p:cNvPr>
            <p:cNvSpPr/>
            <p:nvPr/>
          </p:nvSpPr>
          <p:spPr>
            <a:xfrm rot="10800000">
              <a:off x="2767276" y="571699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7" name="Oval 326">
              <a:extLst>
                <a:ext uri="{FF2B5EF4-FFF2-40B4-BE49-F238E27FC236}">
                  <a16:creationId xmlns:a16="http://schemas.microsoft.com/office/drawing/2014/main" id="{C09B7BEB-F430-42CC-9DD4-753A16F7CCC6}"/>
                </a:ext>
              </a:extLst>
            </p:cNvPr>
            <p:cNvSpPr/>
            <p:nvPr/>
          </p:nvSpPr>
          <p:spPr>
            <a:xfrm rot="10800000">
              <a:off x="2767276" y="597533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8" name="Oval 327">
              <a:extLst>
                <a:ext uri="{FF2B5EF4-FFF2-40B4-BE49-F238E27FC236}">
                  <a16:creationId xmlns:a16="http://schemas.microsoft.com/office/drawing/2014/main" id="{00DE4747-7E72-48C8-9790-CF37CAD94C8B}"/>
                </a:ext>
              </a:extLst>
            </p:cNvPr>
            <p:cNvSpPr/>
            <p:nvPr/>
          </p:nvSpPr>
          <p:spPr>
            <a:xfrm rot="10800000">
              <a:off x="3030007" y="571698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9" name="Oval 328">
              <a:extLst>
                <a:ext uri="{FF2B5EF4-FFF2-40B4-BE49-F238E27FC236}">
                  <a16:creationId xmlns:a16="http://schemas.microsoft.com/office/drawing/2014/main" id="{CC3E8379-5B9D-41D3-BD68-0057E3909738}"/>
                </a:ext>
              </a:extLst>
            </p:cNvPr>
            <p:cNvSpPr/>
            <p:nvPr/>
          </p:nvSpPr>
          <p:spPr>
            <a:xfrm rot="10800000">
              <a:off x="3030007" y="597533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2" name="Oval 341">
              <a:extLst>
                <a:ext uri="{FF2B5EF4-FFF2-40B4-BE49-F238E27FC236}">
                  <a16:creationId xmlns:a16="http://schemas.microsoft.com/office/drawing/2014/main" id="{678EAC98-FB3B-4207-82F1-06239B383D69}"/>
                </a:ext>
              </a:extLst>
            </p:cNvPr>
            <p:cNvSpPr/>
            <p:nvPr/>
          </p:nvSpPr>
          <p:spPr>
            <a:xfrm rot="10800000">
              <a:off x="2504608"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3" name="Oval 342">
              <a:extLst>
                <a:ext uri="{FF2B5EF4-FFF2-40B4-BE49-F238E27FC236}">
                  <a16:creationId xmlns:a16="http://schemas.microsoft.com/office/drawing/2014/main" id="{61FC5FDD-0437-4E1F-AF0E-8B5F279590CE}"/>
                </a:ext>
              </a:extLst>
            </p:cNvPr>
            <p:cNvSpPr/>
            <p:nvPr/>
          </p:nvSpPr>
          <p:spPr>
            <a:xfrm rot="10800000">
              <a:off x="2504608"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4" name="Oval 343">
              <a:extLst>
                <a:ext uri="{FF2B5EF4-FFF2-40B4-BE49-F238E27FC236}">
                  <a16:creationId xmlns:a16="http://schemas.microsoft.com/office/drawing/2014/main" id="{7FDA36F4-C250-4CCB-933B-13B0B816444C}"/>
                </a:ext>
              </a:extLst>
            </p:cNvPr>
            <p:cNvSpPr/>
            <p:nvPr/>
          </p:nvSpPr>
          <p:spPr>
            <a:xfrm rot="10800000">
              <a:off x="2504608"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5" name="Oval 344">
              <a:extLst>
                <a:ext uri="{FF2B5EF4-FFF2-40B4-BE49-F238E27FC236}">
                  <a16:creationId xmlns:a16="http://schemas.microsoft.com/office/drawing/2014/main" id="{CDD2B4AB-1480-457F-BBDB-DD7B63A3A828}"/>
                </a:ext>
              </a:extLst>
            </p:cNvPr>
            <p:cNvSpPr/>
            <p:nvPr/>
          </p:nvSpPr>
          <p:spPr>
            <a:xfrm rot="10800000">
              <a:off x="2504608"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6" name="Oval 345">
              <a:extLst>
                <a:ext uri="{FF2B5EF4-FFF2-40B4-BE49-F238E27FC236}">
                  <a16:creationId xmlns:a16="http://schemas.microsoft.com/office/drawing/2014/main" id="{CCD3B1C9-F39B-4A99-9C29-5ACDDB88650D}"/>
                </a:ext>
              </a:extLst>
            </p:cNvPr>
            <p:cNvSpPr/>
            <p:nvPr/>
          </p:nvSpPr>
          <p:spPr>
            <a:xfrm rot="10800000">
              <a:off x="2504608"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7" name="Oval 346">
              <a:extLst>
                <a:ext uri="{FF2B5EF4-FFF2-40B4-BE49-F238E27FC236}">
                  <a16:creationId xmlns:a16="http://schemas.microsoft.com/office/drawing/2014/main" id="{705FB833-B02B-4A7B-8315-6DA7F62068ED}"/>
                </a:ext>
              </a:extLst>
            </p:cNvPr>
            <p:cNvSpPr/>
            <p:nvPr/>
          </p:nvSpPr>
          <p:spPr>
            <a:xfrm rot="10800000">
              <a:off x="2504608"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8" name="Oval 347">
              <a:extLst>
                <a:ext uri="{FF2B5EF4-FFF2-40B4-BE49-F238E27FC236}">
                  <a16:creationId xmlns:a16="http://schemas.microsoft.com/office/drawing/2014/main" id="{91C524EA-E893-4A37-BD6D-93B456B40C64}"/>
                </a:ext>
              </a:extLst>
            </p:cNvPr>
            <p:cNvSpPr/>
            <p:nvPr/>
          </p:nvSpPr>
          <p:spPr>
            <a:xfrm rot="10800000">
              <a:off x="2504608"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9" name="Oval 348">
              <a:extLst>
                <a:ext uri="{FF2B5EF4-FFF2-40B4-BE49-F238E27FC236}">
                  <a16:creationId xmlns:a16="http://schemas.microsoft.com/office/drawing/2014/main" id="{1AD586E1-8CD9-4F5E-8E5A-8FEB0918645C}"/>
                </a:ext>
              </a:extLst>
            </p:cNvPr>
            <p:cNvSpPr/>
            <p:nvPr/>
          </p:nvSpPr>
          <p:spPr>
            <a:xfrm rot="10800000">
              <a:off x="2504608"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0" name="Oval 349">
              <a:extLst>
                <a:ext uri="{FF2B5EF4-FFF2-40B4-BE49-F238E27FC236}">
                  <a16:creationId xmlns:a16="http://schemas.microsoft.com/office/drawing/2014/main" id="{0F10822B-29F2-4CC3-AA32-1E0A39B3D503}"/>
                </a:ext>
              </a:extLst>
            </p:cNvPr>
            <p:cNvSpPr/>
            <p:nvPr/>
          </p:nvSpPr>
          <p:spPr>
            <a:xfrm rot="10800000">
              <a:off x="2504608"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1" name="Oval 350">
              <a:extLst>
                <a:ext uri="{FF2B5EF4-FFF2-40B4-BE49-F238E27FC236}">
                  <a16:creationId xmlns:a16="http://schemas.microsoft.com/office/drawing/2014/main" id="{A07C1EF0-00CC-4A48-BB7B-3222220AA26C}"/>
                </a:ext>
              </a:extLst>
            </p:cNvPr>
            <p:cNvSpPr/>
            <p:nvPr/>
          </p:nvSpPr>
          <p:spPr>
            <a:xfrm rot="10800000">
              <a:off x="2504608"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2" name="Oval 351">
              <a:extLst>
                <a:ext uri="{FF2B5EF4-FFF2-40B4-BE49-F238E27FC236}">
                  <a16:creationId xmlns:a16="http://schemas.microsoft.com/office/drawing/2014/main" id="{A083F02C-D0BB-4F2C-A671-A9E25B0E6BF4}"/>
                </a:ext>
              </a:extLst>
            </p:cNvPr>
            <p:cNvSpPr/>
            <p:nvPr/>
          </p:nvSpPr>
          <p:spPr>
            <a:xfrm rot="10800000">
              <a:off x="2767338" y="313354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3" name="Oval 352">
              <a:extLst>
                <a:ext uri="{FF2B5EF4-FFF2-40B4-BE49-F238E27FC236}">
                  <a16:creationId xmlns:a16="http://schemas.microsoft.com/office/drawing/2014/main" id="{154B2205-9735-4AC1-892F-B215502B4475}"/>
                </a:ext>
              </a:extLst>
            </p:cNvPr>
            <p:cNvSpPr/>
            <p:nvPr/>
          </p:nvSpPr>
          <p:spPr>
            <a:xfrm rot="10800000">
              <a:off x="2767308" y="3391888"/>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4" name="Oval 353">
              <a:extLst>
                <a:ext uri="{FF2B5EF4-FFF2-40B4-BE49-F238E27FC236}">
                  <a16:creationId xmlns:a16="http://schemas.microsoft.com/office/drawing/2014/main" id="{119866D4-5E7F-4370-AC7B-7BB3AD6C3D07}"/>
                </a:ext>
              </a:extLst>
            </p:cNvPr>
            <p:cNvSpPr/>
            <p:nvPr/>
          </p:nvSpPr>
          <p:spPr>
            <a:xfrm rot="10800000">
              <a:off x="2767292" y="3650232"/>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5" name="Oval 354">
              <a:extLst>
                <a:ext uri="{FF2B5EF4-FFF2-40B4-BE49-F238E27FC236}">
                  <a16:creationId xmlns:a16="http://schemas.microsoft.com/office/drawing/2014/main" id="{ABA84BAD-2269-4FF8-852D-D0D7E44A4E69}"/>
                </a:ext>
              </a:extLst>
            </p:cNvPr>
            <p:cNvSpPr/>
            <p:nvPr/>
          </p:nvSpPr>
          <p:spPr>
            <a:xfrm rot="10800000">
              <a:off x="2767284" y="390857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6" name="Oval 355">
              <a:extLst>
                <a:ext uri="{FF2B5EF4-FFF2-40B4-BE49-F238E27FC236}">
                  <a16:creationId xmlns:a16="http://schemas.microsoft.com/office/drawing/2014/main" id="{EAD87288-DEA5-4522-97C8-B8C773DCCCB1}"/>
                </a:ext>
              </a:extLst>
            </p:cNvPr>
            <p:cNvSpPr/>
            <p:nvPr/>
          </p:nvSpPr>
          <p:spPr>
            <a:xfrm rot="10800000">
              <a:off x="2767279" y="416692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7" name="Oval 356">
              <a:extLst>
                <a:ext uri="{FF2B5EF4-FFF2-40B4-BE49-F238E27FC236}">
                  <a16:creationId xmlns:a16="http://schemas.microsoft.com/office/drawing/2014/main" id="{76CE6B15-95BF-4B53-9592-899E38045FBC}"/>
                </a:ext>
              </a:extLst>
            </p:cNvPr>
            <p:cNvSpPr/>
            <p:nvPr/>
          </p:nvSpPr>
          <p:spPr>
            <a:xfrm rot="10800000">
              <a:off x="2767277" y="442526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8" name="Oval 357">
              <a:extLst>
                <a:ext uri="{FF2B5EF4-FFF2-40B4-BE49-F238E27FC236}">
                  <a16:creationId xmlns:a16="http://schemas.microsoft.com/office/drawing/2014/main" id="{2C8EBF3C-DAF7-45B2-8262-E37A692C024E}"/>
                </a:ext>
              </a:extLst>
            </p:cNvPr>
            <p:cNvSpPr/>
            <p:nvPr/>
          </p:nvSpPr>
          <p:spPr>
            <a:xfrm rot="10800000">
              <a:off x="2767276" y="468361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9" name="Oval 358">
              <a:extLst>
                <a:ext uri="{FF2B5EF4-FFF2-40B4-BE49-F238E27FC236}">
                  <a16:creationId xmlns:a16="http://schemas.microsoft.com/office/drawing/2014/main" id="{61D19DCD-98B8-492B-892F-AD0D24310D27}"/>
                </a:ext>
              </a:extLst>
            </p:cNvPr>
            <p:cNvSpPr/>
            <p:nvPr/>
          </p:nvSpPr>
          <p:spPr>
            <a:xfrm rot="10800000">
              <a:off x="2767276" y="494195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0" name="Oval 359">
              <a:extLst>
                <a:ext uri="{FF2B5EF4-FFF2-40B4-BE49-F238E27FC236}">
                  <a16:creationId xmlns:a16="http://schemas.microsoft.com/office/drawing/2014/main" id="{D48BBE48-6BE3-4A55-BB82-1DE888FCBD48}"/>
                </a:ext>
              </a:extLst>
            </p:cNvPr>
            <p:cNvSpPr/>
            <p:nvPr/>
          </p:nvSpPr>
          <p:spPr>
            <a:xfrm rot="10800000">
              <a:off x="2767276" y="5200303"/>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1" name="Oval 360">
              <a:extLst>
                <a:ext uri="{FF2B5EF4-FFF2-40B4-BE49-F238E27FC236}">
                  <a16:creationId xmlns:a16="http://schemas.microsoft.com/office/drawing/2014/main" id="{D618D13E-CC98-4232-9638-F628434FABA5}"/>
                </a:ext>
              </a:extLst>
            </p:cNvPr>
            <p:cNvSpPr/>
            <p:nvPr/>
          </p:nvSpPr>
          <p:spPr>
            <a:xfrm rot="10800000">
              <a:off x="2767276" y="545864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2" name="Oval 361">
              <a:extLst>
                <a:ext uri="{FF2B5EF4-FFF2-40B4-BE49-F238E27FC236}">
                  <a16:creationId xmlns:a16="http://schemas.microsoft.com/office/drawing/2014/main" id="{C7EE32ED-DC9F-4A8C-A7EA-18FA92F9CB18}"/>
                </a:ext>
              </a:extLst>
            </p:cNvPr>
            <p:cNvSpPr/>
            <p:nvPr/>
          </p:nvSpPr>
          <p:spPr>
            <a:xfrm rot="10800000">
              <a:off x="3030007"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3" name="Oval 362">
              <a:extLst>
                <a:ext uri="{FF2B5EF4-FFF2-40B4-BE49-F238E27FC236}">
                  <a16:creationId xmlns:a16="http://schemas.microsoft.com/office/drawing/2014/main" id="{53695C57-38A3-4EF4-9D1C-266D038EB369}"/>
                </a:ext>
              </a:extLst>
            </p:cNvPr>
            <p:cNvSpPr/>
            <p:nvPr/>
          </p:nvSpPr>
          <p:spPr>
            <a:xfrm rot="10800000">
              <a:off x="3030007"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4" name="Oval 363">
              <a:extLst>
                <a:ext uri="{FF2B5EF4-FFF2-40B4-BE49-F238E27FC236}">
                  <a16:creationId xmlns:a16="http://schemas.microsoft.com/office/drawing/2014/main" id="{183D37A8-15BC-45DF-B023-7A8DC4D34C04}"/>
                </a:ext>
              </a:extLst>
            </p:cNvPr>
            <p:cNvSpPr/>
            <p:nvPr/>
          </p:nvSpPr>
          <p:spPr>
            <a:xfrm rot="10800000">
              <a:off x="3030007"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5" name="Oval 364">
              <a:extLst>
                <a:ext uri="{FF2B5EF4-FFF2-40B4-BE49-F238E27FC236}">
                  <a16:creationId xmlns:a16="http://schemas.microsoft.com/office/drawing/2014/main" id="{0FCF4315-95AE-4988-89D1-12E1BE35880B}"/>
                </a:ext>
              </a:extLst>
            </p:cNvPr>
            <p:cNvSpPr/>
            <p:nvPr/>
          </p:nvSpPr>
          <p:spPr>
            <a:xfrm rot="10800000">
              <a:off x="3030007"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6" name="Oval 365">
              <a:extLst>
                <a:ext uri="{FF2B5EF4-FFF2-40B4-BE49-F238E27FC236}">
                  <a16:creationId xmlns:a16="http://schemas.microsoft.com/office/drawing/2014/main" id="{16887BC2-65BD-4887-9258-D8C600B48BF3}"/>
                </a:ext>
              </a:extLst>
            </p:cNvPr>
            <p:cNvSpPr/>
            <p:nvPr/>
          </p:nvSpPr>
          <p:spPr>
            <a:xfrm rot="10800000">
              <a:off x="3030007"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7" name="Oval 366">
              <a:extLst>
                <a:ext uri="{FF2B5EF4-FFF2-40B4-BE49-F238E27FC236}">
                  <a16:creationId xmlns:a16="http://schemas.microsoft.com/office/drawing/2014/main" id="{50338C9B-BB46-4C92-8833-840791E535F1}"/>
                </a:ext>
              </a:extLst>
            </p:cNvPr>
            <p:cNvSpPr/>
            <p:nvPr/>
          </p:nvSpPr>
          <p:spPr>
            <a:xfrm rot="10800000">
              <a:off x="3030007"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8" name="Oval 367">
              <a:extLst>
                <a:ext uri="{FF2B5EF4-FFF2-40B4-BE49-F238E27FC236}">
                  <a16:creationId xmlns:a16="http://schemas.microsoft.com/office/drawing/2014/main" id="{785DF750-BC52-4BC8-BCC9-B017525CA683}"/>
                </a:ext>
              </a:extLst>
            </p:cNvPr>
            <p:cNvSpPr/>
            <p:nvPr/>
          </p:nvSpPr>
          <p:spPr>
            <a:xfrm rot="10800000">
              <a:off x="3030007"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9" name="Oval 368">
              <a:extLst>
                <a:ext uri="{FF2B5EF4-FFF2-40B4-BE49-F238E27FC236}">
                  <a16:creationId xmlns:a16="http://schemas.microsoft.com/office/drawing/2014/main" id="{A6E793B3-DFF7-467D-8AB8-4F0F62F0182D}"/>
                </a:ext>
              </a:extLst>
            </p:cNvPr>
            <p:cNvSpPr/>
            <p:nvPr/>
          </p:nvSpPr>
          <p:spPr>
            <a:xfrm rot="10800000">
              <a:off x="3030007"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0" name="Oval 369">
              <a:extLst>
                <a:ext uri="{FF2B5EF4-FFF2-40B4-BE49-F238E27FC236}">
                  <a16:creationId xmlns:a16="http://schemas.microsoft.com/office/drawing/2014/main" id="{03453C48-FEAE-4083-A35E-FEA75145507A}"/>
                </a:ext>
              </a:extLst>
            </p:cNvPr>
            <p:cNvSpPr/>
            <p:nvPr/>
          </p:nvSpPr>
          <p:spPr>
            <a:xfrm rot="10800000">
              <a:off x="3030007"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1" name="Oval 370">
              <a:extLst>
                <a:ext uri="{FF2B5EF4-FFF2-40B4-BE49-F238E27FC236}">
                  <a16:creationId xmlns:a16="http://schemas.microsoft.com/office/drawing/2014/main" id="{DA3485AE-67BC-4CCF-BFA4-92BDBDAFA440}"/>
                </a:ext>
              </a:extLst>
            </p:cNvPr>
            <p:cNvSpPr/>
            <p:nvPr/>
          </p:nvSpPr>
          <p:spPr>
            <a:xfrm rot="10800000">
              <a:off x="3030007"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647788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a:extLst>
              <a:ext uri="{FF2B5EF4-FFF2-40B4-BE49-F238E27FC236}">
                <a16:creationId xmlns:a16="http://schemas.microsoft.com/office/drawing/2014/main" id="{3F2CC3F4-3ED0-47DF-A964-2151955E5C6C}"/>
              </a:ext>
            </a:extLst>
          </p:cNvPr>
          <p:cNvSpPr txBox="1"/>
          <p:nvPr/>
        </p:nvSpPr>
        <p:spPr>
          <a:xfrm>
            <a:off x="6807383" y="2973146"/>
            <a:ext cx="4611687"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est rerum odio facere quidem praesentium nobis officiis mollitia deserunt hendrerit alias animi tenetur turpis provident auctor occaecati ornare magna fringilla animi similique ducimus id</a:t>
            </a:r>
            <a:endParaRPr lang="en-ID" sz="1200">
              <a:solidFill>
                <a:schemeClr val="tx1"/>
              </a:solidFill>
            </a:endParaRPr>
          </a:p>
        </p:txBody>
      </p:sp>
      <p:sp>
        <p:nvSpPr>
          <p:cNvPr id="4" name="TextBox">
            <a:extLst>
              <a:ext uri="{FF2B5EF4-FFF2-40B4-BE49-F238E27FC236}">
                <a16:creationId xmlns:a16="http://schemas.microsoft.com/office/drawing/2014/main" id="{EA298367-C85E-4AF0-B8A4-7E2FD80ACDCF}"/>
              </a:ext>
            </a:extLst>
          </p:cNvPr>
          <p:cNvSpPr txBox="1"/>
          <p:nvPr/>
        </p:nvSpPr>
        <p:spPr>
          <a:xfrm>
            <a:off x="7495244" y="4146261"/>
            <a:ext cx="1981488" cy="41325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000">
                <a:solidFill>
                  <a:schemeClr val="tx1"/>
                </a:solidFill>
                <a:latin typeface="+mj-lt"/>
              </a:rPr>
              <a:t>Awards	:</a:t>
            </a:r>
          </a:p>
        </p:txBody>
      </p:sp>
      <p:grpSp>
        <p:nvGrpSpPr>
          <p:cNvPr id="149" name="Graphic 451" descr="Wreath">
            <a:extLst>
              <a:ext uri="{FF2B5EF4-FFF2-40B4-BE49-F238E27FC236}">
                <a16:creationId xmlns:a16="http://schemas.microsoft.com/office/drawing/2014/main" id="{48A9EF8E-39DD-43C6-908D-790ED1052C2B}"/>
              </a:ext>
            </a:extLst>
          </p:cNvPr>
          <p:cNvGrpSpPr/>
          <p:nvPr/>
        </p:nvGrpSpPr>
        <p:grpSpPr>
          <a:xfrm>
            <a:off x="6741557" y="4065253"/>
            <a:ext cx="649386" cy="649386"/>
            <a:chOff x="1483646" y="4643739"/>
            <a:chExt cx="316506" cy="316506"/>
          </a:xfrm>
          <a:solidFill>
            <a:schemeClr val="accent1"/>
          </a:solidFill>
        </p:grpSpPr>
        <p:sp>
          <p:nvSpPr>
            <p:cNvPr id="150" name="Freeform: Shape 149">
              <a:extLst>
                <a:ext uri="{FF2B5EF4-FFF2-40B4-BE49-F238E27FC236}">
                  <a16:creationId xmlns:a16="http://schemas.microsoft.com/office/drawing/2014/main" id="{5A889A18-DAEC-4E54-A383-F52A1AF23A5D}"/>
                </a:ext>
              </a:extLst>
            </p:cNvPr>
            <p:cNvSpPr/>
            <p:nvPr/>
          </p:nvSpPr>
          <p:spPr>
            <a:xfrm>
              <a:off x="1516615" y="4832590"/>
              <a:ext cx="95611" cy="32969"/>
            </a:xfrm>
            <a:custGeom>
              <a:avLst/>
              <a:gdLst>
                <a:gd name="connsiteX0" fmla="*/ 95611 w 95611"/>
                <a:gd name="connsiteY0" fmla="*/ 29736 h 32969"/>
                <a:gd name="connsiteX1" fmla="*/ 51762 w 95611"/>
                <a:gd name="connsiteY1" fmla="*/ 2701 h 32969"/>
                <a:gd name="connsiteX2" fmla="*/ 0 w 95611"/>
                <a:gd name="connsiteY2" fmla="*/ 4350 h 32969"/>
                <a:gd name="connsiteX3" fmla="*/ 43849 w 95611"/>
                <a:gd name="connsiteY3" fmla="*/ 31384 h 32969"/>
                <a:gd name="connsiteX4" fmla="*/ 95611 w 95611"/>
                <a:gd name="connsiteY4" fmla="*/ 2973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95611" y="29736"/>
                  </a:moveTo>
                  <a:cubicBezTo>
                    <a:pt x="95611" y="29736"/>
                    <a:pt x="78137" y="9625"/>
                    <a:pt x="51762" y="2701"/>
                  </a:cubicBezTo>
                  <a:cubicBezTo>
                    <a:pt x="25386" y="-4222"/>
                    <a:pt x="0" y="4350"/>
                    <a:pt x="0" y="4350"/>
                  </a:cubicBezTo>
                  <a:cubicBezTo>
                    <a:pt x="0" y="4350"/>
                    <a:pt x="17474" y="24461"/>
                    <a:pt x="43849" y="31384"/>
                  </a:cubicBezTo>
                  <a:cubicBezTo>
                    <a:pt x="70225" y="38308"/>
                    <a:pt x="95611" y="29736"/>
                    <a:pt x="95611" y="29736"/>
                  </a:cubicBezTo>
                  <a:close/>
                </a:path>
              </a:pathLst>
            </a:custGeom>
            <a:grpFill/>
            <a:ln w="3274" cap="flat">
              <a:noFill/>
              <a:prstDash val="solid"/>
              <a:miter/>
            </a:ln>
          </p:spPr>
          <p:txBody>
            <a:bodyPr rtlCol="0" anchor="ctr"/>
            <a:lstStyle/>
            <a:p>
              <a:endParaRPr lang="en-ID" dirty="0"/>
            </a:p>
          </p:txBody>
        </p:sp>
        <p:sp>
          <p:nvSpPr>
            <p:cNvPr id="151" name="Freeform: Shape 150">
              <a:extLst>
                <a:ext uri="{FF2B5EF4-FFF2-40B4-BE49-F238E27FC236}">
                  <a16:creationId xmlns:a16="http://schemas.microsoft.com/office/drawing/2014/main" id="{6E2C3ABB-24A1-4658-AD96-EBC774FE1943}"/>
                </a:ext>
              </a:extLst>
            </p:cNvPr>
            <p:cNvSpPr/>
            <p:nvPr/>
          </p:nvSpPr>
          <p:spPr>
            <a:xfrm>
              <a:off x="1513318" y="4762429"/>
              <a:ext cx="69236" cy="69236"/>
            </a:xfrm>
            <a:custGeom>
              <a:avLst/>
              <a:gdLst>
                <a:gd name="connsiteX0" fmla="*/ 69895 w 69235"/>
                <a:gd name="connsiteY0" fmla="*/ 69895 h 69235"/>
                <a:gd name="connsiteX1" fmla="*/ 45498 w 69235"/>
                <a:gd name="connsiteY1" fmla="*/ 24397 h 69235"/>
                <a:gd name="connsiteX2" fmla="*/ 0 w 69235"/>
                <a:gd name="connsiteY2" fmla="*/ 0 h 69235"/>
                <a:gd name="connsiteX3" fmla="*/ 24397 w 69235"/>
                <a:gd name="connsiteY3" fmla="*/ 45498 h 69235"/>
                <a:gd name="connsiteX4" fmla="*/ 69895 w 69235"/>
                <a:gd name="connsiteY4" fmla="*/ 69895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69895"/>
                  </a:moveTo>
                  <a:cubicBezTo>
                    <a:pt x="69895" y="69895"/>
                    <a:pt x="64620" y="43849"/>
                    <a:pt x="45498" y="24397"/>
                  </a:cubicBezTo>
                  <a:cubicBezTo>
                    <a:pt x="26046" y="5275"/>
                    <a:pt x="0" y="0"/>
                    <a:pt x="0" y="0"/>
                  </a:cubicBezTo>
                  <a:cubicBezTo>
                    <a:pt x="0" y="0"/>
                    <a:pt x="5275" y="26046"/>
                    <a:pt x="24397" y="45498"/>
                  </a:cubicBezTo>
                  <a:cubicBezTo>
                    <a:pt x="43849" y="64620"/>
                    <a:pt x="69895" y="69895"/>
                    <a:pt x="69895" y="69895"/>
                  </a:cubicBezTo>
                  <a:close/>
                </a:path>
              </a:pathLst>
            </a:custGeom>
            <a:grpFill/>
            <a:ln w="3274" cap="flat">
              <a:noFill/>
              <a:prstDash val="solid"/>
              <a:miter/>
            </a:ln>
          </p:spPr>
          <p:txBody>
            <a:bodyPr rtlCol="0" anchor="ctr"/>
            <a:lstStyle/>
            <a:p>
              <a:endParaRPr lang="en-ID" dirty="0"/>
            </a:p>
          </p:txBody>
        </p:sp>
        <p:sp>
          <p:nvSpPr>
            <p:cNvPr id="152" name="Freeform: Shape 151">
              <a:extLst>
                <a:ext uri="{FF2B5EF4-FFF2-40B4-BE49-F238E27FC236}">
                  <a16:creationId xmlns:a16="http://schemas.microsoft.com/office/drawing/2014/main" id="{F75A1B60-D3C3-4170-AFCE-0E9B3AFE6772}"/>
                </a:ext>
              </a:extLst>
            </p:cNvPr>
            <p:cNvSpPr/>
            <p:nvPr/>
          </p:nvSpPr>
          <p:spPr>
            <a:xfrm>
              <a:off x="1544246" y="4697149"/>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dirty="0"/>
            </a:p>
          </p:txBody>
        </p:sp>
        <p:sp>
          <p:nvSpPr>
            <p:cNvPr id="153" name="Freeform: Shape 152">
              <a:extLst>
                <a:ext uri="{FF2B5EF4-FFF2-40B4-BE49-F238E27FC236}">
                  <a16:creationId xmlns:a16="http://schemas.microsoft.com/office/drawing/2014/main" id="{9F438AF9-A558-4A45-AD23-9C1D47159156}"/>
                </a:ext>
              </a:extLst>
            </p:cNvPr>
            <p:cNvSpPr/>
            <p:nvPr/>
          </p:nvSpPr>
          <p:spPr>
            <a:xfrm>
              <a:off x="1583809" y="4671763"/>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dirty="0"/>
            </a:p>
          </p:txBody>
        </p:sp>
        <p:sp>
          <p:nvSpPr>
            <p:cNvPr id="154" name="Freeform: Shape 153">
              <a:extLst>
                <a:ext uri="{FF2B5EF4-FFF2-40B4-BE49-F238E27FC236}">
                  <a16:creationId xmlns:a16="http://schemas.microsoft.com/office/drawing/2014/main" id="{DF57CE1D-EF74-4FDB-9F63-63CD327F20A6}"/>
                </a:ext>
              </a:extLst>
            </p:cNvPr>
            <p:cNvSpPr/>
            <p:nvPr/>
          </p:nvSpPr>
          <p:spPr>
            <a:xfrm>
              <a:off x="1671571" y="4832446"/>
              <a:ext cx="95611" cy="32969"/>
            </a:xfrm>
            <a:custGeom>
              <a:avLst/>
              <a:gdLst>
                <a:gd name="connsiteX0" fmla="*/ 43849 w 95611"/>
                <a:gd name="connsiteY0" fmla="*/ 2846 h 32969"/>
                <a:gd name="connsiteX1" fmla="*/ 0 w 95611"/>
                <a:gd name="connsiteY1" fmla="*/ 29880 h 32969"/>
                <a:gd name="connsiteX2" fmla="*/ 51762 w 95611"/>
                <a:gd name="connsiteY2" fmla="*/ 31529 h 32969"/>
                <a:gd name="connsiteX3" fmla="*/ 95611 w 95611"/>
                <a:gd name="connsiteY3" fmla="*/ 4494 h 32969"/>
                <a:gd name="connsiteX4" fmla="*/ 43849 w 95611"/>
                <a:gd name="connsiteY4" fmla="*/ 284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43849" y="2846"/>
                  </a:moveTo>
                  <a:cubicBezTo>
                    <a:pt x="17474" y="9769"/>
                    <a:pt x="0" y="29880"/>
                    <a:pt x="0" y="29880"/>
                  </a:cubicBezTo>
                  <a:cubicBezTo>
                    <a:pt x="0" y="29880"/>
                    <a:pt x="25386" y="38452"/>
                    <a:pt x="51762" y="31529"/>
                  </a:cubicBezTo>
                  <a:cubicBezTo>
                    <a:pt x="78137" y="24605"/>
                    <a:pt x="95611" y="4494"/>
                    <a:pt x="95611" y="4494"/>
                  </a:cubicBezTo>
                  <a:cubicBezTo>
                    <a:pt x="95611" y="4494"/>
                    <a:pt x="70225" y="-4408"/>
                    <a:pt x="43849" y="2846"/>
                  </a:cubicBezTo>
                  <a:close/>
                </a:path>
              </a:pathLst>
            </a:custGeom>
            <a:grpFill/>
            <a:ln w="3274" cap="flat">
              <a:noFill/>
              <a:prstDash val="solid"/>
              <a:miter/>
            </a:ln>
          </p:spPr>
          <p:txBody>
            <a:bodyPr rtlCol="0" anchor="ctr"/>
            <a:lstStyle/>
            <a:p>
              <a:endParaRPr lang="en-ID" dirty="0"/>
            </a:p>
          </p:txBody>
        </p:sp>
        <p:sp>
          <p:nvSpPr>
            <p:cNvPr id="155" name="Freeform: Shape 154">
              <a:extLst>
                <a:ext uri="{FF2B5EF4-FFF2-40B4-BE49-F238E27FC236}">
                  <a16:creationId xmlns:a16="http://schemas.microsoft.com/office/drawing/2014/main" id="{D2C08DB7-8062-4551-ACEB-576652FD6B27}"/>
                </a:ext>
              </a:extLst>
            </p:cNvPr>
            <p:cNvSpPr/>
            <p:nvPr/>
          </p:nvSpPr>
          <p:spPr>
            <a:xfrm>
              <a:off x="1700584" y="4762429"/>
              <a:ext cx="69236" cy="69236"/>
            </a:xfrm>
            <a:custGeom>
              <a:avLst/>
              <a:gdLst>
                <a:gd name="connsiteX0" fmla="*/ 69895 w 69235"/>
                <a:gd name="connsiteY0" fmla="*/ 0 h 69235"/>
                <a:gd name="connsiteX1" fmla="*/ 24397 w 69235"/>
                <a:gd name="connsiteY1" fmla="*/ 24397 h 69235"/>
                <a:gd name="connsiteX2" fmla="*/ 0 w 69235"/>
                <a:gd name="connsiteY2" fmla="*/ 69895 h 69235"/>
                <a:gd name="connsiteX3" fmla="*/ 45498 w 69235"/>
                <a:gd name="connsiteY3" fmla="*/ 45498 h 69235"/>
                <a:gd name="connsiteX4" fmla="*/ 69895 w 69235"/>
                <a:gd name="connsiteY4" fmla="*/ 0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0"/>
                  </a:moveTo>
                  <a:cubicBezTo>
                    <a:pt x="69895" y="0"/>
                    <a:pt x="43849" y="5275"/>
                    <a:pt x="24397" y="24397"/>
                  </a:cubicBezTo>
                  <a:cubicBezTo>
                    <a:pt x="4945" y="43849"/>
                    <a:pt x="0" y="69895"/>
                    <a:pt x="0" y="69895"/>
                  </a:cubicBezTo>
                  <a:cubicBezTo>
                    <a:pt x="0" y="69895"/>
                    <a:pt x="26046" y="64620"/>
                    <a:pt x="45498" y="45498"/>
                  </a:cubicBezTo>
                  <a:cubicBezTo>
                    <a:pt x="64620" y="26046"/>
                    <a:pt x="69895" y="0"/>
                    <a:pt x="69895" y="0"/>
                  </a:cubicBezTo>
                  <a:close/>
                </a:path>
              </a:pathLst>
            </a:custGeom>
            <a:grpFill/>
            <a:ln w="3274" cap="flat">
              <a:noFill/>
              <a:prstDash val="solid"/>
              <a:miter/>
            </a:ln>
          </p:spPr>
          <p:txBody>
            <a:bodyPr rtlCol="0" anchor="ctr"/>
            <a:lstStyle/>
            <a:p>
              <a:endParaRPr lang="en-ID" dirty="0"/>
            </a:p>
          </p:txBody>
        </p:sp>
        <p:sp>
          <p:nvSpPr>
            <p:cNvPr id="156" name="Freeform: Shape 155">
              <a:extLst>
                <a:ext uri="{FF2B5EF4-FFF2-40B4-BE49-F238E27FC236}">
                  <a16:creationId xmlns:a16="http://schemas.microsoft.com/office/drawing/2014/main" id="{059D34F3-E043-41C9-A698-7EB5803E1B1E}"/>
                </a:ext>
              </a:extLst>
            </p:cNvPr>
            <p:cNvSpPr/>
            <p:nvPr/>
          </p:nvSpPr>
          <p:spPr>
            <a:xfrm>
              <a:off x="1705796" y="4697149"/>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dirty="0"/>
            </a:p>
          </p:txBody>
        </p:sp>
        <p:sp>
          <p:nvSpPr>
            <p:cNvPr id="157" name="Freeform: Shape 156">
              <a:extLst>
                <a:ext uri="{FF2B5EF4-FFF2-40B4-BE49-F238E27FC236}">
                  <a16:creationId xmlns:a16="http://schemas.microsoft.com/office/drawing/2014/main" id="{58DFB06E-A197-40ED-A42C-0CE933BD3230}"/>
                </a:ext>
              </a:extLst>
            </p:cNvPr>
            <p:cNvSpPr/>
            <p:nvPr/>
          </p:nvSpPr>
          <p:spPr>
            <a:xfrm>
              <a:off x="1666233" y="4671763"/>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dirty="0"/>
            </a:p>
          </p:txBody>
        </p:sp>
        <p:sp>
          <p:nvSpPr>
            <p:cNvPr id="158" name="Freeform: Shape 157">
              <a:extLst>
                <a:ext uri="{FF2B5EF4-FFF2-40B4-BE49-F238E27FC236}">
                  <a16:creationId xmlns:a16="http://schemas.microsoft.com/office/drawing/2014/main" id="{20DFF5F0-EB32-47C0-A4B5-CDF5515DF181}"/>
                </a:ext>
              </a:extLst>
            </p:cNvPr>
            <p:cNvSpPr/>
            <p:nvPr/>
          </p:nvSpPr>
          <p:spPr>
            <a:xfrm>
              <a:off x="1551233" y="4870284"/>
              <a:ext cx="181332" cy="59345"/>
            </a:xfrm>
            <a:custGeom>
              <a:avLst/>
              <a:gdLst>
                <a:gd name="connsiteX0" fmla="*/ 137482 w 181331"/>
                <a:gd name="connsiteY0" fmla="*/ 2922 h 59344"/>
                <a:gd name="connsiteX1" fmla="*/ 90666 w 181331"/>
                <a:gd name="connsiteY1" fmla="*/ 2922 h 59344"/>
                <a:gd name="connsiteX2" fmla="*/ 43849 w 181331"/>
                <a:gd name="connsiteY2" fmla="*/ 2592 h 59344"/>
                <a:gd name="connsiteX3" fmla="*/ 0 w 181331"/>
                <a:gd name="connsiteY3" fmla="*/ 29627 h 59344"/>
                <a:gd name="connsiteX4" fmla="*/ 51762 w 181331"/>
                <a:gd name="connsiteY4" fmla="*/ 31276 h 59344"/>
                <a:gd name="connsiteX5" fmla="*/ 64290 w 181331"/>
                <a:gd name="connsiteY5" fmla="*/ 26660 h 59344"/>
                <a:gd name="connsiteX6" fmla="*/ 44179 w 181331"/>
                <a:gd name="connsiteY6" fmla="*/ 43474 h 59344"/>
                <a:gd name="connsiteX7" fmla="*/ 51762 w 181331"/>
                <a:gd name="connsiteY7" fmla="*/ 61608 h 59344"/>
                <a:gd name="connsiteX8" fmla="*/ 84072 w 181331"/>
                <a:gd name="connsiteY8" fmla="*/ 32924 h 59344"/>
                <a:gd name="connsiteX9" fmla="*/ 90995 w 181331"/>
                <a:gd name="connsiteY9" fmla="*/ 23693 h 59344"/>
                <a:gd name="connsiteX10" fmla="*/ 97919 w 181331"/>
                <a:gd name="connsiteY10" fmla="*/ 32924 h 59344"/>
                <a:gd name="connsiteX11" fmla="*/ 130229 w 181331"/>
                <a:gd name="connsiteY11" fmla="*/ 61608 h 59344"/>
                <a:gd name="connsiteX12" fmla="*/ 137812 w 181331"/>
                <a:gd name="connsiteY12" fmla="*/ 43474 h 59344"/>
                <a:gd name="connsiteX13" fmla="*/ 117701 w 181331"/>
                <a:gd name="connsiteY13" fmla="*/ 26660 h 59344"/>
                <a:gd name="connsiteX14" fmla="*/ 130229 w 181331"/>
                <a:gd name="connsiteY14" fmla="*/ 31276 h 59344"/>
                <a:gd name="connsiteX15" fmla="*/ 181991 w 181331"/>
                <a:gd name="connsiteY15" fmla="*/ 29627 h 59344"/>
                <a:gd name="connsiteX16" fmla="*/ 137482 w 181331"/>
                <a:gd name="connsiteY16" fmla="*/ 2922 h 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331" h="59344">
                  <a:moveTo>
                    <a:pt x="137482" y="2922"/>
                  </a:moveTo>
                  <a:cubicBezTo>
                    <a:pt x="118030" y="-2353"/>
                    <a:pt x="99238" y="944"/>
                    <a:pt x="90666" y="2922"/>
                  </a:cubicBezTo>
                  <a:cubicBezTo>
                    <a:pt x="82094" y="944"/>
                    <a:pt x="63301" y="-2353"/>
                    <a:pt x="43849" y="2592"/>
                  </a:cubicBezTo>
                  <a:cubicBezTo>
                    <a:pt x="17474" y="9516"/>
                    <a:pt x="0" y="29627"/>
                    <a:pt x="0" y="29627"/>
                  </a:cubicBezTo>
                  <a:cubicBezTo>
                    <a:pt x="0" y="29627"/>
                    <a:pt x="25386" y="38199"/>
                    <a:pt x="51762" y="31276"/>
                  </a:cubicBezTo>
                  <a:cubicBezTo>
                    <a:pt x="56048" y="29957"/>
                    <a:pt x="60334" y="28638"/>
                    <a:pt x="64290" y="26660"/>
                  </a:cubicBezTo>
                  <a:cubicBezTo>
                    <a:pt x="59345" y="33584"/>
                    <a:pt x="54399" y="39188"/>
                    <a:pt x="44179" y="43474"/>
                  </a:cubicBezTo>
                  <a:lnTo>
                    <a:pt x="51762" y="61608"/>
                  </a:lnTo>
                  <a:cubicBezTo>
                    <a:pt x="69565" y="54025"/>
                    <a:pt x="77148" y="42815"/>
                    <a:pt x="84072" y="32924"/>
                  </a:cubicBezTo>
                  <a:cubicBezTo>
                    <a:pt x="86380" y="29627"/>
                    <a:pt x="88358" y="26660"/>
                    <a:pt x="90995" y="23693"/>
                  </a:cubicBezTo>
                  <a:cubicBezTo>
                    <a:pt x="93303" y="26660"/>
                    <a:pt x="95611" y="29627"/>
                    <a:pt x="97919" y="32924"/>
                  </a:cubicBezTo>
                  <a:cubicBezTo>
                    <a:pt x="104513" y="42815"/>
                    <a:pt x="112096" y="54025"/>
                    <a:pt x="130229" y="61608"/>
                  </a:cubicBezTo>
                  <a:lnTo>
                    <a:pt x="137812" y="43474"/>
                  </a:lnTo>
                  <a:cubicBezTo>
                    <a:pt x="127591" y="39188"/>
                    <a:pt x="122646" y="33584"/>
                    <a:pt x="117701" y="26660"/>
                  </a:cubicBezTo>
                  <a:cubicBezTo>
                    <a:pt x="121657" y="28309"/>
                    <a:pt x="125613" y="29957"/>
                    <a:pt x="130229" y="31276"/>
                  </a:cubicBezTo>
                  <a:cubicBezTo>
                    <a:pt x="156605" y="38199"/>
                    <a:pt x="181991" y="29627"/>
                    <a:pt x="181991" y="29627"/>
                  </a:cubicBezTo>
                  <a:cubicBezTo>
                    <a:pt x="181991" y="29627"/>
                    <a:pt x="163858" y="9846"/>
                    <a:pt x="137482" y="2922"/>
                  </a:cubicBezTo>
                  <a:close/>
                </a:path>
              </a:pathLst>
            </a:custGeom>
            <a:grpFill/>
            <a:ln w="3274" cap="flat">
              <a:noFill/>
              <a:prstDash val="solid"/>
              <a:miter/>
            </a:ln>
          </p:spPr>
          <p:txBody>
            <a:bodyPr rtlCol="0" anchor="ctr"/>
            <a:lstStyle/>
            <a:p>
              <a:endParaRPr lang="en-ID" dirty="0"/>
            </a:p>
          </p:txBody>
        </p:sp>
      </p:grpSp>
      <p:sp>
        <p:nvSpPr>
          <p:cNvPr id="159" name="TextBox 158">
            <a:extLst>
              <a:ext uri="{FF2B5EF4-FFF2-40B4-BE49-F238E27FC236}">
                <a16:creationId xmlns:a16="http://schemas.microsoft.com/office/drawing/2014/main" id="{5C9410F6-F9DC-4EFB-9BCE-84C38E3ED4C7}"/>
              </a:ext>
            </a:extLst>
          </p:cNvPr>
          <p:cNvSpPr txBox="1"/>
          <p:nvPr/>
        </p:nvSpPr>
        <p:spPr>
          <a:xfrm>
            <a:off x="6678245" y="4253064"/>
            <a:ext cx="769288" cy="276999"/>
          </a:xfrm>
          <a:prstGeom prst="rect">
            <a:avLst/>
          </a:prstGeom>
          <a:noFill/>
        </p:spPr>
        <p:txBody>
          <a:bodyPr wrap="square" rtlCol="0" anchor="ctr">
            <a:spAutoFit/>
          </a:bodyPr>
          <a:lstStyle/>
          <a:p>
            <a:pPr algn="ctr"/>
            <a:r>
              <a:rPr lang="en-US" sz="1200" b="1">
                <a:solidFill>
                  <a:schemeClr val="accent1"/>
                </a:solidFill>
                <a:latin typeface="+mj-lt"/>
              </a:rPr>
              <a:t>#1</a:t>
            </a:r>
            <a:endParaRPr lang="en-ID" sz="1200" b="1" dirty="0">
              <a:solidFill>
                <a:schemeClr val="accent1"/>
              </a:solidFill>
              <a:latin typeface="+mj-lt"/>
            </a:endParaRPr>
          </a:p>
        </p:txBody>
      </p:sp>
      <p:sp>
        <p:nvSpPr>
          <p:cNvPr id="160" name="TextBox">
            <a:extLst>
              <a:ext uri="{FF2B5EF4-FFF2-40B4-BE49-F238E27FC236}">
                <a16:creationId xmlns:a16="http://schemas.microsoft.com/office/drawing/2014/main" id="{0EF66D2D-3102-4C0F-A5E0-1F64D1C64F21}"/>
              </a:ext>
            </a:extLst>
          </p:cNvPr>
          <p:cNvSpPr txBox="1"/>
          <p:nvPr/>
        </p:nvSpPr>
        <p:spPr>
          <a:xfrm>
            <a:off x="7495244" y="4645453"/>
            <a:ext cx="3628551"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 Best Graphic Design – University Awards 2020</a:t>
            </a:r>
            <a:endParaRPr lang="en-ID" sz="1200">
              <a:solidFill>
                <a:schemeClr val="tx1"/>
              </a:solidFill>
            </a:endParaRPr>
          </a:p>
        </p:txBody>
      </p:sp>
      <p:sp>
        <p:nvSpPr>
          <p:cNvPr id="161" name="TextBox">
            <a:extLst>
              <a:ext uri="{FF2B5EF4-FFF2-40B4-BE49-F238E27FC236}">
                <a16:creationId xmlns:a16="http://schemas.microsoft.com/office/drawing/2014/main" id="{6448817A-606E-482A-80E5-8BD08A558D2A}"/>
              </a:ext>
            </a:extLst>
          </p:cNvPr>
          <p:cNvSpPr txBox="1"/>
          <p:nvPr/>
        </p:nvSpPr>
        <p:spPr>
          <a:xfrm>
            <a:off x="7495244" y="5034436"/>
            <a:ext cx="3628551"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 Best Ui/Ux Design – University Awards 2020</a:t>
            </a:r>
            <a:endParaRPr lang="en-ID" sz="1200">
              <a:solidFill>
                <a:schemeClr val="tx1"/>
              </a:solidFill>
            </a:endParaRPr>
          </a:p>
        </p:txBody>
      </p:sp>
      <p:sp>
        <p:nvSpPr>
          <p:cNvPr id="240" name="TextBox">
            <a:extLst>
              <a:ext uri="{FF2B5EF4-FFF2-40B4-BE49-F238E27FC236}">
                <a16:creationId xmlns:a16="http://schemas.microsoft.com/office/drawing/2014/main" id="{7E35C1FD-64FE-44BC-B7F2-4AC1D53F570F}"/>
              </a:ext>
            </a:extLst>
          </p:cNvPr>
          <p:cNvSpPr txBox="1"/>
          <p:nvPr/>
        </p:nvSpPr>
        <p:spPr>
          <a:xfrm>
            <a:off x="7495244" y="5423418"/>
            <a:ext cx="3628551"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 Best Motion Design – University Awards 2020</a:t>
            </a:r>
            <a:endParaRPr lang="en-ID" sz="1200">
              <a:solidFill>
                <a:schemeClr val="tx1"/>
              </a:solidFill>
            </a:endParaRPr>
          </a:p>
        </p:txBody>
      </p:sp>
      <p:sp>
        <p:nvSpPr>
          <p:cNvPr id="8" name="PpHolder10">
            <a:extLst>
              <a:ext uri="{FF2B5EF4-FFF2-40B4-BE49-F238E27FC236}">
                <a16:creationId xmlns:a16="http://schemas.microsoft.com/office/drawing/2014/main" id="{4F0E569A-D314-4DB5-839C-9B8CAE3E19B6}"/>
              </a:ext>
            </a:extLst>
          </p:cNvPr>
          <p:cNvSpPr>
            <a:spLocks noGrp="1"/>
          </p:cNvSpPr>
          <p:nvPr>
            <p:ph type="pic" sz="quarter" idx="10"/>
          </p:nvPr>
        </p:nvSpPr>
        <p:spPr/>
      </p:sp>
      <p:sp>
        <p:nvSpPr>
          <p:cNvPr id="5" name="Title 4">
            <a:extLst>
              <a:ext uri="{FF2B5EF4-FFF2-40B4-BE49-F238E27FC236}">
                <a16:creationId xmlns:a16="http://schemas.microsoft.com/office/drawing/2014/main" id="{1C82249B-001C-4142-9D10-303A661D5AC5}"/>
              </a:ext>
            </a:extLst>
          </p:cNvPr>
          <p:cNvSpPr>
            <a:spLocks noGrp="1"/>
          </p:cNvSpPr>
          <p:nvPr>
            <p:ph type="ctrTitle"/>
          </p:nvPr>
        </p:nvSpPr>
        <p:spPr/>
        <p:txBody>
          <a:bodyPr/>
          <a:lstStyle/>
          <a:p>
            <a:r>
              <a:rPr lang="en-ID" sz="4000">
                <a:solidFill>
                  <a:schemeClr val="tx1"/>
                </a:solidFill>
                <a:latin typeface="+mj-lt"/>
              </a:rPr>
              <a:t>My Achievement</a:t>
            </a:r>
            <a:endParaRPr lang="en-ID"/>
          </a:p>
        </p:txBody>
      </p:sp>
      <p:sp>
        <p:nvSpPr>
          <p:cNvPr id="6" name="Subtitle 5">
            <a:extLst>
              <a:ext uri="{FF2B5EF4-FFF2-40B4-BE49-F238E27FC236}">
                <a16:creationId xmlns:a16="http://schemas.microsoft.com/office/drawing/2014/main" id="{52536AE6-DD9C-406F-99EC-545694778B24}"/>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193" name="Oval 431">
            <a:extLst>
              <a:ext uri="{FF2B5EF4-FFF2-40B4-BE49-F238E27FC236}">
                <a16:creationId xmlns:a16="http://schemas.microsoft.com/office/drawing/2014/main" id="{B171F9E1-C062-4876-B006-F4AB52D0F83C}"/>
              </a:ext>
            </a:extLst>
          </p:cNvPr>
          <p:cNvSpPr/>
          <p:nvPr/>
        </p:nvSpPr>
        <p:spPr>
          <a:xfrm>
            <a:off x="11237316" y="0"/>
            <a:ext cx="956273" cy="1315454"/>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433" name="Group 432">
            <a:extLst>
              <a:ext uri="{FF2B5EF4-FFF2-40B4-BE49-F238E27FC236}">
                <a16:creationId xmlns:a16="http://schemas.microsoft.com/office/drawing/2014/main" id="{74ED8C02-ECBB-4431-85D6-ABCC59BABFBF}"/>
              </a:ext>
            </a:extLst>
          </p:cNvPr>
          <p:cNvGrpSpPr/>
          <p:nvPr/>
        </p:nvGrpSpPr>
        <p:grpSpPr>
          <a:xfrm>
            <a:off x="10047710" y="257189"/>
            <a:ext cx="1852041" cy="989518"/>
            <a:chOff x="10047710" y="169023"/>
            <a:chExt cx="1852041" cy="989518"/>
          </a:xfrm>
        </p:grpSpPr>
        <p:grpSp>
          <p:nvGrpSpPr>
            <p:cNvPr id="434" name="Group 433">
              <a:extLst>
                <a:ext uri="{FF2B5EF4-FFF2-40B4-BE49-F238E27FC236}">
                  <a16:creationId xmlns:a16="http://schemas.microsoft.com/office/drawing/2014/main" id="{8E2C1FE3-3EF6-4238-9110-9FEFA098313D}"/>
                </a:ext>
              </a:extLst>
            </p:cNvPr>
            <p:cNvGrpSpPr/>
            <p:nvPr/>
          </p:nvGrpSpPr>
          <p:grpSpPr>
            <a:xfrm rot="5400000">
              <a:off x="10942285" y="201074"/>
              <a:ext cx="62892" cy="1852041"/>
              <a:chOff x="9151342" y="4617676"/>
              <a:chExt cx="72000" cy="2120256"/>
            </a:xfrm>
            <a:solidFill>
              <a:schemeClr val="tx1"/>
            </a:solidFill>
          </p:grpSpPr>
          <p:sp>
            <p:nvSpPr>
              <p:cNvPr id="468" name="Oval 467">
                <a:extLst>
                  <a:ext uri="{FF2B5EF4-FFF2-40B4-BE49-F238E27FC236}">
                    <a16:creationId xmlns:a16="http://schemas.microsoft.com/office/drawing/2014/main" id="{CA31D54E-DE94-4DBD-8E2E-00702AC64FB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9" name="Oval 468">
                <a:extLst>
                  <a:ext uri="{FF2B5EF4-FFF2-40B4-BE49-F238E27FC236}">
                    <a16:creationId xmlns:a16="http://schemas.microsoft.com/office/drawing/2014/main" id="{0773DCBF-3BB9-4A09-A0A2-1DF274243EE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0" name="Oval 469">
                <a:extLst>
                  <a:ext uri="{FF2B5EF4-FFF2-40B4-BE49-F238E27FC236}">
                    <a16:creationId xmlns:a16="http://schemas.microsoft.com/office/drawing/2014/main" id="{A95B63E0-3437-4ED0-942C-461CA584ACB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1" name="Oval 470">
                <a:extLst>
                  <a:ext uri="{FF2B5EF4-FFF2-40B4-BE49-F238E27FC236}">
                    <a16:creationId xmlns:a16="http://schemas.microsoft.com/office/drawing/2014/main" id="{6F3653F0-DE33-4C8D-BD84-74C9D332B2B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2" name="Oval 471">
                <a:extLst>
                  <a:ext uri="{FF2B5EF4-FFF2-40B4-BE49-F238E27FC236}">
                    <a16:creationId xmlns:a16="http://schemas.microsoft.com/office/drawing/2014/main" id="{E837AF28-4C89-4274-990D-8B8E7A0ED66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3" name="Oval 472">
                <a:extLst>
                  <a:ext uri="{FF2B5EF4-FFF2-40B4-BE49-F238E27FC236}">
                    <a16:creationId xmlns:a16="http://schemas.microsoft.com/office/drawing/2014/main" id="{65AD5193-B433-49F3-B761-8071F171325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4" name="Oval 473">
                <a:extLst>
                  <a:ext uri="{FF2B5EF4-FFF2-40B4-BE49-F238E27FC236}">
                    <a16:creationId xmlns:a16="http://schemas.microsoft.com/office/drawing/2014/main" id="{EBEA4B1A-1D7A-48EF-94B5-7759F7BE7E5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5" name="Oval 474">
                <a:extLst>
                  <a:ext uri="{FF2B5EF4-FFF2-40B4-BE49-F238E27FC236}">
                    <a16:creationId xmlns:a16="http://schemas.microsoft.com/office/drawing/2014/main" id="{21862695-7E49-44B2-8EE1-BE6F2E31A9C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6" name="Oval 475">
                <a:extLst>
                  <a:ext uri="{FF2B5EF4-FFF2-40B4-BE49-F238E27FC236}">
                    <a16:creationId xmlns:a16="http://schemas.microsoft.com/office/drawing/2014/main" id="{14777AC3-A11D-476A-B3CD-3277718BEB58}"/>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7" name="Oval 476">
                <a:extLst>
                  <a:ext uri="{FF2B5EF4-FFF2-40B4-BE49-F238E27FC236}">
                    <a16:creationId xmlns:a16="http://schemas.microsoft.com/office/drawing/2014/main" id="{650CF83B-CBD0-454D-88AF-3FA41A76D20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35" name="Group 434">
              <a:extLst>
                <a:ext uri="{FF2B5EF4-FFF2-40B4-BE49-F238E27FC236}">
                  <a16:creationId xmlns:a16="http://schemas.microsoft.com/office/drawing/2014/main" id="{0453C5DF-D171-4FA3-8D88-55F904A4D06F}"/>
                </a:ext>
              </a:extLst>
            </p:cNvPr>
            <p:cNvGrpSpPr/>
            <p:nvPr/>
          </p:nvGrpSpPr>
          <p:grpSpPr>
            <a:xfrm rot="5400000">
              <a:off x="10942285" y="-107801"/>
              <a:ext cx="62892" cy="1852041"/>
              <a:chOff x="9151342" y="4617676"/>
              <a:chExt cx="72000" cy="2120256"/>
            </a:xfrm>
            <a:solidFill>
              <a:schemeClr val="tx1"/>
            </a:solidFill>
          </p:grpSpPr>
          <p:sp>
            <p:nvSpPr>
              <p:cNvPr id="458" name="Oval 457">
                <a:extLst>
                  <a:ext uri="{FF2B5EF4-FFF2-40B4-BE49-F238E27FC236}">
                    <a16:creationId xmlns:a16="http://schemas.microsoft.com/office/drawing/2014/main" id="{6396555F-357B-4D2B-87CF-124D723CF9B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9" name="Oval 458">
                <a:extLst>
                  <a:ext uri="{FF2B5EF4-FFF2-40B4-BE49-F238E27FC236}">
                    <a16:creationId xmlns:a16="http://schemas.microsoft.com/office/drawing/2014/main" id="{12F97828-632F-4A8E-A43A-B468140175E2}"/>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0" name="Oval 459">
                <a:extLst>
                  <a:ext uri="{FF2B5EF4-FFF2-40B4-BE49-F238E27FC236}">
                    <a16:creationId xmlns:a16="http://schemas.microsoft.com/office/drawing/2014/main" id="{EBF7704B-7C33-4B4E-8E07-FAC99D57EE5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1" name="Oval 460">
                <a:extLst>
                  <a:ext uri="{FF2B5EF4-FFF2-40B4-BE49-F238E27FC236}">
                    <a16:creationId xmlns:a16="http://schemas.microsoft.com/office/drawing/2014/main" id="{27425233-E245-4C87-A513-C30B0698674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2" name="Oval 461">
                <a:extLst>
                  <a:ext uri="{FF2B5EF4-FFF2-40B4-BE49-F238E27FC236}">
                    <a16:creationId xmlns:a16="http://schemas.microsoft.com/office/drawing/2014/main" id="{F73E1BCC-CD73-4AFD-8D1F-B4E0DBA8DBB2}"/>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3" name="Oval 462">
                <a:extLst>
                  <a:ext uri="{FF2B5EF4-FFF2-40B4-BE49-F238E27FC236}">
                    <a16:creationId xmlns:a16="http://schemas.microsoft.com/office/drawing/2014/main" id="{08FD9592-F16B-4367-AF8B-6523359DB42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4" name="Oval 463">
                <a:extLst>
                  <a:ext uri="{FF2B5EF4-FFF2-40B4-BE49-F238E27FC236}">
                    <a16:creationId xmlns:a16="http://schemas.microsoft.com/office/drawing/2014/main" id="{F8609F07-2829-40E4-B78C-3058484FA0A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5" name="Oval 464">
                <a:extLst>
                  <a:ext uri="{FF2B5EF4-FFF2-40B4-BE49-F238E27FC236}">
                    <a16:creationId xmlns:a16="http://schemas.microsoft.com/office/drawing/2014/main" id="{FA92AB0B-304A-46E9-B8AC-4CE9DF9DF9D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6" name="Oval 465">
                <a:extLst>
                  <a:ext uri="{FF2B5EF4-FFF2-40B4-BE49-F238E27FC236}">
                    <a16:creationId xmlns:a16="http://schemas.microsoft.com/office/drawing/2014/main" id="{F67A2E9D-2A81-4F19-ACE5-166F6BD7D9F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7" name="Oval 466">
                <a:extLst>
                  <a:ext uri="{FF2B5EF4-FFF2-40B4-BE49-F238E27FC236}">
                    <a16:creationId xmlns:a16="http://schemas.microsoft.com/office/drawing/2014/main" id="{729C2F72-3898-489F-BB48-443F791657E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36" name="Group 435">
              <a:extLst>
                <a:ext uri="{FF2B5EF4-FFF2-40B4-BE49-F238E27FC236}">
                  <a16:creationId xmlns:a16="http://schemas.microsoft.com/office/drawing/2014/main" id="{BF15C548-EEAF-4F31-968F-F167CAF646A3}"/>
                </a:ext>
              </a:extLst>
            </p:cNvPr>
            <p:cNvGrpSpPr/>
            <p:nvPr/>
          </p:nvGrpSpPr>
          <p:grpSpPr>
            <a:xfrm rot="5400000">
              <a:off x="10942285" y="-416676"/>
              <a:ext cx="62892" cy="1852041"/>
              <a:chOff x="9151342" y="4617676"/>
              <a:chExt cx="72000" cy="2120256"/>
            </a:xfrm>
            <a:solidFill>
              <a:schemeClr val="tx1"/>
            </a:solidFill>
          </p:grpSpPr>
          <p:sp>
            <p:nvSpPr>
              <p:cNvPr id="448" name="Oval 447">
                <a:extLst>
                  <a:ext uri="{FF2B5EF4-FFF2-40B4-BE49-F238E27FC236}">
                    <a16:creationId xmlns:a16="http://schemas.microsoft.com/office/drawing/2014/main" id="{762E1E9F-0129-4128-B637-43957836371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9" name="Oval 448">
                <a:extLst>
                  <a:ext uri="{FF2B5EF4-FFF2-40B4-BE49-F238E27FC236}">
                    <a16:creationId xmlns:a16="http://schemas.microsoft.com/office/drawing/2014/main" id="{BD5435FB-66BF-4ECF-87F5-35F0698B223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0" name="Oval 449">
                <a:extLst>
                  <a:ext uri="{FF2B5EF4-FFF2-40B4-BE49-F238E27FC236}">
                    <a16:creationId xmlns:a16="http://schemas.microsoft.com/office/drawing/2014/main" id="{B9A8DEF7-E5F8-4142-AD50-11ED5E510D3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1" name="Oval 450">
                <a:extLst>
                  <a:ext uri="{FF2B5EF4-FFF2-40B4-BE49-F238E27FC236}">
                    <a16:creationId xmlns:a16="http://schemas.microsoft.com/office/drawing/2014/main" id="{48E0CFF4-AA55-4EBB-8EA8-D7BC114582B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2" name="Oval 451">
                <a:extLst>
                  <a:ext uri="{FF2B5EF4-FFF2-40B4-BE49-F238E27FC236}">
                    <a16:creationId xmlns:a16="http://schemas.microsoft.com/office/drawing/2014/main" id="{469FC396-355F-4CCD-8117-56E4B06BC33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3" name="Oval 452">
                <a:extLst>
                  <a:ext uri="{FF2B5EF4-FFF2-40B4-BE49-F238E27FC236}">
                    <a16:creationId xmlns:a16="http://schemas.microsoft.com/office/drawing/2014/main" id="{10D9085C-1CB7-4339-A9A9-2FAC20B01D32}"/>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4" name="Oval 453">
                <a:extLst>
                  <a:ext uri="{FF2B5EF4-FFF2-40B4-BE49-F238E27FC236}">
                    <a16:creationId xmlns:a16="http://schemas.microsoft.com/office/drawing/2014/main" id="{C0D51E87-1958-4B19-A780-B9C0A1FC2BA6}"/>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5" name="Oval 454">
                <a:extLst>
                  <a:ext uri="{FF2B5EF4-FFF2-40B4-BE49-F238E27FC236}">
                    <a16:creationId xmlns:a16="http://schemas.microsoft.com/office/drawing/2014/main" id="{19AC490D-11E1-4FB3-93FC-AFA7A7A4848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6" name="Oval 455">
                <a:extLst>
                  <a:ext uri="{FF2B5EF4-FFF2-40B4-BE49-F238E27FC236}">
                    <a16:creationId xmlns:a16="http://schemas.microsoft.com/office/drawing/2014/main" id="{E9C9144E-8DC8-4E5E-8757-CE5FC8FF29E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7" name="Oval 456">
                <a:extLst>
                  <a:ext uri="{FF2B5EF4-FFF2-40B4-BE49-F238E27FC236}">
                    <a16:creationId xmlns:a16="http://schemas.microsoft.com/office/drawing/2014/main" id="{AB6D38FA-7DCF-42F8-B0F0-3093109436B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37" name="Group 436">
              <a:extLst>
                <a:ext uri="{FF2B5EF4-FFF2-40B4-BE49-F238E27FC236}">
                  <a16:creationId xmlns:a16="http://schemas.microsoft.com/office/drawing/2014/main" id="{70331264-235C-4F0B-90A4-6716172C8BF4}"/>
                </a:ext>
              </a:extLst>
            </p:cNvPr>
            <p:cNvGrpSpPr/>
            <p:nvPr/>
          </p:nvGrpSpPr>
          <p:grpSpPr>
            <a:xfrm rot="5400000">
              <a:off x="10942285" y="-725552"/>
              <a:ext cx="62892" cy="1852041"/>
              <a:chOff x="9151342" y="4617676"/>
              <a:chExt cx="72000" cy="2120256"/>
            </a:xfrm>
            <a:solidFill>
              <a:schemeClr val="tx1"/>
            </a:solidFill>
          </p:grpSpPr>
          <p:sp>
            <p:nvSpPr>
              <p:cNvPr id="438" name="Oval 437">
                <a:extLst>
                  <a:ext uri="{FF2B5EF4-FFF2-40B4-BE49-F238E27FC236}">
                    <a16:creationId xmlns:a16="http://schemas.microsoft.com/office/drawing/2014/main" id="{EBD164A2-793A-42D2-B6FB-B1F8B7CA99B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39" name="Oval 438">
                <a:extLst>
                  <a:ext uri="{FF2B5EF4-FFF2-40B4-BE49-F238E27FC236}">
                    <a16:creationId xmlns:a16="http://schemas.microsoft.com/office/drawing/2014/main" id="{3F139395-BAB9-44D0-9678-A8B22FCB561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0" name="Oval 439">
                <a:extLst>
                  <a:ext uri="{FF2B5EF4-FFF2-40B4-BE49-F238E27FC236}">
                    <a16:creationId xmlns:a16="http://schemas.microsoft.com/office/drawing/2014/main" id="{45F657B5-7F65-4266-A01C-90080C61A33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1" name="Oval 440">
                <a:extLst>
                  <a:ext uri="{FF2B5EF4-FFF2-40B4-BE49-F238E27FC236}">
                    <a16:creationId xmlns:a16="http://schemas.microsoft.com/office/drawing/2014/main" id="{1CCB100F-36C2-4928-BC07-9E0C4C6333F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2" name="Oval 441">
                <a:extLst>
                  <a:ext uri="{FF2B5EF4-FFF2-40B4-BE49-F238E27FC236}">
                    <a16:creationId xmlns:a16="http://schemas.microsoft.com/office/drawing/2014/main" id="{594938D6-EA41-4964-AC1C-ADC1EA648E8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3" name="Oval 442">
                <a:extLst>
                  <a:ext uri="{FF2B5EF4-FFF2-40B4-BE49-F238E27FC236}">
                    <a16:creationId xmlns:a16="http://schemas.microsoft.com/office/drawing/2014/main" id="{C1E61B4C-C423-4172-ABFC-C87588E8E6D9}"/>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4" name="Oval 443">
                <a:extLst>
                  <a:ext uri="{FF2B5EF4-FFF2-40B4-BE49-F238E27FC236}">
                    <a16:creationId xmlns:a16="http://schemas.microsoft.com/office/drawing/2014/main" id="{96066C72-BE9A-4302-8294-2D014FE0B6E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5" name="Oval 444">
                <a:extLst>
                  <a:ext uri="{FF2B5EF4-FFF2-40B4-BE49-F238E27FC236}">
                    <a16:creationId xmlns:a16="http://schemas.microsoft.com/office/drawing/2014/main" id="{DE7C7242-EEB1-4EDC-BAC6-105AF69005B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6" name="Oval 445">
                <a:extLst>
                  <a:ext uri="{FF2B5EF4-FFF2-40B4-BE49-F238E27FC236}">
                    <a16:creationId xmlns:a16="http://schemas.microsoft.com/office/drawing/2014/main" id="{FE18D1B5-306A-45C0-AAEC-6912E989B40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7" name="Oval 446">
                <a:extLst>
                  <a:ext uri="{FF2B5EF4-FFF2-40B4-BE49-F238E27FC236}">
                    <a16:creationId xmlns:a16="http://schemas.microsoft.com/office/drawing/2014/main" id="{6C449E00-9603-41A6-8B62-79746650C06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grpSp>
        <p:nvGrpSpPr>
          <p:cNvPr id="162" name="Group 161">
            <a:extLst>
              <a:ext uri="{FF2B5EF4-FFF2-40B4-BE49-F238E27FC236}">
                <a16:creationId xmlns:a16="http://schemas.microsoft.com/office/drawing/2014/main" id="{B941FB71-5E63-43E1-BF48-45E9FA3175D1}"/>
              </a:ext>
            </a:extLst>
          </p:cNvPr>
          <p:cNvGrpSpPr/>
          <p:nvPr/>
        </p:nvGrpSpPr>
        <p:grpSpPr>
          <a:xfrm flipH="1">
            <a:off x="4071592" y="549276"/>
            <a:ext cx="1389990" cy="1380817"/>
            <a:chOff x="9438009" y="4048518"/>
            <a:chExt cx="1622835" cy="1612125"/>
          </a:xfrm>
        </p:grpSpPr>
        <p:sp>
          <p:nvSpPr>
            <p:cNvPr id="163" name="Freeform: Shape 162">
              <a:extLst>
                <a:ext uri="{FF2B5EF4-FFF2-40B4-BE49-F238E27FC236}">
                  <a16:creationId xmlns:a16="http://schemas.microsoft.com/office/drawing/2014/main" id="{40DFB4B7-96FA-4426-9587-0665C458CD0A}"/>
                </a:ext>
              </a:extLst>
            </p:cNvPr>
            <p:cNvSpPr/>
            <p:nvPr/>
          </p:nvSpPr>
          <p:spPr>
            <a:xfrm rot="3600000">
              <a:off x="9555700" y="4048518"/>
              <a:ext cx="1505144" cy="1505144"/>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164" name="Oval 163">
              <a:extLst>
                <a:ext uri="{FF2B5EF4-FFF2-40B4-BE49-F238E27FC236}">
                  <a16:creationId xmlns:a16="http://schemas.microsoft.com/office/drawing/2014/main" id="{7515A6F2-462C-42AD-8681-4868C9CA765F}"/>
                </a:ext>
              </a:extLst>
            </p:cNvPr>
            <p:cNvSpPr/>
            <p:nvPr/>
          </p:nvSpPr>
          <p:spPr>
            <a:xfrm flipH="1">
              <a:off x="9438009" y="4247146"/>
              <a:ext cx="1413499" cy="1413497"/>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3902914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162"/>
                                        </p:tgtEl>
                                        <p:attrNameLst>
                                          <p:attrName>style.visibility</p:attrName>
                                        </p:attrNameLst>
                                      </p:cBhvr>
                                      <p:to>
                                        <p:strVal val="visible"/>
                                      </p:to>
                                    </p:set>
                                    <p:anim calcmode="lin" valueType="num">
                                      <p:cBhvr>
                                        <p:cTn id="12" dur="750" fill="hold"/>
                                        <p:tgtEl>
                                          <p:spTgt spid="162"/>
                                        </p:tgtEl>
                                        <p:attrNameLst>
                                          <p:attrName>ppt_w</p:attrName>
                                        </p:attrNameLst>
                                      </p:cBhvr>
                                      <p:tavLst>
                                        <p:tav tm="0">
                                          <p:val>
                                            <p:fltVal val="0"/>
                                          </p:val>
                                        </p:tav>
                                        <p:tav tm="100000">
                                          <p:val>
                                            <p:strVal val="#ppt_w"/>
                                          </p:val>
                                        </p:tav>
                                      </p:tavLst>
                                    </p:anim>
                                    <p:anim calcmode="lin" valueType="num">
                                      <p:cBhvr>
                                        <p:cTn id="13" dur="750" fill="hold"/>
                                        <p:tgtEl>
                                          <p:spTgt spid="162"/>
                                        </p:tgtEl>
                                        <p:attrNameLst>
                                          <p:attrName>ppt_h</p:attrName>
                                        </p:attrNameLst>
                                      </p:cBhvr>
                                      <p:tavLst>
                                        <p:tav tm="0">
                                          <p:val>
                                            <p:fltVal val="0"/>
                                          </p:val>
                                        </p:tav>
                                        <p:tav tm="100000">
                                          <p:val>
                                            <p:strVal val="#ppt_h"/>
                                          </p:val>
                                        </p:tav>
                                      </p:tavLst>
                                    </p:anim>
                                    <p:animEffect transition="in" filter="fade">
                                      <p:cBhvr>
                                        <p:cTn id="14" dur="750"/>
                                        <p:tgtEl>
                                          <p:spTgt spid="162"/>
                                        </p:tgtEl>
                                      </p:cBhvr>
                                    </p:animEffect>
                                  </p:childTnLst>
                                </p:cTn>
                              </p:par>
                              <p:par>
                                <p:cTn id="15" presetID="2" presetClass="entr" presetSubtype="2" fill="hold" grpId="0" nodeType="withEffect">
                                  <p:stCondLst>
                                    <p:cond delay="0"/>
                                  </p:stCondLst>
                                  <p:childTnLst>
                                    <p:set>
                                      <p:cBhvr>
                                        <p:cTn id="16" dur="1" fill="hold">
                                          <p:stCondLst>
                                            <p:cond delay="0"/>
                                          </p:stCondLst>
                                        </p:cTn>
                                        <p:tgtEl>
                                          <p:spTgt spid="193"/>
                                        </p:tgtEl>
                                        <p:attrNameLst>
                                          <p:attrName>style.visibility</p:attrName>
                                        </p:attrNameLst>
                                      </p:cBhvr>
                                      <p:to>
                                        <p:strVal val="visible"/>
                                      </p:to>
                                    </p:set>
                                    <p:anim calcmode="lin" valueType="num">
                                      <p:cBhvr additive="base">
                                        <p:cTn id="17" dur="750" fill="hold"/>
                                        <p:tgtEl>
                                          <p:spTgt spid="193"/>
                                        </p:tgtEl>
                                        <p:attrNameLst>
                                          <p:attrName>ppt_x</p:attrName>
                                        </p:attrNameLst>
                                      </p:cBhvr>
                                      <p:tavLst>
                                        <p:tav tm="0">
                                          <p:val>
                                            <p:strVal val="1+#ppt_w/2"/>
                                          </p:val>
                                        </p:tav>
                                        <p:tav tm="100000">
                                          <p:val>
                                            <p:strVal val="#ppt_x"/>
                                          </p:val>
                                        </p:tav>
                                      </p:tavLst>
                                    </p:anim>
                                    <p:anim calcmode="lin" valueType="num">
                                      <p:cBhvr additive="base">
                                        <p:cTn id="18" dur="750" fill="hold"/>
                                        <p:tgtEl>
                                          <p:spTgt spid="193"/>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433"/>
                                        </p:tgtEl>
                                        <p:attrNameLst>
                                          <p:attrName>style.visibility</p:attrName>
                                        </p:attrNameLst>
                                      </p:cBhvr>
                                      <p:to>
                                        <p:strVal val="visible"/>
                                      </p:to>
                                    </p:set>
                                    <p:anim calcmode="lin" valueType="num">
                                      <p:cBhvr additive="base">
                                        <p:cTn id="21" dur="750" fill="hold"/>
                                        <p:tgtEl>
                                          <p:spTgt spid="433"/>
                                        </p:tgtEl>
                                        <p:attrNameLst>
                                          <p:attrName>ppt_x</p:attrName>
                                        </p:attrNameLst>
                                      </p:cBhvr>
                                      <p:tavLst>
                                        <p:tav tm="0">
                                          <p:val>
                                            <p:strVal val="1+#ppt_w/2"/>
                                          </p:val>
                                        </p:tav>
                                        <p:tav tm="100000">
                                          <p:val>
                                            <p:strVal val="#ppt_x"/>
                                          </p:val>
                                        </p:tav>
                                      </p:tavLst>
                                    </p:anim>
                                    <p:anim calcmode="lin" valueType="num">
                                      <p:cBhvr additive="base">
                                        <p:cTn id="22" dur="750" fill="hold"/>
                                        <p:tgtEl>
                                          <p:spTgt spid="433"/>
                                        </p:tgtEl>
                                        <p:attrNameLst>
                                          <p:attrName>ppt_y</p:attrName>
                                        </p:attrNameLst>
                                      </p:cBhvr>
                                      <p:tavLst>
                                        <p:tav tm="0">
                                          <p:val>
                                            <p:strVal val="#ppt_y"/>
                                          </p:val>
                                        </p:tav>
                                        <p:tav tm="100000">
                                          <p:val>
                                            <p:strVal val="#ppt_y"/>
                                          </p:val>
                                        </p:tav>
                                      </p:tavLst>
                                    </p:anim>
                                  </p:childTnLst>
                                </p:cTn>
                              </p:par>
                            </p:childTnLst>
                          </p:cTn>
                        </p:par>
                        <p:par>
                          <p:cTn id="23" fill="hold">
                            <p:stCondLst>
                              <p:cond delay="750"/>
                            </p:stCondLst>
                            <p:childTnLst>
                              <p:par>
                                <p:cTn id="24" presetID="22" presetClass="entr" presetSubtype="8"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750"/>
                                        <p:tgtEl>
                                          <p:spTgt spid="33"/>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wipe(left)">
                                      <p:cBhvr>
                                        <p:cTn id="30" dur="750"/>
                                        <p:tgtEl>
                                          <p:spTgt spid="6">
                                            <p:txEl>
                                              <p:pRg st="0" end="0"/>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750"/>
                                        <p:tgtEl>
                                          <p:spTgt spid="5"/>
                                        </p:tgtEl>
                                      </p:cBhvr>
                                    </p:animEffect>
                                  </p:childTnLst>
                                </p:cTn>
                              </p:par>
                            </p:childTnLst>
                          </p:cTn>
                        </p:par>
                        <p:par>
                          <p:cTn id="34" fill="hold">
                            <p:stCondLst>
                              <p:cond delay="2250"/>
                            </p:stCondLst>
                            <p:childTnLst>
                              <p:par>
                                <p:cTn id="35" presetID="22" presetClass="entr" presetSubtype="1"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up)">
                                      <p:cBhvr>
                                        <p:cTn id="37" dur="750"/>
                                        <p:tgtEl>
                                          <p:spTgt spid="2"/>
                                        </p:tgtEl>
                                      </p:cBhvr>
                                    </p:animEffect>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149"/>
                                        </p:tgtEl>
                                        <p:attrNameLst>
                                          <p:attrName>style.visibility</p:attrName>
                                        </p:attrNameLst>
                                      </p:cBhvr>
                                      <p:to>
                                        <p:strVal val="visible"/>
                                      </p:to>
                                    </p:set>
                                    <p:animEffect transition="in" filter="fade">
                                      <p:cBhvr>
                                        <p:cTn id="41" dur="1000"/>
                                        <p:tgtEl>
                                          <p:spTgt spid="149"/>
                                        </p:tgtEl>
                                      </p:cBhvr>
                                    </p:animEffect>
                                    <p:anim calcmode="lin" valueType="num">
                                      <p:cBhvr>
                                        <p:cTn id="42" dur="1000" fill="hold"/>
                                        <p:tgtEl>
                                          <p:spTgt spid="149"/>
                                        </p:tgtEl>
                                        <p:attrNameLst>
                                          <p:attrName>ppt_x</p:attrName>
                                        </p:attrNameLst>
                                      </p:cBhvr>
                                      <p:tavLst>
                                        <p:tav tm="0">
                                          <p:val>
                                            <p:strVal val="#ppt_x"/>
                                          </p:val>
                                        </p:tav>
                                        <p:tav tm="100000">
                                          <p:val>
                                            <p:strVal val="#ppt_x"/>
                                          </p:val>
                                        </p:tav>
                                      </p:tavLst>
                                    </p:anim>
                                    <p:anim calcmode="lin" valueType="num">
                                      <p:cBhvr>
                                        <p:cTn id="43" dur="1000" fill="hold"/>
                                        <p:tgtEl>
                                          <p:spTgt spid="14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59"/>
                                        </p:tgtEl>
                                        <p:attrNameLst>
                                          <p:attrName>style.visibility</p:attrName>
                                        </p:attrNameLst>
                                      </p:cBhvr>
                                      <p:to>
                                        <p:strVal val="visible"/>
                                      </p:to>
                                    </p:set>
                                    <p:animEffect transition="in" filter="fade">
                                      <p:cBhvr>
                                        <p:cTn id="46" dur="1000"/>
                                        <p:tgtEl>
                                          <p:spTgt spid="159"/>
                                        </p:tgtEl>
                                      </p:cBhvr>
                                    </p:animEffect>
                                    <p:anim calcmode="lin" valueType="num">
                                      <p:cBhvr>
                                        <p:cTn id="47" dur="1000" fill="hold"/>
                                        <p:tgtEl>
                                          <p:spTgt spid="159"/>
                                        </p:tgtEl>
                                        <p:attrNameLst>
                                          <p:attrName>ppt_x</p:attrName>
                                        </p:attrNameLst>
                                      </p:cBhvr>
                                      <p:tavLst>
                                        <p:tav tm="0">
                                          <p:val>
                                            <p:strVal val="#ppt_x"/>
                                          </p:val>
                                        </p:tav>
                                        <p:tav tm="100000">
                                          <p:val>
                                            <p:strVal val="#ppt_x"/>
                                          </p:val>
                                        </p:tav>
                                      </p:tavLst>
                                    </p:anim>
                                    <p:anim calcmode="lin" valueType="num">
                                      <p:cBhvr>
                                        <p:cTn id="48" dur="1000" fill="hold"/>
                                        <p:tgtEl>
                                          <p:spTgt spid="159"/>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150"/>
                                  </p:stCondLst>
                                  <p:childTnLst>
                                    <p:set>
                                      <p:cBhvr>
                                        <p:cTn id="55" dur="1" fill="hold">
                                          <p:stCondLst>
                                            <p:cond delay="0"/>
                                          </p:stCondLst>
                                        </p:cTn>
                                        <p:tgtEl>
                                          <p:spTgt spid="160"/>
                                        </p:tgtEl>
                                        <p:attrNameLst>
                                          <p:attrName>style.visibility</p:attrName>
                                        </p:attrNameLst>
                                      </p:cBhvr>
                                      <p:to>
                                        <p:strVal val="visible"/>
                                      </p:to>
                                    </p:set>
                                    <p:animEffect transition="in" filter="fade">
                                      <p:cBhvr>
                                        <p:cTn id="56" dur="1000"/>
                                        <p:tgtEl>
                                          <p:spTgt spid="160"/>
                                        </p:tgtEl>
                                      </p:cBhvr>
                                    </p:animEffect>
                                    <p:anim calcmode="lin" valueType="num">
                                      <p:cBhvr>
                                        <p:cTn id="57" dur="1000" fill="hold"/>
                                        <p:tgtEl>
                                          <p:spTgt spid="160"/>
                                        </p:tgtEl>
                                        <p:attrNameLst>
                                          <p:attrName>ppt_x</p:attrName>
                                        </p:attrNameLst>
                                      </p:cBhvr>
                                      <p:tavLst>
                                        <p:tav tm="0">
                                          <p:val>
                                            <p:strVal val="#ppt_x"/>
                                          </p:val>
                                        </p:tav>
                                        <p:tav tm="100000">
                                          <p:val>
                                            <p:strVal val="#ppt_x"/>
                                          </p:val>
                                        </p:tav>
                                      </p:tavLst>
                                    </p:anim>
                                    <p:anim calcmode="lin" valueType="num">
                                      <p:cBhvr>
                                        <p:cTn id="58" dur="1000" fill="hold"/>
                                        <p:tgtEl>
                                          <p:spTgt spid="160"/>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350"/>
                                  </p:stCondLst>
                                  <p:childTnLst>
                                    <p:set>
                                      <p:cBhvr>
                                        <p:cTn id="60" dur="1" fill="hold">
                                          <p:stCondLst>
                                            <p:cond delay="0"/>
                                          </p:stCondLst>
                                        </p:cTn>
                                        <p:tgtEl>
                                          <p:spTgt spid="161"/>
                                        </p:tgtEl>
                                        <p:attrNameLst>
                                          <p:attrName>style.visibility</p:attrName>
                                        </p:attrNameLst>
                                      </p:cBhvr>
                                      <p:to>
                                        <p:strVal val="visible"/>
                                      </p:to>
                                    </p:set>
                                    <p:animEffect transition="in" filter="fade">
                                      <p:cBhvr>
                                        <p:cTn id="61" dur="1000"/>
                                        <p:tgtEl>
                                          <p:spTgt spid="161"/>
                                        </p:tgtEl>
                                      </p:cBhvr>
                                    </p:animEffect>
                                    <p:anim calcmode="lin" valueType="num">
                                      <p:cBhvr>
                                        <p:cTn id="62" dur="1000" fill="hold"/>
                                        <p:tgtEl>
                                          <p:spTgt spid="161"/>
                                        </p:tgtEl>
                                        <p:attrNameLst>
                                          <p:attrName>ppt_x</p:attrName>
                                        </p:attrNameLst>
                                      </p:cBhvr>
                                      <p:tavLst>
                                        <p:tav tm="0">
                                          <p:val>
                                            <p:strVal val="#ppt_x"/>
                                          </p:val>
                                        </p:tav>
                                        <p:tav tm="100000">
                                          <p:val>
                                            <p:strVal val="#ppt_x"/>
                                          </p:val>
                                        </p:tav>
                                      </p:tavLst>
                                    </p:anim>
                                    <p:anim calcmode="lin" valueType="num">
                                      <p:cBhvr>
                                        <p:cTn id="63" dur="1000" fill="hold"/>
                                        <p:tgtEl>
                                          <p:spTgt spid="161"/>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550"/>
                                  </p:stCondLst>
                                  <p:childTnLst>
                                    <p:set>
                                      <p:cBhvr>
                                        <p:cTn id="65" dur="1" fill="hold">
                                          <p:stCondLst>
                                            <p:cond delay="0"/>
                                          </p:stCondLst>
                                        </p:cTn>
                                        <p:tgtEl>
                                          <p:spTgt spid="240"/>
                                        </p:tgtEl>
                                        <p:attrNameLst>
                                          <p:attrName>style.visibility</p:attrName>
                                        </p:attrNameLst>
                                      </p:cBhvr>
                                      <p:to>
                                        <p:strVal val="visible"/>
                                      </p:to>
                                    </p:set>
                                    <p:animEffect transition="in" filter="fade">
                                      <p:cBhvr>
                                        <p:cTn id="66" dur="1000"/>
                                        <p:tgtEl>
                                          <p:spTgt spid="240"/>
                                        </p:tgtEl>
                                      </p:cBhvr>
                                    </p:animEffect>
                                    <p:anim calcmode="lin" valueType="num">
                                      <p:cBhvr>
                                        <p:cTn id="67" dur="1000" fill="hold"/>
                                        <p:tgtEl>
                                          <p:spTgt spid="240"/>
                                        </p:tgtEl>
                                        <p:attrNameLst>
                                          <p:attrName>ppt_x</p:attrName>
                                        </p:attrNameLst>
                                      </p:cBhvr>
                                      <p:tavLst>
                                        <p:tav tm="0">
                                          <p:val>
                                            <p:strVal val="#ppt_x"/>
                                          </p:val>
                                        </p:tav>
                                        <p:tav tm="100000">
                                          <p:val>
                                            <p:strVal val="#ppt_x"/>
                                          </p:val>
                                        </p:tav>
                                      </p:tavLst>
                                    </p:anim>
                                    <p:anim calcmode="lin" valueType="num">
                                      <p:cBhvr>
                                        <p:cTn id="68" dur="1000" fill="hold"/>
                                        <p:tgtEl>
                                          <p:spTgt spid="2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59" grpId="0"/>
      <p:bldP spid="160" grpId="0"/>
      <p:bldP spid="161" grpId="0"/>
      <p:bldP spid="240" grpId="0"/>
      <p:bldP spid="5" grpId="0"/>
      <p:bldP spid="6" grpId="0" build="p"/>
      <p:bldP spid="1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8" name="Straight Connector 117">
            <a:extLst>
              <a:ext uri="{FF2B5EF4-FFF2-40B4-BE49-F238E27FC236}">
                <a16:creationId xmlns:a16="http://schemas.microsoft.com/office/drawing/2014/main" id="{BECA3677-BCEF-478D-B781-E62A5A22AD5D}"/>
              </a:ext>
            </a:extLst>
          </p:cNvPr>
          <p:cNvCxnSpPr>
            <a:cxnSpLocks/>
          </p:cNvCxnSpPr>
          <p:nvPr/>
        </p:nvCxnSpPr>
        <p:spPr>
          <a:xfrm>
            <a:off x="417899"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8" name="TextBox">
            <a:extLst>
              <a:ext uri="{FF2B5EF4-FFF2-40B4-BE49-F238E27FC236}">
                <a16:creationId xmlns:a16="http://schemas.microsoft.com/office/drawing/2014/main" id="{10B2F25E-BDB6-4CB6-BC13-0974B8D0DF35}"/>
              </a:ext>
            </a:extLst>
          </p:cNvPr>
          <p:cNvSpPr txBox="1"/>
          <p:nvPr/>
        </p:nvSpPr>
        <p:spPr>
          <a:xfrm>
            <a:off x="1377120" y="5493788"/>
            <a:ext cx="4004505"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ipsum volutpat tincids dapibus integer elefenad nulla</a:t>
            </a:r>
            <a:endParaRPr lang="en-ID" sz="1200">
              <a:solidFill>
                <a:schemeClr val="tx1"/>
              </a:solidFill>
            </a:endParaRPr>
          </a:p>
        </p:txBody>
      </p:sp>
      <p:sp>
        <p:nvSpPr>
          <p:cNvPr id="129" name="TextBox">
            <a:extLst>
              <a:ext uri="{FF2B5EF4-FFF2-40B4-BE49-F238E27FC236}">
                <a16:creationId xmlns:a16="http://schemas.microsoft.com/office/drawing/2014/main" id="{CB3A0A3F-D05E-4909-A3F4-AAE44B369E81}"/>
              </a:ext>
            </a:extLst>
          </p:cNvPr>
          <p:cNvSpPr txBox="1"/>
          <p:nvPr/>
        </p:nvSpPr>
        <p:spPr>
          <a:xfrm>
            <a:off x="1377119" y="5126131"/>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130" name="Rectangle: Rounded Corners 129">
            <a:extLst>
              <a:ext uri="{FF2B5EF4-FFF2-40B4-BE49-F238E27FC236}">
                <a16:creationId xmlns:a16="http://schemas.microsoft.com/office/drawing/2014/main" id="{54041755-062B-496F-BF99-A898B39B74CF}"/>
              </a:ext>
            </a:extLst>
          </p:cNvPr>
          <p:cNvSpPr/>
          <p:nvPr/>
        </p:nvSpPr>
        <p:spPr>
          <a:xfrm>
            <a:off x="747401" y="5240076"/>
            <a:ext cx="483070" cy="48307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2" name="TextBox">
            <a:extLst>
              <a:ext uri="{FF2B5EF4-FFF2-40B4-BE49-F238E27FC236}">
                <a16:creationId xmlns:a16="http://schemas.microsoft.com/office/drawing/2014/main" id="{B5CB4694-7DA2-4F52-9328-9A7B6DEF118C}"/>
              </a:ext>
            </a:extLst>
          </p:cNvPr>
          <p:cNvSpPr txBox="1"/>
          <p:nvPr/>
        </p:nvSpPr>
        <p:spPr>
          <a:xfrm>
            <a:off x="1377120" y="4767054"/>
            <a:ext cx="4004505"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ipsum volutpat tincids dapibus integer elefenad nulla</a:t>
            </a:r>
            <a:endParaRPr lang="en-ID" sz="1200">
              <a:solidFill>
                <a:schemeClr val="tx1"/>
              </a:solidFill>
            </a:endParaRPr>
          </a:p>
        </p:txBody>
      </p:sp>
      <p:sp>
        <p:nvSpPr>
          <p:cNvPr id="133" name="TextBox">
            <a:extLst>
              <a:ext uri="{FF2B5EF4-FFF2-40B4-BE49-F238E27FC236}">
                <a16:creationId xmlns:a16="http://schemas.microsoft.com/office/drawing/2014/main" id="{B4EB5972-D6CB-4163-83E7-5BE956853187}"/>
              </a:ext>
            </a:extLst>
          </p:cNvPr>
          <p:cNvSpPr txBox="1"/>
          <p:nvPr/>
        </p:nvSpPr>
        <p:spPr>
          <a:xfrm>
            <a:off x="1377119" y="4399397"/>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134" name="Rectangle: Rounded Corners 133">
            <a:extLst>
              <a:ext uri="{FF2B5EF4-FFF2-40B4-BE49-F238E27FC236}">
                <a16:creationId xmlns:a16="http://schemas.microsoft.com/office/drawing/2014/main" id="{D18AB0FD-1572-47C0-9D2E-B30986233C87}"/>
              </a:ext>
            </a:extLst>
          </p:cNvPr>
          <p:cNvSpPr/>
          <p:nvPr/>
        </p:nvSpPr>
        <p:spPr>
          <a:xfrm>
            <a:off x="747401" y="4513342"/>
            <a:ext cx="483070" cy="48307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6" name="TextBox">
            <a:extLst>
              <a:ext uri="{FF2B5EF4-FFF2-40B4-BE49-F238E27FC236}">
                <a16:creationId xmlns:a16="http://schemas.microsoft.com/office/drawing/2014/main" id="{C65B8AD9-2E5C-4E5C-AE8E-5BD95B438286}"/>
              </a:ext>
            </a:extLst>
          </p:cNvPr>
          <p:cNvSpPr txBox="1"/>
          <p:nvPr/>
        </p:nvSpPr>
        <p:spPr>
          <a:xfrm>
            <a:off x="1377120" y="4040320"/>
            <a:ext cx="4004505"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ipsum volutpat tincids dapibus integer elefenad nulla</a:t>
            </a:r>
            <a:endParaRPr lang="en-ID" sz="1200">
              <a:solidFill>
                <a:schemeClr val="tx1"/>
              </a:solidFill>
            </a:endParaRPr>
          </a:p>
        </p:txBody>
      </p:sp>
      <p:sp>
        <p:nvSpPr>
          <p:cNvPr id="137" name="TextBox">
            <a:extLst>
              <a:ext uri="{FF2B5EF4-FFF2-40B4-BE49-F238E27FC236}">
                <a16:creationId xmlns:a16="http://schemas.microsoft.com/office/drawing/2014/main" id="{B3AA75F2-56A1-4438-945D-263DCCED13E7}"/>
              </a:ext>
            </a:extLst>
          </p:cNvPr>
          <p:cNvSpPr txBox="1"/>
          <p:nvPr/>
        </p:nvSpPr>
        <p:spPr>
          <a:xfrm>
            <a:off x="1377119" y="3672663"/>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138" name="Rectangle: Rounded Corners 137">
            <a:extLst>
              <a:ext uri="{FF2B5EF4-FFF2-40B4-BE49-F238E27FC236}">
                <a16:creationId xmlns:a16="http://schemas.microsoft.com/office/drawing/2014/main" id="{ED3F1BD9-3773-403A-9FD0-C30C018B4399}"/>
              </a:ext>
            </a:extLst>
          </p:cNvPr>
          <p:cNvSpPr/>
          <p:nvPr/>
        </p:nvSpPr>
        <p:spPr>
          <a:xfrm>
            <a:off x="747401" y="3786608"/>
            <a:ext cx="483070" cy="48307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0" name="TextBox">
            <a:extLst>
              <a:ext uri="{FF2B5EF4-FFF2-40B4-BE49-F238E27FC236}">
                <a16:creationId xmlns:a16="http://schemas.microsoft.com/office/drawing/2014/main" id="{6E3B7E20-ACE7-41AE-8DB9-CFFBD2DEA6DE}"/>
              </a:ext>
            </a:extLst>
          </p:cNvPr>
          <p:cNvSpPr txBox="1"/>
          <p:nvPr/>
        </p:nvSpPr>
        <p:spPr>
          <a:xfrm>
            <a:off x="1377120" y="3313586"/>
            <a:ext cx="4004505"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ipsum volutpat tincids dapibus integer elefenad nulla</a:t>
            </a:r>
            <a:endParaRPr lang="en-ID" sz="1200">
              <a:solidFill>
                <a:schemeClr val="tx1"/>
              </a:solidFill>
            </a:endParaRPr>
          </a:p>
        </p:txBody>
      </p:sp>
      <p:sp>
        <p:nvSpPr>
          <p:cNvPr id="141" name="TextBox">
            <a:extLst>
              <a:ext uri="{FF2B5EF4-FFF2-40B4-BE49-F238E27FC236}">
                <a16:creationId xmlns:a16="http://schemas.microsoft.com/office/drawing/2014/main" id="{0F82312C-1DCF-4F09-8620-016915D4BFBD}"/>
              </a:ext>
            </a:extLst>
          </p:cNvPr>
          <p:cNvSpPr txBox="1"/>
          <p:nvPr/>
        </p:nvSpPr>
        <p:spPr>
          <a:xfrm>
            <a:off x="1377119" y="2945929"/>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142" name="Rectangle: Rounded Corners 141">
            <a:extLst>
              <a:ext uri="{FF2B5EF4-FFF2-40B4-BE49-F238E27FC236}">
                <a16:creationId xmlns:a16="http://schemas.microsoft.com/office/drawing/2014/main" id="{42D09C6A-1E0F-49EA-8C74-FBFF090A65E3}"/>
              </a:ext>
            </a:extLst>
          </p:cNvPr>
          <p:cNvSpPr/>
          <p:nvPr/>
        </p:nvSpPr>
        <p:spPr>
          <a:xfrm>
            <a:off x="747401" y="3059874"/>
            <a:ext cx="483070" cy="48307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7" name="Oval 7">
            <a:extLst>
              <a:ext uri="{FF2B5EF4-FFF2-40B4-BE49-F238E27FC236}">
                <a16:creationId xmlns:a16="http://schemas.microsoft.com/office/drawing/2014/main" id="{E035CC07-656A-4DB4-9290-4EB03C35CBEE}"/>
              </a:ext>
            </a:extLst>
          </p:cNvPr>
          <p:cNvSpPr/>
          <p:nvPr/>
        </p:nvSpPr>
        <p:spPr>
          <a:xfrm>
            <a:off x="11237314" y="0"/>
            <a:ext cx="956274" cy="956274"/>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85" name="Group 84">
            <a:extLst>
              <a:ext uri="{FF2B5EF4-FFF2-40B4-BE49-F238E27FC236}">
                <a16:creationId xmlns:a16="http://schemas.microsoft.com/office/drawing/2014/main" id="{90B91D03-AB0C-4F6F-9B45-C4CAB0C8FA42}"/>
              </a:ext>
            </a:extLst>
          </p:cNvPr>
          <p:cNvGrpSpPr/>
          <p:nvPr/>
        </p:nvGrpSpPr>
        <p:grpSpPr>
          <a:xfrm rot="5400000">
            <a:off x="10510077" y="-360562"/>
            <a:ext cx="986477" cy="1846350"/>
            <a:chOff x="8541680" y="4188469"/>
            <a:chExt cx="1132821" cy="2120256"/>
          </a:xfrm>
          <a:solidFill>
            <a:schemeClr val="tx1"/>
          </a:solidFill>
        </p:grpSpPr>
        <p:grpSp>
          <p:nvGrpSpPr>
            <p:cNvPr id="86" name="Group 85">
              <a:extLst>
                <a:ext uri="{FF2B5EF4-FFF2-40B4-BE49-F238E27FC236}">
                  <a16:creationId xmlns:a16="http://schemas.microsoft.com/office/drawing/2014/main" id="{A565C83C-4FA4-4D02-AF46-91F02CFD1344}"/>
                </a:ext>
              </a:extLst>
            </p:cNvPr>
            <p:cNvGrpSpPr/>
            <p:nvPr/>
          </p:nvGrpSpPr>
          <p:grpSpPr>
            <a:xfrm>
              <a:off x="9602501" y="4188469"/>
              <a:ext cx="72000" cy="2120256"/>
              <a:chOff x="9151342" y="4617676"/>
              <a:chExt cx="72000" cy="2120256"/>
            </a:xfrm>
            <a:grpFill/>
          </p:grpSpPr>
          <p:sp>
            <p:nvSpPr>
              <p:cNvPr id="150" name="Oval 149">
                <a:extLst>
                  <a:ext uri="{FF2B5EF4-FFF2-40B4-BE49-F238E27FC236}">
                    <a16:creationId xmlns:a16="http://schemas.microsoft.com/office/drawing/2014/main" id="{9D96DC41-A7CC-4345-8664-52CFD647E5B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1" name="Oval 150">
                <a:extLst>
                  <a:ext uri="{FF2B5EF4-FFF2-40B4-BE49-F238E27FC236}">
                    <a16:creationId xmlns:a16="http://schemas.microsoft.com/office/drawing/2014/main" id="{EC4224F2-FAC2-42CC-94DD-81094698FCC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2" name="Oval 151">
                <a:extLst>
                  <a:ext uri="{FF2B5EF4-FFF2-40B4-BE49-F238E27FC236}">
                    <a16:creationId xmlns:a16="http://schemas.microsoft.com/office/drawing/2014/main" id="{6DEA95EF-99CB-4322-92C0-D78B7CB6B98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3" name="Oval 152">
                <a:extLst>
                  <a:ext uri="{FF2B5EF4-FFF2-40B4-BE49-F238E27FC236}">
                    <a16:creationId xmlns:a16="http://schemas.microsoft.com/office/drawing/2014/main" id="{C622E080-3259-461D-92F3-40D3EA3E37B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4" name="Oval 153">
                <a:extLst>
                  <a:ext uri="{FF2B5EF4-FFF2-40B4-BE49-F238E27FC236}">
                    <a16:creationId xmlns:a16="http://schemas.microsoft.com/office/drawing/2014/main" id="{27875432-6267-4BFA-9954-03B2DB0E118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5" name="Oval 154">
                <a:extLst>
                  <a:ext uri="{FF2B5EF4-FFF2-40B4-BE49-F238E27FC236}">
                    <a16:creationId xmlns:a16="http://schemas.microsoft.com/office/drawing/2014/main" id="{B3768591-196F-44FD-83E7-694F69978B8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6" name="Oval 155">
                <a:extLst>
                  <a:ext uri="{FF2B5EF4-FFF2-40B4-BE49-F238E27FC236}">
                    <a16:creationId xmlns:a16="http://schemas.microsoft.com/office/drawing/2014/main" id="{917A1B97-A39F-4371-9AC9-0776D3FA880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7" name="Oval 156">
                <a:extLst>
                  <a:ext uri="{FF2B5EF4-FFF2-40B4-BE49-F238E27FC236}">
                    <a16:creationId xmlns:a16="http://schemas.microsoft.com/office/drawing/2014/main" id="{5E5E9DBF-23AA-4D93-8B78-13299691092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8" name="Oval 157">
                <a:extLst>
                  <a:ext uri="{FF2B5EF4-FFF2-40B4-BE49-F238E27FC236}">
                    <a16:creationId xmlns:a16="http://schemas.microsoft.com/office/drawing/2014/main" id="{8B7868EE-6E01-4FA9-91CA-75E908D5296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9" name="Oval 158">
                <a:extLst>
                  <a:ext uri="{FF2B5EF4-FFF2-40B4-BE49-F238E27FC236}">
                    <a16:creationId xmlns:a16="http://schemas.microsoft.com/office/drawing/2014/main" id="{82BBA907-EEE1-4B92-AAA4-26E21786BA4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7" name="Group 86">
              <a:extLst>
                <a:ext uri="{FF2B5EF4-FFF2-40B4-BE49-F238E27FC236}">
                  <a16:creationId xmlns:a16="http://schemas.microsoft.com/office/drawing/2014/main" id="{BCEAF776-42E8-48B8-8948-5EC754A6B60C}"/>
                </a:ext>
              </a:extLst>
            </p:cNvPr>
            <p:cNvGrpSpPr/>
            <p:nvPr/>
          </p:nvGrpSpPr>
          <p:grpSpPr>
            <a:xfrm>
              <a:off x="9248894" y="4188469"/>
              <a:ext cx="72000" cy="2120256"/>
              <a:chOff x="9151342" y="4617676"/>
              <a:chExt cx="72000" cy="2120256"/>
            </a:xfrm>
            <a:grpFill/>
          </p:grpSpPr>
          <p:sp>
            <p:nvSpPr>
              <p:cNvPr id="124" name="Oval 123">
                <a:extLst>
                  <a:ext uri="{FF2B5EF4-FFF2-40B4-BE49-F238E27FC236}">
                    <a16:creationId xmlns:a16="http://schemas.microsoft.com/office/drawing/2014/main" id="{CAFC6B5D-6FB8-445F-9E66-0B72A56226E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5" name="Oval 124">
                <a:extLst>
                  <a:ext uri="{FF2B5EF4-FFF2-40B4-BE49-F238E27FC236}">
                    <a16:creationId xmlns:a16="http://schemas.microsoft.com/office/drawing/2014/main" id="{E85D3AEF-929F-4A8D-9DB7-2AB565A690E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6" name="Oval 125">
                <a:extLst>
                  <a:ext uri="{FF2B5EF4-FFF2-40B4-BE49-F238E27FC236}">
                    <a16:creationId xmlns:a16="http://schemas.microsoft.com/office/drawing/2014/main" id="{0E8138EE-D4EE-4D1C-8F23-4F898121407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3" name="Oval 142">
                <a:extLst>
                  <a:ext uri="{FF2B5EF4-FFF2-40B4-BE49-F238E27FC236}">
                    <a16:creationId xmlns:a16="http://schemas.microsoft.com/office/drawing/2014/main" id="{2EA79512-88C0-4A8F-A920-87F0652F654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4" name="Oval 143">
                <a:extLst>
                  <a:ext uri="{FF2B5EF4-FFF2-40B4-BE49-F238E27FC236}">
                    <a16:creationId xmlns:a16="http://schemas.microsoft.com/office/drawing/2014/main" id="{004AC7FD-BB71-41AA-B843-F645657C00C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5" name="Oval 144">
                <a:extLst>
                  <a:ext uri="{FF2B5EF4-FFF2-40B4-BE49-F238E27FC236}">
                    <a16:creationId xmlns:a16="http://schemas.microsoft.com/office/drawing/2014/main" id="{54D11946-2007-4D6A-AB3A-D7E4F99E20A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6" name="Oval 145">
                <a:extLst>
                  <a:ext uri="{FF2B5EF4-FFF2-40B4-BE49-F238E27FC236}">
                    <a16:creationId xmlns:a16="http://schemas.microsoft.com/office/drawing/2014/main" id="{836452D4-1E25-41B5-AFCA-E4F68A5D361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7" name="Oval 146">
                <a:extLst>
                  <a:ext uri="{FF2B5EF4-FFF2-40B4-BE49-F238E27FC236}">
                    <a16:creationId xmlns:a16="http://schemas.microsoft.com/office/drawing/2014/main" id="{AFB9D91D-AA39-456F-91FD-7C3BFA2D32A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8" name="Oval 147">
                <a:extLst>
                  <a:ext uri="{FF2B5EF4-FFF2-40B4-BE49-F238E27FC236}">
                    <a16:creationId xmlns:a16="http://schemas.microsoft.com/office/drawing/2014/main" id="{FFCDEFF0-80BD-4DB6-A4EF-FC2778F7A61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9" name="Oval 148">
                <a:extLst>
                  <a:ext uri="{FF2B5EF4-FFF2-40B4-BE49-F238E27FC236}">
                    <a16:creationId xmlns:a16="http://schemas.microsoft.com/office/drawing/2014/main" id="{78E9E811-A582-43DB-904C-2A82A02F3F0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8" name="Group 87">
              <a:extLst>
                <a:ext uri="{FF2B5EF4-FFF2-40B4-BE49-F238E27FC236}">
                  <a16:creationId xmlns:a16="http://schemas.microsoft.com/office/drawing/2014/main" id="{4680E8B0-2524-4BC5-A562-46A20D4A16C9}"/>
                </a:ext>
              </a:extLst>
            </p:cNvPr>
            <p:cNvGrpSpPr/>
            <p:nvPr/>
          </p:nvGrpSpPr>
          <p:grpSpPr>
            <a:xfrm>
              <a:off x="8895287" y="4188469"/>
              <a:ext cx="72000" cy="2120256"/>
              <a:chOff x="9151342" y="4617676"/>
              <a:chExt cx="72000" cy="2120256"/>
            </a:xfrm>
            <a:grpFill/>
          </p:grpSpPr>
          <p:sp>
            <p:nvSpPr>
              <p:cNvPr id="108" name="Oval 107">
                <a:extLst>
                  <a:ext uri="{FF2B5EF4-FFF2-40B4-BE49-F238E27FC236}">
                    <a16:creationId xmlns:a16="http://schemas.microsoft.com/office/drawing/2014/main" id="{DEEB2EF2-6704-4818-AF30-0653D100E3A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9" name="Oval 108">
                <a:extLst>
                  <a:ext uri="{FF2B5EF4-FFF2-40B4-BE49-F238E27FC236}">
                    <a16:creationId xmlns:a16="http://schemas.microsoft.com/office/drawing/2014/main" id="{F968FDD3-B5C8-42AC-B244-D19F77EFCFC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0" name="Oval 109">
                <a:extLst>
                  <a:ext uri="{FF2B5EF4-FFF2-40B4-BE49-F238E27FC236}">
                    <a16:creationId xmlns:a16="http://schemas.microsoft.com/office/drawing/2014/main" id="{939FE1A6-B644-45C4-B2E7-D8A6E902B6E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1" name="Oval 110">
                <a:extLst>
                  <a:ext uri="{FF2B5EF4-FFF2-40B4-BE49-F238E27FC236}">
                    <a16:creationId xmlns:a16="http://schemas.microsoft.com/office/drawing/2014/main" id="{92EB5A63-694F-4301-B6E6-1866CE6CE24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3" name="Oval 112">
                <a:extLst>
                  <a:ext uri="{FF2B5EF4-FFF2-40B4-BE49-F238E27FC236}">
                    <a16:creationId xmlns:a16="http://schemas.microsoft.com/office/drawing/2014/main" id="{0520BE6A-3AFD-4FAC-AADD-C701866B9FF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9" name="Oval 118">
                <a:extLst>
                  <a:ext uri="{FF2B5EF4-FFF2-40B4-BE49-F238E27FC236}">
                    <a16:creationId xmlns:a16="http://schemas.microsoft.com/office/drawing/2014/main" id="{EF470EE6-C8AC-4757-8385-10F7216EA74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0" name="Oval 119">
                <a:extLst>
                  <a:ext uri="{FF2B5EF4-FFF2-40B4-BE49-F238E27FC236}">
                    <a16:creationId xmlns:a16="http://schemas.microsoft.com/office/drawing/2014/main" id="{687B5504-EAC6-4929-801E-5F67BD408F0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1" name="Oval 120">
                <a:extLst>
                  <a:ext uri="{FF2B5EF4-FFF2-40B4-BE49-F238E27FC236}">
                    <a16:creationId xmlns:a16="http://schemas.microsoft.com/office/drawing/2014/main" id="{731620E3-0BF7-40B9-AC2C-5B1FAD0CD910}"/>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2" name="Oval 121">
                <a:extLst>
                  <a:ext uri="{FF2B5EF4-FFF2-40B4-BE49-F238E27FC236}">
                    <a16:creationId xmlns:a16="http://schemas.microsoft.com/office/drawing/2014/main" id="{B2C0A3A5-28A3-4678-9622-AFDC0EF1FFE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3" name="Oval 122">
                <a:extLst>
                  <a:ext uri="{FF2B5EF4-FFF2-40B4-BE49-F238E27FC236}">
                    <a16:creationId xmlns:a16="http://schemas.microsoft.com/office/drawing/2014/main" id="{8ED68A60-754A-4473-AEE9-F9B5F662713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9" name="Group 88">
              <a:extLst>
                <a:ext uri="{FF2B5EF4-FFF2-40B4-BE49-F238E27FC236}">
                  <a16:creationId xmlns:a16="http://schemas.microsoft.com/office/drawing/2014/main" id="{098CD973-8AFE-44B0-8734-7E6EF2A002D8}"/>
                </a:ext>
              </a:extLst>
            </p:cNvPr>
            <p:cNvGrpSpPr/>
            <p:nvPr/>
          </p:nvGrpSpPr>
          <p:grpSpPr>
            <a:xfrm>
              <a:off x="8541680" y="4188469"/>
              <a:ext cx="72000" cy="2120256"/>
              <a:chOff x="9151342" y="4617676"/>
              <a:chExt cx="72000" cy="2120256"/>
            </a:xfrm>
            <a:grpFill/>
          </p:grpSpPr>
          <p:sp>
            <p:nvSpPr>
              <p:cNvPr id="90" name="Oval 89">
                <a:extLst>
                  <a:ext uri="{FF2B5EF4-FFF2-40B4-BE49-F238E27FC236}">
                    <a16:creationId xmlns:a16="http://schemas.microsoft.com/office/drawing/2014/main" id="{A22E2B89-5E8B-48EE-B1C3-CC0DD998B9E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1" name="Oval 90">
                <a:extLst>
                  <a:ext uri="{FF2B5EF4-FFF2-40B4-BE49-F238E27FC236}">
                    <a16:creationId xmlns:a16="http://schemas.microsoft.com/office/drawing/2014/main" id="{83D849F1-D1DD-44B8-8430-9D7F1C51AF4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2" name="Oval 91">
                <a:extLst>
                  <a:ext uri="{FF2B5EF4-FFF2-40B4-BE49-F238E27FC236}">
                    <a16:creationId xmlns:a16="http://schemas.microsoft.com/office/drawing/2014/main" id="{0F0E4F00-8696-41E2-8F3F-8CD911F592F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3" name="Oval 92">
                <a:extLst>
                  <a:ext uri="{FF2B5EF4-FFF2-40B4-BE49-F238E27FC236}">
                    <a16:creationId xmlns:a16="http://schemas.microsoft.com/office/drawing/2014/main" id="{945187D8-6F2D-4A46-9347-814A4F923EA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4" name="Oval 93">
                <a:extLst>
                  <a:ext uri="{FF2B5EF4-FFF2-40B4-BE49-F238E27FC236}">
                    <a16:creationId xmlns:a16="http://schemas.microsoft.com/office/drawing/2014/main" id="{50AC8D22-1CF9-4DD6-B2E7-1FFB5B8374C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5" name="Oval 94">
                <a:extLst>
                  <a:ext uri="{FF2B5EF4-FFF2-40B4-BE49-F238E27FC236}">
                    <a16:creationId xmlns:a16="http://schemas.microsoft.com/office/drawing/2014/main" id="{2F676306-7DC8-46D0-969F-A23E51267C0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6" name="Oval 95">
                <a:extLst>
                  <a:ext uri="{FF2B5EF4-FFF2-40B4-BE49-F238E27FC236}">
                    <a16:creationId xmlns:a16="http://schemas.microsoft.com/office/drawing/2014/main" id="{D4FFF878-4BC3-4BAF-A65B-AFE088F4136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8" name="Oval 97">
                <a:extLst>
                  <a:ext uri="{FF2B5EF4-FFF2-40B4-BE49-F238E27FC236}">
                    <a16:creationId xmlns:a16="http://schemas.microsoft.com/office/drawing/2014/main" id="{84248A7D-1FD5-4FAE-8ADC-174F7588125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9" name="Oval 98">
                <a:extLst>
                  <a:ext uri="{FF2B5EF4-FFF2-40B4-BE49-F238E27FC236}">
                    <a16:creationId xmlns:a16="http://schemas.microsoft.com/office/drawing/2014/main" id="{63320004-44D4-4594-9DA4-010E0F130EC3}"/>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0" name="Oval 99">
                <a:extLst>
                  <a:ext uri="{FF2B5EF4-FFF2-40B4-BE49-F238E27FC236}">
                    <a16:creationId xmlns:a16="http://schemas.microsoft.com/office/drawing/2014/main" id="{7ABEF43C-DB21-4AE7-B054-CE800C4F868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
        <p:nvSpPr>
          <p:cNvPr id="160" name="TextBox">
            <a:extLst>
              <a:ext uri="{FF2B5EF4-FFF2-40B4-BE49-F238E27FC236}">
                <a16:creationId xmlns:a16="http://schemas.microsoft.com/office/drawing/2014/main" id="{52CC15DD-C9FC-427B-9329-38DDFA0D15DB}"/>
              </a:ext>
            </a:extLst>
          </p:cNvPr>
          <p:cNvSpPr txBox="1"/>
          <p:nvPr/>
        </p:nvSpPr>
        <p:spPr>
          <a:xfrm>
            <a:off x="692283" y="3117058"/>
            <a:ext cx="593306"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01</a:t>
            </a:r>
          </a:p>
        </p:txBody>
      </p:sp>
      <p:sp>
        <p:nvSpPr>
          <p:cNvPr id="162" name="TextBox">
            <a:extLst>
              <a:ext uri="{FF2B5EF4-FFF2-40B4-BE49-F238E27FC236}">
                <a16:creationId xmlns:a16="http://schemas.microsoft.com/office/drawing/2014/main" id="{65EA228A-228F-431A-A89B-3CBAF1CEA954}"/>
              </a:ext>
            </a:extLst>
          </p:cNvPr>
          <p:cNvSpPr txBox="1"/>
          <p:nvPr/>
        </p:nvSpPr>
        <p:spPr>
          <a:xfrm>
            <a:off x="692283" y="3847230"/>
            <a:ext cx="593306"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02</a:t>
            </a:r>
          </a:p>
        </p:txBody>
      </p:sp>
      <p:sp>
        <p:nvSpPr>
          <p:cNvPr id="164" name="TextBox">
            <a:extLst>
              <a:ext uri="{FF2B5EF4-FFF2-40B4-BE49-F238E27FC236}">
                <a16:creationId xmlns:a16="http://schemas.microsoft.com/office/drawing/2014/main" id="{3DAE9A9E-202D-4B36-866D-126D550FEE51}"/>
              </a:ext>
            </a:extLst>
          </p:cNvPr>
          <p:cNvSpPr txBox="1"/>
          <p:nvPr/>
        </p:nvSpPr>
        <p:spPr>
          <a:xfrm>
            <a:off x="692283" y="4573964"/>
            <a:ext cx="593306"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03</a:t>
            </a:r>
          </a:p>
        </p:txBody>
      </p:sp>
      <p:sp>
        <p:nvSpPr>
          <p:cNvPr id="166" name="TextBox">
            <a:extLst>
              <a:ext uri="{FF2B5EF4-FFF2-40B4-BE49-F238E27FC236}">
                <a16:creationId xmlns:a16="http://schemas.microsoft.com/office/drawing/2014/main" id="{C2846F51-C71C-4669-934D-B1DC523DD3FF}"/>
              </a:ext>
            </a:extLst>
          </p:cNvPr>
          <p:cNvSpPr txBox="1"/>
          <p:nvPr/>
        </p:nvSpPr>
        <p:spPr>
          <a:xfrm>
            <a:off x="692283" y="5300698"/>
            <a:ext cx="593306"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04</a:t>
            </a:r>
          </a:p>
        </p:txBody>
      </p:sp>
      <p:sp>
        <p:nvSpPr>
          <p:cNvPr id="112" name="Circular Arrow 2">
            <a:extLst>
              <a:ext uri="{FF2B5EF4-FFF2-40B4-BE49-F238E27FC236}">
                <a16:creationId xmlns:a16="http://schemas.microsoft.com/office/drawing/2014/main" id="{854B6420-F4B6-496C-804D-CE092520B303}"/>
              </a:ext>
            </a:extLst>
          </p:cNvPr>
          <p:cNvSpPr/>
          <p:nvPr/>
        </p:nvSpPr>
        <p:spPr>
          <a:xfrm>
            <a:off x="7102712" y="1974774"/>
            <a:ext cx="3682303" cy="3683263"/>
          </a:xfrm>
          <a:prstGeom prst="circularArrow">
            <a:avLst>
              <a:gd name="adj1" fmla="val 4668"/>
              <a:gd name="adj2" fmla="val 272909"/>
              <a:gd name="adj3" fmla="val 12840990"/>
              <a:gd name="adj4" fmla="val 18024320"/>
              <a:gd name="adj5" fmla="val 4847"/>
            </a:avLst>
          </a:prstGeom>
          <a:solidFill>
            <a:schemeClr val="bg2">
              <a:lumMod val="85000"/>
            </a:scheme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ID"/>
          </a:p>
        </p:txBody>
      </p:sp>
      <p:sp>
        <p:nvSpPr>
          <p:cNvPr id="114" name="Rounded Rectangle 3">
            <a:extLst>
              <a:ext uri="{FF2B5EF4-FFF2-40B4-BE49-F238E27FC236}">
                <a16:creationId xmlns:a16="http://schemas.microsoft.com/office/drawing/2014/main" id="{9903D451-E4B4-418C-AD60-CE26FC175F17}"/>
              </a:ext>
            </a:extLst>
          </p:cNvPr>
          <p:cNvSpPr/>
          <p:nvPr/>
        </p:nvSpPr>
        <p:spPr>
          <a:xfrm>
            <a:off x="7732356" y="4499888"/>
            <a:ext cx="2445879" cy="1223258"/>
          </a:xfrm>
          <a:prstGeom prst="roundRect">
            <a:avLst/>
          </a:prstGeom>
          <a:solidFill>
            <a:schemeClr val="accent1">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5" name="Rounded Rectangle 4">
            <a:extLst>
              <a:ext uri="{FF2B5EF4-FFF2-40B4-BE49-F238E27FC236}">
                <a16:creationId xmlns:a16="http://schemas.microsoft.com/office/drawing/2014/main" id="{38716AEC-D9F1-45D6-B766-E232EF424163}"/>
              </a:ext>
            </a:extLst>
          </p:cNvPr>
          <p:cNvSpPr/>
          <p:nvPr/>
        </p:nvSpPr>
        <p:spPr>
          <a:xfrm>
            <a:off x="6363853" y="3200257"/>
            <a:ext cx="2445879" cy="1223258"/>
          </a:xfrm>
          <a:prstGeom prst="roundRect">
            <a:avLst/>
          </a:prstGeom>
          <a:solidFill>
            <a:schemeClr val="accent1">
              <a:lumMod val="5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7" name="Rounded Rectangle 5">
            <a:extLst>
              <a:ext uri="{FF2B5EF4-FFF2-40B4-BE49-F238E27FC236}">
                <a16:creationId xmlns:a16="http://schemas.microsoft.com/office/drawing/2014/main" id="{99B388CB-5028-4571-A1EC-DFFCED84CA63}"/>
              </a:ext>
            </a:extLst>
          </p:cNvPr>
          <p:cNvSpPr/>
          <p:nvPr/>
        </p:nvSpPr>
        <p:spPr>
          <a:xfrm>
            <a:off x="9007954" y="3198162"/>
            <a:ext cx="2445879" cy="1223258"/>
          </a:xfrm>
          <a:prstGeom prst="roundRect">
            <a:avLst/>
          </a:prstGeom>
          <a:solidFill>
            <a:schemeClr val="accent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1" name="Rounded Rectangle 6">
            <a:extLst>
              <a:ext uri="{FF2B5EF4-FFF2-40B4-BE49-F238E27FC236}">
                <a16:creationId xmlns:a16="http://schemas.microsoft.com/office/drawing/2014/main" id="{B501E1EC-1CE8-4579-8B1B-6EF5EEBAA9AE}"/>
              </a:ext>
            </a:extLst>
          </p:cNvPr>
          <p:cNvSpPr/>
          <p:nvPr/>
        </p:nvSpPr>
        <p:spPr>
          <a:xfrm>
            <a:off x="7732356" y="1845492"/>
            <a:ext cx="2445879" cy="1223258"/>
          </a:xfrm>
          <a:prstGeom prst="roundRect">
            <a:avLst/>
          </a:prstGeom>
          <a:solidFill>
            <a:schemeClr val="accent1">
              <a:lumMod val="60000"/>
              <a:lumOff val="4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grpSp>
        <p:nvGrpSpPr>
          <p:cNvPr id="135" name="Group 134">
            <a:extLst>
              <a:ext uri="{FF2B5EF4-FFF2-40B4-BE49-F238E27FC236}">
                <a16:creationId xmlns:a16="http://schemas.microsoft.com/office/drawing/2014/main" id="{FB894910-FB7B-4F9A-90E8-322FABA4AD87}"/>
              </a:ext>
            </a:extLst>
          </p:cNvPr>
          <p:cNvGrpSpPr/>
          <p:nvPr/>
        </p:nvGrpSpPr>
        <p:grpSpPr>
          <a:xfrm>
            <a:off x="8702952" y="2036769"/>
            <a:ext cx="504688" cy="428985"/>
            <a:chOff x="6349750" y="2001450"/>
            <a:chExt cx="762000" cy="647700"/>
          </a:xfrm>
          <a:solidFill>
            <a:schemeClr val="bg2"/>
          </a:solidFill>
        </p:grpSpPr>
        <p:sp>
          <p:nvSpPr>
            <p:cNvPr id="139" name="Freeform: Shape 138">
              <a:extLst>
                <a:ext uri="{FF2B5EF4-FFF2-40B4-BE49-F238E27FC236}">
                  <a16:creationId xmlns:a16="http://schemas.microsoft.com/office/drawing/2014/main" id="{7622FF02-DC60-4457-A83C-282151B6B9E5}"/>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solidFill>
                  <a:schemeClr val="bg2"/>
                </a:solidFill>
              </a:endParaRPr>
            </a:p>
          </p:txBody>
        </p:sp>
        <p:sp>
          <p:nvSpPr>
            <p:cNvPr id="161" name="Freeform: Shape 160">
              <a:extLst>
                <a:ext uri="{FF2B5EF4-FFF2-40B4-BE49-F238E27FC236}">
                  <a16:creationId xmlns:a16="http://schemas.microsoft.com/office/drawing/2014/main" id="{8BAA02F3-5A07-4BC5-BA6F-C54D22C3EFEB}"/>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solidFill>
                  <a:schemeClr val="bg2"/>
                </a:solidFill>
              </a:endParaRPr>
            </a:p>
          </p:txBody>
        </p:sp>
      </p:grpSp>
      <p:sp>
        <p:nvSpPr>
          <p:cNvPr id="192" name="TextBox">
            <a:extLst>
              <a:ext uri="{FF2B5EF4-FFF2-40B4-BE49-F238E27FC236}">
                <a16:creationId xmlns:a16="http://schemas.microsoft.com/office/drawing/2014/main" id="{38525453-B0D2-4AC1-A2C8-9EE9513E8166}"/>
              </a:ext>
            </a:extLst>
          </p:cNvPr>
          <p:cNvSpPr txBox="1"/>
          <p:nvPr/>
        </p:nvSpPr>
        <p:spPr>
          <a:xfrm>
            <a:off x="8218467" y="2540717"/>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Description</a:t>
            </a:r>
          </a:p>
        </p:txBody>
      </p:sp>
      <p:grpSp>
        <p:nvGrpSpPr>
          <p:cNvPr id="194" name="Group 193">
            <a:extLst>
              <a:ext uri="{FF2B5EF4-FFF2-40B4-BE49-F238E27FC236}">
                <a16:creationId xmlns:a16="http://schemas.microsoft.com/office/drawing/2014/main" id="{0C73A43A-C6DB-4F5E-8FE0-929ED8A19A22}"/>
              </a:ext>
            </a:extLst>
          </p:cNvPr>
          <p:cNvGrpSpPr/>
          <p:nvPr/>
        </p:nvGrpSpPr>
        <p:grpSpPr>
          <a:xfrm>
            <a:off x="8702952" y="4689070"/>
            <a:ext cx="504688" cy="428985"/>
            <a:chOff x="6349750" y="2001450"/>
            <a:chExt cx="762000" cy="647700"/>
          </a:xfrm>
          <a:solidFill>
            <a:schemeClr val="bg2"/>
          </a:solidFill>
        </p:grpSpPr>
        <p:sp>
          <p:nvSpPr>
            <p:cNvPr id="195" name="Freeform: Shape 194">
              <a:extLst>
                <a:ext uri="{FF2B5EF4-FFF2-40B4-BE49-F238E27FC236}">
                  <a16:creationId xmlns:a16="http://schemas.microsoft.com/office/drawing/2014/main" id="{659B5AB4-6616-4D1C-936B-E66A51764067}"/>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solidFill>
                  <a:schemeClr val="bg2"/>
                </a:solidFill>
              </a:endParaRPr>
            </a:p>
          </p:txBody>
        </p:sp>
        <p:sp>
          <p:nvSpPr>
            <p:cNvPr id="196" name="Freeform: Shape 195">
              <a:extLst>
                <a:ext uri="{FF2B5EF4-FFF2-40B4-BE49-F238E27FC236}">
                  <a16:creationId xmlns:a16="http://schemas.microsoft.com/office/drawing/2014/main" id="{C407AAF5-C76A-4AB5-B544-F253D5C971E6}"/>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solidFill>
                  <a:schemeClr val="bg2"/>
                </a:solidFill>
              </a:endParaRPr>
            </a:p>
          </p:txBody>
        </p:sp>
      </p:grpSp>
      <p:sp>
        <p:nvSpPr>
          <p:cNvPr id="197" name="TextBox">
            <a:extLst>
              <a:ext uri="{FF2B5EF4-FFF2-40B4-BE49-F238E27FC236}">
                <a16:creationId xmlns:a16="http://schemas.microsoft.com/office/drawing/2014/main" id="{597AF238-0A08-47E5-B37B-C3A66B154F0A}"/>
              </a:ext>
            </a:extLst>
          </p:cNvPr>
          <p:cNvSpPr txBox="1"/>
          <p:nvPr/>
        </p:nvSpPr>
        <p:spPr>
          <a:xfrm>
            <a:off x="8218467" y="5193018"/>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Description</a:t>
            </a:r>
          </a:p>
        </p:txBody>
      </p:sp>
      <p:grpSp>
        <p:nvGrpSpPr>
          <p:cNvPr id="200" name="Group 199">
            <a:extLst>
              <a:ext uri="{FF2B5EF4-FFF2-40B4-BE49-F238E27FC236}">
                <a16:creationId xmlns:a16="http://schemas.microsoft.com/office/drawing/2014/main" id="{E5947156-213E-48BE-9947-EBADFD2D3377}"/>
              </a:ext>
            </a:extLst>
          </p:cNvPr>
          <p:cNvGrpSpPr/>
          <p:nvPr/>
        </p:nvGrpSpPr>
        <p:grpSpPr>
          <a:xfrm>
            <a:off x="7334449" y="3387214"/>
            <a:ext cx="504688" cy="428985"/>
            <a:chOff x="6349750" y="2001450"/>
            <a:chExt cx="762000" cy="647700"/>
          </a:xfrm>
          <a:solidFill>
            <a:schemeClr val="bg2"/>
          </a:solidFill>
        </p:grpSpPr>
        <p:sp>
          <p:nvSpPr>
            <p:cNvPr id="201" name="Freeform: Shape 200">
              <a:extLst>
                <a:ext uri="{FF2B5EF4-FFF2-40B4-BE49-F238E27FC236}">
                  <a16:creationId xmlns:a16="http://schemas.microsoft.com/office/drawing/2014/main" id="{97E8E59D-4949-47F1-A8E4-9A1E75265100}"/>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solidFill>
                  <a:schemeClr val="bg2"/>
                </a:solidFill>
              </a:endParaRPr>
            </a:p>
          </p:txBody>
        </p:sp>
        <p:sp>
          <p:nvSpPr>
            <p:cNvPr id="202" name="Freeform: Shape 201">
              <a:extLst>
                <a:ext uri="{FF2B5EF4-FFF2-40B4-BE49-F238E27FC236}">
                  <a16:creationId xmlns:a16="http://schemas.microsoft.com/office/drawing/2014/main" id="{458FF112-89F4-485D-992D-FD9B5B99AFE0}"/>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solidFill>
                  <a:schemeClr val="bg2"/>
                </a:solidFill>
              </a:endParaRPr>
            </a:p>
          </p:txBody>
        </p:sp>
      </p:grpSp>
      <p:sp>
        <p:nvSpPr>
          <p:cNvPr id="203" name="TextBox">
            <a:extLst>
              <a:ext uri="{FF2B5EF4-FFF2-40B4-BE49-F238E27FC236}">
                <a16:creationId xmlns:a16="http://schemas.microsoft.com/office/drawing/2014/main" id="{0FAA6E65-454F-4733-9834-110487BFEA25}"/>
              </a:ext>
            </a:extLst>
          </p:cNvPr>
          <p:cNvSpPr txBox="1"/>
          <p:nvPr/>
        </p:nvSpPr>
        <p:spPr>
          <a:xfrm>
            <a:off x="6849964" y="3891162"/>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Description</a:t>
            </a:r>
          </a:p>
        </p:txBody>
      </p:sp>
      <p:grpSp>
        <p:nvGrpSpPr>
          <p:cNvPr id="204" name="Group 203">
            <a:extLst>
              <a:ext uri="{FF2B5EF4-FFF2-40B4-BE49-F238E27FC236}">
                <a16:creationId xmlns:a16="http://schemas.microsoft.com/office/drawing/2014/main" id="{EE606CEE-999C-4402-9ECE-9ED9D1B6C8E3}"/>
              </a:ext>
            </a:extLst>
          </p:cNvPr>
          <p:cNvGrpSpPr/>
          <p:nvPr/>
        </p:nvGrpSpPr>
        <p:grpSpPr>
          <a:xfrm>
            <a:off x="9978550" y="3387214"/>
            <a:ext cx="504688" cy="428985"/>
            <a:chOff x="6349750" y="2001450"/>
            <a:chExt cx="762000" cy="647700"/>
          </a:xfrm>
          <a:solidFill>
            <a:schemeClr val="bg2"/>
          </a:solidFill>
        </p:grpSpPr>
        <p:sp>
          <p:nvSpPr>
            <p:cNvPr id="205" name="Freeform: Shape 204">
              <a:extLst>
                <a:ext uri="{FF2B5EF4-FFF2-40B4-BE49-F238E27FC236}">
                  <a16:creationId xmlns:a16="http://schemas.microsoft.com/office/drawing/2014/main" id="{A43C2DF6-ED60-40B2-BEFB-79521E297590}"/>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solidFill>
                  <a:schemeClr val="bg2"/>
                </a:solidFill>
              </a:endParaRPr>
            </a:p>
          </p:txBody>
        </p:sp>
        <p:sp>
          <p:nvSpPr>
            <p:cNvPr id="206" name="Freeform: Shape 205">
              <a:extLst>
                <a:ext uri="{FF2B5EF4-FFF2-40B4-BE49-F238E27FC236}">
                  <a16:creationId xmlns:a16="http://schemas.microsoft.com/office/drawing/2014/main" id="{8DCA7BB9-BDF9-4ACB-BB71-268A9B2FCCE9}"/>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solidFill>
                  <a:schemeClr val="bg2"/>
                </a:solidFill>
              </a:endParaRPr>
            </a:p>
          </p:txBody>
        </p:sp>
      </p:grpSp>
      <p:sp>
        <p:nvSpPr>
          <p:cNvPr id="207" name="TextBox">
            <a:extLst>
              <a:ext uri="{FF2B5EF4-FFF2-40B4-BE49-F238E27FC236}">
                <a16:creationId xmlns:a16="http://schemas.microsoft.com/office/drawing/2014/main" id="{0711395E-6A82-4561-88FF-E9DB67019555}"/>
              </a:ext>
            </a:extLst>
          </p:cNvPr>
          <p:cNvSpPr txBox="1"/>
          <p:nvPr/>
        </p:nvSpPr>
        <p:spPr>
          <a:xfrm>
            <a:off x="9505497" y="3891162"/>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Description</a:t>
            </a:r>
          </a:p>
        </p:txBody>
      </p:sp>
      <p:sp>
        <p:nvSpPr>
          <p:cNvPr id="2" name="Title 1">
            <a:extLst>
              <a:ext uri="{FF2B5EF4-FFF2-40B4-BE49-F238E27FC236}">
                <a16:creationId xmlns:a16="http://schemas.microsoft.com/office/drawing/2014/main" id="{71350D6F-2074-466D-B2D5-8310E613BF8D}"/>
              </a:ext>
            </a:extLst>
          </p:cNvPr>
          <p:cNvSpPr>
            <a:spLocks noGrp="1"/>
          </p:cNvSpPr>
          <p:nvPr>
            <p:ph type="ctrTitle"/>
          </p:nvPr>
        </p:nvSpPr>
        <p:spPr/>
        <p:txBody>
          <a:bodyPr/>
          <a:lstStyle/>
          <a:p>
            <a:r>
              <a:rPr lang="en-ID" sz="4000">
                <a:solidFill>
                  <a:schemeClr val="tx1"/>
                </a:solidFill>
                <a:latin typeface="+mj-lt"/>
              </a:rPr>
              <a:t>Work Process</a:t>
            </a:r>
            <a:endParaRPr lang="en-ID"/>
          </a:p>
        </p:txBody>
      </p:sp>
      <p:sp>
        <p:nvSpPr>
          <p:cNvPr id="3" name="Subtitle 2">
            <a:extLst>
              <a:ext uri="{FF2B5EF4-FFF2-40B4-BE49-F238E27FC236}">
                <a16:creationId xmlns:a16="http://schemas.microsoft.com/office/drawing/2014/main" id="{218FFBBE-B018-4484-81C1-1C85FB9482E7}"/>
              </a:ext>
            </a:extLst>
          </p:cNvPr>
          <p:cNvSpPr>
            <a:spLocks noGrp="1"/>
          </p:cNvSpPr>
          <p:nvPr>
            <p:ph type="subTitle" idx="1"/>
          </p:nvPr>
        </p:nvSpPr>
        <p:spPr/>
        <p:txBody>
          <a:bodyPr/>
          <a:lstStyle/>
          <a:p>
            <a:r>
              <a:rPr lang="en-US">
                <a:solidFill>
                  <a:schemeClr val="tx1"/>
                </a:solidFill>
              </a:rPr>
              <a:t>How i works</a:t>
            </a:r>
            <a:endParaRPr lang="en-ID">
              <a:solidFill>
                <a:schemeClr val="tx1"/>
              </a:solidFill>
            </a:endParaRPr>
          </a:p>
        </p:txBody>
      </p:sp>
    </p:spTree>
    <p:extLst>
      <p:ext uri="{BB962C8B-B14F-4D97-AF65-F5344CB8AC3E}">
        <p14:creationId xmlns:p14="http://schemas.microsoft.com/office/powerpoint/2010/main" val="417110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750" fill="hold"/>
                                        <p:tgtEl>
                                          <p:spTgt spid="85"/>
                                        </p:tgtEl>
                                        <p:attrNameLst>
                                          <p:attrName>ppt_x</p:attrName>
                                        </p:attrNameLst>
                                      </p:cBhvr>
                                      <p:tavLst>
                                        <p:tav tm="0">
                                          <p:val>
                                            <p:strVal val="1+#ppt_w/2"/>
                                          </p:val>
                                        </p:tav>
                                        <p:tav tm="100000">
                                          <p:val>
                                            <p:strVal val="#ppt_x"/>
                                          </p:val>
                                        </p:tav>
                                      </p:tavLst>
                                    </p:anim>
                                    <p:anim calcmode="lin" valueType="num">
                                      <p:cBhvr additive="base">
                                        <p:cTn id="8" dur="750" fill="hold"/>
                                        <p:tgtEl>
                                          <p:spTgt spid="8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7"/>
                                        </p:tgtEl>
                                        <p:attrNameLst>
                                          <p:attrName>style.visibility</p:attrName>
                                        </p:attrNameLst>
                                      </p:cBhvr>
                                      <p:to>
                                        <p:strVal val="visible"/>
                                      </p:to>
                                    </p:set>
                                    <p:anim calcmode="lin" valueType="num">
                                      <p:cBhvr additive="base">
                                        <p:cTn id="11" dur="750" fill="hold"/>
                                        <p:tgtEl>
                                          <p:spTgt spid="97"/>
                                        </p:tgtEl>
                                        <p:attrNameLst>
                                          <p:attrName>ppt_x</p:attrName>
                                        </p:attrNameLst>
                                      </p:cBhvr>
                                      <p:tavLst>
                                        <p:tav tm="0">
                                          <p:val>
                                            <p:strVal val="1+#ppt_w/2"/>
                                          </p:val>
                                        </p:tav>
                                        <p:tav tm="100000">
                                          <p:val>
                                            <p:strVal val="#ppt_x"/>
                                          </p:val>
                                        </p:tav>
                                      </p:tavLst>
                                    </p:anim>
                                    <p:anim calcmode="lin" valueType="num">
                                      <p:cBhvr additive="base">
                                        <p:cTn id="12" dur="750" fill="hold"/>
                                        <p:tgtEl>
                                          <p:spTgt spid="97"/>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18"/>
                                        </p:tgtEl>
                                        <p:attrNameLst>
                                          <p:attrName>style.visibility</p:attrName>
                                        </p:attrNameLst>
                                      </p:cBhvr>
                                      <p:to>
                                        <p:strVal val="visible"/>
                                      </p:to>
                                    </p:set>
                                    <p:animEffect transition="in" filter="wipe(left)">
                                      <p:cBhvr>
                                        <p:cTn id="16" dur="750"/>
                                        <p:tgtEl>
                                          <p:spTgt spid="118"/>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left)">
                                      <p:cBhvr>
                                        <p:cTn id="20" dur="750"/>
                                        <p:tgtEl>
                                          <p:spTgt spid="3">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750"/>
                                        <p:tgtEl>
                                          <p:spTgt spid="2"/>
                                        </p:tgtEl>
                                      </p:cBhvr>
                                    </p:animEffect>
                                  </p:childTnLst>
                                </p:cTn>
                              </p:par>
                            </p:childTnLst>
                          </p:cTn>
                        </p:par>
                        <p:par>
                          <p:cTn id="24" fill="hold">
                            <p:stCondLst>
                              <p:cond delay="2250"/>
                            </p:stCondLst>
                            <p:childTnLst>
                              <p:par>
                                <p:cTn id="25" presetID="2" presetClass="entr" presetSubtype="4" fill="hold" grpId="0" nodeType="afterEffect">
                                  <p:stCondLst>
                                    <p:cond delay="0"/>
                                  </p:stCondLst>
                                  <p:childTnLst>
                                    <p:set>
                                      <p:cBhvr>
                                        <p:cTn id="26" dur="1" fill="hold">
                                          <p:stCondLst>
                                            <p:cond delay="0"/>
                                          </p:stCondLst>
                                        </p:cTn>
                                        <p:tgtEl>
                                          <p:spTgt spid="142"/>
                                        </p:tgtEl>
                                        <p:attrNameLst>
                                          <p:attrName>style.visibility</p:attrName>
                                        </p:attrNameLst>
                                      </p:cBhvr>
                                      <p:to>
                                        <p:strVal val="visible"/>
                                      </p:to>
                                    </p:set>
                                    <p:anim calcmode="lin" valueType="num">
                                      <p:cBhvr additive="base">
                                        <p:cTn id="27" dur="750" fill="hold"/>
                                        <p:tgtEl>
                                          <p:spTgt spid="142"/>
                                        </p:tgtEl>
                                        <p:attrNameLst>
                                          <p:attrName>ppt_x</p:attrName>
                                        </p:attrNameLst>
                                      </p:cBhvr>
                                      <p:tavLst>
                                        <p:tav tm="0">
                                          <p:val>
                                            <p:strVal val="#ppt_x"/>
                                          </p:val>
                                        </p:tav>
                                        <p:tav tm="100000">
                                          <p:val>
                                            <p:strVal val="#ppt_x"/>
                                          </p:val>
                                        </p:tav>
                                      </p:tavLst>
                                    </p:anim>
                                    <p:anim calcmode="lin" valueType="num">
                                      <p:cBhvr additive="base">
                                        <p:cTn id="28" dur="750" fill="hold"/>
                                        <p:tgtEl>
                                          <p:spTgt spid="14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0"/>
                                        </p:tgtEl>
                                        <p:attrNameLst>
                                          <p:attrName>style.visibility</p:attrName>
                                        </p:attrNameLst>
                                      </p:cBhvr>
                                      <p:to>
                                        <p:strVal val="visible"/>
                                      </p:to>
                                    </p:set>
                                    <p:anim calcmode="lin" valueType="num">
                                      <p:cBhvr additive="base">
                                        <p:cTn id="31" dur="750" fill="hold"/>
                                        <p:tgtEl>
                                          <p:spTgt spid="160"/>
                                        </p:tgtEl>
                                        <p:attrNameLst>
                                          <p:attrName>ppt_x</p:attrName>
                                        </p:attrNameLst>
                                      </p:cBhvr>
                                      <p:tavLst>
                                        <p:tav tm="0">
                                          <p:val>
                                            <p:strVal val="#ppt_x"/>
                                          </p:val>
                                        </p:tav>
                                        <p:tav tm="100000">
                                          <p:val>
                                            <p:strVal val="#ppt_x"/>
                                          </p:val>
                                        </p:tav>
                                      </p:tavLst>
                                    </p:anim>
                                    <p:anim calcmode="lin" valueType="num">
                                      <p:cBhvr additive="base">
                                        <p:cTn id="32" dur="750" fill="hold"/>
                                        <p:tgtEl>
                                          <p:spTgt spid="16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1"/>
                                        </p:tgtEl>
                                        <p:attrNameLst>
                                          <p:attrName>style.visibility</p:attrName>
                                        </p:attrNameLst>
                                      </p:cBhvr>
                                      <p:to>
                                        <p:strVal val="visible"/>
                                      </p:to>
                                    </p:set>
                                    <p:anim calcmode="lin" valueType="num">
                                      <p:cBhvr additive="base">
                                        <p:cTn id="35" dur="750" fill="hold"/>
                                        <p:tgtEl>
                                          <p:spTgt spid="141"/>
                                        </p:tgtEl>
                                        <p:attrNameLst>
                                          <p:attrName>ppt_x</p:attrName>
                                        </p:attrNameLst>
                                      </p:cBhvr>
                                      <p:tavLst>
                                        <p:tav tm="0">
                                          <p:val>
                                            <p:strVal val="#ppt_x"/>
                                          </p:val>
                                        </p:tav>
                                        <p:tav tm="100000">
                                          <p:val>
                                            <p:strVal val="#ppt_x"/>
                                          </p:val>
                                        </p:tav>
                                      </p:tavLst>
                                    </p:anim>
                                    <p:anim calcmode="lin" valueType="num">
                                      <p:cBhvr additive="base">
                                        <p:cTn id="36" dur="750" fill="hold"/>
                                        <p:tgtEl>
                                          <p:spTgt spid="14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0"/>
                                        </p:tgtEl>
                                        <p:attrNameLst>
                                          <p:attrName>style.visibility</p:attrName>
                                        </p:attrNameLst>
                                      </p:cBhvr>
                                      <p:to>
                                        <p:strVal val="visible"/>
                                      </p:to>
                                    </p:set>
                                    <p:anim calcmode="lin" valueType="num">
                                      <p:cBhvr additive="base">
                                        <p:cTn id="39" dur="750" fill="hold"/>
                                        <p:tgtEl>
                                          <p:spTgt spid="140"/>
                                        </p:tgtEl>
                                        <p:attrNameLst>
                                          <p:attrName>ppt_x</p:attrName>
                                        </p:attrNameLst>
                                      </p:cBhvr>
                                      <p:tavLst>
                                        <p:tav tm="0">
                                          <p:val>
                                            <p:strVal val="#ppt_x"/>
                                          </p:val>
                                        </p:tav>
                                        <p:tav tm="100000">
                                          <p:val>
                                            <p:strVal val="#ppt_x"/>
                                          </p:val>
                                        </p:tav>
                                      </p:tavLst>
                                    </p:anim>
                                    <p:anim calcmode="lin" valueType="num">
                                      <p:cBhvr additive="base">
                                        <p:cTn id="40" dur="750" fill="hold"/>
                                        <p:tgtEl>
                                          <p:spTgt spid="14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8"/>
                                        </p:tgtEl>
                                        <p:attrNameLst>
                                          <p:attrName>style.visibility</p:attrName>
                                        </p:attrNameLst>
                                      </p:cBhvr>
                                      <p:to>
                                        <p:strVal val="visible"/>
                                      </p:to>
                                    </p:set>
                                    <p:anim calcmode="lin" valueType="num">
                                      <p:cBhvr additive="base">
                                        <p:cTn id="43" dur="750" fill="hold"/>
                                        <p:tgtEl>
                                          <p:spTgt spid="138"/>
                                        </p:tgtEl>
                                        <p:attrNameLst>
                                          <p:attrName>ppt_x</p:attrName>
                                        </p:attrNameLst>
                                      </p:cBhvr>
                                      <p:tavLst>
                                        <p:tav tm="0">
                                          <p:val>
                                            <p:strVal val="#ppt_x"/>
                                          </p:val>
                                        </p:tav>
                                        <p:tav tm="100000">
                                          <p:val>
                                            <p:strVal val="#ppt_x"/>
                                          </p:val>
                                        </p:tav>
                                      </p:tavLst>
                                    </p:anim>
                                    <p:anim calcmode="lin" valueType="num">
                                      <p:cBhvr additive="base">
                                        <p:cTn id="44" dur="750" fill="hold"/>
                                        <p:tgtEl>
                                          <p:spTgt spid="13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2"/>
                                        </p:tgtEl>
                                        <p:attrNameLst>
                                          <p:attrName>style.visibility</p:attrName>
                                        </p:attrNameLst>
                                      </p:cBhvr>
                                      <p:to>
                                        <p:strVal val="visible"/>
                                      </p:to>
                                    </p:set>
                                    <p:anim calcmode="lin" valueType="num">
                                      <p:cBhvr additive="base">
                                        <p:cTn id="47" dur="750" fill="hold"/>
                                        <p:tgtEl>
                                          <p:spTgt spid="162"/>
                                        </p:tgtEl>
                                        <p:attrNameLst>
                                          <p:attrName>ppt_x</p:attrName>
                                        </p:attrNameLst>
                                      </p:cBhvr>
                                      <p:tavLst>
                                        <p:tav tm="0">
                                          <p:val>
                                            <p:strVal val="#ppt_x"/>
                                          </p:val>
                                        </p:tav>
                                        <p:tav tm="100000">
                                          <p:val>
                                            <p:strVal val="#ppt_x"/>
                                          </p:val>
                                        </p:tav>
                                      </p:tavLst>
                                    </p:anim>
                                    <p:anim calcmode="lin" valueType="num">
                                      <p:cBhvr additive="base">
                                        <p:cTn id="48" dur="750" fill="hold"/>
                                        <p:tgtEl>
                                          <p:spTgt spid="16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750" fill="hold"/>
                                        <p:tgtEl>
                                          <p:spTgt spid="137"/>
                                        </p:tgtEl>
                                        <p:attrNameLst>
                                          <p:attrName>ppt_x</p:attrName>
                                        </p:attrNameLst>
                                      </p:cBhvr>
                                      <p:tavLst>
                                        <p:tav tm="0">
                                          <p:val>
                                            <p:strVal val="#ppt_x"/>
                                          </p:val>
                                        </p:tav>
                                        <p:tav tm="100000">
                                          <p:val>
                                            <p:strVal val="#ppt_x"/>
                                          </p:val>
                                        </p:tav>
                                      </p:tavLst>
                                    </p:anim>
                                    <p:anim calcmode="lin" valueType="num">
                                      <p:cBhvr additive="base">
                                        <p:cTn id="52" dur="75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6"/>
                                        </p:tgtEl>
                                        <p:attrNameLst>
                                          <p:attrName>style.visibility</p:attrName>
                                        </p:attrNameLst>
                                      </p:cBhvr>
                                      <p:to>
                                        <p:strVal val="visible"/>
                                      </p:to>
                                    </p:set>
                                    <p:anim calcmode="lin" valueType="num">
                                      <p:cBhvr additive="base">
                                        <p:cTn id="55" dur="750" fill="hold"/>
                                        <p:tgtEl>
                                          <p:spTgt spid="136"/>
                                        </p:tgtEl>
                                        <p:attrNameLst>
                                          <p:attrName>ppt_x</p:attrName>
                                        </p:attrNameLst>
                                      </p:cBhvr>
                                      <p:tavLst>
                                        <p:tav tm="0">
                                          <p:val>
                                            <p:strVal val="#ppt_x"/>
                                          </p:val>
                                        </p:tav>
                                        <p:tav tm="100000">
                                          <p:val>
                                            <p:strVal val="#ppt_x"/>
                                          </p:val>
                                        </p:tav>
                                      </p:tavLst>
                                    </p:anim>
                                    <p:anim calcmode="lin" valueType="num">
                                      <p:cBhvr additive="base">
                                        <p:cTn id="56" dur="750" fill="hold"/>
                                        <p:tgtEl>
                                          <p:spTgt spid="13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4"/>
                                        </p:tgtEl>
                                        <p:attrNameLst>
                                          <p:attrName>style.visibility</p:attrName>
                                        </p:attrNameLst>
                                      </p:cBhvr>
                                      <p:to>
                                        <p:strVal val="visible"/>
                                      </p:to>
                                    </p:set>
                                    <p:anim calcmode="lin" valueType="num">
                                      <p:cBhvr additive="base">
                                        <p:cTn id="59" dur="750" fill="hold"/>
                                        <p:tgtEl>
                                          <p:spTgt spid="134"/>
                                        </p:tgtEl>
                                        <p:attrNameLst>
                                          <p:attrName>ppt_x</p:attrName>
                                        </p:attrNameLst>
                                      </p:cBhvr>
                                      <p:tavLst>
                                        <p:tav tm="0">
                                          <p:val>
                                            <p:strVal val="#ppt_x"/>
                                          </p:val>
                                        </p:tav>
                                        <p:tav tm="100000">
                                          <p:val>
                                            <p:strVal val="#ppt_x"/>
                                          </p:val>
                                        </p:tav>
                                      </p:tavLst>
                                    </p:anim>
                                    <p:anim calcmode="lin" valueType="num">
                                      <p:cBhvr additive="base">
                                        <p:cTn id="60" dur="750" fill="hold"/>
                                        <p:tgtEl>
                                          <p:spTgt spid="13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64"/>
                                        </p:tgtEl>
                                        <p:attrNameLst>
                                          <p:attrName>style.visibility</p:attrName>
                                        </p:attrNameLst>
                                      </p:cBhvr>
                                      <p:to>
                                        <p:strVal val="visible"/>
                                      </p:to>
                                    </p:set>
                                    <p:anim calcmode="lin" valueType="num">
                                      <p:cBhvr additive="base">
                                        <p:cTn id="63" dur="750" fill="hold"/>
                                        <p:tgtEl>
                                          <p:spTgt spid="164"/>
                                        </p:tgtEl>
                                        <p:attrNameLst>
                                          <p:attrName>ppt_x</p:attrName>
                                        </p:attrNameLst>
                                      </p:cBhvr>
                                      <p:tavLst>
                                        <p:tav tm="0">
                                          <p:val>
                                            <p:strVal val="#ppt_x"/>
                                          </p:val>
                                        </p:tav>
                                        <p:tav tm="100000">
                                          <p:val>
                                            <p:strVal val="#ppt_x"/>
                                          </p:val>
                                        </p:tav>
                                      </p:tavLst>
                                    </p:anim>
                                    <p:anim calcmode="lin" valueType="num">
                                      <p:cBhvr additive="base">
                                        <p:cTn id="64" dur="750" fill="hold"/>
                                        <p:tgtEl>
                                          <p:spTgt spid="16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
                                        </p:tgtEl>
                                        <p:attrNameLst>
                                          <p:attrName>style.visibility</p:attrName>
                                        </p:attrNameLst>
                                      </p:cBhvr>
                                      <p:to>
                                        <p:strVal val="visible"/>
                                      </p:to>
                                    </p:set>
                                    <p:anim calcmode="lin" valueType="num">
                                      <p:cBhvr additive="base">
                                        <p:cTn id="67" dur="750" fill="hold"/>
                                        <p:tgtEl>
                                          <p:spTgt spid="133"/>
                                        </p:tgtEl>
                                        <p:attrNameLst>
                                          <p:attrName>ppt_x</p:attrName>
                                        </p:attrNameLst>
                                      </p:cBhvr>
                                      <p:tavLst>
                                        <p:tav tm="0">
                                          <p:val>
                                            <p:strVal val="#ppt_x"/>
                                          </p:val>
                                        </p:tav>
                                        <p:tav tm="100000">
                                          <p:val>
                                            <p:strVal val="#ppt_x"/>
                                          </p:val>
                                        </p:tav>
                                      </p:tavLst>
                                    </p:anim>
                                    <p:anim calcmode="lin" valueType="num">
                                      <p:cBhvr additive="base">
                                        <p:cTn id="68" dur="750" fill="hold"/>
                                        <p:tgtEl>
                                          <p:spTgt spid="13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750" fill="hold"/>
                                        <p:tgtEl>
                                          <p:spTgt spid="132"/>
                                        </p:tgtEl>
                                        <p:attrNameLst>
                                          <p:attrName>ppt_x</p:attrName>
                                        </p:attrNameLst>
                                      </p:cBhvr>
                                      <p:tavLst>
                                        <p:tav tm="0">
                                          <p:val>
                                            <p:strVal val="#ppt_x"/>
                                          </p:val>
                                        </p:tav>
                                        <p:tav tm="100000">
                                          <p:val>
                                            <p:strVal val="#ppt_x"/>
                                          </p:val>
                                        </p:tav>
                                      </p:tavLst>
                                    </p:anim>
                                    <p:anim calcmode="lin" valueType="num">
                                      <p:cBhvr additive="base">
                                        <p:cTn id="72" dur="75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0"/>
                                        </p:tgtEl>
                                        <p:attrNameLst>
                                          <p:attrName>style.visibility</p:attrName>
                                        </p:attrNameLst>
                                      </p:cBhvr>
                                      <p:to>
                                        <p:strVal val="visible"/>
                                      </p:to>
                                    </p:set>
                                    <p:anim calcmode="lin" valueType="num">
                                      <p:cBhvr additive="base">
                                        <p:cTn id="75" dur="750" fill="hold"/>
                                        <p:tgtEl>
                                          <p:spTgt spid="130"/>
                                        </p:tgtEl>
                                        <p:attrNameLst>
                                          <p:attrName>ppt_x</p:attrName>
                                        </p:attrNameLst>
                                      </p:cBhvr>
                                      <p:tavLst>
                                        <p:tav tm="0">
                                          <p:val>
                                            <p:strVal val="#ppt_x"/>
                                          </p:val>
                                        </p:tav>
                                        <p:tav tm="100000">
                                          <p:val>
                                            <p:strVal val="#ppt_x"/>
                                          </p:val>
                                        </p:tav>
                                      </p:tavLst>
                                    </p:anim>
                                    <p:anim calcmode="lin" valueType="num">
                                      <p:cBhvr additive="base">
                                        <p:cTn id="76" dur="750" fill="hold"/>
                                        <p:tgtEl>
                                          <p:spTgt spid="1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66"/>
                                        </p:tgtEl>
                                        <p:attrNameLst>
                                          <p:attrName>style.visibility</p:attrName>
                                        </p:attrNameLst>
                                      </p:cBhvr>
                                      <p:to>
                                        <p:strVal val="visible"/>
                                      </p:to>
                                    </p:set>
                                    <p:anim calcmode="lin" valueType="num">
                                      <p:cBhvr additive="base">
                                        <p:cTn id="79" dur="750" fill="hold"/>
                                        <p:tgtEl>
                                          <p:spTgt spid="166"/>
                                        </p:tgtEl>
                                        <p:attrNameLst>
                                          <p:attrName>ppt_x</p:attrName>
                                        </p:attrNameLst>
                                      </p:cBhvr>
                                      <p:tavLst>
                                        <p:tav tm="0">
                                          <p:val>
                                            <p:strVal val="#ppt_x"/>
                                          </p:val>
                                        </p:tav>
                                        <p:tav tm="100000">
                                          <p:val>
                                            <p:strVal val="#ppt_x"/>
                                          </p:val>
                                        </p:tav>
                                      </p:tavLst>
                                    </p:anim>
                                    <p:anim calcmode="lin" valueType="num">
                                      <p:cBhvr additive="base">
                                        <p:cTn id="80" dur="750" fill="hold"/>
                                        <p:tgtEl>
                                          <p:spTgt spid="16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29"/>
                                        </p:tgtEl>
                                        <p:attrNameLst>
                                          <p:attrName>style.visibility</p:attrName>
                                        </p:attrNameLst>
                                      </p:cBhvr>
                                      <p:to>
                                        <p:strVal val="visible"/>
                                      </p:to>
                                    </p:set>
                                    <p:anim calcmode="lin" valueType="num">
                                      <p:cBhvr additive="base">
                                        <p:cTn id="83" dur="750" fill="hold"/>
                                        <p:tgtEl>
                                          <p:spTgt spid="129"/>
                                        </p:tgtEl>
                                        <p:attrNameLst>
                                          <p:attrName>ppt_x</p:attrName>
                                        </p:attrNameLst>
                                      </p:cBhvr>
                                      <p:tavLst>
                                        <p:tav tm="0">
                                          <p:val>
                                            <p:strVal val="#ppt_x"/>
                                          </p:val>
                                        </p:tav>
                                        <p:tav tm="100000">
                                          <p:val>
                                            <p:strVal val="#ppt_x"/>
                                          </p:val>
                                        </p:tav>
                                      </p:tavLst>
                                    </p:anim>
                                    <p:anim calcmode="lin" valueType="num">
                                      <p:cBhvr additive="base">
                                        <p:cTn id="84" dur="750" fill="hold"/>
                                        <p:tgtEl>
                                          <p:spTgt spid="1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28"/>
                                        </p:tgtEl>
                                        <p:attrNameLst>
                                          <p:attrName>style.visibility</p:attrName>
                                        </p:attrNameLst>
                                      </p:cBhvr>
                                      <p:to>
                                        <p:strVal val="visible"/>
                                      </p:to>
                                    </p:set>
                                    <p:anim calcmode="lin" valueType="num">
                                      <p:cBhvr additive="base">
                                        <p:cTn id="87" dur="750" fill="hold"/>
                                        <p:tgtEl>
                                          <p:spTgt spid="128"/>
                                        </p:tgtEl>
                                        <p:attrNameLst>
                                          <p:attrName>ppt_x</p:attrName>
                                        </p:attrNameLst>
                                      </p:cBhvr>
                                      <p:tavLst>
                                        <p:tav tm="0">
                                          <p:val>
                                            <p:strVal val="#ppt_x"/>
                                          </p:val>
                                        </p:tav>
                                        <p:tav tm="100000">
                                          <p:val>
                                            <p:strVal val="#ppt_x"/>
                                          </p:val>
                                        </p:tav>
                                      </p:tavLst>
                                    </p:anim>
                                    <p:anim calcmode="lin" valueType="num">
                                      <p:cBhvr additive="base">
                                        <p:cTn id="88" dur="750" fill="hold"/>
                                        <p:tgtEl>
                                          <p:spTgt spid="128"/>
                                        </p:tgtEl>
                                        <p:attrNameLst>
                                          <p:attrName>ppt_y</p:attrName>
                                        </p:attrNameLst>
                                      </p:cBhvr>
                                      <p:tavLst>
                                        <p:tav tm="0">
                                          <p:val>
                                            <p:strVal val="1+#ppt_h/2"/>
                                          </p:val>
                                        </p:tav>
                                        <p:tav tm="100000">
                                          <p:val>
                                            <p:strVal val="#ppt_y"/>
                                          </p:val>
                                        </p:tav>
                                      </p:tavLst>
                                    </p:anim>
                                  </p:childTnLst>
                                </p:cTn>
                              </p:par>
                            </p:childTnLst>
                          </p:cTn>
                        </p:par>
                        <p:par>
                          <p:cTn id="89" fill="hold">
                            <p:stCondLst>
                              <p:cond delay="3000"/>
                            </p:stCondLst>
                            <p:childTnLst>
                              <p:par>
                                <p:cTn id="90" presetID="21" presetClass="entr" presetSubtype="1" fill="hold" grpId="0" nodeType="afterEffect">
                                  <p:stCondLst>
                                    <p:cond delay="0"/>
                                  </p:stCondLst>
                                  <p:childTnLst>
                                    <p:set>
                                      <p:cBhvr>
                                        <p:cTn id="91" dur="1" fill="hold">
                                          <p:stCondLst>
                                            <p:cond delay="0"/>
                                          </p:stCondLst>
                                        </p:cTn>
                                        <p:tgtEl>
                                          <p:spTgt spid="112"/>
                                        </p:tgtEl>
                                        <p:attrNameLst>
                                          <p:attrName>style.visibility</p:attrName>
                                        </p:attrNameLst>
                                      </p:cBhvr>
                                      <p:to>
                                        <p:strVal val="visible"/>
                                      </p:to>
                                    </p:set>
                                    <p:animEffect transition="in" filter="wheel(1)">
                                      <p:cBhvr>
                                        <p:cTn id="92" dur="1250"/>
                                        <p:tgtEl>
                                          <p:spTgt spid="112"/>
                                        </p:tgtEl>
                                      </p:cBhvr>
                                    </p:animEffect>
                                  </p:childTnLst>
                                </p:cTn>
                              </p:par>
                            </p:childTnLst>
                          </p:cTn>
                        </p:par>
                        <p:par>
                          <p:cTn id="93" fill="hold">
                            <p:stCondLst>
                              <p:cond delay="4250"/>
                            </p:stCondLst>
                            <p:childTnLst>
                              <p:par>
                                <p:cTn id="94" presetID="53" presetClass="entr" presetSubtype="16" fill="hold" nodeType="afterEffect">
                                  <p:stCondLst>
                                    <p:cond delay="0"/>
                                  </p:stCondLst>
                                  <p:childTnLst>
                                    <p:set>
                                      <p:cBhvr>
                                        <p:cTn id="95" dur="1" fill="hold">
                                          <p:stCondLst>
                                            <p:cond delay="0"/>
                                          </p:stCondLst>
                                        </p:cTn>
                                        <p:tgtEl>
                                          <p:spTgt spid="131"/>
                                        </p:tgtEl>
                                        <p:attrNameLst>
                                          <p:attrName>style.visibility</p:attrName>
                                        </p:attrNameLst>
                                      </p:cBhvr>
                                      <p:to>
                                        <p:strVal val="visible"/>
                                      </p:to>
                                    </p:set>
                                    <p:anim calcmode="lin" valueType="num">
                                      <p:cBhvr>
                                        <p:cTn id="96" dur="750" fill="hold"/>
                                        <p:tgtEl>
                                          <p:spTgt spid="131"/>
                                        </p:tgtEl>
                                        <p:attrNameLst>
                                          <p:attrName>ppt_w</p:attrName>
                                        </p:attrNameLst>
                                      </p:cBhvr>
                                      <p:tavLst>
                                        <p:tav tm="0">
                                          <p:val>
                                            <p:fltVal val="0"/>
                                          </p:val>
                                        </p:tav>
                                        <p:tav tm="100000">
                                          <p:val>
                                            <p:strVal val="#ppt_w"/>
                                          </p:val>
                                        </p:tav>
                                      </p:tavLst>
                                    </p:anim>
                                    <p:anim calcmode="lin" valueType="num">
                                      <p:cBhvr>
                                        <p:cTn id="97" dur="750" fill="hold"/>
                                        <p:tgtEl>
                                          <p:spTgt spid="131"/>
                                        </p:tgtEl>
                                        <p:attrNameLst>
                                          <p:attrName>ppt_h</p:attrName>
                                        </p:attrNameLst>
                                      </p:cBhvr>
                                      <p:tavLst>
                                        <p:tav tm="0">
                                          <p:val>
                                            <p:fltVal val="0"/>
                                          </p:val>
                                        </p:tav>
                                        <p:tav tm="100000">
                                          <p:val>
                                            <p:strVal val="#ppt_h"/>
                                          </p:val>
                                        </p:tav>
                                      </p:tavLst>
                                    </p:anim>
                                    <p:animEffect transition="in" filter="fade">
                                      <p:cBhvr>
                                        <p:cTn id="98" dur="750"/>
                                        <p:tgtEl>
                                          <p:spTgt spid="131"/>
                                        </p:tgtEl>
                                      </p:cBhvr>
                                    </p:animEffect>
                                  </p:childTnLst>
                                </p:cTn>
                              </p:par>
                              <p:par>
                                <p:cTn id="99" presetID="53" presetClass="entr" presetSubtype="16" fill="hold" nodeType="withEffect">
                                  <p:stCondLst>
                                    <p:cond delay="0"/>
                                  </p:stCondLst>
                                  <p:childTnLst>
                                    <p:set>
                                      <p:cBhvr>
                                        <p:cTn id="100" dur="1" fill="hold">
                                          <p:stCondLst>
                                            <p:cond delay="0"/>
                                          </p:stCondLst>
                                        </p:cTn>
                                        <p:tgtEl>
                                          <p:spTgt spid="135"/>
                                        </p:tgtEl>
                                        <p:attrNameLst>
                                          <p:attrName>style.visibility</p:attrName>
                                        </p:attrNameLst>
                                      </p:cBhvr>
                                      <p:to>
                                        <p:strVal val="visible"/>
                                      </p:to>
                                    </p:set>
                                    <p:anim calcmode="lin" valueType="num">
                                      <p:cBhvr>
                                        <p:cTn id="101" dur="750" fill="hold"/>
                                        <p:tgtEl>
                                          <p:spTgt spid="135"/>
                                        </p:tgtEl>
                                        <p:attrNameLst>
                                          <p:attrName>ppt_w</p:attrName>
                                        </p:attrNameLst>
                                      </p:cBhvr>
                                      <p:tavLst>
                                        <p:tav tm="0">
                                          <p:val>
                                            <p:fltVal val="0"/>
                                          </p:val>
                                        </p:tav>
                                        <p:tav tm="100000">
                                          <p:val>
                                            <p:strVal val="#ppt_w"/>
                                          </p:val>
                                        </p:tav>
                                      </p:tavLst>
                                    </p:anim>
                                    <p:anim calcmode="lin" valueType="num">
                                      <p:cBhvr>
                                        <p:cTn id="102" dur="750" fill="hold"/>
                                        <p:tgtEl>
                                          <p:spTgt spid="135"/>
                                        </p:tgtEl>
                                        <p:attrNameLst>
                                          <p:attrName>ppt_h</p:attrName>
                                        </p:attrNameLst>
                                      </p:cBhvr>
                                      <p:tavLst>
                                        <p:tav tm="0">
                                          <p:val>
                                            <p:fltVal val="0"/>
                                          </p:val>
                                        </p:tav>
                                        <p:tav tm="100000">
                                          <p:val>
                                            <p:strVal val="#ppt_h"/>
                                          </p:val>
                                        </p:tav>
                                      </p:tavLst>
                                    </p:anim>
                                    <p:animEffect transition="in" filter="fade">
                                      <p:cBhvr>
                                        <p:cTn id="103" dur="750"/>
                                        <p:tgtEl>
                                          <p:spTgt spid="135"/>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192"/>
                                        </p:tgtEl>
                                        <p:attrNameLst>
                                          <p:attrName>style.visibility</p:attrName>
                                        </p:attrNameLst>
                                      </p:cBhvr>
                                      <p:to>
                                        <p:strVal val="visible"/>
                                      </p:to>
                                    </p:set>
                                    <p:anim calcmode="lin" valueType="num">
                                      <p:cBhvr>
                                        <p:cTn id="106" dur="750" fill="hold"/>
                                        <p:tgtEl>
                                          <p:spTgt spid="192"/>
                                        </p:tgtEl>
                                        <p:attrNameLst>
                                          <p:attrName>ppt_w</p:attrName>
                                        </p:attrNameLst>
                                      </p:cBhvr>
                                      <p:tavLst>
                                        <p:tav tm="0">
                                          <p:val>
                                            <p:fltVal val="0"/>
                                          </p:val>
                                        </p:tav>
                                        <p:tav tm="100000">
                                          <p:val>
                                            <p:strVal val="#ppt_w"/>
                                          </p:val>
                                        </p:tav>
                                      </p:tavLst>
                                    </p:anim>
                                    <p:anim calcmode="lin" valueType="num">
                                      <p:cBhvr>
                                        <p:cTn id="107" dur="750" fill="hold"/>
                                        <p:tgtEl>
                                          <p:spTgt spid="192"/>
                                        </p:tgtEl>
                                        <p:attrNameLst>
                                          <p:attrName>ppt_h</p:attrName>
                                        </p:attrNameLst>
                                      </p:cBhvr>
                                      <p:tavLst>
                                        <p:tav tm="0">
                                          <p:val>
                                            <p:fltVal val="0"/>
                                          </p:val>
                                        </p:tav>
                                        <p:tav tm="100000">
                                          <p:val>
                                            <p:strVal val="#ppt_h"/>
                                          </p:val>
                                        </p:tav>
                                      </p:tavLst>
                                    </p:anim>
                                    <p:animEffect transition="in" filter="fade">
                                      <p:cBhvr>
                                        <p:cTn id="108" dur="750"/>
                                        <p:tgtEl>
                                          <p:spTgt spid="192"/>
                                        </p:tgtEl>
                                      </p:cBhvr>
                                    </p:animEffect>
                                  </p:childTnLst>
                                </p:cTn>
                              </p:par>
                              <p:par>
                                <p:cTn id="109" presetID="53" presetClass="entr" presetSubtype="16" fill="hold" nodeType="withEffect">
                                  <p:stCondLst>
                                    <p:cond delay="0"/>
                                  </p:stCondLst>
                                  <p:childTnLst>
                                    <p:set>
                                      <p:cBhvr>
                                        <p:cTn id="110" dur="1" fill="hold">
                                          <p:stCondLst>
                                            <p:cond delay="0"/>
                                          </p:stCondLst>
                                        </p:cTn>
                                        <p:tgtEl>
                                          <p:spTgt spid="127"/>
                                        </p:tgtEl>
                                        <p:attrNameLst>
                                          <p:attrName>style.visibility</p:attrName>
                                        </p:attrNameLst>
                                      </p:cBhvr>
                                      <p:to>
                                        <p:strVal val="visible"/>
                                      </p:to>
                                    </p:set>
                                    <p:anim calcmode="lin" valueType="num">
                                      <p:cBhvr>
                                        <p:cTn id="111" dur="750" fill="hold"/>
                                        <p:tgtEl>
                                          <p:spTgt spid="127"/>
                                        </p:tgtEl>
                                        <p:attrNameLst>
                                          <p:attrName>ppt_w</p:attrName>
                                        </p:attrNameLst>
                                      </p:cBhvr>
                                      <p:tavLst>
                                        <p:tav tm="0">
                                          <p:val>
                                            <p:fltVal val="0"/>
                                          </p:val>
                                        </p:tav>
                                        <p:tav tm="100000">
                                          <p:val>
                                            <p:strVal val="#ppt_w"/>
                                          </p:val>
                                        </p:tav>
                                      </p:tavLst>
                                    </p:anim>
                                    <p:anim calcmode="lin" valueType="num">
                                      <p:cBhvr>
                                        <p:cTn id="112" dur="750" fill="hold"/>
                                        <p:tgtEl>
                                          <p:spTgt spid="127"/>
                                        </p:tgtEl>
                                        <p:attrNameLst>
                                          <p:attrName>ppt_h</p:attrName>
                                        </p:attrNameLst>
                                      </p:cBhvr>
                                      <p:tavLst>
                                        <p:tav tm="0">
                                          <p:val>
                                            <p:fltVal val="0"/>
                                          </p:val>
                                        </p:tav>
                                        <p:tav tm="100000">
                                          <p:val>
                                            <p:strVal val="#ppt_h"/>
                                          </p:val>
                                        </p:tav>
                                      </p:tavLst>
                                    </p:anim>
                                    <p:animEffect transition="in" filter="fade">
                                      <p:cBhvr>
                                        <p:cTn id="113" dur="750"/>
                                        <p:tgtEl>
                                          <p:spTgt spid="127"/>
                                        </p:tgtEl>
                                      </p:cBhvr>
                                    </p:animEffect>
                                  </p:childTnLst>
                                </p:cTn>
                              </p:par>
                              <p:par>
                                <p:cTn id="114" presetID="53" presetClass="entr" presetSubtype="16" fill="hold" nodeType="withEffect">
                                  <p:stCondLst>
                                    <p:cond delay="0"/>
                                  </p:stCondLst>
                                  <p:childTnLst>
                                    <p:set>
                                      <p:cBhvr>
                                        <p:cTn id="115" dur="1" fill="hold">
                                          <p:stCondLst>
                                            <p:cond delay="0"/>
                                          </p:stCondLst>
                                        </p:cTn>
                                        <p:tgtEl>
                                          <p:spTgt spid="204"/>
                                        </p:tgtEl>
                                        <p:attrNameLst>
                                          <p:attrName>style.visibility</p:attrName>
                                        </p:attrNameLst>
                                      </p:cBhvr>
                                      <p:to>
                                        <p:strVal val="visible"/>
                                      </p:to>
                                    </p:set>
                                    <p:anim calcmode="lin" valueType="num">
                                      <p:cBhvr>
                                        <p:cTn id="116" dur="750" fill="hold"/>
                                        <p:tgtEl>
                                          <p:spTgt spid="204"/>
                                        </p:tgtEl>
                                        <p:attrNameLst>
                                          <p:attrName>ppt_w</p:attrName>
                                        </p:attrNameLst>
                                      </p:cBhvr>
                                      <p:tavLst>
                                        <p:tav tm="0">
                                          <p:val>
                                            <p:fltVal val="0"/>
                                          </p:val>
                                        </p:tav>
                                        <p:tav tm="100000">
                                          <p:val>
                                            <p:strVal val="#ppt_w"/>
                                          </p:val>
                                        </p:tav>
                                      </p:tavLst>
                                    </p:anim>
                                    <p:anim calcmode="lin" valueType="num">
                                      <p:cBhvr>
                                        <p:cTn id="117" dur="750" fill="hold"/>
                                        <p:tgtEl>
                                          <p:spTgt spid="204"/>
                                        </p:tgtEl>
                                        <p:attrNameLst>
                                          <p:attrName>ppt_h</p:attrName>
                                        </p:attrNameLst>
                                      </p:cBhvr>
                                      <p:tavLst>
                                        <p:tav tm="0">
                                          <p:val>
                                            <p:fltVal val="0"/>
                                          </p:val>
                                        </p:tav>
                                        <p:tav tm="100000">
                                          <p:val>
                                            <p:strVal val="#ppt_h"/>
                                          </p:val>
                                        </p:tav>
                                      </p:tavLst>
                                    </p:anim>
                                    <p:animEffect transition="in" filter="fade">
                                      <p:cBhvr>
                                        <p:cTn id="118" dur="750"/>
                                        <p:tgtEl>
                                          <p:spTgt spid="204"/>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207"/>
                                        </p:tgtEl>
                                        <p:attrNameLst>
                                          <p:attrName>style.visibility</p:attrName>
                                        </p:attrNameLst>
                                      </p:cBhvr>
                                      <p:to>
                                        <p:strVal val="visible"/>
                                      </p:to>
                                    </p:set>
                                    <p:anim calcmode="lin" valueType="num">
                                      <p:cBhvr>
                                        <p:cTn id="121" dur="750" fill="hold"/>
                                        <p:tgtEl>
                                          <p:spTgt spid="207"/>
                                        </p:tgtEl>
                                        <p:attrNameLst>
                                          <p:attrName>ppt_w</p:attrName>
                                        </p:attrNameLst>
                                      </p:cBhvr>
                                      <p:tavLst>
                                        <p:tav tm="0">
                                          <p:val>
                                            <p:fltVal val="0"/>
                                          </p:val>
                                        </p:tav>
                                        <p:tav tm="100000">
                                          <p:val>
                                            <p:strVal val="#ppt_w"/>
                                          </p:val>
                                        </p:tav>
                                      </p:tavLst>
                                    </p:anim>
                                    <p:anim calcmode="lin" valueType="num">
                                      <p:cBhvr>
                                        <p:cTn id="122" dur="750" fill="hold"/>
                                        <p:tgtEl>
                                          <p:spTgt spid="207"/>
                                        </p:tgtEl>
                                        <p:attrNameLst>
                                          <p:attrName>ppt_h</p:attrName>
                                        </p:attrNameLst>
                                      </p:cBhvr>
                                      <p:tavLst>
                                        <p:tav tm="0">
                                          <p:val>
                                            <p:fltVal val="0"/>
                                          </p:val>
                                        </p:tav>
                                        <p:tav tm="100000">
                                          <p:val>
                                            <p:strVal val="#ppt_h"/>
                                          </p:val>
                                        </p:tav>
                                      </p:tavLst>
                                    </p:anim>
                                    <p:animEffect transition="in" filter="fade">
                                      <p:cBhvr>
                                        <p:cTn id="123" dur="750"/>
                                        <p:tgtEl>
                                          <p:spTgt spid="207"/>
                                        </p:tgtEl>
                                      </p:cBhvr>
                                    </p:animEffect>
                                  </p:childTnLst>
                                </p:cTn>
                              </p:par>
                              <p:par>
                                <p:cTn id="124" presetID="53" presetClass="entr" presetSubtype="16" fill="hold" nodeType="withEffect">
                                  <p:stCondLst>
                                    <p:cond delay="0"/>
                                  </p:stCondLst>
                                  <p:childTnLst>
                                    <p:set>
                                      <p:cBhvr>
                                        <p:cTn id="125" dur="1" fill="hold">
                                          <p:stCondLst>
                                            <p:cond delay="0"/>
                                          </p:stCondLst>
                                        </p:cTn>
                                        <p:tgtEl>
                                          <p:spTgt spid="114"/>
                                        </p:tgtEl>
                                        <p:attrNameLst>
                                          <p:attrName>style.visibility</p:attrName>
                                        </p:attrNameLst>
                                      </p:cBhvr>
                                      <p:to>
                                        <p:strVal val="visible"/>
                                      </p:to>
                                    </p:set>
                                    <p:anim calcmode="lin" valueType="num">
                                      <p:cBhvr>
                                        <p:cTn id="126" dur="750" fill="hold"/>
                                        <p:tgtEl>
                                          <p:spTgt spid="114"/>
                                        </p:tgtEl>
                                        <p:attrNameLst>
                                          <p:attrName>ppt_w</p:attrName>
                                        </p:attrNameLst>
                                      </p:cBhvr>
                                      <p:tavLst>
                                        <p:tav tm="0">
                                          <p:val>
                                            <p:fltVal val="0"/>
                                          </p:val>
                                        </p:tav>
                                        <p:tav tm="100000">
                                          <p:val>
                                            <p:strVal val="#ppt_w"/>
                                          </p:val>
                                        </p:tav>
                                      </p:tavLst>
                                    </p:anim>
                                    <p:anim calcmode="lin" valueType="num">
                                      <p:cBhvr>
                                        <p:cTn id="127" dur="750" fill="hold"/>
                                        <p:tgtEl>
                                          <p:spTgt spid="114"/>
                                        </p:tgtEl>
                                        <p:attrNameLst>
                                          <p:attrName>ppt_h</p:attrName>
                                        </p:attrNameLst>
                                      </p:cBhvr>
                                      <p:tavLst>
                                        <p:tav tm="0">
                                          <p:val>
                                            <p:fltVal val="0"/>
                                          </p:val>
                                        </p:tav>
                                        <p:tav tm="100000">
                                          <p:val>
                                            <p:strVal val="#ppt_h"/>
                                          </p:val>
                                        </p:tav>
                                      </p:tavLst>
                                    </p:anim>
                                    <p:animEffect transition="in" filter="fade">
                                      <p:cBhvr>
                                        <p:cTn id="128" dur="750"/>
                                        <p:tgtEl>
                                          <p:spTgt spid="114"/>
                                        </p:tgtEl>
                                      </p:cBhvr>
                                    </p:animEffect>
                                  </p:childTnLst>
                                </p:cTn>
                              </p:par>
                              <p:par>
                                <p:cTn id="129" presetID="53" presetClass="entr" presetSubtype="16" fill="hold" nodeType="withEffect">
                                  <p:stCondLst>
                                    <p:cond delay="0"/>
                                  </p:stCondLst>
                                  <p:childTnLst>
                                    <p:set>
                                      <p:cBhvr>
                                        <p:cTn id="130" dur="1" fill="hold">
                                          <p:stCondLst>
                                            <p:cond delay="0"/>
                                          </p:stCondLst>
                                        </p:cTn>
                                        <p:tgtEl>
                                          <p:spTgt spid="194"/>
                                        </p:tgtEl>
                                        <p:attrNameLst>
                                          <p:attrName>style.visibility</p:attrName>
                                        </p:attrNameLst>
                                      </p:cBhvr>
                                      <p:to>
                                        <p:strVal val="visible"/>
                                      </p:to>
                                    </p:set>
                                    <p:anim calcmode="lin" valueType="num">
                                      <p:cBhvr>
                                        <p:cTn id="131" dur="750" fill="hold"/>
                                        <p:tgtEl>
                                          <p:spTgt spid="194"/>
                                        </p:tgtEl>
                                        <p:attrNameLst>
                                          <p:attrName>ppt_w</p:attrName>
                                        </p:attrNameLst>
                                      </p:cBhvr>
                                      <p:tavLst>
                                        <p:tav tm="0">
                                          <p:val>
                                            <p:fltVal val="0"/>
                                          </p:val>
                                        </p:tav>
                                        <p:tav tm="100000">
                                          <p:val>
                                            <p:strVal val="#ppt_w"/>
                                          </p:val>
                                        </p:tav>
                                      </p:tavLst>
                                    </p:anim>
                                    <p:anim calcmode="lin" valueType="num">
                                      <p:cBhvr>
                                        <p:cTn id="132" dur="750" fill="hold"/>
                                        <p:tgtEl>
                                          <p:spTgt spid="194"/>
                                        </p:tgtEl>
                                        <p:attrNameLst>
                                          <p:attrName>ppt_h</p:attrName>
                                        </p:attrNameLst>
                                      </p:cBhvr>
                                      <p:tavLst>
                                        <p:tav tm="0">
                                          <p:val>
                                            <p:fltVal val="0"/>
                                          </p:val>
                                        </p:tav>
                                        <p:tav tm="100000">
                                          <p:val>
                                            <p:strVal val="#ppt_h"/>
                                          </p:val>
                                        </p:tav>
                                      </p:tavLst>
                                    </p:anim>
                                    <p:animEffect transition="in" filter="fade">
                                      <p:cBhvr>
                                        <p:cTn id="133" dur="750"/>
                                        <p:tgtEl>
                                          <p:spTgt spid="194"/>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97"/>
                                        </p:tgtEl>
                                        <p:attrNameLst>
                                          <p:attrName>style.visibility</p:attrName>
                                        </p:attrNameLst>
                                      </p:cBhvr>
                                      <p:to>
                                        <p:strVal val="visible"/>
                                      </p:to>
                                    </p:set>
                                    <p:anim calcmode="lin" valueType="num">
                                      <p:cBhvr>
                                        <p:cTn id="136" dur="750" fill="hold"/>
                                        <p:tgtEl>
                                          <p:spTgt spid="197"/>
                                        </p:tgtEl>
                                        <p:attrNameLst>
                                          <p:attrName>ppt_w</p:attrName>
                                        </p:attrNameLst>
                                      </p:cBhvr>
                                      <p:tavLst>
                                        <p:tav tm="0">
                                          <p:val>
                                            <p:fltVal val="0"/>
                                          </p:val>
                                        </p:tav>
                                        <p:tav tm="100000">
                                          <p:val>
                                            <p:strVal val="#ppt_w"/>
                                          </p:val>
                                        </p:tav>
                                      </p:tavLst>
                                    </p:anim>
                                    <p:anim calcmode="lin" valueType="num">
                                      <p:cBhvr>
                                        <p:cTn id="137" dur="750" fill="hold"/>
                                        <p:tgtEl>
                                          <p:spTgt spid="197"/>
                                        </p:tgtEl>
                                        <p:attrNameLst>
                                          <p:attrName>ppt_h</p:attrName>
                                        </p:attrNameLst>
                                      </p:cBhvr>
                                      <p:tavLst>
                                        <p:tav tm="0">
                                          <p:val>
                                            <p:fltVal val="0"/>
                                          </p:val>
                                        </p:tav>
                                        <p:tav tm="100000">
                                          <p:val>
                                            <p:strVal val="#ppt_h"/>
                                          </p:val>
                                        </p:tav>
                                      </p:tavLst>
                                    </p:anim>
                                    <p:animEffect transition="in" filter="fade">
                                      <p:cBhvr>
                                        <p:cTn id="138" dur="750"/>
                                        <p:tgtEl>
                                          <p:spTgt spid="197"/>
                                        </p:tgtEl>
                                      </p:cBhvr>
                                    </p:animEffect>
                                  </p:childTnLst>
                                </p:cTn>
                              </p:par>
                              <p:par>
                                <p:cTn id="139" presetID="53" presetClass="entr" presetSubtype="16" fill="hold" nodeType="withEffect">
                                  <p:stCondLst>
                                    <p:cond delay="0"/>
                                  </p:stCondLst>
                                  <p:childTnLst>
                                    <p:set>
                                      <p:cBhvr>
                                        <p:cTn id="140" dur="1" fill="hold">
                                          <p:stCondLst>
                                            <p:cond delay="0"/>
                                          </p:stCondLst>
                                        </p:cTn>
                                        <p:tgtEl>
                                          <p:spTgt spid="115"/>
                                        </p:tgtEl>
                                        <p:attrNameLst>
                                          <p:attrName>style.visibility</p:attrName>
                                        </p:attrNameLst>
                                      </p:cBhvr>
                                      <p:to>
                                        <p:strVal val="visible"/>
                                      </p:to>
                                    </p:set>
                                    <p:anim calcmode="lin" valueType="num">
                                      <p:cBhvr>
                                        <p:cTn id="141" dur="750" fill="hold"/>
                                        <p:tgtEl>
                                          <p:spTgt spid="115"/>
                                        </p:tgtEl>
                                        <p:attrNameLst>
                                          <p:attrName>ppt_w</p:attrName>
                                        </p:attrNameLst>
                                      </p:cBhvr>
                                      <p:tavLst>
                                        <p:tav tm="0">
                                          <p:val>
                                            <p:fltVal val="0"/>
                                          </p:val>
                                        </p:tav>
                                        <p:tav tm="100000">
                                          <p:val>
                                            <p:strVal val="#ppt_w"/>
                                          </p:val>
                                        </p:tav>
                                      </p:tavLst>
                                    </p:anim>
                                    <p:anim calcmode="lin" valueType="num">
                                      <p:cBhvr>
                                        <p:cTn id="142" dur="750" fill="hold"/>
                                        <p:tgtEl>
                                          <p:spTgt spid="115"/>
                                        </p:tgtEl>
                                        <p:attrNameLst>
                                          <p:attrName>ppt_h</p:attrName>
                                        </p:attrNameLst>
                                      </p:cBhvr>
                                      <p:tavLst>
                                        <p:tav tm="0">
                                          <p:val>
                                            <p:fltVal val="0"/>
                                          </p:val>
                                        </p:tav>
                                        <p:tav tm="100000">
                                          <p:val>
                                            <p:strVal val="#ppt_h"/>
                                          </p:val>
                                        </p:tav>
                                      </p:tavLst>
                                    </p:anim>
                                    <p:animEffect transition="in" filter="fade">
                                      <p:cBhvr>
                                        <p:cTn id="143" dur="750"/>
                                        <p:tgtEl>
                                          <p:spTgt spid="115"/>
                                        </p:tgtEl>
                                      </p:cBhvr>
                                    </p:animEffect>
                                  </p:childTnLst>
                                </p:cTn>
                              </p:par>
                              <p:par>
                                <p:cTn id="144" presetID="53" presetClass="entr" presetSubtype="16" fill="hold" nodeType="withEffect">
                                  <p:stCondLst>
                                    <p:cond delay="0"/>
                                  </p:stCondLst>
                                  <p:childTnLst>
                                    <p:set>
                                      <p:cBhvr>
                                        <p:cTn id="145" dur="1" fill="hold">
                                          <p:stCondLst>
                                            <p:cond delay="0"/>
                                          </p:stCondLst>
                                        </p:cTn>
                                        <p:tgtEl>
                                          <p:spTgt spid="200"/>
                                        </p:tgtEl>
                                        <p:attrNameLst>
                                          <p:attrName>style.visibility</p:attrName>
                                        </p:attrNameLst>
                                      </p:cBhvr>
                                      <p:to>
                                        <p:strVal val="visible"/>
                                      </p:to>
                                    </p:set>
                                    <p:anim calcmode="lin" valueType="num">
                                      <p:cBhvr>
                                        <p:cTn id="146" dur="750" fill="hold"/>
                                        <p:tgtEl>
                                          <p:spTgt spid="200"/>
                                        </p:tgtEl>
                                        <p:attrNameLst>
                                          <p:attrName>ppt_w</p:attrName>
                                        </p:attrNameLst>
                                      </p:cBhvr>
                                      <p:tavLst>
                                        <p:tav tm="0">
                                          <p:val>
                                            <p:fltVal val="0"/>
                                          </p:val>
                                        </p:tav>
                                        <p:tav tm="100000">
                                          <p:val>
                                            <p:strVal val="#ppt_w"/>
                                          </p:val>
                                        </p:tav>
                                      </p:tavLst>
                                    </p:anim>
                                    <p:anim calcmode="lin" valueType="num">
                                      <p:cBhvr>
                                        <p:cTn id="147" dur="750" fill="hold"/>
                                        <p:tgtEl>
                                          <p:spTgt spid="200"/>
                                        </p:tgtEl>
                                        <p:attrNameLst>
                                          <p:attrName>ppt_h</p:attrName>
                                        </p:attrNameLst>
                                      </p:cBhvr>
                                      <p:tavLst>
                                        <p:tav tm="0">
                                          <p:val>
                                            <p:fltVal val="0"/>
                                          </p:val>
                                        </p:tav>
                                        <p:tav tm="100000">
                                          <p:val>
                                            <p:strVal val="#ppt_h"/>
                                          </p:val>
                                        </p:tav>
                                      </p:tavLst>
                                    </p:anim>
                                    <p:animEffect transition="in" filter="fade">
                                      <p:cBhvr>
                                        <p:cTn id="148" dur="750"/>
                                        <p:tgtEl>
                                          <p:spTgt spid="200"/>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203"/>
                                        </p:tgtEl>
                                        <p:attrNameLst>
                                          <p:attrName>style.visibility</p:attrName>
                                        </p:attrNameLst>
                                      </p:cBhvr>
                                      <p:to>
                                        <p:strVal val="visible"/>
                                      </p:to>
                                    </p:set>
                                    <p:anim calcmode="lin" valueType="num">
                                      <p:cBhvr>
                                        <p:cTn id="151" dur="750" fill="hold"/>
                                        <p:tgtEl>
                                          <p:spTgt spid="203"/>
                                        </p:tgtEl>
                                        <p:attrNameLst>
                                          <p:attrName>ppt_w</p:attrName>
                                        </p:attrNameLst>
                                      </p:cBhvr>
                                      <p:tavLst>
                                        <p:tav tm="0">
                                          <p:val>
                                            <p:fltVal val="0"/>
                                          </p:val>
                                        </p:tav>
                                        <p:tav tm="100000">
                                          <p:val>
                                            <p:strVal val="#ppt_w"/>
                                          </p:val>
                                        </p:tav>
                                      </p:tavLst>
                                    </p:anim>
                                    <p:anim calcmode="lin" valueType="num">
                                      <p:cBhvr>
                                        <p:cTn id="152" dur="750" fill="hold"/>
                                        <p:tgtEl>
                                          <p:spTgt spid="203"/>
                                        </p:tgtEl>
                                        <p:attrNameLst>
                                          <p:attrName>ppt_h</p:attrName>
                                        </p:attrNameLst>
                                      </p:cBhvr>
                                      <p:tavLst>
                                        <p:tav tm="0">
                                          <p:val>
                                            <p:fltVal val="0"/>
                                          </p:val>
                                        </p:tav>
                                        <p:tav tm="100000">
                                          <p:val>
                                            <p:strVal val="#ppt_h"/>
                                          </p:val>
                                        </p:tav>
                                      </p:tavLst>
                                    </p:anim>
                                    <p:animEffect transition="in" filter="fade">
                                      <p:cBhvr>
                                        <p:cTn id="153" dur="75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129" grpId="0"/>
      <p:bldP spid="130" grpId="0" animBg="1"/>
      <p:bldP spid="132" grpId="0"/>
      <p:bldP spid="133" grpId="0"/>
      <p:bldP spid="134" grpId="0" animBg="1"/>
      <p:bldP spid="136" grpId="0"/>
      <p:bldP spid="137" grpId="0"/>
      <p:bldP spid="138" grpId="0" animBg="1"/>
      <p:bldP spid="140" grpId="0"/>
      <p:bldP spid="141" grpId="0"/>
      <p:bldP spid="142" grpId="0" animBg="1"/>
      <p:bldP spid="97" grpId="0" animBg="1"/>
      <p:bldP spid="160" grpId="0"/>
      <p:bldP spid="162" grpId="0"/>
      <p:bldP spid="164" grpId="0"/>
      <p:bldP spid="166" grpId="0"/>
      <p:bldP spid="112" grpId="0" animBg="1"/>
      <p:bldP spid="192" grpId="0"/>
      <p:bldP spid="197" grpId="0"/>
      <p:bldP spid="203" grpId="0"/>
      <p:bldP spid="207" grpId="0"/>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raphic 3">
            <a:extLst>
              <a:ext uri="{FF2B5EF4-FFF2-40B4-BE49-F238E27FC236}">
                <a16:creationId xmlns:a16="http://schemas.microsoft.com/office/drawing/2014/main" id="{7709DE72-8F78-4F88-A198-9A3318A8B05C}"/>
              </a:ext>
            </a:extLst>
          </p:cNvPr>
          <p:cNvSpPr/>
          <p:nvPr/>
        </p:nvSpPr>
        <p:spPr>
          <a:xfrm>
            <a:off x="747401" y="3305444"/>
            <a:ext cx="10714349" cy="2321421"/>
          </a:xfrm>
          <a:custGeom>
            <a:avLst/>
            <a:gdLst>
              <a:gd name="connsiteX0" fmla="*/ 0 w 10584065"/>
              <a:gd name="connsiteY0" fmla="*/ 2293193 h 2293193"/>
              <a:gd name="connsiteX1" fmla="*/ 2007171 w 10584065"/>
              <a:gd name="connsiteY1" fmla="*/ 2293193 h 2293193"/>
              <a:gd name="connsiteX2" fmla="*/ 2245523 w 10584065"/>
              <a:gd name="connsiteY2" fmla="*/ 2054842 h 2293193"/>
              <a:gd name="connsiteX3" fmla="*/ 2245523 w 10584065"/>
              <a:gd name="connsiteY3" fmla="*/ 238352 h 2293193"/>
              <a:gd name="connsiteX4" fmla="*/ 2483875 w 10584065"/>
              <a:gd name="connsiteY4" fmla="*/ 0 h 2293193"/>
              <a:gd name="connsiteX5" fmla="*/ 4033160 w 10584065"/>
              <a:gd name="connsiteY5" fmla="*/ 0 h 2293193"/>
              <a:gd name="connsiteX6" fmla="*/ 4271512 w 10584065"/>
              <a:gd name="connsiteY6" fmla="*/ 238352 h 2293193"/>
              <a:gd name="connsiteX7" fmla="*/ 4271512 w 10584065"/>
              <a:gd name="connsiteY7" fmla="*/ 2047315 h 2293193"/>
              <a:gd name="connsiteX8" fmla="*/ 4509863 w 10584065"/>
              <a:gd name="connsiteY8" fmla="*/ 2285666 h 2293193"/>
              <a:gd name="connsiteX9" fmla="*/ 6044095 w 10584065"/>
              <a:gd name="connsiteY9" fmla="*/ 2285666 h 2293193"/>
              <a:gd name="connsiteX10" fmla="*/ 6282446 w 10584065"/>
              <a:gd name="connsiteY10" fmla="*/ 2047315 h 2293193"/>
              <a:gd name="connsiteX11" fmla="*/ 6282446 w 10584065"/>
              <a:gd name="connsiteY11" fmla="*/ 238352 h 2293193"/>
              <a:gd name="connsiteX12" fmla="*/ 6520798 w 10584065"/>
              <a:gd name="connsiteY12" fmla="*/ 0 h 2293193"/>
              <a:gd name="connsiteX13" fmla="*/ 8087647 w 10584065"/>
              <a:gd name="connsiteY13" fmla="*/ 0 h 2293193"/>
              <a:gd name="connsiteX14" fmla="*/ 8325998 w 10584065"/>
              <a:gd name="connsiteY14" fmla="*/ 238352 h 2293193"/>
              <a:gd name="connsiteX15" fmla="*/ 8325998 w 10584065"/>
              <a:gd name="connsiteY15" fmla="*/ 2053587 h 2293193"/>
              <a:gd name="connsiteX16" fmla="*/ 8564350 w 10584065"/>
              <a:gd name="connsiteY16" fmla="*/ 2291939 h 2293193"/>
              <a:gd name="connsiteX17" fmla="*/ 10584066 w 10584065"/>
              <a:gd name="connsiteY17" fmla="*/ 2291939 h 229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84065" h="2293193">
                <a:moveTo>
                  <a:pt x="0" y="2293193"/>
                </a:moveTo>
                <a:lnTo>
                  <a:pt x="2007171" y="2293193"/>
                </a:lnTo>
                <a:cubicBezTo>
                  <a:pt x="2138892" y="2293193"/>
                  <a:pt x="2245523" y="2186562"/>
                  <a:pt x="2245523" y="2054842"/>
                </a:cubicBezTo>
                <a:lnTo>
                  <a:pt x="2245523" y="238352"/>
                </a:lnTo>
                <a:cubicBezTo>
                  <a:pt x="2245523" y="106631"/>
                  <a:pt x="2352154" y="0"/>
                  <a:pt x="2483875" y="0"/>
                </a:cubicBezTo>
                <a:lnTo>
                  <a:pt x="4033160" y="0"/>
                </a:lnTo>
                <a:cubicBezTo>
                  <a:pt x="4164881" y="0"/>
                  <a:pt x="4271512" y="106631"/>
                  <a:pt x="4271512" y="238352"/>
                </a:cubicBezTo>
                <a:lnTo>
                  <a:pt x="4271512" y="2047315"/>
                </a:lnTo>
                <a:cubicBezTo>
                  <a:pt x="4271512" y="2179035"/>
                  <a:pt x="4378143" y="2285666"/>
                  <a:pt x="4509863" y="2285666"/>
                </a:cubicBezTo>
                <a:lnTo>
                  <a:pt x="6044095" y="2285666"/>
                </a:lnTo>
                <a:cubicBezTo>
                  <a:pt x="6175816" y="2285666"/>
                  <a:pt x="6282446" y="2179035"/>
                  <a:pt x="6282446" y="2047315"/>
                </a:cubicBezTo>
                <a:lnTo>
                  <a:pt x="6282446" y="238352"/>
                </a:lnTo>
                <a:cubicBezTo>
                  <a:pt x="6282446" y="106631"/>
                  <a:pt x="6389077" y="0"/>
                  <a:pt x="6520798" y="0"/>
                </a:cubicBezTo>
                <a:lnTo>
                  <a:pt x="8087647" y="0"/>
                </a:lnTo>
                <a:cubicBezTo>
                  <a:pt x="8219367" y="0"/>
                  <a:pt x="8325998" y="106631"/>
                  <a:pt x="8325998" y="238352"/>
                </a:cubicBezTo>
                <a:lnTo>
                  <a:pt x="8325998" y="2053587"/>
                </a:lnTo>
                <a:cubicBezTo>
                  <a:pt x="8325998" y="2185308"/>
                  <a:pt x="8432629" y="2291939"/>
                  <a:pt x="8564350" y="2291939"/>
                </a:cubicBezTo>
                <a:lnTo>
                  <a:pt x="10584066" y="2291939"/>
                </a:lnTo>
              </a:path>
            </a:pathLst>
          </a:custGeom>
          <a:noFill/>
          <a:ln w="19050" cap="flat">
            <a:solidFill>
              <a:schemeClr val="tx1"/>
            </a:solidFill>
            <a:prstDash val="dash"/>
            <a:miter/>
            <a:headEnd type="oval"/>
            <a:tailEnd type="triangle"/>
          </a:ln>
        </p:spPr>
        <p:txBody>
          <a:bodyPr rtlCol="0" anchor="ctr"/>
          <a:lstStyle/>
          <a:p>
            <a:endParaRPr lang="en-ID"/>
          </a:p>
        </p:txBody>
      </p:sp>
      <p:sp>
        <p:nvSpPr>
          <p:cNvPr id="7" name="TextBox">
            <a:extLst>
              <a:ext uri="{FF2B5EF4-FFF2-40B4-BE49-F238E27FC236}">
                <a16:creationId xmlns:a16="http://schemas.microsoft.com/office/drawing/2014/main" id="{8038536E-D1CE-46A9-B9FC-7F86FF18E900}"/>
              </a:ext>
            </a:extLst>
          </p:cNvPr>
          <p:cNvSpPr txBox="1"/>
          <p:nvPr/>
        </p:nvSpPr>
        <p:spPr>
          <a:xfrm>
            <a:off x="747401" y="4646144"/>
            <a:ext cx="2146613"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praesentium lacus amet similique dictum auctor praesentium facilis da</a:t>
            </a:r>
            <a:endParaRPr lang="en-ID" sz="1200">
              <a:solidFill>
                <a:schemeClr val="tx1"/>
              </a:solidFill>
            </a:endParaRPr>
          </a:p>
        </p:txBody>
      </p:sp>
      <p:sp>
        <p:nvSpPr>
          <p:cNvPr id="8" name="TextBox">
            <a:extLst>
              <a:ext uri="{FF2B5EF4-FFF2-40B4-BE49-F238E27FC236}">
                <a16:creationId xmlns:a16="http://schemas.microsoft.com/office/drawing/2014/main" id="{3B3C9B95-CCE0-4568-ACA8-24A980460A87}"/>
              </a:ext>
            </a:extLst>
          </p:cNvPr>
          <p:cNvSpPr txBox="1"/>
          <p:nvPr/>
        </p:nvSpPr>
        <p:spPr>
          <a:xfrm>
            <a:off x="747401" y="4278487"/>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Brief</a:t>
            </a:r>
          </a:p>
        </p:txBody>
      </p:sp>
      <p:sp>
        <p:nvSpPr>
          <p:cNvPr id="180" name="TextBox">
            <a:extLst>
              <a:ext uri="{FF2B5EF4-FFF2-40B4-BE49-F238E27FC236}">
                <a16:creationId xmlns:a16="http://schemas.microsoft.com/office/drawing/2014/main" id="{1FFB8091-689B-45CD-B0D5-73F514B9720D}"/>
              </a:ext>
            </a:extLst>
          </p:cNvPr>
          <p:cNvSpPr txBox="1"/>
          <p:nvPr/>
        </p:nvSpPr>
        <p:spPr>
          <a:xfrm>
            <a:off x="9529451" y="4646144"/>
            <a:ext cx="2146613"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praesentium lacus amet similique dictum auctor praesentium facilis da</a:t>
            </a:r>
            <a:endParaRPr lang="en-ID" sz="1200">
              <a:solidFill>
                <a:schemeClr val="tx1"/>
              </a:solidFill>
            </a:endParaRPr>
          </a:p>
        </p:txBody>
      </p:sp>
      <p:sp>
        <p:nvSpPr>
          <p:cNvPr id="181" name="TextBox">
            <a:extLst>
              <a:ext uri="{FF2B5EF4-FFF2-40B4-BE49-F238E27FC236}">
                <a16:creationId xmlns:a16="http://schemas.microsoft.com/office/drawing/2014/main" id="{3530CB64-D171-4161-8E56-581528F482AC}"/>
              </a:ext>
            </a:extLst>
          </p:cNvPr>
          <p:cNvSpPr txBox="1"/>
          <p:nvPr/>
        </p:nvSpPr>
        <p:spPr>
          <a:xfrm>
            <a:off x="9529451" y="4278487"/>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Launch</a:t>
            </a:r>
          </a:p>
        </p:txBody>
      </p:sp>
      <p:sp>
        <p:nvSpPr>
          <p:cNvPr id="182" name="TextBox">
            <a:extLst>
              <a:ext uri="{FF2B5EF4-FFF2-40B4-BE49-F238E27FC236}">
                <a16:creationId xmlns:a16="http://schemas.microsoft.com/office/drawing/2014/main" id="{3FFA9B33-EB64-49D1-B40B-DDC3B0E0EA30}"/>
              </a:ext>
            </a:extLst>
          </p:cNvPr>
          <p:cNvSpPr txBox="1"/>
          <p:nvPr/>
        </p:nvSpPr>
        <p:spPr>
          <a:xfrm>
            <a:off x="2972967" y="5506712"/>
            <a:ext cx="2146613"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praesentium lacus amet similique dictum auctor</a:t>
            </a:r>
            <a:endParaRPr lang="en-ID" sz="1200">
              <a:solidFill>
                <a:schemeClr val="tx1"/>
              </a:solidFill>
            </a:endParaRPr>
          </a:p>
        </p:txBody>
      </p:sp>
      <p:sp>
        <p:nvSpPr>
          <p:cNvPr id="183" name="TextBox">
            <a:extLst>
              <a:ext uri="{FF2B5EF4-FFF2-40B4-BE49-F238E27FC236}">
                <a16:creationId xmlns:a16="http://schemas.microsoft.com/office/drawing/2014/main" id="{ABF41244-9F11-4CA5-B84E-93B70AE59987}"/>
              </a:ext>
            </a:extLst>
          </p:cNvPr>
          <p:cNvSpPr txBox="1"/>
          <p:nvPr/>
        </p:nvSpPr>
        <p:spPr>
          <a:xfrm>
            <a:off x="3320878" y="5139055"/>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Research</a:t>
            </a:r>
          </a:p>
        </p:txBody>
      </p:sp>
      <p:sp>
        <p:nvSpPr>
          <p:cNvPr id="13" name="PpHolder8">
            <a:extLst>
              <a:ext uri="{FF2B5EF4-FFF2-40B4-BE49-F238E27FC236}">
                <a16:creationId xmlns:a16="http://schemas.microsoft.com/office/drawing/2014/main" id="{69691D54-91FF-466E-9B32-AF41AC9B0EAC}"/>
              </a:ext>
            </a:extLst>
          </p:cNvPr>
          <p:cNvSpPr>
            <a:spLocks noGrp="1"/>
          </p:cNvSpPr>
          <p:nvPr>
            <p:ph type="pic" sz="quarter" idx="12"/>
          </p:nvPr>
        </p:nvSpPr>
        <p:spPr/>
      </p:sp>
      <p:sp>
        <p:nvSpPr>
          <p:cNvPr id="5" name="PpHolder9">
            <a:extLst>
              <a:ext uri="{FF2B5EF4-FFF2-40B4-BE49-F238E27FC236}">
                <a16:creationId xmlns:a16="http://schemas.microsoft.com/office/drawing/2014/main" id="{F69A3EB2-524D-4E82-8E31-55E8F90A0A39}"/>
              </a:ext>
            </a:extLst>
          </p:cNvPr>
          <p:cNvSpPr>
            <a:spLocks noGrp="1"/>
          </p:cNvSpPr>
          <p:nvPr>
            <p:ph type="pic" sz="quarter" idx="10"/>
          </p:nvPr>
        </p:nvSpPr>
        <p:spPr/>
      </p:sp>
      <p:sp>
        <p:nvSpPr>
          <p:cNvPr id="10" name="Title 9">
            <a:extLst>
              <a:ext uri="{FF2B5EF4-FFF2-40B4-BE49-F238E27FC236}">
                <a16:creationId xmlns:a16="http://schemas.microsoft.com/office/drawing/2014/main" id="{00EE4368-EAD3-43AC-BF07-70C0846856DA}"/>
              </a:ext>
            </a:extLst>
          </p:cNvPr>
          <p:cNvSpPr>
            <a:spLocks noGrp="1"/>
          </p:cNvSpPr>
          <p:nvPr>
            <p:ph type="ctrTitle"/>
          </p:nvPr>
        </p:nvSpPr>
        <p:spPr/>
        <p:txBody>
          <a:bodyPr/>
          <a:lstStyle/>
          <a:p>
            <a:r>
              <a:rPr lang="en-ID" sz="4000">
                <a:solidFill>
                  <a:schemeClr val="tx1"/>
                </a:solidFill>
                <a:latin typeface="+mj-lt"/>
              </a:rPr>
              <a:t>Work Process</a:t>
            </a:r>
            <a:endParaRPr lang="en-ID"/>
          </a:p>
        </p:txBody>
      </p:sp>
      <p:sp>
        <p:nvSpPr>
          <p:cNvPr id="12" name="Subtitle 11">
            <a:extLst>
              <a:ext uri="{FF2B5EF4-FFF2-40B4-BE49-F238E27FC236}">
                <a16:creationId xmlns:a16="http://schemas.microsoft.com/office/drawing/2014/main" id="{6017A941-220E-45D1-93A4-029B4E1F5D34}"/>
              </a:ext>
            </a:extLst>
          </p:cNvPr>
          <p:cNvSpPr>
            <a:spLocks noGrp="1"/>
          </p:cNvSpPr>
          <p:nvPr>
            <p:ph type="subTitle" idx="1"/>
          </p:nvPr>
        </p:nvSpPr>
        <p:spPr/>
        <p:txBody>
          <a:bodyPr/>
          <a:lstStyle/>
          <a:p>
            <a:r>
              <a:rPr lang="en-US">
                <a:solidFill>
                  <a:schemeClr val="tx1"/>
                </a:solidFill>
              </a:rPr>
              <a:t>How i works</a:t>
            </a:r>
            <a:endParaRPr lang="en-ID">
              <a:solidFill>
                <a:schemeClr val="tx1"/>
              </a:solidFill>
            </a:endParaRPr>
          </a:p>
        </p:txBody>
      </p:sp>
      <p:sp>
        <p:nvSpPr>
          <p:cNvPr id="188" name="TextBox">
            <a:extLst>
              <a:ext uri="{FF2B5EF4-FFF2-40B4-BE49-F238E27FC236}">
                <a16:creationId xmlns:a16="http://schemas.microsoft.com/office/drawing/2014/main" id="{5987ED85-D417-476A-9DDB-44D47F915288}"/>
              </a:ext>
            </a:extLst>
          </p:cNvPr>
          <p:cNvSpPr txBox="1"/>
          <p:nvPr/>
        </p:nvSpPr>
        <p:spPr>
          <a:xfrm>
            <a:off x="5023488" y="3224872"/>
            <a:ext cx="2146613"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praesentium lacus amet similique dictum auctor</a:t>
            </a:r>
            <a:endParaRPr lang="en-ID" sz="1200">
              <a:solidFill>
                <a:schemeClr val="tx1"/>
              </a:solidFill>
            </a:endParaRPr>
          </a:p>
        </p:txBody>
      </p:sp>
      <p:sp>
        <p:nvSpPr>
          <p:cNvPr id="189" name="TextBox">
            <a:extLst>
              <a:ext uri="{FF2B5EF4-FFF2-40B4-BE49-F238E27FC236}">
                <a16:creationId xmlns:a16="http://schemas.microsoft.com/office/drawing/2014/main" id="{CB0F9ED3-0F1B-47CA-A19E-57532E2CA654}"/>
              </a:ext>
            </a:extLst>
          </p:cNvPr>
          <p:cNvSpPr txBox="1"/>
          <p:nvPr/>
        </p:nvSpPr>
        <p:spPr>
          <a:xfrm>
            <a:off x="5371398" y="2857215"/>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Brainstorm</a:t>
            </a:r>
          </a:p>
        </p:txBody>
      </p:sp>
      <p:sp>
        <p:nvSpPr>
          <p:cNvPr id="190" name="TextBox">
            <a:extLst>
              <a:ext uri="{FF2B5EF4-FFF2-40B4-BE49-F238E27FC236}">
                <a16:creationId xmlns:a16="http://schemas.microsoft.com/office/drawing/2014/main" id="{F543D331-E631-4E37-8CA8-4B515A0DF965}"/>
              </a:ext>
            </a:extLst>
          </p:cNvPr>
          <p:cNvSpPr txBox="1"/>
          <p:nvPr/>
        </p:nvSpPr>
        <p:spPr>
          <a:xfrm>
            <a:off x="7074008" y="5506712"/>
            <a:ext cx="2146613"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praesentium lacus amet similique dictum auctor</a:t>
            </a:r>
            <a:endParaRPr lang="en-ID" sz="1200">
              <a:solidFill>
                <a:schemeClr val="tx1"/>
              </a:solidFill>
            </a:endParaRPr>
          </a:p>
        </p:txBody>
      </p:sp>
      <p:sp>
        <p:nvSpPr>
          <p:cNvPr id="191" name="TextBox">
            <a:extLst>
              <a:ext uri="{FF2B5EF4-FFF2-40B4-BE49-F238E27FC236}">
                <a16:creationId xmlns:a16="http://schemas.microsoft.com/office/drawing/2014/main" id="{D91DAD65-5B04-40A8-A982-04489FF783AC}"/>
              </a:ext>
            </a:extLst>
          </p:cNvPr>
          <p:cNvSpPr txBox="1"/>
          <p:nvPr/>
        </p:nvSpPr>
        <p:spPr>
          <a:xfrm>
            <a:off x="7421918" y="5139055"/>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Create</a:t>
            </a:r>
          </a:p>
        </p:txBody>
      </p:sp>
      <p:cxnSp>
        <p:nvCxnSpPr>
          <p:cNvPr id="195" name="Straight Connector 194">
            <a:extLst>
              <a:ext uri="{FF2B5EF4-FFF2-40B4-BE49-F238E27FC236}">
                <a16:creationId xmlns:a16="http://schemas.microsoft.com/office/drawing/2014/main" id="{A09B300C-7BD6-4E39-8425-17763B7322AC}"/>
              </a:ext>
            </a:extLst>
          </p:cNvPr>
          <p:cNvCxnSpPr>
            <a:cxnSpLocks/>
          </p:cNvCxnSpPr>
          <p:nvPr/>
        </p:nvCxnSpPr>
        <p:spPr>
          <a:xfrm>
            <a:off x="417899"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a:extLst>
              <a:ext uri="{FF2B5EF4-FFF2-40B4-BE49-F238E27FC236}">
                <a16:creationId xmlns:a16="http://schemas.microsoft.com/office/drawing/2014/main" id="{B92C238F-FAD6-4679-9E8D-A8BDD32EE138}"/>
              </a:ext>
            </a:extLst>
          </p:cNvPr>
          <p:cNvSpPr txBox="1"/>
          <p:nvPr/>
        </p:nvSpPr>
        <p:spPr>
          <a:xfrm>
            <a:off x="5714619" y="1646302"/>
            <a:ext cx="5740712"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in earum officiis corrupti occaecati nullam non rerum quod mollitia tincidunt lacus at nulla blanditiis temporibus hic eros cumque massa sint ligula dictum odio praesent eligendi tenetur repellendus deserunt sied integer excepturi</a:t>
            </a:r>
            <a:endParaRPr lang="en-ID" sz="1200">
              <a:solidFill>
                <a:schemeClr val="tx1"/>
              </a:solidFill>
            </a:endParaRPr>
          </a:p>
        </p:txBody>
      </p:sp>
      <p:sp>
        <p:nvSpPr>
          <p:cNvPr id="83" name="Oval 7">
            <a:extLst>
              <a:ext uri="{FF2B5EF4-FFF2-40B4-BE49-F238E27FC236}">
                <a16:creationId xmlns:a16="http://schemas.microsoft.com/office/drawing/2014/main" id="{2828ACC7-D87F-40AB-89ED-B6C5B986B6E7}"/>
              </a:ext>
            </a:extLst>
          </p:cNvPr>
          <p:cNvSpPr/>
          <p:nvPr/>
        </p:nvSpPr>
        <p:spPr>
          <a:xfrm>
            <a:off x="11237314" y="0"/>
            <a:ext cx="956274" cy="956274"/>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38" name="Group 37">
            <a:extLst>
              <a:ext uri="{FF2B5EF4-FFF2-40B4-BE49-F238E27FC236}">
                <a16:creationId xmlns:a16="http://schemas.microsoft.com/office/drawing/2014/main" id="{73D4DAA4-864F-411D-B30D-2F4030F6464F}"/>
              </a:ext>
            </a:extLst>
          </p:cNvPr>
          <p:cNvGrpSpPr/>
          <p:nvPr/>
        </p:nvGrpSpPr>
        <p:grpSpPr>
          <a:xfrm rot="5400000">
            <a:off x="10510077" y="-360562"/>
            <a:ext cx="986477" cy="1846350"/>
            <a:chOff x="8541680" y="4188469"/>
            <a:chExt cx="1132821" cy="2120256"/>
          </a:xfrm>
          <a:solidFill>
            <a:schemeClr val="tx1"/>
          </a:solidFill>
        </p:grpSpPr>
        <p:grpSp>
          <p:nvGrpSpPr>
            <p:cNvPr id="39" name="Group 38">
              <a:extLst>
                <a:ext uri="{FF2B5EF4-FFF2-40B4-BE49-F238E27FC236}">
                  <a16:creationId xmlns:a16="http://schemas.microsoft.com/office/drawing/2014/main" id="{727421C5-40FC-4BA4-AD7D-650CA74B3593}"/>
                </a:ext>
              </a:extLst>
            </p:cNvPr>
            <p:cNvGrpSpPr/>
            <p:nvPr/>
          </p:nvGrpSpPr>
          <p:grpSpPr>
            <a:xfrm>
              <a:off x="9602501" y="4188469"/>
              <a:ext cx="72000" cy="2120256"/>
              <a:chOff x="9151342" y="4617676"/>
              <a:chExt cx="72000" cy="2120256"/>
            </a:xfrm>
            <a:grpFill/>
          </p:grpSpPr>
          <p:sp>
            <p:nvSpPr>
              <p:cNvPr id="73" name="Oval 72">
                <a:extLst>
                  <a:ext uri="{FF2B5EF4-FFF2-40B4-BE49-F238E27FC236}">
                    <a16:creationId xmlns:a16="http://schemas.microsoft.com/office/drawing/2014/main" id="{93773459-3E2A-44DB-B46B-A14A5684783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4" name="Oval 73">
                <a:extLst>
                  <a:ext uri="{FF2B5EF4-FFF2-40B4-BE49-F238E27FC236}">
                    <a16:creationId xmlns:a16="http://schemas.microsoft.com/office/drawing/2014/main" id="{2AAE23ED-2257-4832-B017-AE3DE5CE7FB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5" name="Oval 74">
                <a:extLst>
                  <a:ext uri="{FF2B5EF4-FFF2-40B4-BE49-F238E27FC236}">
                    <a16:creationId xmlns:a16="http://schemas.microsoft.com/office/drawing/2014/main" id="{80708304-D7C5-49CC-B1A8-B08E2F8EF2B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6" name="Oval 75">
                <a:extLst>
                  <a:ext uri="{FF2B5EF4-FFF2-40B4-BE49-F238E27FC236}">
                    <a16:creationId xmlns:a16="http://schemas.microsoft.com/office/drawing/2014/main" id="{3D8772D7-7DE0-49A6-9DE6-2C64DC9711E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7" name="Oval 76">
                <a:extLst>
                  <a:ext uri="{FF2B5EF4-FFF2-40B4-BE49-F238E27FC236}">
                    <a16:creationId xmlns:a16="http://schemas.microsoft.com/office/drawing/2014/main" id="{8E80C047-73C2-4D7C-B795-6E4C3357065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8" name="Oval 77">
                <a:extLst>
                  <a:ext uri="{FF2B5EF4-FFF2-40B4-BE49-F238E27FC236}">
                    <a16:creationId xmlns:a16="http://schemas.microsoft.com/office/drawing/2014/main" id="{587C3F1A-ECBA-4778-9320-2B97216AF10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9" name="Oval 78">
                <a:extLst>
                  <a:ext uri="{FF2B5EF4-FFF2-40B4-BE49-F238E27FC236}">
                    <a16:creationId xmlns:a16="http://schemas.microsoft.com/office/drawing/2014/main" id="{AA2D8535-AD0B-49F6-B2E2-B9FE6A30083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0" name="Oval 79">
                <a:extLst>
                  <a:ext uri="{FF2B5EF4-FFF2-40B4-BE49-F238E27FC236}">
                    <a16:creationId xmlns:a16="http://schemas.microsoft.com/office/drawing/2014/main" id="{EADA7994-3EB8-4872-BBB2-A8F7FA00E850}"/>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1" name="Oval 80">
                <a:extLst>
                  <a:ext uri="{FF2B5EF4-FFF2-40B4-BE49-F238E27FC236}">
                    <a16:creationId xmlns:a16="http://schemas.microsoft.com/office/drawing/2014/main" id="{5341DE4B-7257-4443-BAE7-C06ED9558DE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2" name="Oval 81">
                <a:extLst>
                  <a:ext uri="{FF2B5EF4-FFF2-40B4-BE49-F238E27FC236}">
                    <a16:creationId xmlns:a16="http://schemas.microsoft.com/office/drawing/2014/main" id="{49B2A244-3CB4-45E8-8491-C62E01C936A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0" name="Group 39">
              <a:extLst>
                <a:ext uri="{FF2B5EF4-FFF2-40B4-BE49-F238E27FC236}">
                  <a16:creationId xmlns:a16="http://schemas.microsoft.com/office/drawing/2014/main" id="{4254F7EC-DA3C-42B4-8575-7B269E574BA4}"/>
                </a:ext>
              </a:extLst>
            </p:cNvPr>
            <p:cNvGrpSpPr/>
            <p:nvPr/>
          </p:nvGrpSpPr>
          <p:grpSpPr>
            <a:xfrm>
              <a:off x="9248894" y="4188469"/>
              <a:ext cx="72000" cy="2120256"/>
              <a:chOff x="9151342" y="4617676"/>
              <a:chExt cx="72000" cy="2120256"/>
            </a:xfrm>
            <a:grpFill/>
          </p:grpSpPr>
          <p:sp>
            <p:nvSpPr>
              <p:cNvPr id="63" name="Oval 62">
                <a:extLst>
                  <a:ext uri="{FF2B5EF4-FFF2-40B4-BE49-F238E27FC236}">
                    <a16:creationId xmlns:a16="http://schemas.microsoft.com/office/drawing/2014/main" id="{14D750D3-5C12-4597-9683-59F1BF1348E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4" name="Oval 63">
                <a:extLst>
                  <a:ext uri="{FF2B5EF4-FFF2-40B4-BE49-F238E27FC236}">
                    <a16:creationId xmlns:a16="http://schemas.microsoft.com/office/drawing/2014/main" id="{88C4F6C5-1DBA-45D0-A2B6-3975F2BF781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5" name="Oval 64">
                <a:extLst>
                  <a:ext uri="{FF2B5EF4-FFF2-40B4-BE49-F238E27FC236}">
                    <a16:creationId xmlns:a16="http://schemas.microsoft.com/office/drawing/2014/main" id="{9EA76624-42CA-4C08-9F46-C501660DFBF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6" name="Oval 65">
                <a:extLst>
                  <a:ext uri="{FF2B5EF4-FFF2-40B4-BE49-F238E27FC236}">
                    <a16:creationId xmlns:a16="http://schemas.microsoft.com/office/drawing/2014/main" id="{BF64A816-EA83-4A86-86F6-59133BFD2BA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7" name="Oval 66">
                <a:extLst>
                  <a:ext uri="{FF2B5EF4-FFF2-40B4-BE49-F238E27FC236}">
                    <a16:creationId xmlns:a16="http://schemas.microsoft.com/office/drawing/2014/main" id="{C645528F-41D3-417F-8BB2-8EDE0E60C22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8" name="Oval 67">
                <a:extLst>
                  <a:ext uri="{FF2B5EF4-FFF2-40B4-BE49-F238E27FC236}">
                    <a16:creationId xmlns:a16="http://schemas.microsoft.com/office/drawing/2014/main" id="{E02C65AB-89AD-49CA-B527-47A35DF0DD3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9" name="Oval 68">
                <a:extLst>
                  <a:ext uri="{FF2B5EF4-FFF2-40B4-BE49-F238E27FC236}">
                    <a16:creationId xmlns:a16="http://schemas.microsoft.com/office/drawing/2014/main" id="{9D488FB9-B29B-4C06-AB8C-C5D5AE0F917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0" name="Oval 69">
                <a:extLst>
                  <a:ext uri="{FF2B5EF4-FFF2-40B4-BE49-F238E27FC236}">
                    <a16:creationId xmlns:a16="http://schemas.microsoft.com/office/drawing/2014/main" id="{59C12B36-CFD3-4C6E-B455-93F27C2A7D8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1" name="Oval 70">
                <a:extLst>
                  <a:ext uri="{FF2B5EF4-FFF2-40B4-BE49-F238E27FC236}">
                    <a16:creationId xmlns:a16="http://schemas.microsoft.com/office/drawing/2014/main" id="{5B525D37-8264-4880-B733-19AAE86A19B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2" name="Oval 71">
                <a:extLst>
                  <a:ext uri="{FF2B5EF4-FFF2-40B4-BE49-F238E27FC236}">
                    <a16:creationId xmlns:a16="http://schemas.microsoft.com/office/drawing/2014/main" id="{6DB57DD8-9ECF-40BE-A8E8-933C979343A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1" name="Group 40">
              <a:extLst>
                <a:ext uri="{FF2B5EF4-FFF2-40B4-BE49-F238E27FC236}">
                  <a16:creationId xmlns:a16="http://schemas.microsoft.com/office/drawing/2014/main" id="{E2808296-2AA9-4BAB-8BAE-666077491B94}"/>
                </a:ext>
              </a:extLst>
            </p:cNvPr>
            <p:cNvGrpSpPr/>
            <p:nvPr/>
          </p:nvGrpSpPr>
          <p:grpSpPr>
            <a:xfrm>
              <a:off x="8895287" y="4188469"/>
              <a:ext cx="72000" cy="2120256"/>
              <a:chOff x="9151342" y="4617676"/>
              <a:chExt cx="72000" cy="2120256"/>
            </a:xfrm>
            <a:grpFill/>
          </p:grpSpPr>
          <p:sp>
            <p:nvSpPr>
              <p:cNvPr id="53" name="Oval 52">
                <a:extLst>
                  <a:ext uri="{FF2B5EF4-FFF2-40B4-BE49-F238E27FC236}">
                    <a16:creationId xmlns:a16="http://schemas.microsoft.com/office/drawing/2014/main" id="{08C792FA-C4E6-4727-9317-31777E4F70B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 name="Oval 53">
                <a:extLst>
                  <a:ext uri="{FF2B5EF4-FFF2-40B4-BE49-F238E27FC236}">
                    <a16:creationId xmlns:a16="http://schemas.microsoft.com/office/drawing/2014/main" id="{B915A8F3-1162-44F1-B809-9DE1046703A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 name="Oval 54">
                <a:extLst>
                  <a:ext uri="{FF2B5EF4-FFF2-40B4-BE49-F238E27FC236}">
                    <a16:creationId xmlns:a16="http://schemas.microsoft.com/office/drawing/2014/main" id="{3B8289B6-4480-4297-92FC-A562EE3B069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6" name="Oval 55">
                <a:extLst>
                  <a:ext uri="{FF2B5EF4-FFF2-40B4-BE49-F238E27FC236}">
                    <a16:creationId xmlns:a16="http://schemas.microsoft.com/office/drawing/2014/main" id="{C986B654-B313-485F-9B61-1EA42FD57AE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7" name="Oval 56">
                <a:extLst>
                  <a:ext uri="{FF2B5EF4-FFF2-40B4-BE49-F238E27FC236}">
                    <a16:creationId xmlns:a16="http://schemas.microsoft.com/office/drawing/2014/main" id="{932A3061-7488-42B2-8EA5-D18204F7595F}"/>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8" name="Oval 57">
                <a:extLst>
                  <a:ext uri="{FF2B5EF4-FFF2-40B4-BE49-F238E27FC236}">
                    <a16:creationId xmlns:a16="http://schemas.microsoft.com/office/drawing/2014/main" id="{11D0E1DC-E435-417D-BE8D-C6D7DC12B77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9" name="Oval 58">
                <a:extLst>
                  <a:ext uri="{FF2B5EF4-FFF2-40B4-BE49-F238E27FC236}">
                    <a16:creationId xmlns:a16="http://schemas.microsoft.com/office/drawing/2014/main" id="{AB71B8DB-AAB2-49EE-A5F3-9E4F1574E56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0" name="Oval 59">
                <a:extLst>
                  <a:ext uri="{FF2B5EF4-FFF2-40B4-BE49-F238E27FC236}">
                    <a16:creationId xmlns:a16="http://schemas.microsoft.com/office/drawing/2014/main" id="{D2E1B3E8-6793-498D-9B62-2D0B5667F34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1" name="Oval 60">
                <a:extLst>
                  <a:ext uri="{FF2B5EF4-FFF2-40B4-BE49-F238E27FC236}">
                    <a16:creationId xmlns:a16="http://schemas.microsoft.com/office/drawing/2014/main" id="{5DE5EA37-FE15-4F4D-B969-52C830C04B5A}"/>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2" name="Oval 61">
                <a:extLst>
                  <a:ext uri="{FF2B5EF4-FFF2-40B4-BE49-F238E27FC236}">
                    <a16:creationId xmlns:a16="http://schemas.microsoft.com/office/drawing/2014/main" id="{EA9F18C3-C95E-4D5A-99A4-24125E626AF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2" name="Group 41">
              <a:extLst>
                <a:ext uri="{FF2B5EF4-FFF2-40B4-BE49-F238E27FC236}">
                  <a16:creationId xmlns:a16="http://schemas.microsoft.com/office/drawing/2014/main" id="{F59A092A-0942-4032-B418-B5E05A2CE127}"/>
                </a:ext>
              </a:extLst>
            </p:cNvPr>
            <p:cNvGrpSpPr/>
            <p:nvPr/>
          </p:nvGrpSpPr>
          <p:grpSpPr>
            <a:xfrm>
              <a:off x="8541680" y="4188469"/>
              <a:ext cx="72000" cy="2120256"/>
              <a:chOff x="9151342" y="4617676"/>
              <a:chExt cx="72000" cy="2120256"/>
            </a:xfrm>
            <a:grpFill/>
          </p:grpSpPr>
          <p:sp>
            <p:nvSpPr>
              <p:cNvPr id="43" name="Oval 42">
                <a:extLst>
                  <a:ext uri="{FF2B5EF4-FFF2-40B4-BE49-F238E27FC236}">
                    <a16:creationId xmlns:a16="http://schemas.microsoft.com/office/drawing/2014/main" id="{68AE77A1-AEE2-4418-B653-63BEA4B6EEB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 name="Oval 43">
                <a:extLst>
                  <a:ext uri="{FF2B5EF4-FFF2-40B4-BE49-F238E27FC236}">
                    <a16:creationId xmlns:a16="http://schemas.microsoft.com/office/drawing/2014/main" id="{9C4BAB2D-1A74-45E3-ACC1-E56CEC025382}"/>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 name="Oval 44">
                <a:extLst>
                  <a:ext uri="{FF2B5EF4-FFF2-40B4-BE49-F238E27FC236}">
                    <a16:creationId xmlns:a16="http://schemas.microsoft.com/office/drawing/2014/main" id="{2122D850-0AE4-495C-B940-AA85EF2985C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 name="Oval 45">
                <a:extLst>
                  <a:ext uri="{FF2B5EF4-FFF2-40B4-BE49-F238E27FC236}">
                    <a16:creationId xmlns:a16="http://schemas.microsoft.com/office/drawing/2014/main" id="{350F0127-F5FB-4280-8BE4-8054EEA4CD9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 name="Oval 46">
                <a:extLst>
                  <a:ext uri="{FF2B5EF4-FFF2-40B4-BE49-F238E27FC236}">
                    <a16:creationId xmlns:a16="http://schemas.microsoft.com/office/drawing/2014/main" id="{7BFC8A74-4D0D-4981-9ADD-23CCBEA6BD3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 name="Oval 47">
                <a:extLst>
                  <a:ext uri="{FF2B5EF4-FFF2-40B4-BE49-F238E27FC236}">
                    <a16:creationId xmlns:a16="http://schemas.microsoft.com/office/drawing/2014/main" id="{FF3246BB-518F-49E8-BE6D-694CEF6205E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 name="Oval 48">
                <a:extLst>
                  <a:ext uri="{FF2B5EF4-FFF2-40B4-BE49-F238E27FC236}">
                    <a16:creationId xmlns:a16="http://schemas.microsoft.com/office/drawing/2014/main" id="{DFC3E8DB-7B71-4E77-B1B7-3728AD9733A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 name="Oval 49">
                <a:extLst>
                  <a:ext uri="{FF2B5EF4-FFF2-40B4-BE49-F238E27FC236}">
                    <a16:creationId xmlns:a16="http://schemas.microsoft.com/office/drawing/2014/main" id="{C9C1F094-B408-4CF7-ABBD-D17F7DFEAF5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 name="Oval 50">
                <a:extLst>
                  <a:ext uri="{FF2B5EF4-FFF2-40B4-BE49-F238E27FC236}">
                    <a16:creationId xmlns:a16="http://schemas.microsoft.com/office/drawing/2014/main" id="{B4994BE4-D676-4806-8241-91880FE5E63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 name="Oval 51">
                <a:extLst>
                  <a:ext uri="{FF2B5EF4-FFF2-40B4-BE49-F238E27FC236}">
                    <a16:creationId xmlns:a16="http://schemas.microsoft.com/office/drawing/2014/main" id="{9BCC24E6-FFD6-4ED9-A563-09C8828018C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grpSp>
        <p:nvGrpSpPr>
          <p:cNvPr id="86" name="Group 85">
            <a:extLst>
              <a:ext uri="{FF2B5EF4-FFF2-40B4-BE49-F238E27FC236}">
                <a16:creationId xmlns:a16="http://schemas.microsoft.com/office/drawing/2014/main" id="{B89EFEC3-67D6-4CE8-AE46-5EE9E04876D0}"/>
              </a:ext>
            </a:extLst>
          </p:cNvPr>
          <p:cNvGrpSpPr/>
          <p:nvPr/>
        </p:nvGrpSpPr>
        <p:grpSpPr>
          <a:xfrm flipH="1">
            <a:off x="-189888" y="6086474"/>
            <a:ext cx="1103182" cy="1067209"/>
            <a:chOff x="8665603" y="3206990"/>
            <a:chExt cx="3330874" cy="3222258"/>
          </a:xfrm>
        </p:grpSpPr>
        <p:sp>
          <p:nvSpPr>
            <p:cNvPr id="87" name="Oval 86">
              <a:extLst>
                <a:ext uri="{FF2B5EF4-FFF2-40B4-BE49-F238E27FC236}">
                  <a16:creationId xmlns:a16="http://schemas.microsoft.com/office/drawing/2014/main" id="{49C7ACD1-99D6-403E-9785-5535526A8656}"/>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8" name="Oval 87">
              <a:extLst>
                <a:ext uri="{FF2B5EF4-FFF2-40B4-BE49-F238E27FC236}">
                  <a16:creationId xmlns:a16="http://schemas.microsoft.com/office/drawing/2014/main" id="{65AD190B-FC3F-4CF4-8EB9-2E62E5CEDBA6}"/>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 name="PpHolder21">
            <a:extLst>
              <a:ext uri="{FF2B5EF4-FFF2-40B4-BE49-F238E27FC236}">
                <a16:creationId xmlns:a16="http://schemas.microsoft.com/office/drawing/2014/main" id="{452EA02E-9F6F-4F4D-AB18-9D2D340F1886}"/>
              </a:ext>
            </a:extLst>
          </p:cNvPr>
          <p:cNvSpPr>
            <a:spLocks noGrp="1"/>
          </p:cNvSpPr>
          <p:nvPr>
            <p:ph type="pic" sz="quarter" idx="11"/>
          </p:nvPr>
        </p:nvSpPr>
        <p:spPr/>
      </p:sp>
    </p:spTree>
    <p:extLst>
      <p:ext uri="{BB962C8B-B14F-4D97-AF65-F5344CB8AC3E}">
        <p14:creationId xmlns:p14="http://schemas.microsoft.com/office/powerpoint/2010/main" val="1941467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750" fill="hold"/>
                                        <p:tgtEl>
                                          <p:spTgt spid="83"/>
                                        </p:tgtEl>
                                        <p:attrNameLst>
                                          <p:attrName>ppt_x</p:attrName>
                                        </p:attrNameLst>
                                      </p:cBhvr>
                                      <p:tavLst>
                                        <p:tav tm="0">
                                          <p:val>
                                            <p:strVal val="1+#ppt_w/2"/>
                                          </p:val>
                                        </p:tav>
                                        <p:tav tm="100000">
                                          <p:val>
                                            <p:strVal val="#ppt_x"/>
                                          </p:val>
                                        </p:tav>
                                      </p:tavLst>
                                    </p:anim>
                                    <p:anim calcmode="lin" valueType="num">
                                      <p:cBhvr additive="base">
                                        <p:cTn id="8" dur="750" fill="hold"/>
                                        <p:tgtEl>
                                          <p:spTgt spid="8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750" fill="hold"/>
                                        <p:tgtEl>
                                          <p:spTgt spid="38"/>
                                        </p:tgtEl>
                                        <p:attrNameLst>
                                          <p:attrName>ppt_x</p:attrName>
                                        </p:attrNameLst>
                                      </p:cBhvr>
                                      <p:tavLst>
                                        <p:tav tm="0">
                                          <p:val>
                                            <p:strVal val="1+#ppt_w/2"/>
                                          </p:val>
                                        </p:tav>
                                        <p:tav tm="100000">
                                          <p:val>
                                            <p:strVal val="#ppt_x"/>
                                          </p:val>
                                        </p:tav>
                                      </p:tavLst>
                                    </p:anim>
                                    <p:anim calcmode="lin" valueType="num">
                                      <p:cBhvr additive="base">
                                        <p:cTn id="12" dur="750" fill="hold"/>
                                        <p:tgtEl>
                                          <p:spTgt spid="38"/>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750" fill="hold"/>
                                        <p:tgtEl>
                                          <p:spTgt spid="86"/>
                                        </p:tgtEl>
                                        <p:attrNameLst>
                                          <p:attrName>ppt_w</p:attrName>
                                        </p:attrNameLst>
                                      </p:cBhvr>
                                      <p:tavLst>
                                        <p:tav tm="0">
                                          <p:val>
                                            <p:fltVal val="0"/>
                                          </p:val>
                                        </p:tav>
                                        <p:tav tm="100000">
                                          <p:val>
                                            <p:strVal val="#ppt_w"/>
                                          </p:val>
                                        </p:tav>
                                      </p:tavLst>
                                    </p:anim>
                                    <p:anim calcmode="lin" valueType="num">
                                      <p:cBhvr>
                                        <p:cTn id="16" dur="750" fill="hold"/>
                                        <p:tgtEl>
                                          <p:spTgt spid="86"/>
                                        </p:tgtEl>
                                        <p:attrNameLst>
                                          <p:attrName>ppt_h</p:attrName>
                                        </p:attrNameLst>
                                      </p:cBhvr>
                                      <p:tavLst>
                                        <p:tav tm="0">
                                          <p:val>
                                            <p:fltVal val="0"/>
                                          </p:val>
                                        </p:tav>
                                        <p:tav tm="100000">
                                          <p:val>
                                            <p:strVal val="#ppt_h"/>
                                          </p:val>
                                        </p:tav>
                                      </p:tavLst>
                                    </p:anim>
                                    <p:animEffect transition="in" filter="fade">
                                      <p:cBhvr>
                                        <p:cTn id="17" dur="750"/>
                                        <p:tgtEl>
                                          <p:spTgt spid="86"/>
                                        </p:tgtEl>
                                      </p:cBhvr>
                                    </p:animEffect>
                                  </p:childTnLst>
                                </p:cTn>
                              </p:par>
                            </p:childTnLst>
                          </p:cTn>
                        </p:par>
                        <p:par>
                          <p:cTn id="18" fill="hold">
                            <p:stCondLst>
                              <p:cond delay="750"/>
                            </p:stCondLst>
                            <p:childTnLst>
                              <p:par>
                                <p:cTn id="19" presetID="22" presetClass="entr" presetSubtype="8" fill="hold" nodeType="afterEffect">
                                  <p:stCondLst>
                                    <p:cond delay="0"/>
                                  </p:stCondLst>
                                  <p:childTnLst>
                                    <p:set>
                                      <p:cBhvr>
                                        <p:cTn id="20" dur="1" fill="hold">
                                          <p:stCondLst>
                                            <p:cond delay="0"/>
                                          </p:stCondLst>
                                        </p:cTn>
                                        <p:tgtEl>
                                          <p:spTgt spid="195"/>
                                        </p:tgtEl>
                                        <p:attrNameLst>
                                          <p:attrName>style.visibility</p:attrName>
                                        </p:attrNameLst>
                                      </p:cBhvr>
                                      <p:to>
                                        <p:strVal val="visible"/>
                                      </p:to>
                                    </p:set>
                                    <p:animEffect transition="in" filter="wipe(left)">
                                      <p:cBhvr>
                                        <p:cTn id="21" dur="750"/>
                                        <p:tgtEl>
                                          <p:spTgt spid="195"/>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wipe(left)">
                                      <p:cBhvr>
                                        <p:cTn id="25" dur="750"/>
                                        <p:tgtEl>
                                          <p:spTgt spid="12">
                                            <p:txEl>
                                              <p:pRg st="0" end="0"/>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750"/>
                                        <p:tgtEl>
                                          <p:spTgt spid="10"/>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750"/>
                                        <p:tgtEl>
                                          <p:spTgt spid="1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1750"/>
                                        <p:tgtEl>
                                          <p:spTgt spid="6"/>
                                        </p:tgtEl>
                                      </p:cBhvr>
                                    </p:animEffect>
                                  </p:childTnLst>
                                </p:cTn>
                              </p:par>
                            </p:childTnLst>
                          </p:cTn>
                        </p:par>
                        <p:par>
                          <p:cTn id="37" fill="hold">
                            <p:stCondLst>
                              <p:cond delay="4750"/>
                            </p:stCondLst>
                            <p:childTnLst>
                              <p:par>
                                <p:cTn id="38" presetID="10"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par>
                          <p:cTn id="41" fill="hold">
                            <p:stCondLst>
                              <p:cond delay="5250"/>
                            </p:stCondLst>
                            <p:childTnLst>
                              <p:par>
                                <p:cTn id="42" presetID="22" presetClass="entr" presetSubtype="1"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up)">
                                      <p:cBhvr>
                                        <p:cTn id="44" dur="750"/>
                                        <p:tgtEl>
                                          <p:spTgt spid="7"/>
                                        </p:tgtEl>
                                      </p:cBhvr>
                                    </p:animEffect>
                                  </p:childTnLst>
                                </p:cTn>
                              </p:par>
                            </p:childTnLst>
                          </p:cTn>
                        </p:par>
                        <p:par>
                          <p:cTn id="45" fill="hold">
                            <p:stCondLst>
                              <p:cond delay="6000"/>
                            </p:stCondLst>
                            <p:childTnLst>
                              <p:par>
                                <p:cTn id="46" presetID="10" presetClass="entr" presetSubtype="0" fill="hold" grpId="0" nodeType="afterEffect">
                                  <p:stCondLst>
                                    <p:cond delay="0"/>
                                  </p:stCondLst>
                                  <p:childTnLst>
                                    <p:set>
                                      <p:cBhvr>
                                        <p:cTn id="47" dur="1" fill="hold">
                                          <p:stCondLst>
                                            <p:cond delay="0"/>
                                          </p:stCondLst>
                                        </p:cTn>
                                        <p:tgtEl>
                                          <p:spTgt spid="183"/>
                                        </p:tgtEl>
                                        <p:attrNameLst>
                                          <p:attrName>style.visibility</p:attrName>
                                        </p:attrNameLst>
                                      </p:cBhvr>
                                      <p:to>
                                        <p:strVal val="visible"/>
                                      </p:to>
                                    </p:set>
                                    <p:animEffect transition="in" filter="fade">
                                      <p:cBhvr>
                                        <p:cTn id="48" dur="500"/>
                                        <p:tgtEl>
                                          <p:spTgt spid="183"/>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2"/>
                                        </p:tgtEl>
                                        <p:attrNameLst>
                                          <p:attrName>style.visibility</p:attrName>
                                        </p:attrNameLst>
                                      </p:cBhvr>
                                      <p:to>
                                        <p:strVal val="visible"/>
                                      </p:to>
                                    </p:set>
                                    <p:animEffect transition="in" filter="wipe(up)">
                                      <p:cBhvr>
                                        <p:cTn id="52" dur="750"/>
                                        <p:tgtEl>
                                          <p:spTgt spid="182"/>
                                        </p:tgtEl>
                                      </p:cBhvr>
                                    </p:animEffect>
                                  </p:childTnLst>
                                </p:cTn>
                              </p:par>
                            </p:childTnLst>
                          </p:cTn>
                        </p:par>
                        <p:par>
                          <p:cTn id="53" fill="hold">
                            <p:stCondLst>
                              <p:cond delay="7250"/>
                            </p:stCondLst>
                            <p:childTnLst>
                              <p:par>
                                <p:cTn id="54" presetID="10" presetClass="entr" presetSubtype="0" fill="hold" grpId="0" nodeType="afterEffect">
                                  <p:stCondLst>
                                    <p:cond delay="0"/>
                                  </p:stCondLst>
                                  <p:childTnLst>
                                    <p:set>
                                      <p:cBhvr>
                                        <p:cTn id="55" dur="1" fill="hold">
                                          <p:stCondLst>
                                            <p:cond delay="0"/>
                                          </p:stCondLst>
                                        </p:cTn>
                                        <p:tgtEl>
                                          <p:spTgt spid="189"/>
                                        </p:tgtEl>
                                        <p:attrNameLst>
                                          <p:attrName>style.visibility</p:attrName>
                                        </p:attrNameLst>
                                      </p:cBhvr>
                                      <p:to>
                                        <p:strVal val="visible"/>
                                      </p:to>
                                    </p:set>
                                    <p:animEffect transition="in" filter="fade">
                                      <p:cBhvr>
                                        <p:cTn id="56" dur="500"/>
                                        <p:tgtEl>
                                          <p:spTgt spid="189"/>
                                        </p:tgtEl>
                                      </p:cBhvr>
                                    </p:animEffect>
                                  </p:childTnLst>
                                </p:cTn>
                              </p:par>
                            </p:childTnLst>
                          </p:cTn>
                        </p:par>
                        <p:par>
                          <p:cTn id="57" fill="hold">
                            <p:stCondLst>
                              <p:cond delay="7750"/>
                            </p:stCondLst>
                            <p:childTnLst>
                              <p:par>
                                <p:cTn id="58" presetID="22" presetClass="entr" presetSubtype="1" fill="hold" grpId="0" nodeType="afterEffect">
                                  <p:stCondLst>
                                    <p:cond delay="0"/>
                                  </p:stCondLst>
                                  <p:childTnLst>
                                    <p:set>
                                      <p:cBhvr>
                                        <p:cTn id="59" dur="1" fill="hold">
                                          <p:stCondLst>
                                            <p:cond delay="0"/>
                                          </p:stCondLst>
                                        </p:cTn>
                                        <p:tgtEl>
                                          <p:spTgt spid="188"/>
                                        </p:tgtEl>
                                        <p:attrNameLst>
                                          <p:attrName>style.visibility</p:attrName>
                                        </p:attrNameLst>
                                      </p:cBhvr>
                                      <p:to>
                                        <p:strVal val="visible"/>
                                      </p:to>
                                    </p:set>
                                    <p:animEffect transition="in" filter="wipe(up)">
                                      <p:cBhvr>
                                        <p:cTn id="60" dur="750"/>
                                        <p:tgtEl>
                                          <p:spTgt spid="188"/>
                                        </p:tgtEl>
                                      </p:cBhvr>
                                    </p:animEffect>
                                  </p:childTnLst>
                                </p:cTn>
                              </p:par>
                            </p:childTnLst>
                          </p:cTn>
                        </p:par>
                        <p:par>
                          <p:cTn id="61" fill="hold">
                            <p:stCondLst>
                              <p:cond delay="8500"/>
                            </p:stCondLst>
                            <p:childTnLst>
                              <p:par>
                                <p:cTn id="62" presetID="10" presetClass="entr" presetSubtype="0" fill="hold" grpId="0" nodeType="afterEffect">
                                  <p:stCondLst>
                                    <p:cond delay="0"/>
                                  </p:stCondLst>
                                  <p:childTnLst>
                                    <p:set>
                                      <p:cBhvr>
                                        <p:cTn id="63" dur="1" fill="hold">
                                          <p:stCondLst>
                                            <p:cond delay="0"/>
                                          </p:stCondLst>
                                        </p:cTn>
                                        <p:tgtEl>
                                          <p:spTgt spid="191"/>
                                        </p:tgtEl>
                                        <p:attrNameLst>
                                          <p:attrName>style.visibility</p:attrName>
                                        </p:attrNameLst>
                                      </p:cBhvr>
                                      <p:to>
                                        <p:strVal val="visible"/>
                                      </p:to>
                                    </p:set>
                                    <p:animEffect transition="in" filter="fade">
                                      <p:cBhvr>
                                        <p:cTn id="64" dur="500"/>
                                        <p:tgtEl>
                                          <p:spTgt spid="191"/>
                                        </p:tgtEl>
                                      </p:cBhvr>
                                    </p:animEffect>
                                  </p:childTnLst>
                                </p:cTn>
                              </p:par>
                            </p:childTnLst>
                          </p:cTn>
                        </p:par>
                        <p:par>
                          <p:cTn id="65" fill="hold">
                            <p:stCondLst>
                              <p:cond delay="9000"/>
                            </p:stCondLst>
                            <p:childTnLst>
                              <p:par>
                                <p:cTn id="66" presetID="22" presetClass="entr" presetSubtype="1" fill="hold" grpId="0" nodeType="afterEffect">
                                  <p:stCondLst>
                                    <p:cond delay="0"/>
                                  </p:stCondLst>
                                  <p:childTnLst>
                                    <p:set>
                                      <p:cBhvr>
                                        <p:cTn id="67" dur="1" fill="hold">
                                          <p:stCondLst>
                                            <p:cond delay="0"/>
                                          </p:stCondLst>
                                        </p:cTn>
                                        <p:tgtEl>
                                          <p:spTgt spid="190"/>
                                        </p:tgtEl>
                                        <p:attrNameLst>
                                          <p:attrName>style.visibility</p:attrName>
                                        </p:attrNameLst>
                                      </p:cBhvr>
                                      <p:to>
                                        <p:strVal val="visible"/>
                                      </p:to>
                                    </p:set>
                                    <p:animEffect transition="in" filter="wipe(up)">
                                      <p:cBhvr>
                                        <p:cTn id="68" dur="750"/>
                                        <p:tgtEl>
                                          <p:spTgt spid="190"/>
                                        </p:tgtEl>
                                      </p:cBhvr>
                                    </p:animEffect>
                                  </p:childTnLst>
                                </p:cTn>
                              </p:par>
                            </p:childTnLst>
                          </p:cTn>
                        </p:par>
                        <p:par>
                          <p:cTn id="69" fill="hold">
                            <p:stCondLst>
                              <p:cond delay="9750"/>
                            </p:stCondLst>
                            <p:childTnLst>
                              <p:par>
                                <p:cTn id="70" presetID="10" presetClass="entr" presetSubtype="0" fill="hold" grpId="0" nodeType="afterEffect">
                                  <p:stCondLst>
                                    <p:cond delay="0"/>
                                  </p:stCondLst>
                                  <p:childTnLst>
                                    <p:set>
                                      <p:cBhvr>
                                        <p:cTn id="71" dur="1" fill="hold">
                                          <p:stCondLst>
                                            <p:cond delay="0"/>
                                          </p:stCondLst>
                                        </p:cTn>
                                        <p:tgtEl>
                                          <p:spTgt spid="181"/>
                                        </p:tgtEl>
                                        <p:attrNameLst>
                                          <p:attrName>style.visibility</p:attrName>
                                        </p:attrNameLst>
                                      </p:cBhvr>
                                      <p:to>
                                        <p:strVal val="visible"/>
                                      </p:to>
                                    </p:set>
                                    <p:animEffect transition="in" filter="fade">
                                      <p:cBhvr>
                                        <p:cTn id="72" dur="500"/>
                                        <p:tgtEl>
                                          <p:spTgt spid="181"/>
                                        </p:tgtEl>
                                      </p:cBhvr>
                                    </p:animEffect>
                                  </p:childTnLst>
                                </p:cTn>
                              </p:par>
                            </p:childTnLst>
                          </p:cTn>
                        </p:par>
                        <p:par>
                          <p:cTn id="73" fill="hold">
                            <p:stCondLst>
                              <p:cond delay="10250"/>
                            </p:stCondLst>
                            <p:childTnLst>
                              <p:par>
                                <p:cTn id="74" presetID="22" presetClass="entr" presetSubtype="1" fill="hold" grpId="0" nodeType="afterEffect">
                                  <p:stCondLst>
                                    <p:cond delay="0"/>
                                  </p:stCondLst>
                                  <p:childTnLst>
                                    <p:set>
                                      <p:cBhvr>
                                        <p:cTn id="75" dur="1" fill="hold">
                                          <p:stCondLst>
                                            <p:cond delay="0"/>
                                          </p:stCondLst>
                                        </p:cTn>
                                        <p:tgtEl>
                                          <p:spTgt spid="180"/>
                                        </p:tgtEl>
                                        <p:attrNameLst>
                                          <p:attrName>style.visibility</p:attrName>
                                        </p:attrNameLst>
                                      </p:cBhvr>
                                      <p:to>
                                        <p:strVal val="visible"/>
                                      </p:to>
                                    </p:set>
                                    <p:animEffect transition="in" filter="wipe(up)">
                                      <p:cBhvr>
                                        <p:cTn id="76" dur="75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80" grpId="0"/>
      <p:bldP spid="181" grpId="0"/>
      <p:bldP spid="182" grpId="0"/>
      <p:bldP spid="183" grpId="0"/>
      <p:bldP spid="10" grpId="0"/>
      <p:bldP spid="12" grpId="0" build="p"/>
      <p:bldP spid="188" grpId="0"/>
      <p:bldP spid="189" grpId="0"/>
      <p:bldP spid="190" grpId="0"/>
      <p:bldP spid="191" grpId="0"/>
      <p:bldP spid="11" grpId="0"/>
      <p:bldP spid="8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CB184DD-5FB3-4CB0-855E-489BEB952482}"/>
              </a:ext>
            </a:extLst>
          </p:cNvPr>
          <p:cNvGrpSpPr/>
          <p:nvPr/>
        </p:nvGrpSpPr>
        <p:grpSpPr>
          <a:xfrm flipH="1">
            <a:off x="-307463" y="2214466"/>
            <a:ext cx="3240758" cy="3135080"/>
            <a:chOff x="8665603" y="3206990"/>
            <a:chExt cx="3330874" cy="3222258"/>
          </a:xfrm>
        </p:grpSpPr>
        <p:sp>
          <p:nvSpPr>
            <p:cNvPr id="2" name="Oval 1">
              <a:extLst>
                <a:ext uri="{FF2B5EF4-FFF2-40B4-BE49-F238E27FC236}">
                  <a16:creationId xmlns:a16="http://schemas.microsoft.com/office/drawing/2014/main" id="{F038C6C2-C6FB-4A44-826E-94E9AECDBEAF}"/>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Oval 5">
              <a:extLst>
                <a:ext uri="{FF2B5EF4-FFF2-40B4-BE49-F238E27FC236}">
                  <a16:creationId xmlns:a16="http://schemas.microsoft.com/office/drawing/2014/main" id="{660FDAFD-70DE-4B4C-9B7A-A259CDD7885B}"/>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48" name="Group 147">
            <a:extLst>
              <a:ext uri="{FF2B5EF4-FFF2-40B4-BE49-F238E27FC236}">
                <a16:creationId xmlns:a16="http://schemas.microsoft.com/office/drawing/2014/main" id="{60BDE000-2553-473E-9C8B-DB6AF8B98E97}"/>
              </a:ext>
            </a:extLst>
          </p:cNvPr>
          <p:cNvGrpSpPr/>
          <p:nvPr/>
        </p:nvGrpSpPr>
        <p:grpSpPr>
          <a:xfrm>
            <a:off x="10809728" y="347681"/>
            <a:ext cx="852458" cy="824660"/>
            <a:chOff x="8665603" y="3206990"/>
            <a:chExt cx="3330874" cy="3222258"/>
          </a:xfrm>
        </p:grpSpPr>
        <p:sp>
          <p:nvSpPr>
            <p:cNvPr id="149" name="Oval 148">
              <a:extLst>
                <a:ext uri="{FF2B5EF4-FFF2-40B4-BE49-F238E27FC236}">
                  <a16:creationId xmlns:a16="http://schemas.microsoft.com/office/drawing/2014/main" id="{A161561D-D21A-4C0B-B9F4-217AC12DC2FF}"/>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0" name="Oval 149">
              <a:extLst>
                <a:ext uri="{FF2B5EF4-FFF2-40B4-BE49-F238E27FC236}">
                  <a16:creationId xmlns:a16="http://schemas.microsoft.com/office/drawing/2014/main" id="{6B67B753-2470-4B0D-A979-5AA7C4A20788}"/>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95" name="TextBox">
            <a:extLst>
              <a:ext uri="{FF2B5EF4-FFF2-40B4-BE49-F238E27FC236}">
                <a16:creationId xmlns:a16="http://schemas.microsoft.com/office/drawing/2014/main" id="{6F5EE300-D71F-4980-A33F-FE9C4E1CB2BF}"/>
              </a:ext>
            </a:extLst>
          </p:cNvPr>
          <p:cNvSpPr txBox="1"/>
          <p:nvPr/>
        </p:nvSpPr>
        <p:spPr>
          <a:xfrm>
            <a:off x="5222386" y="2241335"/>
            <a:ext cx="5422559" cy="16619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5400">
                <a:solidFill>
                  <a:schemeClr val="tx1"/>
                </a:solidFill>
                <a:latin typeface="+mj-lt"/>
              </a:rPr>
              <a:t>My Personal</a:t>
            </a:r>
          </a:p>
          <a:p>
            <a:pPr algn="l">
              <a:lnSpc>
                <a:spcPct val="100000"/>
              </a:lnSpc>
            </a:pPr>
            <a:r>
              <a:rPr lang="en-ID" sz="5400">
                <a:solidFill>
                  <a:schemeClr val="tx1"/>
                </a:solidFill>
                <a:latin typeface="+mj-lt"/>
              </a:rPr>
              <a:t>Project</a:t>
            </a:r>
          </a:p>
        </p:txBody>
      </p:sp>
      <p:sp>
        <p:nvSpPr>
          <p:cNvPr id="96" name="TextBox">
            <a:extLst>
              <a:ext uri="{FF2B5EF4-FFF2-40B4-BE49-F238E27FC236}">
                <a16:creationId xmlns:a16="http://schemas.microsoft.com/office/drawing/2014/main" id="{B332D771-B424-4788-BC1F-6722D0ED653B}"/>
              </a:ext>
            </a:extLst>
          </p:cNvPr>
          <p:cNvSpPr txBox="1"/>
          <p:nvPr/>
        </p:nvSpPr>
        <p:spPr>
          <a:xfrm>
            <a:off x="5222386" y="4168372"/>
            <a:ext cx="4783137"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minus officia metus dictum pellentesque hendrerit ducimus nullam recusandae nullam eligendi sint voluptates integer eleifend accusamus pretium nobis earum assumenda in dapibus praesent expedita tincidunt ligula in nihil suscipit odio iste aut</a:t>
            </a:r>
            <a:endParaRPr lang="en-ID" sz="1200">
              <a:solidFill>
                <a:schemeClr val="tx1"/>
              </a:solidFill>
            </a:endParaRPr>
          </a:p>
        </p:txBody>
      </p:sp>
      <p:grpSp>
        <p:nvGrpSpPr>
          <p:cNvPr id="97" name="Group 96">
            <a:extLst>
              <a:ext uri="{FF2B5EF4-FFF2-40B4-BE49-F238E27FC236}">
                <a16:creationId xmlns:a16="http://schemas.microsoft.com/office/drawing/2014/main" id="{8FC31375-879A-4D81-956F-745422221C2C}"/>
              </a:ext>
            </a:extLst>
          </p:cNvPr>
          <p:cNvGrpSpPr/>
          <p:nvPr/>
        </p:nvGrpSpPr>
        <p:grpSpPr>
          <a:xfrm>
            <a:off x="9877894" y="3168016"/>
            <a:ext cx="985068" cy="521968"/>
            <a:chOff x="9169400" y="1697293"/>
            <a:chExt cx="855879" cy="453513"/>
          </a:xfrm>
        </p:grpSpPr>
        <p:sp>
          <p:nvSpPr>
            <p:cNvPr id="98" name="Rectangle 97">
              <a:extLst>
                <a:ext uri="{FF2B5EF4-FFF2-40B4-BE49-F238E27FC236}">
                  <a16:creationId xmlns:a16="http://schemas.microsoft.com/office/drawing/2014/main" id="{BD6C8E8A-110A-4C59-86F4-2A7F819F4E00}"/>
                </a:ext>
              </a:extLst>
            </p:cNvPr>
            <p:cNvSpPr/>
            <p:nvPr/>
          </p:nvSpPr>
          <p:spPr>
            <a:xfrm>
              <a:off x="9169400" y="1879600"/>
              <a:ext cx="660400" cy="88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9" name="Isosceles Triangle 98">
              <a:extLst>
                <a:ext uri="{FF2B5EF4-FFF2-40B4-BE49-F238E27FC236}">
                  <a16:creationId xmlns:a16="http://schemas.microsoft.com/office/drawing/2014/main" id="{F9F5F676-560E-4720-9841-B65B3F05604B}"/>
                </a:ext>
              </a:extLst>
            </p:cNvPr>
            <p:cNvSpPr/>
            <p:nvPr/>
          </p:nvSpPr>
          <p:spPr>
            <a:xfrm rot="5400000">
              <a:off x="9603043" y="1728570"/>
              <a:ext cx="453513" cy="39095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100" name="TextBox">
            <a:extLst>
              <a:ext uri="{FF2B5EF4-FFF2-40B4-BE49-F238E27FC236}">
                <a16:creationId xmlns:a16="http://schemas.microsoft.com/office/drawing/2014/main" id="{0AC32949-BDE3-4F8D-9960-FC5B2F322EF3}"/>
              </a:ext>
            </a:extLst>
          </p:cNvPr>
          <p:cNvSpPr txBox="1"/>
          <p:nvPr/>
        </p:nvSpPr>
        <p:spPr>
          <a:xfrm>
            <a:off x="5975603" y="1832089"/>
            <a:ext cx="1811045" cy="28873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My History</a:t>
            </a:r>
            <a:endParaRPr lang="en-ID">
              <a:solidFill>
                <a:schemeClr val="tx1"/>
              </a:solidFill>
            </a:endParaRPr>
          </a:p>
        </p:txBody>
      </p:sp>
      <p:cxnSp>
        <p:nvCxnSpPr>
          <p:cNvPr id="101" name="Straight Connector 100">
            <a:extLst>
              <a:ext uri="{FF2B5EF4-FFF2-40B4-BE49-F238E27FC236}">
                <a16:creationId xmlns:a16="http://schemas.microsoft.com/office/drawing/2014/main" id="{28224406-4893-4274-ABB2-D057BEE7401B}"/>
              </a:ext>
            </a:extLst>
          </p:cNvPr>
          <p:cNvCxnSpPr>
            <a:cxnSpLocks/>
          </p:cNvCxnSpPr>
          <p:nvPr/>
        </p:nvCxnSpPr>
        <p:spPr>
          <a:xfrm>
            <a:off x="4787797" y="1998703"/>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C4BD72F6-5224-4E9A-9FBF-A19A235B761F}"/>
              </a:ext>
            </a:extLst>
          </p:cNvPr>
          <p:cNvGrpSpPr/>
          <p:nvPr/>
        </p:nvGrpSpPr>
        <p:grpSpPr>
          <a:xfrm>
            <a:off x="1067063" y="4511933"/>
            <a:ext cx="3159062" cy="1675226"/>
            <a:chOff x="1067063" y="4125917"/>
            <a:chExt cx="3159062" cy="1675226"/>
          </a:xfrm>
        </p:grpSpPr>
        <p:sp>
          <p:nvSpPr>
            <p:cNvPr id="40" name="Oval 39">
              <a:extLst>
                <a:ext uri="{FF2B5EF4-FFF2-40B4-BE49-F238E27FC236}">
                  <a16:creationId xmlns:a16="http://schemas.microsoft.com/office/drawing/2014/main" id="{42A64CD6-2901-430D-8672-8F4D48AFC0B8}"/>
                </a:ext>
              </a:extLst>
            </p:cNvPr>
            <p:cNvSpPr/>
            <p:nvPr/>
          </p:nvSpPr>
          <p:spPr>
            <a:xfrm rot="16200000" flipH="1">
              <a:off x="3375501"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1" name="Oval 40">
              <a:extLst>
                <a:ext uri="{FF2B5EF4-FFF2-40B4-BE49-F238E27FC236}">
                  <a16:creationId xmlns:a16="http://schemas.microsoft.com/office/drawing/2014/main" id="{CB2A93D9-2A7E-43EE-839F-4C9E6559540F}"/>
                </a:ext>
              </a:extLst>
            </p:cNvPr>
            <p:cNvSpPr/>
            <p:nvPr/>
          </p:nvSpPr>
          <p:spPr>
            <a:xfrm rot="16200000" flipH="1">
              <a:off x="3119008"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2" name="Oval 41">
              <a:extLst>
                <a:ext uri="{FF2B5EF4-FFF2-40B4-BE49-F238E27FC236}">
                  <a16:creationId xmlns:a16="http://schemas.microsoft.com/office/drawing/2014/main" id="{D7245A73-CABE-4F99-9DA5-BD918DFBA168}"/>
                </a:ext>
              </a:extLst>
            </p:cNvPr>
            <p:cNvSpPr/>
            <p:nvPr/>
          </p:nvSpPr>
          <p:spPr>
            <a:xfrm rot="16200000" flipH="1">
              <a:off x="2862515"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3" name="Oval 42">
              <a:extLst>
                <a:ext uri="{FF2B5EF4-FFF2-40B4-BE49-F238E27FC236}">
                  <a16:creationId xmlns:a16="http://schemas.microsoft.com/office/drawing/2014/main" id="{A27B0F58-E430-425F-A8AE-5D0EF839EBE0}"/>
                </a:ext>
              </a:extLst>
            </p:cNvPr>
            <p:cNvSpPr/>
            <p:nvPr/>
          </p:nvSpPr>
          <p:spPr>
            <a:xfrm rot="16200000" flipH="1">
              <a:off x="2606022"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 name="Oval 43">
              <a:extLst>
                <a:ext uri="{FF2B5EF4-FFF2-40B4-BE49-F238E27FC236}">
                  <a16:creationId xmlns:a16="http://schemas.microsoft.com/office/drawing/2014/main" id="{AC0B160B-7F13-4118-95FF-64171FAB7CB5}"/>
                </a:ext>
              </a:extLst>
            </p:cNvPr>
            <p:cNvSpPr/>
            <p:nvPr/>
          </p:nvSpPr>
          <p:spPr>
            <a:xfrm rot="16200000" flipH="1">
              <a:off x="2349529"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 name="Oval 44">
              <a:extLst>
                <a:ext uri="{FF2B5EF4-FFF2-40B4-BE49-F238E27FC236}">
                  <a16:creationId xmlns:a16="http://schemas.microsoft.com/office/drawing/2014/main" id="{1A7580BB-0C04-451B-8B4E-3412DA90DEEC}"/>
                </a:ext>
              </a:extLst>
            </p:cNvPr>
            <p:cNvSpPr/>
            <p:nvPr/>
          </p:nvSpPr>
          <p:spPr>
            <a:xfrm rot="16200000" flipH="1">
              <a:off x="2093035"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 name="Oval 45">
              <a:extLst>
                <a:ext uri="{FF2B5EF4-FFF2-40B4-BE49-F238E27FC236}">
                  <a16:creationId xmlns:a16="http://schemas.microsoft.com/office/drawing/2014/main" id="{519122F1-EACC-410E-B35B-878C9A22B0ED}"/>
                </a:ext>
              </a:extLst>
            </p:cNvPr>
            <p:cNvSpPr/>
            <p:nvPr/>
          </p:nvSpPr>
          <p:spPr>
            <a:xfrm rot="16200000" flipH="1">
              <a:off x="1836542"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 name="Oval 46">
              <a:extLst>
                <a:ext uri="{FF2B5EF4-FFF2-40B4-BE49-F238E27FC236}">
                  <a16:creationId xmlns:a16="http://schemas.microsoft.com/office/drawing/2014/main" id="{093CD0C5-A29B-4C0F-A5DC-6BA778003F77}"/>
                </a:ext>
              </a:extLst>
            </p:cNvPr>
            <p:cNvSpPr/>
            <p:nvPr/>
          </p:nvSpPr>
          <p:spPr>
            <a:xfrm rot="16200000" flipH="1">
              <a:off x="1580049"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 name="Oval 47">
              <a:extLst>
                <a:ext uri="{FF2B5EF4-FFF2-40B4-BE49-F238E27FC236}">
                  <a16:creationId xmlns:a16="http://schemas.microsoft.com/office/drawing/2014/main" id="{96100843-5E00-47C3-A796-323905AE700B}"/>
                </a:ext>
              </a:extLst>
            </p:cNvPr>
            <p:cNvSpPr/>
            <p:nvPr/>
          </p:nvSpPr>
          <p:spPr>
            <a:xfrm rot="16200000" flipH="1">
              <a:off x="1323556"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 name="Oval 48">
              <a:extLst>
                <a:ext uri="{FF2B5EF4-FFF2-40B4-BE49-F238E27FC236}">
                  <a16:creationId xmlns:a16="http://schemas.microsoft.com/office/drawing/2014/main" id="{681C7A53-C414-4EDF-9ADC-63FE9D2EA70A}"/>
                </a:ext>
              </a:extLst>
            </p:cNvPr>
            <p:cNvSpPr/>
            <p:nvPr/>
          </p:nvSpPr>
          <p:spPr>
            <a:xfrm rot="16200000" flipH="1">
              <a:off x="1067063"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 name="Oval 50">
              <a:extLst>
                <a:ext uri="{FF2B5EF4-FFF2-40B4-BE49-F238E27FC236}">
                  <a16:creationId xmlns:a16="http://schemas.microsoft.com/office/drawing/2014/main" id="{D0B0BDA6-0DB5-4125-9F17-A3267F916BE7}"/>
                </a:ext>
              </a:extLst>
            </p:cNvPr>
            <p:cNvSpPr/>
            <p:nvPr/>
          </p:nvSpPr>
          <p:spPr>
            <a:xfrm rot="16200000" flipH="1">
              <a:off x="3375501"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 name="Oval 51">
              <a:extLst>
                <a:ext uri="{FF2B5EF4-FFF2-40B4-BE49-F238E27FC236}">
                  <a16:creationId xmlns:a16="http://schemas.microsoft.com/office/drawing/2014/main" id="{670B40AA-B50B-4DEE-9E1F-7B637F6ED12D}"/>
                </a:ext>
              </a:extLst>
            </p:cNvPr>
            <p:cNvSpPr/>
            <p:nvPr/>
          </p:nvSpPr>
          <p:spPr>
            <a:xfrm rot="16200000" flipH="1">
              <a:off x="3119008"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 name="Oval 52">
              <a:extLst>
                <a:ext uri="{FF2B5EF4-FFF2-40B4-BE49-F238E27FC236}">
                  <a16:creationId xmlns:a16="http://schemas.microsoft.com/office/drawing/2014/main" id="{50ED0814-DEEF-4E4B-8C34-F1D3CBFD17F7}"/>
                </a:ext>
              </a:extLst>
            </p:cNvPr>
            <p:cNvSpPr/>
            <p:nvPr/>
          </p:nvSpPr>
          <p:spPr>
            <a:xfrm rot="16200000" flipH="1">
              <a:off x="2862515"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 name="Oval 53">
              <a:extLst>
                <a:ext uri="{FF2B5EF4-FFF2-40B4-BE49-F238E27FC236}">
                  <a16:creationId xmlns:a16="http://schemas.microsoft.com/office/drawing/2014/main" id="{0243F7FB-70FB-4514-B266-D2D90718D3DD}"/>
                </a:ext>
              </a:extLst>
            </p:cNvPr>
            <p:cNvSpPr/>
            <p:nvPr/>
          </p:nvSpPr>
          <p:spPr>
            <a:xfrm rot="16200000" flipH="1">
              <a:off x="2606022"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 name="Oval 54">
              <a:extLst>
                <a:ext uri="{FF2B5EF4-FFF2-40B4-BE49-F238E27FC236}">
                  <a16:creationId xmlns:a16="http://schemas.microsoft.com/office/drawing/2014/main" id="{F2821D20-39E9-437A-A69A-AEF8797F3902}"/>
                </a:ext>
              </a:extLst>
            </p:cNvPr>
            <p:cNvSpPr/>
            <p:nvPr/>
          </p:nvSpPr>
          <p:spPr>
            <a:xfrm rot="16200000" flipH="1">
              <a:off x="2349529"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6" name="Oval 55">
              <a:extLst>
                <a:ext uri="{FF2B5EF4-FFF2-40B4-BE49-F238E27FC236}">
                  <a16:creationId xmlns:a16="http://schemas.microsoft.com/office/drawing/2014/main" id="{79DEEA3A-5072-4E69-AC6F-F2FDE4FEB76B}"/>
                </a:ext>
              </a:extLst>
            </p:cNvPr>
            <p:cNvSpPr/>
            <p:nvPr/>
          </p:nvSpPr>
          <p:spPr>
            <a:xfrm rot="16200000" flipH="1">
              <a:off x="2093035"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7" name="Oval 56">
              <a:extLst>
                <a:ext uri="{FF2B5EF4-FFF2-40B4-BE49-F238E27FC236}">
                  <a16:creationId xmlns:a16="http://schemas.microsoft.com/office/drawing/2014/main" id="{0AE05B70-03D2-48F8-ABCA-B1BD963CD324}"/>
                </a:ext>
              </a:extLst>
            </p:cNvPr>
            <p:cNvSpPr/>
            <p:nvPr/>
          </p:nvSpPr>
          <p:spPr>
            <a:xfrm rot="16200000" flipH="1">
              <a:off x="1836542"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8" name="Oval 57">
              <a:extLst>
                <a:ext uri="{FF2B5EF4-FFF2-40B4-BE49-F238E27FC236}">
                  <a16:creationId xmlns:a16="http://schemas.microsoft.com/office/drawing/2014/main" id="{0F047AA8-8AAB-4662-AA72-C3304B1AEAD4}"/>
                </a:ext>
              </a:extLst>
            </p:cNvPr>
            <p:cNvSpPr/>
            <p:nvPr/>
          </p:nvSpPr>
          <p:spPr>
            <a:xfrm rot="16200000" flipH="1">
              <a:off x="1580049"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9" name="Oval 58">
              <a:extLst>
                <a:ext uri="{FF2B5EF4-FFF2-40B4-BE49-F238E27FC236}">
                  <a16:creationId xmlns:a16="http://schemas.microsoft.com/office/drawing/2014/main" id="{7FE3E9AE-4169-4FF4-8D5E-258BD9304D1C}"/>
                </a:ext>
              </a:extLst>
            </p:cNvPr>
            <p:cNvSpPr/>
            <p:nvPr/>
          </p:nvSpPr>
          <p:spPr>
            <a:xfrm rot="16200000" flipH="1">
              <a:off x="1323556"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0" name="Oval 59">
              <a:extLst>
                <a:ext uri="{FF2B5EF4-FFF2-40B4-BE49-F238E27FC236}">
                  <a16:creationId xmlns:a16="http://schemas.microsoft.com/office/drawing/2014/main" id="{9FBC88D9-6067-4C51-A384-9D1CD6D7C161}"/>
                </a:ext>
              </a:extLst>
            </p:cNvPr>
            <p:cNvSpPr/>
            <p:nvPr/>
          </p:nvSpPr>
          <p:spPr>
            <a:xfrm rot="16200000" flipH="1">
              <a:off x="1067063"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2" name="Oval 61">
              <a:extLst>
                <a:ext uri="{FF2B5EF4-FFF2-40B4-BE49-F238E27FC236}">
                  <a16:creationId xmlns:a16="http://schemas.microsoft.com/office/drawing/2014/main" id="{E4978D17-7EA4-40B9-9A22-BD8C0F82F78B}"/>
                </a:ext>
              </a:extLst>
            </p:cNvPr>
            <p:cNvSpPr/>
            <p:nvPr/>
          </p:nvSpPr>
          <p:spPr>
            <a:xfrm rot="16200000" flipH="1">
              <a:off x="3375501"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3" name="Oval 62">
              <a:extLst>
                <a:ext uri="{FF2B5EF4-FFF2-40B4-BE49-F238E27FC236}">
                  <a16:creationId xmlns:a16="http://schemas.microsoft.com/office/drawing/2014/main" id="{35F9F702-02FE-4C6E-9121-C9FD492F483F}"/>
                </a:ext>
              </a:extLst>
            </p:cNvPr>
            <p:cNvSpPr/>
            <p:nvPr/>
          </p:nvSpPr>
          <p:spPr>
            <a:xfrm rot="16200000" flipH="1">
              <a:off x="3119008"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4" name="Oval 63">
              <a:extLst>
                <a:ext uri="{FF2B5EF4-FFF2-40B4-BE49-F238E27FC236}">
                  <a16:creationId xmlns:a16="http://schemas.microsoft.com/office/drawing/2014/main" id="{5D00D70E-5926-41F1-99FB-1D64BA03BCAC}"/>
                </a:ext>
              </a:extLst>
            </p:cNvPr>
            <p:cNvSpPr/>
            <p:nvPr/>
          </p:nvSpPr>
          <p:spPr>
            <a:xfrm rot="16200000" flipH="1">
              <a:off x="2862515"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5" name="Oval 64">
              <a:extLst>
                <a:ext uri="{FF2B5EF4-FFF2-40B4-BE49-F238E27FC236}">
                  <a16:creationId xmlns:a16="http://schemas.microsoft.com/office/drawing/2014/main" id="{CFB6AD8E-3E2D-469F-AC66-7737CBC45476}"/>
                </a:ext>
              </a:extLst>
            </p:cNvPr>
            <p:cNvSpPr/>
            <p:nvPr/>
          </p:nvSpPr>
          <p:spPr>
            <a:xfrm rot="16200000" flipH="1">
              <a:off x="2606022"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6" name="Oval 65">
              <a:extLst>
                <a:ext uri="{FF2B5EF4-FFF2-40B4-BE49-F238E27FC236}">
                  <a16:creationId xmlns:a16="http://schemas.microsoft.com/office/drawing/2014/main" id="{19F09BB4-AA72-4209-A89D-3B4F7979827A}"/>
                </a:ext>
              </a:extLst>
            </p:cNvPr>
            <p:cNvSpPr/>
            <p:nvPr/>
          </p:nvSpPr>
          <p:spPr>
            <a:xfrm rot="16200000" flipH="1">
              <a:off x="2349529"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7" name="Oval 66">
              <a:extLst>
                <a:ext uri="{FF2B5EF4-FFF2-40B4-BE49-F238E27FC236}">
                  <a16:creationId xmlns:a16="http://schemas.microsoft.com/office/drawing/2014/main" id="{F5409AA5-00D4-4164-A3D2-D178C1507B1A}"/>
                </a:ext>
              </a:extLst>
            </p:cNvPr>
            <p:cNvSpPr/>
            <p:nvPr/>
          </p:nvSpPr>
          <p:spPr>
            <a:xfrm rot="16200000" flipH="1">
              <a:off x="2093035"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8" name="Oval 67">
              <a:extLst>
                <a:ext uri="{FF2B5EF4-FFF2-40B4-BE49-F238E27FC236}">
                  <a16:creationId xmlns:a16="http://schemas.microsoft.com/office/drawing/2014/main" id="{C06AA094-64F7-4B9F-9030-25B588CBA63A}"/>
                </a:ext>
              </a:extLst>
            </p:cNvPr>
            <p:cNvSpPr/>
            <p:nvPr/>
          </p:nvSpPr>
          <p:spPr>
            <a:xfrm rot="16200000" flipH="1">
              <a:off x="1836542"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9" name="Oval 68">
              <a:extLst>
                <a:ext uri="{FF2B5EF4-FFF2-40B4-BE49-F238E27FC236}">
                  <a16:creationId xmlns:a16="http://schemas.microsoft.com/office/drawing/2014/main" id="{4DE6811F-C2C2-47CE-8A9B-938C649AFEF5}"/>
                </a:ext>
              </a:extLst>
            </p:cNvPr>
            <p:cNvSpPr/>
            <p:nvPr/>
          </p:nvSpPr>
          <p:spPr>
            <a:xfrm rot="16200000" flipH="1">
              <a:off x="1580049"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0" name="Oval 69">
              <a:extLst>
                <a:ext uri="{FF2B5EF4-FFF2-40B4-BE49-F238E27FC236}">
                  <a16:creationId xmlns:a16="http://schemas.microsoft.com/office/drawing/2014/main" id="{30E72DB4-C779-478F-8952-BF2FF613CA90}"/>
                </a:ext>
              </a:extLst>
            </p:cNvPr>
            <p:cNvSpPr/>
            <p:nvPr/>
          </p:nvSpPr>
          <p:spPr>
            <a:xfrm rot="16200000" flipH="1">
              <a:off x="1323556"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1" name="Oval 70">
              <a:extLst>
                <a:ext uri="{FF2B5EF4-FFF2-40B4-BE49-F238E27FC236}">
                  <a16:creationId xmlns:a16="http://schemas.microsoft.com/office/drawing/2014/main" id="{866D7BA8-8D6D-4405-9CBE-48FD11A09207}"/>
                </a:ext>
              </a:extLst>
            </p:cNvPr>
            <p:cNvSpPr/>
            <p:nvPr/>
          </p:nvSpPr>
          <p:spPr>
            <a:xfrm rot="16200000" flipH="1">
              <a:off x="1067063"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3" name="Oval 72">
              <a:extLst>
                <a:ext uri="{FF2B5EF4-FFF2-40B4-BE49-F238E27FC236}">
                  <a16:creationId xmlns:a16="http://schemas.microsoft.com/office/drawing/2014/main" id="{2319D89B-3C89-41F9-8E22-FA2177A8AFEE}"/>
                </a:ext>
              </a:extLst>
            </p:cNvPr>
            <p:cNvSpPr/>
            <p:nvPr/>
          </p:nvSpPr>
          <p:spPr>
            <a:xfrm rot="16200000" flipH="1">
              <a:off x="3375501"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4" name="Oval 73">
              <a:extLst>
                <a:ext uri="{FF2B5EF4-FFF2-40B4-BE49-F238E27FC236}">
                  <a16:creationId xmlns:a16="http://schemas.microsoft.com/office/drawing/2014/main" id="{1A4A86E0-B31D-4A9B-B523-16E4EFB6F537}"/>
                </a:ext>
              </a:extLst>
            </p:cNvPr>
            <p:cNvSpPr/>
            <p:nvPr/>
          </p:nvSpPr>
          <p:spPr>
            <a:xfrm rot="16200000" flipH="1">
              <a:off x="3119008"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5" name="Oval 74">
              <a:extLst>
                <a:ext uri="{FF2B5EF4-FFF2-40B4-BE49-F238E27FC236}">
                  <a16:creationId xmlns:a16="http://schemas.microsoft.com/office/drawing/2014/main" id="{65B7A6AC-2D85-479C-B28A-CA6977A93BBB}"/>
                </a:ext>
              </a:extLst>
            </p:cNvPr>
            <p:cNvSpPr/>
            <p:nvPr/>
          </p:nvSpPr>
          <p:spPr>
            <a:xfrm rot="16200000" flipH="1">
              <a:off x="2862515"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6" name="Oval 75">
              <a:extLst>
                <a:ext uri="{FF2B5EF4-FFF2-40B4-BE49-F238E27FC236}">
                  <a16:creationId xmlns:a16="http://schemas.microsoft.com/office/drawing/2014/main" id="{77A45CBF-C181-45B0-AC7A-2D589F2E508F}"/>
                </a:ext>
              </a:extLst>
            </p:cNvPr>
            <p:cNvSpPr/>
            <p:nvPr/>
          </p:nvSpPr>
          <p:spPr>
            <a:xfrm rot="16200000" flipH="1">
              <a:off x="2606022"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7" name="Oval 76">
              <a:extLst>
                <a:ext uri="{FF2B5EF4-FFF2-40B4-BE49-F238E27FC236}">
                  <a16:creationId xmlns:a16="http://schemas.microsoft.com/office/drawing/2014/main" id="{134E9BC2-06AC-46C2-8BFD-C1FF5BF2B07A}"/>
                </a:ext>
              </a:extLst>
            </p:cNvPr>
            <p:cNvSpPr/>
            <p:nvPr/>
          </p:nvSpPr>
          <p:spPr>
            <a:xfrm rot="16200000" flipH="1">
              <a:off x="2349529"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8" name="Oval 77">
              <a:extLst>
                <a:ext uri="{FF2B5EF4-FFF2-40B4-BE49-F238E27FC236}">
                  <a16:creationId xmlns:a16="http://schemas.microsoft.com/office/drawing/2014/main" id="{E72F99B7-C8F8-4384-8FD5-981D93D63C0E}"/>
                </a:ext>
              </a:extLst>
            </p:cNvPr>
            <p:cNvSpPr/>
            <p:nvPr/>
          </p:nvSpPr>
          <p:spPr>
            <a:xfrm rot="16200000" flipH="1">
              <a:off x="2093035"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9" name="Oval 78">
              <a:extLst>
                <a:ext uri="{FF2B5EF4-FFF2-40B4-BE49-F238E27FC236}">
                  <a16:creationId xmlns:a16="http://schemas.microsoft.com/office/drawing/2014/main" id="{83AAACCC-6529-4824-9375-2BD09B84EE17}"/>
                </a:ext>
              </a:extLst>
            </p:cNvPr>
            <p:cNvSpPr/>
            <p:nvPr/>
          </p:nvSpPr>
          <p:spPr>
            <a:xfrm rot="16200000" flipH="1">
              <a:off x="1836542"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0" name="Oval 79">
              <a:extLst>
                <a:ext uri="{FF2B5EF4-FFF2-40B4-BE49-F238E27FC236}">
                  <a16:creationId xmlns:a16="http://schemas.microsoft.com/office/drawing/2014/main" id="{FC347ECF-A2AC-4E6D-8F9E-921C6D352173}"/>
                </a:ext>
              </a:extLst>
            </p:cNvPr>
            <p:cNvSpPr/>
            <p:nvPr/>
          </p:nvSpPr>
          <p:spPr>
            <a:xfrm rot="16200000" flipH="1">
              <a:off x="1580049"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1" name="Oval 80">
              <a:extLst>
                <a:ext uri="{FF2B5EF4-FFF2-40B4-BE49-F238E27FC236}">
                  <a16:creationId xmlns:a16="http://schemas.microsoft.com/office/drawing/2014/main" id="{02F7104A-D931-497D-A452-77811DDEE634}"/>
                </a:ext>
              </a:extLst>
            </p:cNvPr>
            <p:cNvSpPr/>
            <p:nvPr/>
          </p:nvSpPr>
          <p:spPr>
            <a:xfrm rot="16200000" flipH="1">
              <a:off x="1323556"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2" name="Oval 81">
              <a:extLst>
                <a:ext uri="{FF2B5EF4-FFF2-40B4-BE49-F238E27FC236}">
                  <a16:creationId xmlns:a16="http://schemas.microsoft.com/office/drawing/2014/main" id="{50A3DE6B-2D41-4C33-97D4-BF84E544C84F}"/>
                </a:ext>
              </a:extLst>
            </p:cNvPr>
            <p:cNvSpPr/>
            <p:nvPr/>
          </p:nvSpPr>
          <p:spPr>
            <a:xfrm rot="16200000" flipH="1">
              <a:off x="1067063"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4" name="Oval 83">
              <a:extLst>
                <a:ext uri="{FF2B5EF4-FFF2-40B4-BE49-F238E27FC236}">
                  <a16:creationId xmlns:a16="http://schemas.microsoft.com/office/drawing/2014/main" id="{F82D90FA-534F-4A26-8CE7-DE85560223B6}"/>
                </a:ext>
              </a:extLst>
            </p:cNvPr>
            <p:cNvSpPr/>
            <p:nvPr/>
          </p:nvSpPr>
          <p:spPr>
            <a:xfrm rot="16200000" flipH="1">
              <a:off x="3375501"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5" name="Oval 84">
              <a:extLst>
                <a:ext uri="{FF2B5EF4-FFF2-40B4-BE49-F238E27FC236}">
                  <a16:creationId xmlns:a16="http://schemas.microsoft.com/office/drawing/2014/main" id="{F3560129-83FA-4F2B-96C5-459B8EA3B0D9}"/>
                </a:ext>
              </a:extLst>
            </p:cNvPr>
            <p:cNvSpPr/>
            <p:nvPr/>
          </p:nvSpPr>
          <p:spPr>
            <a:xfrm rot="16200000" flipH="1">
              <a:off x="3119008"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6" name="Oval 85">
              <a:extLst>
                <a:ext uri="{FF2B5EF4-FFF2-40B4-BE49-F238E27FC236}">
                  <a16:creationId xmlns:a16="http://schemas.microsoft.com/office/drawing/2014/main" id="{1DCD3033-0D9C-4160-B9D8-26E50AB99EED}"/>
                </a:ext>
              </a:extLst>
            </p:cNvPr>
            <p:cNvSpPr/>
            <p:nvPr/>
          </p:nvSpPr>
          <p:spPr>
            <a:xfrm rot="16200000" flipH="1">
              <a:off x="2862515"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7" name="Oval 86">
              <a:extLst>
                <a:ext uri="{FF2B5EF4-FFF2-40B4-BE49-F238E27FC236}">
                  <a16:creationId xmlns:a16="http://schemas.microsoft.com/office/drawing/2014/main" id="{297C02BC-80C3-4C6B-9085-4F13FD4CFC5F}"/>
                </a:ext>
              </a:extLst>
            </p:cNvPr>
            <p:cNvSpPr/>
            <p:nvPr/>
          </p:nvSpPr>
          <p:spPr>
            <a:xfrm rot="16200000" flipH="1">
              <a:off x="2606022"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8" name="Oval 87">
              <a:extLst>
                <a:ext uri="{FF2B5EF4-FFF2-40B4-BE49-F238E27FC236}">
                  <a16:creationId xmlns:a16="http://schemas.microsoft.com/office/drawing/2014/main" id="{9DF4460C-323E-43CF-9EF3-097F3CC86E48}"/>
                </a:ext>
              </a:extLst>
            </p:cNvPr>
            <p:cNvSpPr/>
            <p:nvPr/>
          </p:nvSpPr>
          <p:spPr>
            <a:xfrm rot="16200000" flipH="1">
              <a:off x="2349529"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9" name="Oval 88">
              <a:extLst>
                <a:ext uri="{FF2B5EF4-FFF2-40B4-BE49-F238E27FC236}">
                  <a16:creationId xmlns:a16="http://schemas.microsoft.com/office/drawing/2014/main" id="{33B1F5DA-866B-4D46-B918-239B41717998}"/>
                </a:ext>
              </a:extLst>
            </p:cNvPr>
            <p:cNvSpPr/>
            <p:nvPr/>
          </p:nvSpPr>
          <p:spPr>
            <a:xfrm rot="16200000" flipH="1">
              <a:off x="2093035"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0" name="Oval 89">
              <a:extLst>
                <a:ext uri="{FF2B5EF4-FFF2-40B4-BE49-F238E27FC236}">
                  <a16:creationId xmlns:a16="http://schemas.microsoft.com/office/drawing/2014/main" id="{4BAC8E7E-C15B-4625-82C8-2B33C0F157C9}"/>
                </a:ext>
              </a:extLst>
            </p:cNvPr>
            <p:cNvSpPr/>
            <p:nvPr/>
          </p:nvSpPr>
          <p:spPr>
            <a:xfrm rot="16200000" flipH="1">
              <a:off x="1836542"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1" name="Oval 90">
              <a:extLst>
                <a:ext uri="{FF2B5EF4-FFF2-40B4-BE49-F238E27FC236}">
                  <a16:creationId xmlns:a16="http://schemas.microsoft.com/office/drawing/2014/main" id="{3554CC1E-FAA0-4E52-9BE9-DC3CAB3EEDCC}"/>
                </a:ext>
              </a:extLst>
            </p:cNvPr>
            <p:cNvSpPr/>
            <p:nvPr/>
          </p:nvSpPr>
          <p:spPr>
            <a:xfrm rot="16200000" flipH="1">
              <a:off x="1580049"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2" name="Oval 91">
              <a:extLst>
                <a:ext uri="{FF2B5EF4-FFF2-40B4-BE49-F238E27FC236}">
                  <a16:creationId xmlns:a16="http://schemas.microsoft.com/office/drawing/2014/main" id="{3C09508A-15F6-426B-8155-A9F7FCF8E032}"/>
                </a:ext>
              </a:extLst>
            </p:cNvPr>
            <p:cNvSpPr/>
            <p:nvPr/>
          </p:nvSpPr>
          <p:spPr>
            <a:xfrm rot="16200000" flipH="1">
              <a:off x="1323556"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3" name="Oval 92">
              <a:extLst>
                <a:ext uri="{FF2B5EF4-FFF2-40B4-BE49-F238E27FC236}">
                  <a16:creationId xmlns:a16="http://schemas.microsoft.com/office/drawing/2014/main" id="{307079C3-D33F-41C9-98B2-89F8100A8AAC}"/>
                </a:ext>
              </a:extLst>
            </p:cNvPr>
            <p:cNvSpPr/>
            <p:nvPr/>
          </p:nvSpPr>
          <p:spPr>
            <a:xfrm rot="16200000" flipH="1">
              <a:off x="1067063"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3" name="Oval 152">
              <a:extLst>
                <a:ext uri="{FF2B5EF4-FFF2-40B4-BE49-F238E27FC236}">
                  <a16:creationId xmlns:a16="http://schemas.microsoft.com/office/drawing/2014/main" id="{3F235764-2E36-429C-AF3B-43451536CB76}"/>
                </a:ext>
              </a:extLst>
            </p:cNvPr>
            <p:cNvSpPr/>
            <p:nvPr/>
          </p:nvSpPr>
          <p:spPr>
            <a:xfrm rot="16200000" flipH="1">
              <a:off x="4144979" y="571999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4" name="Oval 153">
              <a:extLst>
                <a:ext uri="{FF2B5EF4-FFF2-40B4-BE49-F238E27FC236}">
                  <a16:creationId xmlns:a16="http://schemas.microsoft.com/office/drawing/2014/main" id="{97DB9F76-F1FF-4BA0-9AB3-8F381773040E}"/>
                </a:ext>
              </a:extLst>
            </p:cNvPr>
            <p:cNvSpPr/>
            <p:nvPr/>
          </p:nvSpPr>
          <p:spPr>
            <a:xfrm rot="16200000" flipH="1">
              <a:off x="3888486" y="571999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5" name="Oval 154">
              <a:extLst>
                <a:ext uri="{FF2B5EF4-FFF2-40B4-BE49-F238E27FC236}">
                  <a16:creationId xmlns:a16="http://schemas.microsoft.com/office/drawing/2014/main" id="{C8C690E0-C476-4DA8-9CC3-6EB745CC9A07}"/>
                </a:ext>
              </a:extLst>
            </p:cNvPr>
            <p:cNvSpPr/>
            <p:nvPr/>
          </p:nvSpPr>
          <p:spPr>
            <a:xfrm rot="16200000" flipH="1">
              <a:off x="3631993" y="571999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8" name="Oval 137">
              <a:extLst>
                <a:ext uri="{FF2B5EF4-FFF2-40B4-BE49-F238E27FC236}">
                  <a16:creationId xmlns:a16="http://schemas.microsoft.com/office/drawing/2014/main" id="{E2209865-A974-400D-97AE-C63B28A59678}"/>
                </a:ext>
              </a:extLst>
            </p:cNvPr>
            <p:cNvSpPr/>
            <p:nvPr/>
          </p:nvSpPr>
          <p:spPr>
            <a:xfrm rot="16200000" flipH="1">
              <a:off x="4144979" y="5321473"/>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9" name="Oval 138">
              <a:extLst>
                <a:ext uri="{FF2B5EF4-FFF2-40B4-BE49-F238E27FC236}">
                  <a16:creationId xmlns:a16="http://schemas.microsoft.com/office/drawing/2014/main" id="{DBF9D5F5-E3C6-447D-8F93-430A59E1E63A}"/>
                </a:ext>
              </a:extLst>
            </p:cNvPr>
            <p:cNvSpPr/>
            <p:nvPr/>
          </p:nvSpPr>
          <p:spPr>
            <a:xfrm rot="16200000" flipH="1">
              <a:off x="3888486" y="5321473"/>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0" name="Oval 139">
              <a:extLst>
                <a:ext uri="{FF2B5EF4-FFF2-40B4-BE49-F238E27FC236}">
                  <a16:creationId xmlns:a16="http://schemas.microsoft.com/office/drawing/2014/main" id="{5C76D1B6-110F-4D1D-A5B2-55D13A5E5C7E}"/>
                </a:ext>
              </a:extLst>
            </p:cNvPr>
            <p:cNvSpPr/>
            <p:nvPr/>
          </p:nvSpPr>
          <p:spPr>
            <a:xfrm rot="16200000" flipH="1">
              <a:off x="3631993" y="5321473"/>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8" name="Oval 127">
              <a:extLst>
                <a:ext uri="{FF2B5EF4-FFF2-40B4-BE49-F238E27FC236}">
                  <a16:creationId xmlns:a16="http://schemas.microsoft.com/office/drawing/2014/main" id="{23028971-6E1A-43B5-BF62-C4E88311C840}"/>
                </a:ext>
              </a:extLst>
            </p:cNvPr>
            <p:cNvSpPr/>
            <p:nvPr/>
          </p:nvSpPr>
          <p:spPr>
            <a:xfrm rot="16200000" flipH="1">
              <a:off x="4144979" y="492295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9" name="Oval 128">
              <a:extLst>
                <a:ext uri="{FF2B5EF4-FFF2-40B4-BE49-F238E27FC236}">
                  <a16:creationId xmlns:a16="http://schemas.microsoft.com/office/drawing/2014/main" id="{5DAF3B25-6C81-477F-8165-6F9DCBAB0D08}"/>
                </a:ext>
              </a:extLst>
            </p:cNvPr>
            <p:cNvSpPr/>
            <p:nvPr/>
          </p:nvSpPr>
          <p:spPr>
            <a:xfrm rot="16200000" flipH="1">
              <a:off x="3888486" y="492295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0" name="Oval 129">
              <a:extLst>
                <a:ext uri="{FF2B5EF4-FFF2-40B4-BE49-F238E27FC236}">
                  <a16:creationId xmlns:a16="http://schemas.microsoft.com/office/drawing/2014/main" id="{7050B6B1-77CF-44FE-AA03-F04F28731D7E}"/>
                </a:ext>
              </a:extLst>
            </p:cNvPr>
            <p:cNvSpPr/>
            <p:nvPr/>
          </p:nvSpPr>
          <p:spPr>
            <a:xfrm rot="16200000" flipH="1">
              <a:off x="3631993" y="492295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8" name="Oval 117">
              <a:extLst>
                <a:ext uri="{FF2B5EF4-FFF2-40B4-BE49-F238E27FC236}">
                  <a16:creationId xmlns:a16="http://schemas.microsoft.com/office/drawing/2014/main" id="{637981A4-BE1D-4C93-B75C-E4BC2FA9909C}"/>
                </a:ext>
              </a:extLst>
            </p:cNvPr>
            <p:cNvSpPr/>
            <p:nvPr/>
          </p:nvSpPr>
          <p:spPr>
            <a:xfrm rot="16200000" flipH="1">
              <a:off x="4144979" y="452442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9" name="Oval 118">
              <a:extLst>
                <a:ext uri="{FF2B5EF4-FFF2-40B4-BE49-F238E27FC236}">
                  <a16:creationId xmlns:a16="http://schemas.microsoft.com/office/drawing/2014/main" id="{1557FDB3-B0FD-4F2D-AFF4-A2A189C8A094}"/>
                </a:ext>
              </a:extLst>
            </p:cNvPr>
            <p:cNvSpPr/>
            <p:nvPr/>
          </p:nvSpPr>
          <p:spPr>
            <a:xfrm rot="16200000" flipH="1">
              <a:off x="3888486" y="452442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0" name="Oval 119">
              <a:extLst>
                <a:ext uri="{FF2B5EF4-FFF2-40B4-BE49-F238E27FC236}">
                  <a16:creationId xmlns:a16="http://schemas.microsoft.com/office/drawing/2014/main" id="{357CAB18-9EED-4A02-861A-DFE8E29FC900}"/>
                </a:ext>
              </a:extLst>
            </p:cNvPr>
            <p:cNvSpPr/>
            <p:nvPr/>
          </p:nvSpPr>
          <p:spPr>
            <a:xfrm rot="16200000" flipH="1">
              <a:off x="3631993" y="452442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8" name="Oval 107">
              <a:extLst>
                <a:ext uri="{FF2B5EF4-FFF2-40B4-BE49-F238E27FC236}">
                  <a16:creationId xmlns:a16="http://schemas.microsoft.com/office/drawing/2014/main" id="{6282E175-B084-4B1F-9E43-95BB54E7BD76}"/>
                </a:ext>
              </a:extLst>
            </p:cNvPr>
            <p:cNvSpPr/>
            <p:nvPr/>
          </p:nvSpPr>
          <p:spPr>
            <a:xfrm rot="16200000" flipH="1">
              <a:off x="4144979" y="412591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9" name="Oval 108">
              <a:extLst>
                <a:ext uri="{FF2B5EF4-FFF2-40B4-BE49-F238E27FC236}">
                  <a16:creationId xmlns:a16="http://schemas.microsoft.com/office/drawing/2014/main" id="{39EECF8D-E921-4917-87E1-E0B437FF0048}"/>
                </a:ext>
              </a:extLst>
            </p:cNvPr>
            <p:cNvSpPr/>
            <p:nvPr/>
          </p:nvSpPr>
          <p:spPr>
            <a:xfrm rot="16200000" flipH="1">
              <a:off x="3888486" y="412591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0" name="Oval 109">
              <a:extLst>
                <a:ext uri="{FF2B5EF4-FFF2-40B4-BE49-F238E27FC236}">
                  <a16:creationId xmlns:a16="http://schemas.microsoft.com/office/drawing/2014/main" id="{3FF38440-E1A3-4344-90A7-967EA87AE7C2}"/>
                </a:ext>
              </a:extLst>
            </p:cNvPr>
            <p:cNvSpPr/>
            <p:nvPr/>
          </p:nvSpPr>
          <p:spPr>
            <a:xfrm rot="16200000" flipH="1">
              <a:off x="3631993" y="412591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251807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750" fill="hold"/>
                                        <p:tgtEl>
                                          <p:spTgt spid="3"/>
                                        </p:tgtEl>
                                        <p:attrNameLst>
                                          <p:attrName>ppt_w</p:attrName>
                                        </p:attrNameLst>
                                      </p:cBhvr>
                                      <p:tavLst>
                                        <p:tav tm="0">
                                          <p:val>
                                            <p:fltVal val="0"/>
                                          </p:val>
                                        </p:tav>
                                        <p:tav tm="100000">
                                          <p:val>
                                            <p:strVal val="#ppt_w"/>
                                          </p:val>
                                        </p:tav>
                                      </p:tavLst>
                                    </p:anim>
                                    <p:anim calcmode="lin" valueType="num">
                                      <p:cBhvr>
                                        <p:cTn id="13" dur="750" fill="hold"/>
                                        <p:tgtEl>
                                          <p:spTgt spid="3"/>
                                        </p:tgtEl>
                                        <p:attrNameLst>
                                          <p:attrName>ppt_h</p:attrName>
                                        </p:attrNameLst>
                                      </p:cBhvr>
                                      <p:tavLst>
                                        <p:tav tm="0">
                                          <p:val>
                                            <p:fltVal val="0"/>
                                          </p:val>
                                        </p:tav>
                                        <p:tav tm="100000">
                                          <p:val>
                                            <p:strVal val="#ppt_h"/>
                                          </p:val>
                                        </p:tav>
                                      </p:tavLst>
                                    </p:anim>
                                    <p:animEffect transition="in" filter="fade">
                                      <p:cBhvr>
                                        <p:cTn id="14" dur="75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148"/>
                                        </p:tgtEl>
                                        <p:attrNameLst>
                                          <p:attrName>style.visibility</p:attrName>
                                        </p:attrNameLst>
                                      </p:cBhvr>
                                      <p:to>
                                        <p:strVal val="visible"/>
                                      </p:to>
                                    </p:set>
                                    <p:anim calcmode="lin" valueType="num">
                                      <p:cBhvr>
                                        <p:cTn id="17" dur="750" fill="hold"/>
                                        <p:tgtEl>
                                          <p:spTgt spid="148"/>
                                        </p:tgtEl>
                                        <p:attrNameLst>
                                          <p:attrName>ppt_w</p:attrName>
                                        </p:attrNameLst>
                                      </p:cBhvr>
                                      <p:tavLst>
                                        <p:tav tm="0">
                                          <p:val>
                                            <p:fltVal val="0"/>
                                          </p:val>
                                        </p:tav>
                                        <p:tav tm="100000">
                                          <p:val>
                                            <p:strVal val="#ppt_w"/>
                                          </p:val>
                                        </p:tav>
                                      </p:tavLst>
                                    </p:anim>
                                    <p:anim calcmode="lin" valueType="num">
                                      <p:cBhvr>
                                        <p:cTn id="18" dur="750" fill="hold"/>
                                        <p:tgtEl>
                                          <p:spTgt spid="148"/>
                                        </p:tgtEl>
                                        <p:attrNameLst>
                                          <p:attrName>ppt_h</p:attrName>
                                        </p:attrNameLst>
                                      </p:cBhvr>
                                      <p:tavLst>
                                        <p:tav tm="0">
                                          <p:val>
                                            <p:fltVal val="0"/>
                                          </p:val>
                                        </p:tav>
                                        <p:tav tm="100000">
                                          <p:val>
                                            <p:strVal val="#ppt_h"/>
                                          </p:val>
                                        </p:tav>
                                      </p:tavLst>
                                    </p:anim>
                                    <p:animEffect transition="in" filter="fade">
                                      <p:cBhvr>
                                        <p:cTn id="19" dur="750"/>
                                        <p:tgtEl>
                                          <p:spTgt spid="148"/>
                                        </p:tgtEl>
                                      </p:cBhvr>
                                    </p:animEffect>
                                  </p:childTnLst>
                                </p:cTn>
                              </p:par>
                            </p:childTnLst>
                          </p:cTn>
                        </p:par>
                        <p:par>
                          <p:cTn id="20" fill="hold">
                            <p:stCondLst>
                              <p:cond delay="750"/>
                            </p:stCondLst>
                            <p:childTnLst>
                              <p:par>
                                <p:cTn id="21" presetID="22" presetClass="entr" presetSubtype="8" fill="hold" nodeType="afterEffect">
                                  <p:stCondLst>
                                    <p:cond delay="0"/>
                                  </p:stCondLst>
                                  <p:childTnLst>
                                    <p:set>
                                      <p:cBhvr>
                                        <p:cTn id="22" dur="1" fill="hold">
                                          <p:stCondLst>
                                            <p:cond delay="0"/>
                                          </p:stCondLst>
                                        </p:cTn>
                                        <p:tgtEl>
                                          <p:spTgt spid="101"/>
                                        </p:tgtEl>
                                        <p:attrNameLst>
                                          <p:attrName>style.visibility</p:attrName>
                                        </p:attrNameLst>
                                      </p:cBhvr>
                                      <p:to>
                                        <p:strVal val="visible"/>
                                      </p:to>
                                    </p:set>
                                    <p:animEffect transition="in" filter="wipe(left)">
                                      <p:cBhvr>
                                        <p:cTn id="23" dur="750"/>
                                        <p:tgtEl>
                                          <p:spTgt spid="101"/>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100"/>
                                        </p:tgtEl>
                                        <p:attrNameLst>
                                          <p:attrName>style.visibility</p:attrName>
                                        </p:attrNameLst>
                                      </p:cBhvr>
                                      <p:to>
                                        <p:strVal val="visible"/>
                                      </p:to>
                                    </p:set>
                                    <p:animEffect transition="in" filter="wipe(left)">
                                      <p:cBhvr>
                                        <p:cTn id="27" dur="750"/>
                                        <p:tgtEl>
                                          <p:spTgt spid="10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95"/>
                                        </p:tgtEl>
                                        <p:attrNameLst>
                                          <p:attrName>style.visibility</p:attrName>
                                        </p:attrNameLst>
                                      </p:cBhvr>
                                      <p:to>
                                        <p:strVal val="visible"/>
                                      </p:to>
                                    </p:set>
                                    <p:animEffect transition="in" filter="wipe(left)">
                                      <p:cBhvr>
                                        <p:cTn id="30" dur="750"/>
                                        <p:tgtEl>
                                          <p:spTgt spid="95"/>
                                        </p:tgtEl>
                                      </p:cBhvr>
                                    </p:animEffect>
                                  </p:childTnLst>
                                </p:cTn>
                              </p:par>
                            </p:childTnLst>
                          </p:cTn>
                        </p:par>
                        <p:par>
                          <p:cTn id="31" fill="hold">
                            <p:stCondLst>
                              <p:cond delay="2250"/>
                            </p:stCondLst>
                            <p:childTnLst>
                              <p:par>
                                <p:cTn id="32" presetID="22" presetClass="entr" presetSubtype="8" fill="hold" nodeType="afterEffect">
                                  <p:stCondLst>
                                    <p:cond delay="0"/>
                                  </p:stCondLst>
                                  <p:childTnLst>
                                    <p:set>
                                      <p:cBhvr>
                                        <p:cTn id="33" dur="1" fill="hold">
                                          <p:stCondLst>
                                            <p:cond delay="0"/>
                                          </p:stCondLst>
                                        </p:cTn>
                                        <p:tgtEl>
                                          <p:spTgt spid="97"/>
                                        </p:tgtEl>
                                        <p:attrNameLst>
                                          <p:attrName>style.visibility</p:attrName>
                                        </p:attrNameLst>
                                      </p:cBhvr>
                                      <p:to>
                                        <p:strVal val="visible"/>
                                      </p:to>
                                    </p:set>
                                    <p:animEffect transition="in" filter="wipe(left)">
                                      <p:cBhvr>
                                        <p:cTn id="34" dur="750"/>
                                        <p:tgtEl>
                                          <p:spTgt spid="97"/>
                                        </p:tgtEl>
                                      </p:cBhvr>
                                    </p:animEffect>
                                  </p:childTnLst>
                                </p:cTn>
                              </p:par>
                              <p:par>
                                <p:cTn id="35" presetID="22" presetClass="entr" presetSubtype="8" fill="hold" grpId="0" nodeType="withEffect">
                                  <p:stCondLst>
                                    <p:cond delay="250"/>
                                  </p:stCondLst>
                                  <p:childTnLst>
                                    <p:set>
                                      <p:cBhvr>
                                        <p:cTn id="36" dur="1" fill="hold">
                                          <p:stCondLst>
                                            <p:cond delay="0"/>
                                          </p:stCondLst>
                                        </p:cTn>
                                        <p:tgtEl>
                                          <p:spTgt spid="96"/>
                                        </p:tgtEl>
                                        <p:attrNameLst>
                                          <p:attrName>style.visibility</p:attrName>
                                        </p:attrNameLst>
                                      </p:cBhvr>
                                      <p:to>
                                        <p:strVal val="visible"/>
                                      </p:to>
                                    </p:set>
                                    <p:animEffect transition="in" filter="wipe(left)">
                                      <p:cBhvr>
                                        <p:cTn id="37" dur="75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10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1" name="Group 200">
            <a:extLst>
              <a:ext uri="{FF2B5EF4-FFF2-40B4-BE49-F238E27FC236}">
                <a16:creationId xmlns:a16="http://schemas.microsoft.com/office/drawing/2014/main" id="{8AB27A9D-B45F-4C6E-8AF0-4E0D99679BB1}"/>
              </a:ext>
            </a:extLst>
          </p:cNvPr>
          <p:cNvGrpSpPr/>
          <p:nvPr/>
        </p:nvGrpSpPr>
        <p:grpSpPr>
          <a:xfrm>
            <a:off x="10944208" y="5356613"/>
            <a:ext cx="724899" cy="701261"/>
            <a:chOff x="8665603" y="3206990"/>
            <a:chExt cx="3330874" cy="3222258"/>
          </a:xfrm>
        </p:grpSpPr>
        <p:sp>
          <p:nvSpPr>
            <p:cNvPr id="202" name="Oval 201">
              <a:extLst>
                <a:ext uri="{FF2B5EF4-FFF2-40B4-BE49-F238E27FC236}">
                  <a16:creationId xmlns:a16="http://schemas.microsoft.com/office/drawing/2014/main" id="{229377AC-1838-4055-AD0B-EE83A2413AAB}"/>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3" name="Oval 202">
              <a:extLst>
                <a:ext uri="{FF2B5EF4-FFF2-40B4-BE49-F238E27FC236}">
                  <a16:creationId xmlns:a16="http://schemas.microsoft.com/office/drawing/2014/main" id="{F2C42CE3-436E-4175-9A25-77D57F27DD06}"/>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1" name="Group 70">
            <a:extLst>
              <a:ext uri="{FF2B5EF4-FFF2-40B4-BE49-F238E27FC236}">
                <a16:creationId xmlns:a16="http://schemas.microsoft.com/office/drawing/2014/main" id="{3E6CD466-B0E8-405B-B58D-BBCCCEA020C7}"/>
              </a:ext>
            </a:extLst>
          </p:cNvPr>
          <p:cNvGrpSpPr/>
          <p:nvPr/>
        </p:nvGrpSpPr>
        <p:grpSpPr>
          <a:xfrm>
            <a:off x="368364" y="4662845"/>
            <a:ext cx="2088071" cy="1438244"/>
            <a:chOff x="-708156" y="4893181"/>
            <a:chExt cx="2088071" cy="1438244"/>
          </a:xfrm>
        </p:grpSpPr>
        <p:grpSp>
          <p:nvGrpSpPr>
            <p:cNvPr id="72" name="Group 71">
              <a:extLst>
                <a:ext uri="{FF2B5EF4-FFF2-40B4-BE49-F238E27FC236}">
                  <a16:creationId xmlns:a16="http://schemas.microsoft.com/office/drawing/2014/main" id="{05C356E6-4F0F-4BC6-991F-459C6D15DF55}"/>
                </a:ext>
              </a:extLst>
            </p:cNvPr>
            <p:cNvGrpSpPr/>
            <p:nvPr/>
          </p:nvGrpSpPr>
          <p:grpSpPr>
            <a:xfrm rot="5400000">
              <a:off x="300425" y="5251937"/>
              <a:ext cx="70907" cy="2088069"/>
              <a:chOff x="9151342" y="4617676"/>
              <a:chExt cx="72000" cy="2120256"/>
            </a:xfrm>
            <a:solidFill>
              <a:schemeClr val="tx1"/>
            </a:solidFill>
          </p:grpSpPr>
          <p:sp>
            <p:nvSpPr>
              <p:cNvPr id="142" name="Oval 141">
                <a:extLst>
                  <a:ext uri="{FF2B5EF4-FFF2-40B4-BE49-F238E27FC236}">
                    <a16:creationId xmlns:a16="http://schemas.microsoft.com/office/drawing/2014/main" id="{81EB6407-FB03-4B07-8277-DB9C2D72E48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3" name="Oval 142">
                <a:extLst>
                  <a:ext uri="{FF2B5EF4-FFF2-40B4-BE49-F238E27FC236}">
                    <a16:creationId xmlns:a16="http://schemas.microsoft.com/office/drawing/2014/main" id="{5801CC9C-3E41-48EA-9202-E99D18EFA70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4" name="Oval 143">
                <a:extLst>
                  <a:ext uri="{FF2B5EF4-FFF2-40B4-BE49-F238E27FC236}">
                    <a16:creationId xmlns:a16="http://schemas.microsoft.com/office/drawing/2014/main" id="{E7FF693D-C5A5-4E58-A63D-194A59F38DF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5" name="Oval 144">
                <a:extLst>
                  <a:ext uri="{FF2B5EF4-FFF2-40B4-BE49-F238E27FC236}">
                    <a16:creationId xmlns:a16="http://schemas.microsoft.com/office/drawing/2014/main" id="{CEF2214B-1190-40E8-AAE3-05FBC4EF9C0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6" name="Oval 145">
                <a:extLst>
                  <a:ext uri="{FF2B5EF4-FFF2-40B4-BE49-F238E27FC236}">
                    <a16:creationId xmlns:a16="http://schemas.microsoft.com/office/drawing/2014/main" id="{2C775071-21CD-448C-8AFE-FB37876BCF5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7" name="Oval 146">
                <a:extLst>
                  <a:ext uri="{FF2B5EF4-FFF2-40B4-BE49-F238E27FC236}">
                    <a16:creationId xmlns:a16="http://schemas.microsoft.com/office/drawing/2014/main" id="{753892BA-AFD5-43D5-984A-283A62CE74A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8" name="Oval 147">
                <a:extLst>
                  <a:ext uri="{FF2B5EF4-FFF2-40B4-BE49-F238E27FC236}">
                    <a16:creationId xmlns:a16="http://schemas.microsoft.com/office/drawing/2014/main" id="{1E13FD03-E7A0-4920-BFD2-5AD7F27A236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9" name="Oval 148">
                <a:extLst>
                  <a:ext uri="{FF2B5EF4-FFF2-40B4-BE49-F238E27FC236}">
                    <a16:creationId xmlns:a16="http://schemas.microsoft.com/office/drawing/2014/main" id="{8A46DB84-5F25-441D-90EF-9EBB2578B77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0" name="Oval 149">
                <a:extLst>
                  <a:ext uri="{FF2B5EF4-FFF2-40B4-BE49-F238E27FC236}">
                    <a16:creationId xmlns:a16="http://schemas.microsoft.com/office/drawing/2014/main" id="{1E867819-7516-483F-9DB7-B317C8168DA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1" name="Oval 150">
                <a:extLst>
                  <a:ext uri="{FF2B5EF4-FFF2-40B4-BE49-F238E27FC236}">
                    <a16:creationId xmlns:a16="http://schemas.microsoft.com/office/drawing/2014/main" id="{40361DDB-FF2D-4139-B2A7-A4EC55FBAC5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3" name="Group 72">
              <a:extLst>
                <a:ext uri="{FF2B5EF4-FFF2-40B4-BE49-F238E27FC236}">
                  <a16:creationId xmlns:a16="http://schemas.microsoft.com/office/drawing/2014/main" id="{D1F68326-003D-4200-9F91-2A8DA08AED98}"/>
                </a:ext>
              </a:extLst>
            </p:cNvPr>
            <p:cNvGrpSpPr/>
            <p:nvPr/>
          </p:nvGrpSpPr>
          <p:grpSpPr>
            <a:xfrm rot="5400000">
              <a:off x="300425" y="5024055"/>
              <a:ext cx="70907" cy="2088069"/>
              <a:chOff x="9151342" y="4617676"/>
              <a:chExt cx="72000" cy="2120256"/>
            </a:xfrm>
            <a:solidFill>
              <a:schemeClr val="tx1"/>
            </a:solidFill>
          </p:grpSpPr>
          <p:sp>
            <p:nvSpPr>
              <p:cNvPr id="132" name="Oval 131">
                <a:extLst>
                  <a:ext uri="{FF2B5EF4-FFF2-40B4-BE49-F238E27FC236}">
                    <a16:creationId xmlns:a16="http://schemas.microsoft.com/office/drawing/2014/main" id="{99F0042C-B99C-4DC3-8062-68D76C3EDE7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3" name="Oval 132">
                <a:extLst>
                  <a:ext uri="{FF2B5EF4-FFF2-40B4-BE49-F238E27FC236}">
                    <a16:creationId xmlns:a16="http://schemas.microsoft.com/office/drawing/2014/main" id="{01A0F080-52C6-4A31-A898-9030A8BB608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4" name="Oval 133">
                <a:extLst>
                  <a:ext uri="{FF2B5EF4-FFF2-40B4-BE49-F238E27FC236}">
                    <a16:creationId xmlns:a16="http://schemas.microsoft.com/office/drawing/2014/main" id="{7078846B-D4D7-4D8A-B062-5C65333F395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5" name="Oval 134">
                <a:extLst>
                  <a:ext uri="{FF2B5EF4-FFF2-40B4-BE49-F238E27FC236}">
                    <a16:creationId xmlns:a16="http://schemas.microsoft.com/office/drawing/2014/main" id="{260CB088-A25C-4D60-B933-B22FFC12A0E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6" name="Oval 135">
                <a:extLst>
                  <a:ext uri="{FF2B5EF4-FFF2-40B4-BE49-F238E27FC236}">
                    <a16:creationId xmlns:a16="http://schemas.microsoft.com/office/drawing/2014/main" id="{C56DD03E-B360-44C5-A1BE-19209755CF8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7" name="Oval 136">
                <a:extLst>
                  <a:ext uri="{FF2B5EF4-FFF2-40B4-BE49-F238E27FC236}">
                    <a16:creationId xmlns:a16="http://schemas.microsoft.com/office/drawing/2014/main" id="{3FB5C8E1-2A0D-4CDF-B536-F92BF3AF49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8" name="Oval 137">
                <a:extLst>
                  <a:ext uri="{FF2B5EF4-FFF2-40B4-BE49-F238E27FC236}">
                    <a16:creationId xmlns:a16="http://schemas.microsoft.com/office/drawing/2014/main" id="{5B862784-64C5-4DDD-B380-3253C4712E0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9" name="Oval 138">
                <a:extLst>
                  <a:ext uri="{FF2B5EF4-FFF2-40B4-BE49-F238E27FC236}">
                    <a16:creationId xmlns:a16="http://schemas.microsoft.com/office/drawing/2014/main" id="{67E38515-91F2-49CF-B5B0-C1F03A10BA9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0" name="Oval 139">
                <a:extLst>
                  <a:ext uri="{FF2B5EF4-FFF2-40B4-BE49-F238E27FC236}">
                    <a16:creationId xmlns:a16="http://schemas.microsoft.com/office/drawing/2014/main" id="{C116F134-B064-49B3-BCD6-468D4CD91A7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1" name="Oval 140">
                <a:extLst>
                  <a:ext uri="{FF2B5EF4-FFF2-40B4-BE49-F238E27FC236}">
                    <a16:creationId xmlns:a16="http://schemas.microsoft.com/office/drawing/2014/main" id="{A6A454D7-916D-40F5-B4F7-588751ED900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4" name="Group 73">
              <a:extLst>
                <a:ext uri="{FF2B5EF4-FFF2-40B4-BE49-F238E27FC236}">
                  <a16:creationId xmlns:a16="http://schemas.microsoft.com/office/drawing/2014/main" id="{3BCD870F-FE17-4E84-BE59-6A63503A0E4D}"/>
                </a:ext>
              </a:extLst>
            </p:cNvPr>
            <p:cNvGrpSpPr/>
            <p:nvPr/>
          </p:nvGrpSpPr>
          <p:grpSpPr>
            <a:xfrm rot="5400000">
              <a:off x="300425" y="4796175"/>
              <a:ext cx="70907" cy="2088069"/>
              <a:chOff x="9151342" y="4617676"/>
              <a:chExt cx="72000" cy="2120256"/>
            </a:xfrm>
            <a:solidFill>
              <a:schemeClr val="tx1"/>
            </a:solidFill>
          </p:grpSpPr>
          <p:sp>
            <p:nvSpPr>
              <p:cNvPr id="122" name="Oval 121">
                <a:extLst>
                  <a:ext uri="{FF2B5EF4-FFF2-40B4-BE49-F238E27FC236}">
                    <a16:creationId xmlns:a16="http://schemas.microsoft.com/office/drawing/2014/main" id="{2BC735E4-683A-4B44-AF6F-3EF4D347C15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3" name="Oval 122">
                <a:extLst>
                  <a:ext uri="{FF2B5EF4-FFF2-40B4-BE49-F238E27FC236}">
                    <a16:creationId xmlns:a16="http://schemas.microsoft.com/office/drawing/2014/main" id="{A3070449-CDD3-4603-B6D2-61FEE86D8B0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4" name="Oval 123">
                <a:extLst>
                  <a:ext uri="{FF2B5EF4-FFF2-40B4-BE49-F238E27FC236}">
                    <a16:creationId xmlns:a16="http://schemas.microsoft.com/office/drawing/2014/main" id="{4BB45B34-A290-4372-8215-5F6461659B5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5" name="Oval 124">
                <a:extLst>
                  <a:ext uri="{FF2B5EF4-FFF2-40B4-BE49-F238E27FC236}">
                    <a16:creationId xmlns:a16="http://schemas.microsoft.com/office/drawing/2014/main" id="{2AEB0DA6-EA44-4FB4-929D-E6D871FD2D9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6" name="Oval 125">
                <a:extLst>
                  <a:ext uri="{FF2B5EF4-FFF2-40B4-BE49-F238E27FC236}">
                    <a16:creationId xmlns:a16="http://schemas.microsoft.com/office/drawing/2014/main" id="{07BE2DAE-BE65-42ED-9325-FB423573637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7" name="Oval 126">
                <a:extLst>
                  <a:ext uri="{FF2B5EF4-FFF2-40B4-BE49-F238E27FC236}">
                    <a16:creationId xmlns:a16="http://schemas.microsoft.com/office/drawing/2014/main" id="{681AAE8F-463E-4F0A-8F18-765A5155D31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8" name="Oval 127">
                <a:extLst>
                  <a:ext uri="{FF2B5EF4-FFF2-40B4-BE49-F238E27FC236}">
                    <a16:creationId xmlns:a16="http://schemas.microsoft.com/office/drawing/2014/main" id="{4A6B2A1B-E9D7-4B09-9DAD-03064891C4D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9" name="Oval 128">
                <a:extLst>
                  <a:ext uri="{FF2B5EF4-FFF2-40B4-BE49-F238E27FC236}">
                    <a16:creationId xmlns:a16="http://schemas.microsoft.com/office/drawing/2014/main" id="{8FD847B1-C640-4387-9FDB-8DC86FAB4AD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0" name="Oval 129">
                <a:extLst>
                  <a:ext uri="{FF2B5EF4-FFF2-40B4-BE49-F238E27FC236}">
                    <a16:creationId xmlns:a16="http://schemas.microsoft.com/office/drawing/2014/main" id="{798239F7-53E2-4BB5-BC4A-1A03EC2439F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1" name="Oval 130">
                <a:extLst>
                  <a:ext uri="{FF2B5EF4-FFF2-40B4-BE49-F238E27FC236}">
                    <a16:creationId xmlns:a16="http://schemas.microsoft.com/office/drawing/2014/main" id="{FF0C06E2-F956-4C49-9FC2-3306FE92764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5" name="Group 74">
              <a:extLst>
                <a:ext uri="{FF2B5EF4-FFF2-40B4-BE49-F238E27FC236}">
                  <a16:creationId xmlns:a16="http://schemas.microsoft.com/office/drawing/2014/main" id="{34F0412B-DFCF-480E-956F-45D2FE80AF66}"/>
                </a:ext>
              </a:extLst>
            </p:cNvPr>
            <p:cNvGrpSpPr/>
            <p:nvPr/>
          </p:nvGrpSpPr>
          <p:grpSpPr>
            <a:xfrm rot="5400000">
              <a:off x="300425" y="4568295"/>
              <a:ext cx="70907" cy="2088069"/>
              <a:chOff x="9151342" y="4617676"/>
              <a:chExt cx="72000" cy="2120256"/>
            </a:xfrm>
            <a:solidFill>
              <a:schemeClr val="tx1"/>
            </a:solidFill>
          </p:grpSpPr>
          <p:sp>
            <p:nvSpPr>
              <p:cNvPr id="109" name="Oval 108">
                <a:extLst>
                  <a:ext uri="{FF2B5EF4-FFF2-40B4-BE49-F238E27FC236}">
                    <a16:creationId xmlns:a16="http://schemas.microsoft.com/office/drawing/2014/main" id="{19A8CC06-D397-4F06-B6B0-98380A5C766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0" name="Oval 109">
                <a:extLst>
                  <a:ext uri="{FF2B5EF4-FFF2-40B4-BE49-F238E27FC236}">
                    <a16:creationId xmlns:a16="http://schemas.microsoft.com/office/drawing/2014/main" id="{A85CC92B-62FE-4F40-9E0B-FA6A11C283F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1" name="Oval 110">
                <a:extLst>
                  <a:ext uri="{FF2B5EF4-FFF2-40B4-BE49-F238E27FC236}">
                    <a16:creationId xmlns:a16="http://schemas.microsoft.com/office/drawing/2014/main" id="{D5E2FC2E-303F-4121-BEFA-4E14F8A65A2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2" name="Oval 111">
                <a:extLst>
                  <a:ext uri="{FF2B5EF4-FFF2-40B4-BE49-F238E27FC236}">
                    <a16:creationId xmlns:a16="http://schemas.microsoft.com/office/drawing/2014/main" id="{773B1EE2-4F8A-4542-8CBA-DAB37DC4FBA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3" name="Oval 112">
                <a:extLst>
                  <a:ext uri="{FF2B5EF4-FFF2-40B4-BE49-F238E27FC236}">
                    <a16:creationId xmlns:a16="http://schemas.microsoft.com/office/drawing/2014/main" id="{368169A9-ABBF-4883-9C6B-E768EECC2D3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4" name="Oval 113">
                <a:extLst>
                  <a:ext uri="{FF2B5EF4-FFF2-40B4-BE49-F238E27FC236}">
                    <a16:creationId xmlns:a16="http://schemas.microsoft.com/office/drawing/2014/main" id="{6A6A369A-B6ED-49F3-891D-B444FB84B9E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5" name="Oval 114">
                <a:extLst>
                  <a:ext uri="{FF2B5EF4-FFF2-40B4-BE49-F238E27FC236}">
                    <a16:creationId xmlns:a16="http://schemas.microsoft.com/office/drawing/2014/main" id="{F120BC53-BDA8-4D77-BC9E-8F64471B93A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9" name="Oval 118">
                <a:extLst>
                  <a:ext uri="{FF2B5EF4-FFF2-40B4-BE49-F238E27FC236}">
                    <a16:creationId xmlns:a16="http://schemas.microsoft.com/office/drawing/2014/main" id="{5A7563A2-19F8-4F8C-9244-D24B7C3A19B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0" name="Oval 119">
                <a:extLst>
                  <a:ext uri="{FF2B5EF4-FFF2-40B4-BE49-F238E27FC236}">
                    <a16:creationId xmlns:a16="http://schemas.microsoft.com/office/drawing/2014/main" id="{72BD7190-A80B-46D9-9CDB-4C86DA66099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1" name="Oval 120">
                <a:extLst>
                  <a:ext uri="{FF2B5EF4-FFF2-40B4-BE49-F238E27FC236}">
                    <a16:creationId xmlns:a16="http://schemas.microsoft.com/office/drawing/2014/main" id="{A4659AD7-7676-4ABF-9826-8631D3D331B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6" name="Group 75">
              <a:extLst>
                <a:ext uri="{FF2B5EF4-FFF2-40B4-BE49-F238E27FC236}">
                  <a16:creationId xmlns:a16="http://schemas.microsoft.com/office/drawing/2014/main" id="{91E8B79E-D9F4-4F24-9686-83DD2865E5F9}"/>
                </a:ext>
              </a:extLst>
            </p:cNvPr>
            <p:cNvGrpSpPr/>
            <p:nvPr/>
          </p:nvGrpSpPr>
          <p:grpSpPr>
            <a:xfrm rot="5400000">
              <a:off x="300399" y="4340386"/>
              <a:ext cx="70962" cy="2088071"/>
              <a:chOff x="9151287" y="4617676"/>
              <a:chExt cx="72055" cy="2120259"/>
            </a:xfrm>
            <a:solidFill>
              <a:schemeClr val="tx1"/>
            </a:solidFill>
          </p:grpSpPr>
          <p:sp>
            <p:nvSpPr>
              <p:cNvPr id="99" name="Oval 98">
                <a:extLst>
                  <a:ext uri="{FF2B5EF4-FFF2-40B4-BE49-F238E27FC236}">
                    <a16:creationId xmlns:a16="http://schemas.microsoft.com/office/drawing/2014/main" id="{53B0CE43-92EF-4415-841D-10B628EF39F5}"/>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0" name="Oval 99">
                <a:extLst>
                  <a:ext uri="{FF2B5EF4-FFF2-40B4-BE49-F238E27FC236}">
                    <a16:creationId xmlns:a16="http://schemas.microsoft.com/office/drawing/2014/main" id="{1E7623C4-08E4-4C2E-84DC-EF84D4BA9F74}"/>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1" name="Oval 100">
                <a:extLst>
                  <a:ext uri="{FF2B5EF4-FFF2-40B4-BE49-F238E27FC236}">
                    <a16:creationId xmlns:a16="http://schemas.microsoft.com/office/drawing/2014/main" id="{3B44D169-AB90-41FA-94C9-27E24E0702EB}"/>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2" name="Oval 101">
                <a:extLst>
                  <a:ext uri="{FF2B5EF4-FFF2-40B4-BE49-F238E27FC236}">
                    <a16:creationId xmlns:a16="http://schemas.microsoft.com/office/drawing/2014/main" id="{18601397-CCBB-4DBF-AB0E-04B874D54BAE}"/>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3" name="Oval 102">
                <a:extLst>
                  <a:ext uri="{FF2B5EF4-FFF2-40B4-BE49-F238E27FC236}">
                    <a16:creationId xmlns:a16="http://schemas.microsoft.com/office/drawing/2014/main" id="{87DE8111-D8D8-4955-A03F-5DCCF6ABAEDF}"/>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4" name="Oval 103">
                <a:extLst>
                  <a:ext uri="{FF2B5EF4-FFF2-40B4-BE49-F238E27FC236}">
                    <a16:creationId xmlns:a16="http://schemas.microsoft.com/office/drawing/2014/main" id="{F5BDEF58-DC70-404E-B222-A945A5E5367A}"/>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5" name="Oval 104">
                <a:extLst>
                  <a:ext uri="{FF2B5EF4-FFF2-40B4-BE49-F238E27FC236}">
                    <a16:creationId xmlns:a16="http://schemas.microsoft.com/office/drawing/2014/main" id="{65352D15-D48B-43E9-8CE0-4BEAB4785269}"/>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6" name="Oval 105">
                <a:extLst>
                  <a:ext uri="{FF2B5EF4-FFF2-40B4-BE49-F238E27FC236}">
                    <a16:creationId xmlns:a16="http://schemas.microsoft.com/office/drawing/2014/main" id="{F9F05A76-2E95-4408-A37C-50C6C396C0FA}"/>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7" name="Oval 106">
                <a:extLst>
                  <a:ext uri="{FF2B5EF4-FFF2-40B4-BE49-F238E27FC236}">
                    <a16:creationId xmlns:a16="http://schemas.microsoft.com/office/drawing/2014/main" id="{446B2447-6709-4191-AB83-79B1F7A0F64A}"/>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8" name="Oval 107">
                <a:extLst>
                  <a:ext uri="{FF2B5EF4-FFF2-40B4-BE49-F238E27FC236}">
                    <a16:creationId xmlns:a16="http://schemas.microsoft.com/office/drawing/2014/main" id="{B80E0180-F869-405D-9295-481101A0B7F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7" name="Group 76">
              <a:extLst>
                <a:ext uri="{FF2B5EF4-FFF2-40B4-BE49-F238E27FC236}">
                  <a16:creationId xmlns:a16="http://schemas.microsoft.com/office/drawing/2014/main" id="{09AE497A-D9CB-429D-AED5-1C2333092ECC}"/>
                </a:ext>
              </a:extLst>
            </p:cNvPr>
            <p:cNvGrpSpPr/>
            <p:nvPr/>
          </p:nvGrpSpPr>
          <p:grpSpPr>
            <a:xfrm rot="5400000">
              <a:off x="300425" y="4112480"/>
              <a:ext cx="70907" cy="2088069"/>
              <a:chOff x="9151342" y="4617676"/>
              <a:chExt cx="72000" cy="2120256"/>
            </a:xfrm>
            <a:solidFill>
              <a:schemeClr val="tx1"/>
            </a:solidFill>
          </p:grpSpPr>
          <p:sp>
            <p:nvSpPr>
              <p:cNvPr id="89" name="Oval 88">
                <a:extLst>
                  <a:ext uri="{FF2B5EF4-FFF2-40B4-BE49-F238E27FC236}">
                    <a16:creationId xmlns:a16="http://schemas.microsoft.com/office/drawing/2014/main" id="{415D8B4C-374D-483F-AEFC-4DF84BF7DFA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0" name="Oval 89">
                <a:extLst>
                  <a:ext uri="{FF2B5EF4-FFF2-40B4-BE49-F238E27FC236}">
                    <a16:creationId xmlns:a16="http://schemas.microsoft.com/office/drawing/2014/main" id="{F4EC2C66-309B-401F-BC9C-D33B310E160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1" name="Oval 90">
                <a:extLst>
                  <a:ext uri="{FF2B5EF4-FFF2-40B4-BE49-F238E27FC236}">
                    <a16:creationId xmlns:a16="http://schemas.microsoft.com/office/drawing/2014/main" id="{F3BDF5CF-9756-4973-B356-D190AAB98BE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2" name="Oval 91">
                <a:extLst>
                  <a:ext uri="{FF2B5EF4-FFF2-40B4-BE49-F238E27FC236}">
                    <a16:creationId xmlns:a16="http://schemas.microsoft.com/office/drawing/2014/main" id="{C51F2777-E20A-42F2-BAB9-DDEC0B04B60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3" name="Oval 92">
                <a:extLst>
                  <a:ext uri="{FF2B5EF4-FFF2-40B4-BE49-F238E27FC236}">
                    <a16:creationId xmlns:a16="http://schemas.microsoft.com/office/drawing/2014/main" id="{EF3210C6-BE7F-4BA6-AEA3-18BEEAFFF13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4" name="Oval 93">
                <a:extLst>
                  <a:ext uri="{FF2B5EF4-FFF2-40B4-BE49-F238E27FC236}">
                    <a16:creationId xmlns:a16="http://schemas.microsoft.com/office/drawing/2014/main" id="{BD4B9DD1-6913-4ECE-87E0-B1EDCEB8E7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5" name="Oval 94">
                <a:extLst>
                  <a:ext uri="{FF2B5EF4-FFF2-40B4-BE49-F238E27FC236}">
                    <a16:creationId xmlns:a16="http://schemas.microsoft.com/office/drawing/2014/main" id="{BB2ABCFD-1076-4F73-9967-E5C4BB029D0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6" name="Oval 95">
                <a:extLst>
                  <a:ext uri="{FF2B5EF4-FFF2-40B4-BE49-F238E27FC236}">
                    <a16:creationId xmlns:a16="http://schemas.microsoft.com/office/drawing/2014/main" id="{33869E41-B0A0-4E8B-90B5-D9338B8DD7A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7" name="Oval 96">
                <a:extLst>
                  <a:ext uri="{FF2B5EF4-FFF2-40B4-BE49-F238E27FC236}">
                    <a16:creationId xmlns:a16="http://schemas.microsoft.com/office/drawing/2014/main" id="{6CF7A2DD-CEC9-4A19-83B8-4312CB24C4E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8" name="Oval 97">
                <a:extLst>
                  <a:ext uri="{FF2B5EF4-FFF2-40B4-BE49-F238E27FC236}">
                    <a16:creationId xmlns:a16="http://schemas.microsoft.com/office/drawing/2014/main" id="{D456743C-34FB-4225-B838-B03F2E0E7DA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8" name="Group 77">
              <a:extLst>
                <a:ext uri="{FF2B5EF4-FFF2-40B4-BE49-F238E27FC236}">
                  <a16:creationId xmlns:a16="http://schemas.microsoft.com/office/drawing/2014/main" id="{3CF0AEA0-82D3-4E7E-B0E2-827A70F9844D}"/>
                </a:ext>
              </a:extLst>
            </p:cNvPr>
            <p:cNvGrpSpPr/>
            <p:nvPr/>
          </p:nvGrpSpPr>
          <p:grpSpPr>
            <a:xfrm rot="5400000">
              <a:off x="300425" y="3884600"/>
              <a:ext cx="70907" cy="2088069"/>
              <a:chOff x="9151342" y="4617676"/>
              <a:chExt cx="72000" cy="2120256"/>
            </a:xfrm>
            <a:solidFill>
              <a:schemeClr val="tx1"/>
            </a:solidFill>
          </p:grpSpPr>
          <p:sp>
            <p:nvSpPr>
              <p:cNvPr id="79" name="Oval 78">
                <a:extLst>
                  <a:ext uri="{FF2B5EF4-FFF2-40B4-BE49-F238E27FC236}">
                    <a16:creationId xmlns:a16="http://schemas.microsoft.com/office/drawing/2014/main" id="{875F1F57-84F5-452C-B9A6-2B26C4A59F1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0" name="Oval 79">
                <a:extLst>
                  <a:ext uri="{FF2B5EF4-FFF2-40B4-BE49-F238E27FC236}">
                    <a16:creationId xmlns:a16="http://schemas.microsoft.com/office/drawing/2014/main" id="{291C926C-FD7D-47B0-B2BC-130C82F7F42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1" name="Oval 80">
                <a:extLst>
                  <a:ext uri="{FF2B5EF4-FFF2-40B4-BE49-F238E27FC236}">
                    <a16:creationId xmlns:a16="http://schemas.microsoft.com/office/drawing/2014/main" id="{F6038C77-D11B-4A38-9AD2-DF787F085B5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2" name="Oval 81">
                <a:extLst>
                  <a:ext uri="{FF2B5EF4-FFF2-40B4-BE49-F238E27FC236}">
                    <a16:creationId xmlns:a16="http://schemas.microsoft.com/office/drawing/2014/main" id="{CD70D94C-6957-4FC9-A5F9-F30D01BB039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3" name="Oval 82">
                <a:extLst>
                  <a:ext uri="{FF2B5EF4-FFF2-40B4-BE49-F238E27FC236}">
                    <a16:creationId xmlns:a16="http://schemas.microsoft.com/office/drawing/2014/main" id="{2286CB18-E176-48EC-A245-C1B25CF282E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4" name="Oval 83">
                <a:extLst>
                  <a:ext uri="{FF2B5EF4-FFF2-40B4-BE49-F238E27FC236}">
                    <a16:creationId xmlns:a16="http://schemas.microsoft.com/office/drawing/2014/main" id="{FF07D9DE-FB32-4C1A-A94C-EAE5D3BD082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5" name="Oval 84">
                <a:extLst>
                  <a:ext uri="{FF2B5EF4-FFF2-40B4-BE49-F238E27FC236}">
                    <a16:creationId xmlns:a16="http://schemas.microsoft.com/office/drawing/2014/main" id="{8FB7AC7E-156F-4DBE-AC32-223B584CE69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6" name="Oval 85">
                <a:extLst>
                  <a:ext uri="{FF2B5EF4-FFF2-40B4-BE49-F238E27FC236}">
                    <a16:creationId xmlns:a16="http://schemas.microsoft.com/office/drawing/2014/main" id="{3BF49BFC-278B-4377-8174-9E7F7521DC9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7" name="Oval 86">
                <a:extLst>
                  <a:ext uri="{FF2B5EF4-FFF2-40B4-BE49-F238E27FC236}">
                    <a16:creationId xmlns:a16="http://schemas.microsoft.com/office/drawing/2014/main" id="{CB4B2069-AF13-4B3C-B5E3-DFD57B80C41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8" name="Oval 87">
                <a:extLst>
                  <a:ext uri="{FF2B5EF4-FFF2-40B4-BE49-F238E27FC236}">
                    <a16:creationId xmlns:a16="http://schemas.microsoft.com/office/drawing/2014/main" id="{4824A123-F473-44AD-A7DC-748BDEA5FBD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cxnSp>
        <p:nvCxnSpPr>
          <p:cNvPr id="118" name="Straight Connector 117">
            <a:extLst>
              <a:ext uri="{FF2B5EF4-FFF2-40B4-BE49-F238E27FC236}">
                <a16:creationId xmlns:a16="http://schemas.microsoft.com/office/drawing/2014/main" id="{BECA3677-BCEF-478D-B781-E62A5A22AD5D}"/>
              </a:ext>
            </a:extLst>
          </p:cNvPr>
          <p:cNvCxnSpPr>
            <a:cxnSpLocks/>
          </p:cNvCxnSpPr>
          <p:nvPr/>
        </p:nvCxnSpPr>
        <p:spPr>
          <a:xfrm>
            <a:off x="417899"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PpHolder4">
            <a:extLst>
              <a:ext uri="{FF2B5EF4-FFF2-40B4-BE49-F238E27FC236}">
                <a16:creationId xmlns:a16="http://schemas.microsoft.com/office/drawing/2014/main" id="{D562832B-4EA3-48ED-B242-F81F93408EC8}"/>
              </a:ext>
            </a:extLst>
          </p:cNvPr>
          <p:cNvSpPr>
            <a:spLocks noGrp="1"/>
          </p:cNvSpPr>
          <p:nvPr>
            <p:ph type="pic" sz="quarter" idx="11"/>
          </p:nvPr>
        </p:nvSpPr>
        <p:spPr/>
      </p:sp>
      <p:sp>
        <p:nvSpPr>
          <p:cNvPr id="8" name="PpHolder5">
            <a:extLst>
              <a:ext uri="{FF2B5EF4-FFF2-40B4-BE49-F238E27FC236}">
                <a16:creationId xmlns:a16="http://schemas.microsoft.com/office/drawing/2014/main" id="{77F157A7-C344-4D48-B81D-58185DDC23E6}"/>
              </a:ext>
            </a:extLst>
          </p:cNvPr>
          <p:cNvSpPr>
            <a:spLocks noGrp="1"/>
          </p:cNvSpPr>
          <p:nvPr>
            <p:ph type="pic" sz="quarter" idx="10"/>
          </p:nvPr>
        </p:nvSpPr>
        <p:spPr/>
      </p:sp>
      <p:sp>
        <p:nvSpPr>
          <p:cNvPr id="10" name="Title 9">
            <a:extLst>
              <a:ext uri="{FF2B5EF4-FFF2-40B4-BE49-F238E27FC236}">
                <a16:creationId xmlns:a16="http://schemas.microsoft.com/office/drawing/2014/main" id="{5819F2E6-641E-4C63-9C83-3A2607486335}"/>
              </a:ext>
            </a:extLst>
          </p:cNvPr>
          <p:cNvSpPr>
            <a:spLocks noGrp="1"/>
          </p:cNvSpPr>
          <p:nvPr>
            <p:ph type="ctrTitle"/>
          </p:nvPr>
        </p:nvSpPr>
        <p:spPr/>
        <p:txBody>
          <a:bodyPr/>
          <a:lstStyle/>
          <a:p>
            <a:r>
              <a:rPr lang="en-ID" sz="4000">
                <a:solidFill>
                  <a:schemeClr val="tx1"/>
                </a:solidFill>
                <a:latin typeface="+mj-lt"/>
              </a:rPr>
              <a:t>My Portfolio</a:t>
            </a:r>
            <a:endParaRPr lang="en-ID"/>
          </a:p>
        </p:txBody>
      </p:sp>
      <p:sp>
        <p:nvSpPr>
          <p:cNvPr id="11" name="Subtitle 10">
            <a:extLst>
              <a:ext uri="{FF2B5EF4-FFF2-40B4-BE49-F238E27FC236}">
                <a16:creationId xmlns:a16="http://schemas.microsoft.com/office/drawing/2014/main" id="{CB7BA788-A850-4ED8-B7CE-BEEC39962D8B}"/>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3" name="Rectangle: Rounded Corners 2">
            <a:extLst>
              <a:ext uri="{FF2B5EF4-FFF2-40B4-BE49-F238E27FC236}">
                <a16:creationId xmlns:a16="http://schemas.microsoft.com/office/drawing/2014/main" id="{065A0D15-327A-40D9-95DF-83EDCE494AB4}"/>
              </a:ext>
            </a:extLst>
          </p:cNvPr>
          <p:cNvSpPr>
            <a:spLocks/>
          </p:cNvSpPr>
          <p:nvPr/>
        </p:nvSpPr>
        <p:spPr>
          <a:xfrm>
            <a:off x="8121842" y="4269235"/>
            <a:ext cx="3339909" cy="144576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2" name="Oval 154">
            <a:extLst>
              <a:ext uri="{FF2B5EF4-FFF2-40B4-BE49-F238E27FC236}">
                <a16:creationId xmlns:a16="http://schemas.microsoft.com/office/drawing/2014/main" id="{A345F548-7949-439E-AA27-BA5C820F5718}"/>
              </a:ext>
            </a:extLst>
          </p:cNvPr>
          <p:cNvSpPr/>
          <p:nvPr/>
        </p:nvSpPr>
        <p:spPr>
          <a:xfrm>
            <a:off x="11237316" y="0"/>
            <a:ext cx="956273" cy="1315454"/>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56" name="Group 155">
            <a:extLst>
              <a:ext uri="{FF2B5EF4-FFF2-40B4-BE49-F238E27FC236}">
                <a16:creationId xmlns:a16="http://schemas.microsoft.com/office/drawing/2014/main" id="{7FDCD0BB-6D84-41B6-B35F-BD6B0E5F1EBB}"/>
              </a:ext>
            </a:extLst>
          </p:cNvPr>
          <p:cNvGrpSpPr/>
          <p:nvPr/>
        </p:nvGrpSpPr>
        <p:grpSpPr>
          <a:xfrm>
            <a:off x="10047710" y="257189"/>
            <a:ext cx="1852041" cy="989518"/>
            <a:chOff x="10047710" y="169023"/>
            <a:chExt cx="1852041" cy="989518"/>
          </a:xfrm>
        </p:grpSpPr>
        <p:grpSp>
          <p:nvGrpSpPr>
            <p:cNvPr id="157" name="Group 156">
              <a:extLst>
                <a:ext uri="{FF2B5EF4-FFF2-40B4-BE49-F238E27FC236}">
                  <a16:creationId xmlns:a16="http://schemas.microsoft.com/office/drawing/2014/main" id="{50A6895B-99D9-4EE5-AFB4-7C8EFD438EB7}"/>
                </a:ext>
              </a:extLst>
            </p:cNvPr>
            <p:cNvGrpSpPr/>
            <p:nvPr/>
          </p:nvGrpSpPr>
          <p:grpSpPr>
            <a:xfrm rot="5400000">
              <a:off x="10942285" y="201074"/>
              <a:ext cx="62892" cy="1852041"/>
              <a:chOff x="9151342" y="4617676"/>
              <a:chExt cx="72000" cy="2120256"/>
            </a:xfrm>
            <a:solidFill>
              <a:schemeClr val="tx1"/>
            </a:solidFill>
          </p:grpSpPr>
          <p:sp>
            <p:nvSpPr>
              <p:cNvPr id="191" name="Oval 190">
                <a:extLst>
                  <a:ext uri="{FF2B5EF4-FFF2-40B4-BE49-F238E27FC236}">
                    <a16:creationId xmlns:a16="http://schemas.microsoft.com/office/drawing/2014/main" id="{72CD5AE2-A11E-4AB5-8B9F-F088018DF88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2" name="Oval 191">
                <a:extLst>
                  <a:ext uri="{FF2B5EF4-FFF2-40B4-BE49-F238E27FC236}">
                    <a16:creationId xmlns:a16="http://schemas.microsoft.com/office/drawing/2014/main" id="{B9069465-C92E-4064-B364-CE4BB0964A7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3" name="Oval 192">
                <a:extLst>
                  <a:ext uri="{FF2B5EF4-FFF2-40B4-BE49-F238E27FC236}">
                    <a16:creationId xmlns:a16="http://schemas.microsoft.com/office/drawing/2014/main" id="{95E3AA45-B9C3-4968-9D7C-CDDF7E316A7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4" name="Oval 193">
                <a:extLst>
                  <a:ext uri="{FF2B5EF4-FFF2-40B4-BE49-F238E27FC236}">
                    <a16:creationId xmlns:a16="http://schemas.microsoft.com/office/drawing/2014/main" id="{9E44B6C5-0A73-4763-8E6C-7188444ED72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5" name="Oval 194">
                <a:extLst>
                  <a:ext uri="{FF2B5EF4-FFF2-40B4-BE49-F238E27FC236}">
                    <a16:creationId xmlns:a16="http://schemas.microsoft.com/office/drawing/2014/main" id="{DF01183F-A022-4707-8256-160BB88D9F3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6" name="Oval 195">
                <a:extLst>
                  <a:ext uri="{FF2B5EF4-FFF2-40B4-BE49-F238E27FC236}">
                    <a16:creationId xmlns:a16="http://schemas.microsoft.com/office/drawing/2014/main" id="{E49A5EF6-B591-4D59-B6C9-B4855F64054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7" name="Oval 196">
                <a:extLst>
                  <a:ext uri="{FF2B5EF4-FFF2-40B4-BE49-F238E27FC236}">
                    <a16:creationId xmlns:a16="http://schemas.microsoft.com/office/drawing/2014/main" id="{274853BE-696C-42D0-B928-AD8751A893A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8" name="Oval 197">
                <a:extLst>
                  <a:ext uri="{FF2B5EF4-FFF2-40B4-BE49-F238E27FC236}">
                    <a16:creationId xmlns:a16="http://schemas.microsoft.com/office/drawing/2014/main" id="{615D3583-E773-4BA4-B8FE-1B4607CEF3A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9" name="Oval 198">
                <a:extLst>
                  <a:ext uri="{FF2B5EF4-FFF2-40B4-BE49-F238E27FC236}">
                    <a16:creationId xmlns:a16="http://schemas.microsoft.com/office/drawing/2014/main" id="{625C679E-A251-4E43-9885-3AAFE6175328}"/>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0" name="Oval 199">
                <a:extLst>
                  <a:ext uri="{FF2B5EF4-FFF2-40B4-BE49-F238E27FC236}">
                    <a16:creationId xmlns:a16="http://schemas.microsoft.com/office/drawing/2014/main" id="{8A7A0FB7-C7F3-4D84-AC89-646220ED1A2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58" name="Group 157">
              <a:extLst>
                <a:ext uri="{FF2B5EF4-FFF2-40B4-BE49-F238E27FC236}">
                  <a16:creationId xmlns:a16="http://schemas.microsoft.com/office/drawing/2014/main" id="{F2DE712A-8A97-41E0-9993-B632935A919E}"/>
                </a:ext>
              </a:extLst>
            </p:cNvPr>
            <p:cNvGrpSpPr/>
            <p:nvPr/>
          </p:nvGrpSpPr>
          <p:grpSpPr>
            <a:xfrm rot="5400000">
              <a:off x="10942285" y="-107801"/>
              <a:ext cx="62892" cy="1852041"/>
              <a:chOff x="9151342" y="4617676"/>
              <a:chExt cx="72000" cy="2120256"/>
            </a:xfrm>
            <a:solidFill>
              <a:schemeClr val="tx1"/>
            </a:solidFill>
          </p:grpSpPr>
          <p:sp>
            <p:nvSpPr>
              <p:cNvPr id="181" name="Oval 180">
                <a:extLst>
                  <a:ext uri="{FF2B5EF4-FFF2-40B4-BE49-F238E27FC236}">
                    <a16:creationId xmlns:a16="http://schemas.microsoft.com/office/drawing/2014/main" id="{25F7FCF5-8FB0-4D05-9BD8-D5F4C9A6713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2" name="Oval 181">
                <a:extLst>
                  <a:ext uri="{FF2B5EF4-FFF2-40B4-BE49-F238E27FC236}">
                    <a16:creationId xmlns:a16="http://schemas.microsoft.com/office/drawing/2014/main" id="{7006A7CB-5BF9-4452-BA25-B6CEECBB77A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3" name="Oval 182">
                <a:extLst>
                  <a:ext uri="{FF2B5EF4-FFF2-40B4-BE49-F238E27FC236}">
                    <a16:creationId xmlns:a16="http://schemas.microsoft.com/office/drawing/2014/main" id="{C4493E63-4722-42D2-96A3-5C0BE02435C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4" name="Oval 183">
                <a:extLst>
                  <a:ext uri="{FF2B5EF4-FFF2-40B4-BE49-F238E27FC236}">
                    <a16:creationId xmlns:a16="http://schemas.microsoft.com/office/drawing/2014/main" id="{6DB53A86-5B62-4678-8B09-DA77BEB43C2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5" name="Oval 184">
                <a:extLst>
                  <a:ext uri="{FF2B5EF4-FFF2-40B4-BE49-F238E27FC236}">
                    <a16:creationId xmlns:a16="http://schemas.microsoft.com/office/drawing/2014/main" id="{B8D66948-C232-4166-B0C2-69FC07D33EE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6" name="Oval 185">
                <a:extLst>
                  <a:ext uri="{FF2B5EF4-FFF2-40B4-BE49-F238E27FC236}">
                    <a16:creationId xmlns:a16="http://schemas.microsoft.com/office/drawing/2014/main" id="{A440E4C2-D879-4652-B356-088BD62C99E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7" name="Oval 186">
                <a:extLst>
                  <a:ext uri="{FF2B5EF4-FFF2-40B4-BE49-F238E27FC236}">
                    <a16:creationId xmlns:a16="http://schemas.microsoft.com/office/drawing/2014/main" id="{1D83B925-625F-4C77-9BFD-33CA07E9AC5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8" name="Oval 187">
                <a:extLst>
                  <a:ext uri="{FF2B5EF4-FFF2-40B4-BE49-F238E27FC236}">
                    <a16:creationId xmlns:a16="http://schemas.microsoft.com/office/drawing/2014/main" id="{80499B0E-D31D-480E-AFDC-D19487AF1E0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9" name="Oval 188">
                <a:extLst>
                  <a:ext uri="{FF2B5EF4-FFF2-40B4-BE49-F238E27FC236}">
                    <a16:creationId xmlns:a16="http://schemas.microsoft.com/office/drawing/2014/main" id="{7500A402-77C4-4103-8029-E52469325A2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0" name="Oval 189">
                <a:extLst>
                  <a:ext uri="{FF2B5EF4-FFF2-40B4-BE49-F238E27FC236}">
                    <a16:creationId xmlns:a16="http://schemas.microsoft.com/office/drawing/2014/main" id="{8170855E-3A1B-4B26-93DF-C643751A8C0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59" name="Group 158">
              <a:extLst>
                <a:ext uri="{FF2B5EF4-FFF2-40B4-BE49-F238E27FC236}">
                  <a16:creationId xmlns:a16="http://schemas.microsoft.com/office/drawing/2014/main" id="{D3547E46-73F5-48C5-825C-9E1D77765344}"/>
                </a:ext>
              </a:extLst>
            </p:cNvPr>
            <p:cNvGrpSpPr/>
            <p:nvPr/>
          </p:nvGrpSpPr>
          <p:grpSpPr>
            <a:xfrm rot="5400000">
              <a:off x="10942285" y="-416676"/>
              <a:ext cx="62892" cy="1852041"/>
              <a:chOff x="9151342" y="4617676"/>
              <a:chExt cx="72000" cy="2120256"/>
            </a:xfrm>
            <a:solidFill>
              <a:schemeClr val="tx1"/>
            </a:solidFill>
          </p:grpSpPr>
          <p:sp>
            <p:nvSpPr>
              <p:cNvPr id="171" name="Oval 170">
                <a:extLst>
                  <a:ext uri="{FF2B5EF4-FFF2-40B4-BE49-F238E27FC236}">
                    <a16:creationId xmlns:a16="http://schemas.microsoft.com/office/drawing/2014/main" id="{D1E7F601-9F90-4D1F-B30B-2035F847160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2" name="Oval 171">
                <a:extLst>
                  <a:ext uri="{FF2B5EF4-FFF2-40B4-BE49-F238E27FC236}">
                    <a16:creationId xmlns:a16="http://schemas.microsoft.com/office/drawing/2014/main" id="{E250BEF5-99A2-446F-99A2-F3E0CC478E9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3" name="Oval 172">
                <a:extLst>
                  <a:ext uri="{FF2B5EF4-FFF2-40B4-BE49-F238E27FC236}">
                    <a16:creationId xmlns:a16="http://schemas.microsoft.com/office/drawing/2014/main" id="{6B967501-D30E-4102-B582-A4AE62AC79C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4" name="Oval 173">
                <a:extLst>
                  <a:ext uri="{FF2B5EF4-FFF2-40B4-BE49-F238E27FC236}">
                    <a16:creationId xmlns:a16="http://schemas.microsoft.com/office/drawing/2014/main" id="{75C3AE37-6355-46ED-9E4B-900075AA547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5" name="Oval 174">
                <a:extLst>
                  <a:ext uri="{FF2B5EF4-FFF2-40B4-BE49-F238E27FC236}">
                    <a16:creationId xmlns:a16="http://schemas.microsoft.com/office/drawing/2014/main" id="{24FA1516-51D6-4328-9A74-DB38F75E1D5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6" name="Oval 175">
                <a:extLst>
                  <a:ext uri="{FF2B5EF4-FFF2-40B4-BE49-F238E27FC236}">
                    <a16:creationId xmlns:a16="http://schemas.microsoft.com/office/drawing/2014/main" id="{C0B961BB-82A1-4DDF-9479-D305AF83FF12}"/>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7" name="Oval 176">
                <a:extLst>
                  <a:ext uri="{FF2B5EF4-FFF2-40B4-BE49-F238E27FC236}">
                    <a16:creationId xmlns:a16="http://schemas.microsoft.com/office/drawing/2014/main" id="{045676E7-E640-4717-84A8-0C197C8443C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8" name="Oval 177">
                <a:extLst>
                  <a:ext uri="{FF2B5EF4-FFF2-40B4-BE49-F238E27FC236}">
                    <a16:creationId xmlns:a16="http://schemas.microsoft.com/office/drawing/2014/main" id="{16A7701B-3298-4335-8EDD-D7CA37BE81E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9" name="Oval 178">
                <a:extLst>
                  <a:ext uri="{FF2B5EF4-FFF2-40B4-BE49-F238E27FC236}">
                    <a16:creationId xmlns:a16="http://schemas.microsoft.com/office/drawing/2014/main" id="{4BAA264B-C074-48DE-942F-12F4215F83D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0" name="Oval 179">
                <a:extLst>
                  <a:ext uri="{FF2B5EF4-FFF2-40B4-BE49-F238E27FC236}">
                    <a16:creationId xmlns:a16="http://schemas.microsoft.com/office/drawing/2014/main" id="{5B801EFC-7EB8-48E8-8305-E55175F3D1C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0" name="Group 159">
              <a:extLst>
                <a:ext uri="{FF2B5EF4-FFF2-40B4-BE49-F238E27FC236}">
                  <a16:creationId xmlns:a16="http://schemas.microsoft.com/office/drawing/2014/main" id="{1B0BE4AD-BB92-49E5-87F1-FE9050A6B50B}"/>
                </a:ext>
              </a:extLst>
            </p:cNvPr>
            <p:cNvGrpSpPr/>
            <p:nvPr/>
          </p:nvGrpSpPr>
          <p:grpSpPr>
            <a:xfrm rot="5400000">
              <a:off x="10942285" y="-725552"/>
              <a:ext cx="62892" cy="1852041"/>
              <a:chOff x="9151342" y="4617676"/>
              <a:chExt cx="72000" cy="2120256"/>
            </a:xfrm>
            <a:solidFill>
              <a:schemeClr val="tx1"/>
            </a:solidFill>
          </p:grpSpPr>
          <p:sp>
            <p:nvSpPr>
              <p:cNvPr id="161" name="Oval 160">
                <a:extLst>
                  <a:ext uri="{FF2B5EF4-FFF2-40B4-BE49-F238E27FC236}">
                    <a16:creationId xmlns:a16="http://schemas.microsoft.com/office/drawing/2014/main" id="{8EC1E580-7B04-4F2B-B0CD-9A285143FEC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2" name="Oval 161">
                <a:extLst>
                  <a:ext uri="{FF2B5EF4-FFF2-40B4-BE49-F238E27FC236}">
                    <a16:creationId xmlns:a16="http://schemas.microsoft.com/office/drawing/2014/main" id="{E16E2D87-3484-4BAA-8B21-25BA6B134C0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3" name="Oval 162">
                <a:extLst>
                  <a:ext uri="{FF2B5EF4-FFF2-40B4-BE49-F238E27FC236}">
                    <a16:creationId xmlns:a16="http://schemas.microsoft.com/office/drawing/2014/main" id="{C3019A5E-0467-4A3B-9DA7-AB4B46D9047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4" name="Oval 163">
                <a:extLst>
                  <a:ext uri="{FF2B5EF4-FFF2-40B4-BE49-F238E27FC236}">
                    <a16:creationId xmlns:a16="http://schemas.microsoft.com/office/drawing/2014/main" id="{CD022844-8BD9-4BB8-9B61-6DD5663A8E7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5" name="Oval 164">
                <a:extLst>
                  <a:ext uri="{FF2B5EF4-FFF2-40B4-BE49-F238E27FC236}">
                    <a16:creationId xmlns:a16="http://schemas.microsoft.com/office/drawing/2014/main" id="{2EB461A9-65B9-4A7A-8FEE-6FF723E16A3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6" name="Oval 165">
                <a:extLst>
                  <a:ext uri="{FF2B5EF4-FFF2-40B4-BE49-F238E27FC236}">
                    <a16:creationId xmlns:a16="http://schemas.microsoft.com/office/drawing/2014/main" id="{10304BCA-7064-4CC8-A5B4-F874375D2C1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7" name="Oval 166">
                <a:extLst>
                  <a:ext uri="{FF2B5EF4-FFF2-40B4-BE49-F238E27FC236}">
                    <a16:creationId xmlns:a16="http://schemas.microsoft.com/office/drawing/2014/main" id="{A02F66D1-2276-4794-952C-8555F67DB62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8" name="Oval 167">
                <a:extLst>
                  <a:ext uri="{FF2B5EF4-FFF2-40B4-BE49-F238E27FC236}">
                    <a16:creationId xmlns:a16="http://schemas.microsoft.com/office/drawing/2014/main" id="{D448C82E-C0E2-440A-87BC-18A6AA0BF9F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9" name="Oval 168">
                <a:extLst>
                  <a:ext uri="{FF2B5EF4-FFF2-40B4-BE49-F238E27FC236}">
                    <a16:creationId xmlns:a16="http://schemas.microsoft.com/office/drawing/2014/main" id="{ACE5CB1C-2D9D-41DE-94A3-094ED1B6223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0" name="Oval 169">
                <a:extLst>
                  <a:ext uri="{FF2B5EF4-FFF2-40B4-BE49-F238E27FC236}">
                    <a16:creationId xmlns:a16="http://schemas.microsoft.com/office/drawing/2014/main" id="{4FBD7314-A409-4AB5-A2AC-A1ED263598C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
        <p:nvSpPr>
          <p:cNvPr id="4" name="TextBox">
            <a:extLst>
              <a:ext uri="{FF2B5EF4-FFF2-40B4-BE49-F238E27FC236}">
                <a16:creationId xmlns:a16="http://schemas.microsoft.com/office/drawing/2014/main" id="{9C922F76-4909-4860-8414-188BE8BA0072}"/>
              </a:ext>
            </a:extLst>
          </p:cNvPr>
          <p:cNvSpPr txBox="1"/>
          <p:nvPr/>
        </p:nvSpPr>
        <p:spPr>
          <a:xfrm>
            <a:off x="8415274" y="4717853"/>
            <a:ext cx="2777324"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turpis sint scelerisque sint culpa facere maxime repellat metus pretium alias sunt feug cum reiciendis doloribus</a:t>
            </a:r>
            <a:endParaRPr lang="en-ID" sz="1200">
              <a:solidFill>
                <a:schemeClr val="tx1"/>
              </a:solidFill>
            </a:endParaRPr>
          </a:p>
        </p:txBody>
      </p:sp>
      <p:sp>
        <p:nvSpPr>
          <p:cNvPr id="5" name="TextBox">
            <a:extLst>
              <a:ext uri="{FF2B5EF4-FFF2-40B4-BE49-F238E27FC236}">
                <a16:creationId xmlns:a16="http://schemas.microsoft.com/office/drawing/2014/main" id="{28814170-9A02-47F2-BF4C-024A37C8754C}"/>
              </a:ext>
            </a:extLst>
          </p:cNvPr>
          <p:cNvSpPr txBox="1"/>
          <p:nvPr/>
        </p:nvSpPr>
        <p:spPr>
          <a:xfrm>
            <a:off x="8415274" y="4350196"/>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6" name="PpHolder13">
            <a:extLst>
              <a:ext uri="{FF2B5EF4-FFF2-40B4-BE49-F238E27FC236}">
                <a16:creationId xmlns:a16="http://schemas.microsoft.com/office/drawing/2014/main" id="{D08097E4-6740-4A38-B200-B7A375025339}"/>
              </a:ext>
            </a:extLst>
          </p:cNvPr>
          <p:cNvSpPr>
            <a:spLocks noGrp="1"/>
          </p:cNvSpPr>
          <p:nvPr>
            <p:ph type="pic" sz="quarter" idx="12"/>
          </p:nvPr>
        </p:nvSpPr>
        <p:spPr/>
      </p:sp>
    </p:spTree>
    <p:extLst>
      <p:ext uri="{BB962C8B-B14F-4D97-AF65-F5344CB8AC3E}">
        <p14:creationId xmlns:p14="http://schemas.microsoft.com/office/powerpoint/2010/main" val="2830558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56"/>
                                        </p:tgtEl>
                                        <p:attrNameLst>
                                          <p:attrName>style.visibility</p:attrName>
                                        </p:attrNameLst>
                                      </p:cBhvr>
                                      <p:to>
                                        <p:strVal val="visible"/>
                                      </p:to>
                                    </p:set>
                                    <p:anim calcmode="lin" valueType="num">
                                      <p:cBhvr additive="base">
                                        <p:cTn id="7" dur="750" fill="hold"/>
                                        <p:tgtEl>
                                          <p:spTgt spid="156"/>
                                        </p:tgtEl>
                                        <p:attrNameLst>
                                          <p:attrName>ppt_x</p:attrName>
                                        </p:attrNameLst>
                                      </p:cBhvr>
                                      <p:tavLst>
                                        <p:tav tm="0">
                                          <p:val>
                                            <p:strVal val="1+#ppt_w/2"/>
                                          </p:val>
                                        </p:tav>
                                        <p:tav tm="100000">
                                          <p:val>
                                            <p:strVal val="#ppt_x"/>
                                          </p:val>
                                        </p:tav>
                                      </p:tavLst>
                                    </p:anim>
                                    <p:anim calcmode="lin" valueType="num">
                                      <p:cBhvr additive="base">
                                        <p:cTn id="8" dur="750" fill="hold"/>
                                        <p:tgtEl>
                                          <p:spTgt spid="15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2"/>
                                        </p:tgtEl>
                                        <p:attrNameLst>
                                          <p:attrName>style.visibility</p:attrName>
                                        </p:attrNameLst>
                                      </p:cBhvr>
                                      <p:to>
                                        <p:strVal val="visible"/>
                                      </p:to>
                                    </p:set>
                                    <p:anim calcmode="lin" valueType="num">
                                      <p:cBhvr additive="base">
                                        <p:cTn id="11" dur="750" fill="hold"/>
                                        <p:tgtEl>
                                          <p:spTgt spid="152"/>
                                        </p:tgtEl>
                                        <p:attrNameLst>
                                          <p:attrName>ppt_x</p:attrName>
                                        </p:attrNameLst>
                                      </p:cBhvr>
                                      <p:tavLst>
                                        <p:tav tm="0">
                                          <p:val>
                                            <p:strVal val="1+#ppt_w/2"/>
                                          </p:val>
                                        </p:tav>
                                        <p:tav tm="100000">
                                          <p:val>
                                            <p:strVal val="#ppt_x"/>
                                          </p:val>
                                        </p:tav>
                                      </p:tavLst>
                                    </p:anim>
                                    <p:anim calcmode="lin" valueType="num">
                                      <p:cBhvr additive="base">
                                        <p:cTn id="12" dur="750" fill="hold"/>
                                        <p:tgtEl>
                                          <p:spTgt spid="152"/>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18"/>
                                        </p:tgtEl>
                                        <p:attrNameLst>
                                          <p:attrName>style.visibility</p:attrName>
                                        </p:attrNameLst>
                                      </p:cBhvr>
                                      <p:to>
                                        <p:strVal val="visible"/>
                                      </p:to>
                                    </p:set>
                                    <p:animEffect transition="in" filter="wipe(left)">
                                      <p:cBhvr>
                                        <p:cTn id="16" dur="750"/>
                                        <p:tgtEl>
                                          <p:spTgt spid="118"/>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wipe(left)">
                                      <p:cBhvr>
                                        <p:cTn id="20" dur="750"/>
                                        <p:tgtEl>
                                          <p:spTgt spid="11">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750"/>
                                        <p:tgtEl>
                                          <p:spTgt spid="10"/>
                                        </p:tgtEl>
                                      </p:cBhvr>
                                    </p:animEffect>
                                  </p:childTnLst>
                                </p:cTn>
                              </p:par>
                            </p:childTnLst>
                          </p:cTn>
                        </p:par>
                        <p:par>
                          <p:cTn id="24" fill="hold">
                            <p:stCondLst>
                              <p:cond delay="2250"/>
                            </p:stCondLst>
                            <p:childTnLst>
                              <p:par>
                                <p:cTn id="25" presetID="10" presetClass="entr" presetSubtype="0"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750" fill="hold"/>
                                        <p:tgtEl>
                                          <p:spTgt spid="3"/>
                                        </p:tgtEl>
                                        <p:attrNameLst>
                                          <p:attrName>ppt_w</p:attrName>
                                        </p:attrNameLst>
                                      </p:cBhvr>
                                      <p:tavLst>
                                        <p:tav tm="0">
                                          <p:val>
                                            <p:fltVal val="0"/>
                                          </p:val>
                                        </p:tav>
                                        <p:tav tm="100000">
                                          <p:val>
                                            <p:strVal val="#ppt_w"/>
                                          </p:val>
                                        </p:tav>
                                      </p:tavLst>
                                    </p:anim>
                                    <p:anim calcmode="lin" valueType="num">
                                      <p:cBhvr>
                                        <p:cTn id="31" dur="750" fill="hold"/>
                                        <p:tgtEl>
                                          <p:spTgt spid="3"/>
                                        </p:tgtEl>
                                        <p:attrNameLst>
                                          <p:attrName>ppt_h</p:attrName>
                                        </p:attrNameLst>
                                      </p:cBhvr>
                                      <p:tavLst>
                                        <p:tav tm="0">
                                          <p:val>
                                            <p:fltVal val="0"/>
                                          </p:val>
                                        </p:tav>
                                        <p:tav tm="100000">
                                          <p:val>
                                            <p:strVal val="#ppt_h"/>
                                          </p:val>
                                        </p:tav>
                                      </p:tavLst>
                                    </p:anim>
                                    <p:animEffect transition="in" filter="fade">
                                      <p:cBhvr>
                                        <p:cTn id="32" dur="750"/>
                                        <p:tgtEl>
                                          <p:spTgt spid="3"/>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201"/>
                                        </p:tgtEl>
                                        <p:attrNameLst>
                                          <p:attrName>style.visibility</p:attrName>
                                        </p:attrNameLst>
                                      </p:cBhvr>
                                      <p:to>
                                        <p:strVal val="visible"/>
                                      </p:to>
                                    </p:set>
                                    <p:animEffect transition="in" filter="fade">
                                      <p:cBhvr>
                                        <p:cTn id="36" dur="500"/>
                                        <p:tgtEl>
                                          <p:spTgt spid="20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par>
                          <p:cTn id="40" fill="hold">
                            <p:stCondLst>
                              <p:cond delay="3500"/>
                            </p:stCondLst>
                            <p:childTnLst>
                              <p:par>
                                <p:cTn id="41" presetID="22" presetClass="entr" presetSubtype="1"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up)">
                                      <p:cBhvr>
                                        <p:cTn id="4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bldP spid="3" grpId="0" animBg="1"/>
      <p:bldP spid="152" grpId="0" animBg="1"/>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Oval 62">
            <a:extLst>
              <a:ext uri="{FF2B5EF4-FFF2-40B4-BE49-F238E27FC236}">
                <a16:creationId xmlns:a16="http://schemas.microsoft.com/office/drawing/2014/main" id="{28BEA047-31B1-4AC8-BBC8-D6C7AE37EFFB}"/>
              </a:ext>
            </a:extLst>
          </p:cNvPr>
          <p:cNvSpPr/>
          <p:nvPr/>
        </p:nvSpPr>
        <p:spPr>
          <a:xfrm>
            <a:off x="6865436" y="281585"/>
            <a:ext cx="1512303" cy="15123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64" name="Group 63">
            <a:extLst>
              <a:ext uri="{FF2B5EF4-FFF2-40B4-BE49-F238E27FC236}">
                <a16:creationId xmlns:a16="http://schemas.microsoft.com/office/drawing/2014/main" id="{43947B1A-588D-4BDC-9529-6CCDC35B9055}"/>
              </a:ext>
            </a:extLst>
          </p:cNvPr>
          <p:cNvGrpSpPr/>
          <p:nvPr/>
        </p:nvGrpSpPr>
        <p:grpSpPr>
          <a:xfrm>
            <a:off x="6535706" y="885797"/>
            <a:ext cx="780035" cy="1459960"/>
            <a:chOff x="8541680" y="4188469"/>
            <a:chExt cx="1132821" cy="2120256"/>
          </a:xfrm>
          <a:solidFill>
            <a:schemeClr val="tx1"/>
          </a:solidFill>
        </p:grpSpPr>
        <p:grpSp>
          <p:nvGrpSpPr>
            <p:cNvPr id="65" name="Group 64">
              <a:extLst>
                <a:ext uri="{FF2B5EF4-FFF2-40B4-BE49-F238E27FC236}">
                  <a16:creationId xmlns:a16="http://schemas.microsoft.com/office/drawing/2014/main" id="{F9DD994B-C027-48E1-A072-13A2104C8165}"/>
                </a:ext>
              </a:extLst>
            </p:cNvPr>
            <p:cNvGrpSpPr/>
            <p:nvPr/>
          </p:nvGrpSpPr>
          <p:grpSpPr>
            <a:xfrm>
              <a:off x="9602501" y="4188469"/>
              <a:ext cx="72000" cy="2120256"/>
              <a:chOff x="9151342" y="4617676"/>
              <a:chExt cx="72000" cy="2120256"/>
            </a:xfrm>
            <a:grpFill/>
          </p:grpSpPr>
          <p:sp>
            <p:nvSpPr>
              <p:cNvPr id="99" name="Oval 98">
                <a:extLst>
                  <a:ext uri="{FF2B5EF4-FFF2-40B4-BE49-F238E27FC236}">
                    <a16:creationId xmlns:a16="http://schemas.microsoft.com/office/drawing/2014/main" id="{6772D16A-ADD4-43AC-A5A9-46323DB3DEC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0" name="Oval 99">
                <a:extLst>
                  <a:ext uri="{FF2B5EF4-FFF2-40B4-BE49-F238E27FC236}">
                    <a16:creationId xmlns:a16="http://schemas.microsoft.com/office/drawing/2014/main" id="{3547C1B5-FF34-4FAF-B408-9E24196B514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1" name="Oval 100">
                <a:extLst>
                  <a:ext uri="{FF2B5EF4-FFF2-40B4-BE49-F238E27FC236}">
                    <a16:creationId xmlns:a16="http://schemas.microsoft.com/office/drawing/2014/main" id="{E3F6ED48-E992-4DEF-BF2C-C44AB93A5EB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2" name="Oval 101">
                <a:extLst>
                  <a:ext uri="{FF2B5EF4-FFF2-40B4-BE49-F238E27FC236}">
                    <a16:creationId xmlns:a16="http://schemas.microsoft.com/office/drawing/2014/main" id="{DA12355C-7DB9-4446-A9FF-941D28D13A3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3" name="Oval 102">
                <a:extLst>
                  <a:ext uri="{FF2B5EF4-FFF2-40B4-BE49-F238E27FC236}">
                    <a16:creationId xmlns:a16="http://schemas.microsoft.com/office/drawing/2014/main" id="{E67D4C36-C755-4FCC-80C7-39843DCBD63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4" name="Oval 103">
                <a:extLst>
                  <a:ext uri="{FF2B5EF4-FFF2-40B4-BE49-F238E27FC236}">
                    <a16:creationId xmlns:a16="http://schemas.microsoft.com/office/drawing/2014/main" id="{1BC1A894-ACBA-409A-B540-0D7275BC93E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5" name="Oval 104">
                <a:extLst>
                  <a:ext uri="{FF2B5EF4-FFF2-40B4-BE49-F238E27FC236}">
                    <a16:creationId xmlns:a16="http://schemas.microsoft.com/office/drawing/2014/main" id="{A1E59D26-B8A6-473D-A50C-4567AFD028F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6" name="Oval 105">
                <a:extLst>
                  <a:ext uri="{FF2B5EF4-FFF2-40B4-BE49-F238E27FC236}">
                    <a16:creationId xmlns:a16="http://schemas.microsoft.com/office/drawing/2014/main" id="{38666A9D-C372-4671-9F5B-13F9BA680D3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7" name="Oval 106">
                <a:extLst>
                  <a:ext uri="{FF2B5EF4-FFF2-40B4-BE49-F238E27FC236}">
                    <a16:creationId xmlns:a16="http://schemas.microsoft.com/office/drawing/2014/main" id="{36989B0B-6412-4D67-893C-2A2EDE6BCE7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8" name="Oval 107">
                <a:extLst>
                  <a:ext uri="{FF2B5EF4-FFF2-40B4-BE49-F238E27FC236}">
                    <a16:creationId xmlns:a16="http://schemas.microsoft.com/office/drawing/2014/main" id="{4AB21631-253B-4564-8B5B-3EF1B2189DC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66" name="Group 65">
              <a:extLst>
                <a:ext uri="{FF2B5EF4-FFF2-40B4-BE49-F238E27FC236}">
                  <a16:creationId xmlns:a16="http://schemas.microsoft.com/office/drawing/2014/main" id="{88BFA67E-F5BE-4F84-BDCB-90CAC8675F4F}"/>
                </a:ext>
              </a:extLst>
            </p:cNvPr>
            <p:cNvGrpSpPr/>
            <p:nvPr/>
          </p:nvGrpSpPr>
          <p:grpSpPr>
            <a:xfrm>
              <a:off x="9248894" y="4188469"/>
              <a:ext cx="72000" cy="2120256"/>
              <a:chOff x="9151342" y="4617676"/>
              <a:chExt cx="72000" cy="2120256"/>
            </a:xfrm>
            <a:grpFill/>
          </p:grpSpPr>
          <p:sp>
            <p:nvSpPr>
              <p:cNvPr id="89" name="Oval 88">
                <a:extLst>
                  <a:ext uri="{FF2B5EF4-FFF2-40B4-BE49-F238E27FC236}">
                    <a16:creationId xmlns:a16="http://schemas.microsoft.com/office/drawing/2014/main" id="{44420B36-624A-43F5-AF50-CE69BE2E4C4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0" name="Oval 89">
                <a:extLst>
                  <a:ext uri="{FF2B5EF4-FFF2-40B4-BE49-F238E27FC236}">
                    <a16:creationId xmlns:a16="http://schemas.microsoft.com/office/drawing/2014/main" id="{3AA44102-BEE6-4936-8217-82DFED475E8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1" name="Oval 90">
                <a:extLst>
                  <a:ext uri="{FF2B5EF4-FFF2-40B4-BE49-F238E27FC236}">
                    <a16:creationId xmlns:a16="http://schemas.microsoft.com/office/drawing/2014/main" id="{B86A40E1-250E-4309-9086-EFECCB2AAA6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2" name="Oval 91">
                <a:extLst>
                  <a:ext uri="{FF2B5EF4-FFF2-40B4-BE49-F238E27FC236}">
                    <a16:creationId xmlns:a16="http://schemas.microsoft.com/office/drawing/2014/main" id="{D964B8D3-F4EA-4B81-93CE-80BEBB60623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3" name="Oval 92">
                <a:extLst>
                  <a:ext uri="{FF2B5EF4-FFF2-40B4-BE49-F238E27FC236}">
                    <a16:creationId xmlns:a16="http://schemas.microsoft.com/office/drawing/2014/main" id="{AAB072E2-81C8-4431-ABEB-C31FD215AB5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4" name="Oval 93">
                <a:extLst>
                  <a:ext uri="{FF2B5EF4-FFF2-40B4-BE49-F238E27FC236}">
                    <a16:creationId xmlns:a16="http://schemas.microsoft.com/office/drawing/2014/main" id="{44F5F4B4-DEE9-46D0-832C-0E735CDC5FA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5" name="Oval 94">
                <a:extLst>
                  <a:ext uri="{FF2B5EF4-FFF2-40B4-BE49-F238E27FC236}">
                    <a16:creationId xmlns:a16="http://schemas.microsoft.com/office/drawing/2014/main" id="{EE3A68A3-B93C-4B93-A6F8-745AC5A17B1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6" name="Oval 95">
                <a:extLst>
                  <a:ext uri="{FF2B5EF4-FFF2-40B4-BE49-F238E27FC236}">
                    <a16:creationId xmlns:a16="http://schemas.microsoft.com/office/drawing/2014/main" id="{267D1D5C-E626-43A1-A712-34E83C6B5A0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7" name="Oval 96">
                <a:extLst>
                  <a:ext uri="{FF2B5EF4-FFF2-40B4-BE49-F238E27FC236}">
                    <a16:creationId xmlns:a16="http://schemas.microsoft.com/office/drawing/2014/main" id="{6755BB39-4A98-4710-8008-BBBDA20C1C4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8" name="Oval 97">
                <a:extLst>
                  <a:ext uri="{FF2B5EF4-FFF2-40B4-BE49-F238E27FC236}">
                    <a16:creationId xmlns:a16="http://schemas.microsoft.com/office/drawing/2014/main" id="{0426531E-BC0E-462B-8532-2088116CE47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67" name="Group 66">
              <a:extLst>
                <a:ext uri="{FF2B5EF4-FFF2-40B4-BE49-F238E27FC236}">
                  <a16:creationId xmlns:a16="http://schemas.microsoft.com/office/drawing/2014/main" id="{A95A99BD-0873-472F-BAAA-D00D8A16E4E4}"/>
                </a:ext>
              </a:extLst>
            </p:cNvPr>
            <p:cNvGrpSpPr/>
            <p:nvPr/>
          </p:nvGrpSpPr>
          <p:grpSpPr>
            <a:xfrm>
              <a:off x="8895287" y="4188469"/>
              <a:ext cx="72000" cy="2120256"/>
              <a:chOff x="9151342" y="4617676"/>
              <a:chExt cx="72000" cy="2120256"/>
            </a:xfrm>
            <a:grpFill/>
          </p:grpSpPr>
          <p:sp>
            <p:nvSpPr>
              <p:cNvPr id="79" name="Oval 78">
                <a:extLst>
                  <a:ext uri="{FF2B5EF4-FFF2-40B4-BE49-F238E27FC236}">
                    <a16:creationId xmlns:a16="http://schemas.microsoft.com/office/drawing/2014/main" id="{C000BE16-E95E-47FA-B536-BB019BEACCB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0" name="Oval 79">
                <a:extLst>
                  <a:ext uri="{FF2B5EF4-FFF2-40B4-BE49-F238E27FC236}">
                    <a16:creationId xmlns:a16="http://schemas.microsoft.com/office/drawing/2014/main" id="{EE6ADA8E-2C17-44E8-BD3B-633B8671C7B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1" name="Oval 80">
                <a:extLst>
                  <a:ext uri="{FF2B5EF4-FFF2-40B4-BE49-F238E27FC236}">
                    <a16:creationId xmlns:a16="http://schemas.microsoft.com/office/drawing/2014/main" id="{141CCBFF-AB48-4C3F-9E3B-97BC1C04599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2" name="Oval 81">
                <a:extLst>
                  <a:ext uri="{FF2B5EF4-FFF2-40B4-BE49-F238E27FC236}">
                    <a16:creationId xmlns:a16="http://schemas.microsoft.com/office/drawing/2014/main" id="{E638CFF0-7C68-4F00-B73B-FECFB96A5EB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3" name="Oval 82">
                <a:extLst>
                  <a:ext uri="{FF2B5EF4-FFF2-40B4-BE49-F238E27FC236}">
                    <a16:creationId xmlns:a16="http://schemas.microsoft.com/office/drawing/2014/main" id="{62DE616B-8613-4950-B740-D1BD80D9904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4" name="Oval 83">
                <a:extLst>
                  <a:ext uri="{FF2B5EF4-FFF2-40B4-BE49-F238E27FC236}">
                    <a16:creationId xmlns:a16="http://schemas.microsoft.com/office/drawing/2014/main" id="{91C11E75-44DE-4ABD-B11C-14651F093E43}"/>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5" name="Oval 84">
                <a:extLst>
                  <a:ext uri="{FF2B5EF4-FFF2-40B4-BE49-F238E27FC236}">
                    <a16:creationId xmlns:a16="http://schemas.microsoft.com/office/drawing/2014/main" id="{46E34567-D3FA-4DE4-BAAE-2B0CBE4F31B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6" name="Oval 85">
                <a:extLst>
                  <a:ext uri="{FF2B5EF4-FFF2-40B4-BE49-F238E27FC236}">
                    <a16:creationId xmlns:a16="http://schemas.microsoft.com/office/drawing/2014/main" id="{9B0D48D8-FA28-4969-AEB7-D535E6C259D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7" name="Oval 86">
                <a:extLst>
                  <a:ext uri="{FF2B5EF4-FFF2-40B4-BE49-F238E27FC236}">
                    <a16:creationId xmlns:a16="http://schemas.microsoft.com/office/drawing/2014/main" id="{4ADEC50E-B808-48E4-A10C-A44399F3F53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8" name="Oval 87">
                <a:extLst>
                  <a:ext uri="{FF2B5EF4-FFF2-40B4-BE49-F238E27FC236}">
                    <a16:creationId xmlns:a16="http://schemas.microsoft.com/office/drawing/2014/main" id="{95AC2C9D-0599-471C-9816-80B08829892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68" name="Group 67">
              <a:extLst>
                <a:ext uri="{FF2B5EF4-FFF2-40B4-BE49-F238E27FC236}">
                  <a16:creationId xmlns:a16="http://schemas.microsoft.com/office/drawing/2014/main" id="{146A31C8-9836-4130-8CF2-C374D5DB1391}"/>
                </a:ext>
              </a:extLst>
            </p:cNvPr>
            <p:cNvGrpSpPr/>
            <p:nvPr/>
          </p:nvGrpSpPr>
          <p:grpSpPr>
            <a:xfrm>
              <a:off x="8541680" y="4188469"/>
              <a:ext cx="72000" cy="2120256"/>
              <a:chOff x="9151342" y="4617676"/>
              <a:chExt cx="72000" cy="2120256"/>
            </a:xfrm>
            <a:grpFill/>
          </p:grpSpPr>
          <p:sp>
            <p:nvSpPr>
              <p:cNvPr id="69" name="Oval 68">
                <a:extLst>
                  <a:ext uri="{FF2B5EF4-FFF2-40B4-BE49-F238E27FC236}">
                    <a16:creationId xmlns:a16="http://schemas.microsoft.com/office/drawing/2014/main" id="{53B41544-26FF-4521-92A7-2C784DFC876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0" name="Oval 69">
                <a:extLst>
                  <a:ext uri="{FF2B5EF4-FFF2-40B4-BE49-F238E27FC236}">
                    <a16:creationId xmlns:a16="http://schemas.microsoft.com/office/drawing/2014/main" id="{A88722BA-F394-469D-BAAA-720EAB95B94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1" name="Oval 70">
                <a:extLst>
                  <a:ext uri="{FF2B5EF4-FFF2-40B4-BE49-F238E27FC236}">
                    <a16:creationId xmlns:a16="http://schemas.microsoft.com/office/drawing/2014/main" id="{94A3C51A-F689-45BA-8686-533407BC395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2" name="Oval 71">
                <a:extLst>
                  <a:ext uri="{FF2B5EF4-FFF2-40B4-BE49-F238E27FC236}">
                    <a16:creationId xmlns:a16="http://schemas.microsoft.com/office/drawing/2014/main" id="{90C4792D-64DC-4D56-8691-4B4CF7847D6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3" name="Oval 72">
                <a:extLst>
                  <a:ext uri="{FF2B5EF4-FFF2-40B4-BE49-F238E27FC236}">
                    <a16:creationId xmlns:a16="http://schemas.microsoft.com/office/drawing/2014/main" id="{7137F196-9354-455D-9C78-479A072B1D1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4" name="Oval 73">
                <a:extLst>
                  <a:ext uri="{FF2B5EF4-FFF2-40B4-BE49-F238E27FC236}">
                    <a16:creationId xmlns:a16="http://schemas.microsoft.com/office/drawing/2014/main" id="{A849878E-FED1-4E5D-B785-63AC9A2820E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5" name="Oval 74">
                <a:extLst>
                  <a:ext uri="{FF2B5EF4-FFF2-40B4-BE49-F238E27FC236}">
                    <a16:creationId xmlns:a16="http://schemas.microsoft.com/office/drawing/2014/main" id="{8A8C8D32-A9AB-4C3A-B0D3-30B8147BAC2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6" name="Oval 75">
                <a:extLst>
                  <a:ext uri="{FF2B5EF4-FFF2-40B4-BE49-F238E27FC236}">
                    <a16:creationId xmlns:a16="http://schemas.microsoft.com/office/drawing/2014/main" id="{EE5289FA-B15C-4A3B-AE08-6ABFE1D753A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7" name="Oval 76">
                <a:extLst>
                  <a:ext uri="{FF2B5EF4-FFF2-40B4-BE49-F238E27FC236}">
                    <a16:creationId xmlns:a16="http://schemas.microsoft.com/office/drawing/2014/main" id="{2DF06577-C3BC-48F7-8395-34940F997EB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8" name="Oval 77">
                <a:extLst>
                  <a:ext uri="{FF2B5EF4-FFF2-40B4-BE49-F238E27FC236}">
                    <a16:creationId xmlns:a16="http://schemas.microsoft.com/office/drawing/2014/main" id="{53A15996-DAE1-4349-AEE9-AF7EAC67D8F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
        <p:nvSpPr>
          <p:cNvPr id="3" name="PpHolder3">
            <a:extLst>
              <a:ext uri="{FF2B5EF4-FFF2-40B4-BE49-F238E27FC236}">
                <a16:creationId xmlns:a16="http://schemas.microsoft.com/office/drawing/2014/main" id="{8D2BA852-0C08-487A-8A0B-D2D39A102352}"/>
              </a:ext>
            </a:extLst>
          </p:cNvPr>
          <p:cNvSpPr>
            <a:spLocks noGrp="1"/>
          </p:cNvSpPr>
          <p:nvPr>
            <p:ph type="pic" sz="quarter" idx="10"/>
          </p:nvPr>
        </p:nvSpPr>
        <p:spPr/>
      </p:sp>
      <p:grpSp>
        <p:nvGrpSpPr>
          <p:cNvPr id="14" name="Group 13">
            <a:extLst>
              <a:ext uri="{FF2B5EF4-FFF2-40B4-BE49-F238E27FC236}">
                <a16:creationId xmlns:a16="http://schemas.microsoft.com/office/drawing/2014/main" id="{ED3D5BED-0826-4EC1-93DB-DAC66514B40F}"/>
              </a:ext>
            </a:extLst>
          </p:cNvPr>
          <p:cNvGrpSpPr/>
          <p:nvPr/>
        </p:nvGrpSpPr>
        <p:grpSpPr>
          <a:xfrm flipH="1">
            <a:off x="-189888" y="6086474"/>
            <a:ext cx="1103182" cy="1067209"/>
            <a:chOff x="8665603" y="3206990"/>
            <a:chExt cx="3330874" cy="3222258"/>
          </a:xfrm>
        </p:grpSpPr>
        <p:sp>
          <p:nvSpPr>
            <p:cNvPr id="15" name="Oval 14">
              <a:extLst>
                <a:ext uri="{FF2B5EF4-FFF2-40B4-BE49-F238E27FC236}">
                  <a16:creationId xmlns:a16="http://schemas.microsoft.com/office/drawing/2014/main" id="{C0C2F716-1450-40D2-837B-71FE41129167}"/>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Oval 15">
              <a:extLst>
                <a:ext uri="{FF2B5EF4-FFF2-40B4-BE49-F238E27FC236}">
                  <a16:creationId xmlns:a16="http://schemas.microsoft.com/office/drawing/2014/main" id="{092C3BCA-D3D0-4F49-8917-7386FF32BB73}"/>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56" name="TextBox">
            <a:extLst>
              <a:ext uri="{FF2B5EF4-FFF2-40B4-BE49-F238E27FC236}">
                <a16:creationId xmlns:a16="http://schemas.microsoft.com/office/drawing/2014/main" id="{AF7BFAED-C3C9-4630-A194-306046D805FE}"/>
              </a:ext>
            </a:extLst>
          </p:cNvPr>
          <p:cNvSpPr txBox="1"/>
          <p:nvPr/>
        </p:nvSpPr>
        <p:spPr>
          <a:xfrm>
            <a:off x="638557" y="701027"/>
            <a:ext cx="5519073" cy="5109091"/>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16600">
                <a:solidFill>
                  <a:schemeClr val="tx1">
                    <a:alpha val="5000"/>
                  </a:schemeClr>
                </a:solidFill>
                <a:latin typeface="+mj-lt"/>
              </a:rPr>
              <a:t>RE-</a:t>
            </a:r>
          </a:p>
          <a:p>
            <a:pPr algn="l">
              <a:lnSpc>
                <a:spcPct val="100000"/>
              </a:lnSpc>
            </a:pPr>
            <a:r>
              <a:rPr lang="en-ID" sz="16600">
                <a:solidFill>
                  <a:schemeClr val="tx1">
                    <a:alpha val="5000"/>
                  </a:schemeClr>
                </a:solidFill>
                <a:latin typeface="+mj-lt"/>
              </a:rPr>
              <a:t>SUME</a:t>
            </a:r>
          </a:p>
        </p:txBody>
      </p:sp>
      <p:sp>
        <p:nvSpPr>
          <p:cNvPr id="57" name="TextBox">
            <a:extLst>
              <a:ext uri="{FF2B5EF4-FFF2-40B4-BE49-F238E27FC236}">
                <a16:creationId xmlns:a16="http://schemas.microsoft.com/office/drawing/2014/main" id="{11AB01FB-4DAC-4456-821D-0F795FC612BB}"/>
              </a:ext>
            </a:extLst>
          </p:cNvPr>
          <p:cNvSpPr txBox="1"/>
          <p:nvPr/>
        </p:nvSpPr>
        <p:spPr>
          <a:xfrm>
            <a:off x="2830979" y="1949159"/>
            <a:ext cx="4324703" cy="304698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6600">
                <a:solidFill>
                  <a:schemeClr val="tx1"/>
                </a:solidFill>
                <a:latin typeface="+mj-lt"/>
              </a:rPr>
              <a:t>Hello,</a:t>
            </a:r>
          </a:p>
          <a:p>
            <a:pPr algn="l">
              <a:lnSpc>
                <a:spcPct val="100000"/>
              </a:lnSpc>
            </a:pPr>
            <a:r>
              <a:rPr lang="en-ID" sz="6600">
                <a:solidFill>
                  <a:schemeClr val="tx1"/>
                </a:solidFill>
                <a:latin typeface="+mj-lt"/>
              </a:rPr>
              <a:t>I’am</a:t>
            </a:r>
          </a:p>
          <a:p>
            <a:pPr algn="l">
              <a:lnSpc>
                <a:spcPct val="100000"/>
              </a:lnSpc>
            </a:pPr>
            <a:r>
              <a:rPr lang="en-ID" sz="6600">
                <a:solidFill>
                  <a:schemeClr val="accent1"/>
                </a:solidFill>
                <a:latin typeface="+mj-lt"/>
              </a:rPr>
              <a:t>Vincent</a:t>
            </a:r>
          </a:p>
        </p:txBody>
      </p:sp>
      <p:sp>
        <p:nvSpPr>
          <p:cNvPr id="58" name="TextBox">
            <a:extLst>
              <a:ext uri="{FF2B5EF4-FFF2-40B4-BE49-F238E27FC236}">
                <a16:creationId xmlns:a16="http://schemas.microsoft.com/office/drawing/2014/main" id="{5AD0746F-2F07-44FC-AC58-14E74652C784}"/>
              </a:ext>
            </a:extLst>
          </p:cNvPr>
          <p:cNvSpPr txBox="1"/>
          <p:nvPr/>
        </p:nvSpPr>
        <p:spPr>
          <a:xfrm>
            <a:off x="2830979" y="4965346"/>
            <a:ext cx="3704727" cy="28873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 Graphic Desaigner Based In California</a:t>
            </a:r>
            <a:endParaRPr lang="en-ID">
              <a:solidFill>
                <a:schemeClr val="tx1"/>
              </a:solidFill>
            </a:endParaRPr>
          </a:p>
        </p:txBody>
      </p:sp>
    </p:spTree>
    <p:extLst>
      <p:ext uri="{BB962C8B-B14F-4D97-AF65-F5344CB8AC3E}">
        <p14:creationId xmlns:p14="http://schemas.microsoft.com/office/powerpoint/2010/main" val="3299044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750" fill="hold"/>
                                        <p:tgtEl>
                                          <p:spTgt spid="63"/>
                                        </p:tgtEl>
                                        <p:attrNameLst>
                                          <p:attrName>ppt_w</p:attrName>
                                        </p:attrNameLst>
                                      </p:cBhvr>
                                      <p:tavLst>
                                        <p:tav tm="0">
                                          <p:val>
                                            <p:fltVal val="0"/>
                                          </p:val>
                                        </p:tav>
                                        <p:tav tm="100000">
                                          <p:val>
                                            <p:strVal val="#ppt_w"/>
                                          </p:val>
                                        </p:tav>
                                      </p:tavLst>
                                    </p:anim>
                                    <p:anim calcmode="lin" valueType="num">
                                      <p:cBhvr>
                                        <p:cTn id="8" dur="750" fill="hold"/>
                                        <p:tgtEl>
                                          <p:spTgt spid="63"/>
                                        </p:tgtEl>
                                        <p:attrNameLst>
                                          <p:attrName>ppt_h</p:attrName>
                                        </p:attrNameLst>
                                      </p:cBhvr>
                                      <p:tavLst>
                                        <p:tav tm="0">
                                          <p:val>
                                            <p:fltVal val="0"/>
                                          </p:val>
                                        </p:tav>
                                        <p:tav tm="100000">
                                          <p:val>
                                            <p:strVal val="#ppt_h"/>
                                          </p:val>
                                        </p:tav>
                                      </p:tavLst>
                                    </p:anim>
                                    <p:animEffect transition="in" filter="fade">
                                      <p:cBhvr>
                                        <p:cTn id="9" dur="750"/>
                                        <p:tgtEl>
                                          <p:spTgt spid="63"/>
                                        </p:tgtEl>
                                      </p:cBhvr>
                                    </p:animEffect>
                                  </p:childTnLst>
                                </p:cTn>
                              </p:par>
                              <p:par>
                                <p:cTn id="10" presetID="53" presetClass="entr" presetSubtype="16" fill="hold" nodeType="with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p:cTn id="12" dur="750" fill="hold"/>
                                        <p:tgtEl>
                                          <p:spTgt spid="64"/>
                                        </p:tgtEl>
                                        <p:attrNameLst>
                                          <p:attrName>ppt_w</p:attrName>
                                        </p:attrNameLst>
                                      </p:cBhvr>
                                      <p:tavLst>
                                        <p:tav tm="0">
                                          <p:val>
                                            <p:fltVal val="0"/>
                                          </p:val>
                                        </p:tav>
                                        <p:tav tm="100000">
                                          <p:val>
                                            <p:strVal val="#ppt_w"/>
                                          </p:val>
                                        </p:tav>
                                      </p:tavLst>
                                    </p:anim>
                                    <p:anim calcmode="lin" valueType="num">
                                      <p:cBhvr>
                                        <p:cTn id="13" dur="750" fill="hold"/>
                                        <p:tgtEl>
                                          <p:spTgt spid="64"/>
                                        </p:tgtEl>
                                        <p:attrNameLst>
                                          <p:attrName>ppt_h</p:attrName>
                                        </p:attrNameLst>
                                      </p:cBhvr>
                                      <p:tavLst>
                                        <p:tav tm="0">
                                          <p:val>
                                            <p:fltVal val="0"/>
                                          </p:val>
                                        </p:tav>
                                        <p:tav tm="100000">
                                          <p:val>
                                            <p:strVal val="#ppt_h"/>
                                          </p:val>
                                        </p:tav>
                                      </p:tavLst>
                                    </p:anim>
                                    <p:animEffect transition="in" filter="fade">
                                      <p:cBhvr>
                                        <p:cTn id="14" dur="750"/>
                                        <p:tgtEl>
                                          <p:spTgt spid="64"/>
                                        </p:tgtEl>
                                      </p:cBhvr>
                                    </p:animEffect>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750" fill="hold"/>
                                        <p:tgtEl>
                                          <p:spTgt spid="14"/>
                                        </p:tgtEl>
                                        <p:attrNameLst>
                                          <p:attrName>ppt_w</p:attrName>
                                        </p:attrNameLst>
                                      </p:cBhvr>
                                      <p:tavLst>
                                        <p:tav tm="0">
                                          <p:val>
                                            <p:fltVal val="0"/>
                                          </p:val>
                                        </p:tav>
                                        <p:tav tm="100000">
                                          <p:val>
                                            <p:strVal val="#ppt_w"/>
                                          </p:val>
                                        </p:tav>
                                      </p:tavLst>
                                    </p:anim>
                                    <p:anim calcmode="lin" valueType="num">
                                      <p:cBhvr>
                                        <p:cTn id="18" dur="750" fill="hold"/>
                                        <p:tgtEl>
                                          <p:spTgt spid="14"/>
                                        </p:tgtEl>
                                        <p:attrNameLst>
                                          <p:attrName>ppt_h</p:attrName>
                                        </p:attrNameLst>
                                      </p:cBhvr>
                                      <p:tavLst>
                                        <p:tav tm="0">
                                          <p:val>
                                            <p:fltVal val="0"/>
                                          </p:val>
                                        </p:tav>
                                        <p:tav tm="100000">
                                          <p:val>
                                            <p:strVal val="#ppt_h"/>
                                          </p:val>
                                        </p:tav>
                                      </p:tavLst>
                                    </p:anim>
                                    <p:animEffect transition="in" filter="fade">
                                      <p:cBhvr>
                                        <p:cTn id="19" dur="750"/>
                                        <p:tgtEl>
                                          <p:spTgt spid="14"/>
                                        </p:tgtEl>
                                      </p:cBhvr>
                                    </p:animEffect>
                                  </p:childTnLst>
                                </p:cTn>
                              </p:par>
                              <p:par>
                                <p:cTn id="20" presetID="2" presetClass="entr" presetSubtype="8" fill="hold" grpId="0" nodeType="withEffect">
                                  <p:stCondLst>
                                    <p:cond delay="150"/>
                                  </p:stCondLst>
                                  <p:childTnLst>
                                    <p:set>
                                      <p:cBhvr>
                                        <p:cTn id="21" dur="1" fill="hold">
                                          <p:stCondLst>
                                            <p:cond delay="0"/>
                                          </p:stCondLst>
                                        </p:cTn>
                                        <p:tgtEl>
                                          <p:spTgt spid="56"/>
                                        </p:tgtEl>
                                        <p:attrNameLst>
                                          <p:attrName>style.visibility</p:attrName>
                                        </p:attrNameLst>
                                      </p:cBhvr>
                                      <p:to>
                                        <p:strVal val="visible"/>
                                      </p:to>
                                    </p:set>
                                    <p:anim calcmode="lin" valueType="num">
                                      <p:cBhvr additive="base">
                                        <p:cTn id="22" dur="750" fill="hold"/>
                                        <p:tgtEl>
                                          <p:spTgt spid="56"/>
                                        </p:tgtEl>
                                        <p:attrNameLst>
                                          <p:attrName>ppt_x</p:attrName>
                                        </p:attrNameLst>
                                      </p:cBhvr>
                                      <p:tavLst>
                                        <p:tav tm="0">
                                          <p:val>
                                            <p:strVal val="0-#ppt_w/2"/>
                                          </p:val>
                                        </p:tav>
                                        <p:tav tm="100000">
                                          <p:val>
                                            <p:strVal val="#ppt_x"/>
                                          </p:val>
                                        </p:tav>
                                      </p:tavLst>
                                    </p:anim>
                                    <p:anim calcmode="lin" valueType="num">
                                      <p:cBhvr additive="base">
                                        <p:cTn id="23" dur="750" fill="hold"/>
                                        <p:tgtEl>
                                          <p:spTgt spid="56"/>
                                        </p:tgtEl>
                                        <p:attrNameLst>
                                          <p:attrName>ppt_y</p:attrName>
                                        </p:attrNameLst>
                                      </p:cBhvr>
                                      <p:tavLst>
                                        <p:tav tm="0">
                                          <p:val>
                                            <p:strVal val="#ppt_y"/>
                                          </p:val>
                                        </p:tav>
                                        <p:tav tm="100000">
                                          <p:val>
                                            <p:strVal val="#ppt_y"/>
                                          </p:val>
                                        </p:tav>
                                      </p:tavLst>
                                    </p:anim>
                                  </p:childTnLst>
                                </p:cTn>
                              </p:par>
                              <p:par>
                                <p:cTn id="24" presetID="2" presetClass="entr" presetSubtype="4" fill="hold" grpId="0" nodeType="withEffect">
                                  <p:stCondLst>
                                    <p:cond delay="150"/>
                                  </p:stCondLst>
                                  <p:childTnLst>
                                    <p:set>
                                      <p:cBhvr>
                                        <p:cTn id="25" dur="1" fill="hold">
                                          <p:stCondLst>
                                            <p:cond delay="0"/>
                                          </p:stCondLst>
                                        </p:cTn>
                                        <p:tgtEl>
                                          <p:spTgt spid="57"/>
                                        </p:tgtEl>
                                        <p:attrNameLst>
                                          <p:attrName>style.visibility</p:attrName>
                                        </p:attrNameLst>
                                      </p:cBhvr>
                                      <p:to>
                                        <p:strVal val="visible"/>
                                      </p:to>
                                    </p:set>
                                    <p:anim calcmode="lin" valueType="num">
                                      <p:cBhvr additive="base">
                                        <p:cTn id="26" dur="750" fill="hold"/>
                                        <p:tgtEl>
                                          <p:spTgt spid="57"/>
                                        </p:tgtEl>
                                        <p:attrNameLst>
                                          <p:attrName>ppt_x</p:attrName>
                                        </p:attrNameLst>
                                      </p:cBhvr>
                                      <p:tavLst>
                                        <p:tav tm="0">
                                          <p:val>
                                            <p:strVal val="#ppt_x"/>
                                          </p:val>
                                        </p:tav>
                                        <p:tav tm="100000">
                                          <p:val>
                                            <p:strVal val="#ppt_x"/>
                                          </p:val>
                                        </p:tav>
                                      </p:tavLst>
                                    </p:anim>
                                    <p:anim calcmode="lin" valueType="num">
                                      <p:cBhvr additive="base">
                                        <p:cTn id="27" dur="750" fill="hold"/>
                                        <p:tgtEl>
                                          <p:spTgt spid="5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50"/>
                                  </p:stCondLst>
                                  <p:childTnLst>
                                    <p:set>
                                      <p:cBhvr>
                                        <p:cTn id="29" dur="1" fill="hold">
                                          <p:stCondLst>
                                            <p:cond delay="0"/>
                                          </p:stCondLst>
                                        </p:cTn>
                                        <p:tgtEl>
                                          <p:spTgt spid="58"/>
                                        </p:tgtEl>
                                        <p:attrNameLst>
                                          <p:attrName>style.visibility</p:attrName>
                                        </p:attrNameLst>
                                      </p:cBhvr>
                                      <p:to>
                                        <p:strVal val="visible"/>
                                      </p:to>
                                    </p:set>
                                    <p:anim calcmode="lin" valueType="num">
                                      <p:cBhvr additive="base">
                                        <p:cTn id="30" dur="750" fill="hold"/>
                                        <p:tgtEl>
                                          <p:spTgt spid="58"/>
                                        </p:tgtEl>
                                        <p:attrNameLst>
                                          <p:attrName>ppt_x</p:attrName>
                                        </p:attrNameLst>
                                      </p:cBhvr>
                                      <p:tavLst>
                                        <p:tav tm="0">
                                          <p:val>
                                            <p:strVal val="#ppt_x"/>
                                          </p:val>
                                        </p:tav>
                                        <p:tav tm="100000">
                                          <p:val>
                                            <p:strVal val="#ppt_x"/>
                                          </p:val>
                                        </p:tav>
                                      </p:tavLst>
                                    </p:anim>
                                    <p:anim calcmode="lin" valueType="num">
                                      <p:cBhvr additive="base">
                                        <p:cTn id="31" dur="75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56" grpId="0"/>
      <p:bldP spid="57" grpId="0"/>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5" name="Group 284">
            <a:extLst>
              <a:ext uri="{FF2B5EF4-FFF2-40B4-BE49-F238E27FC236}">
                <a16:creationId xmlns:a16="http://schemas.microsoft.com/office/drawing/2014/main" id="{23AC4009-C4E9-4784-A2E4-DADCF2CAE642}"/>
              </a:ext>
            </a:extLst>
          </p:cNvPr>
          <p:cNvGrpSpPr/>
          <p:nvPr/>
        </p:nvGrpSpPr>
        <p:grpSpPr>
          <a:xfrm>
            <a:off x="8866948" y="4463342"/>
            <a:ext cx="2088071" cy="1438244"/>
            <a:chOff x="-708156" y="4893181"/>
            <a:chExt cx="2088071" cy="1438244"/>
          </a:xfrm>
        </p:grpSpPr>
        <p:grpSp>
          <p:nvGrpSpPr>
            <p:cNvPr id="286" name="Group 285">
              <a:extLst>
                <a:ext uri="{FF2B5EF4-FFF2-40B4-BE49-F238E27FC236}">
                  <a16:creationId xmlns:a16="http://schemas.microsoft.com/office/drawing/2014/main" id="{EEFEBA00-43EB-41EC-A288-94A3B374EE2A}"/>
                </a:ext>
              </a:extLst>
            </p:cNvPr>
            <p:cNvGrpSpPr/>
            <p:nvPr/>
          </p:nvGrpSpPr>
          <p:grpSpPr>
            <a:xfrm rot="5400000">
              <a:off x="300425" y="5251937"/>
              <a:ext cx="70907" cy="2088069"/>
              <a:chOff x="9151342" y="4617676"/>
              <a:chExt cx="72000" cy="2120256"/>
            </a:xfrm>
            <a:solidFill>
              <a:schemeClr val="tx1"/>
            </a:solidFill>
          </p:grpSpPr>
          <p:sp>
            <p:nvSpPr>
              <p:cNvPr id="382" name="Oval 381">
                <a:extLst>
                  <a:ext uri="{FF2B5EF4-FFF2-40B4-BE49-F238E27FC236}">
                    <a16:creationId xmlns:a16="http://schemas.microsoft.com/office/drawing/2014/main" id="{BD68E304-5CE3-4629-9516-100B4A8AA58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3" name="Oval 382">
                <a:extLst>
                  <a:ext uri="{FF2B5EF4-FFF2-40B4-BE49-F238E27FC236}">
                    <a16:creationId xmlns:a16="http://schemas.microsoft.com/office/drawing/2014/main" id="{7B15FDCC-BA70-4D88-8423-A4B76ED146B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4" name="Oval 383">
                <a:extLst>
                  <a:ext uri="{FF2B5EF4-FFF2-40B4-BE49-F238E27FC236}">
                    <a16:creationId xmlns:a16="http://schemas.microsoft.com/office/drawing/2014/main" id="{69F48833-B2FA-417C-B494-DD9A0B559A9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5" name="Oval 384">
                <a:extLst>
                  <a:ext uri="{FF2B5EF4-FFF2-40B4-BE49-F238E27FC236}">
                    <a16:creationId xmlns:a16="http://schemas.microsoft.com/office/drawing/2014/main" id="{8149E53D-4CB7-47AD-B3AC-E22A3A31803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6" name="Oval 385">
                <a:extLst>
                  <a:ext uri="{FF2B5EF4-FFF2-40B4-BE49-F238E27FC236}">
                    <a16:creationId xmlns:a16="http://schemas.microsoft.com/office/drawing/2014/main" id="{52597DFB-090D-4B84-8205-E173DA3138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7" name="Oval 386">
                <a:extLst>
                  <a:ext uri="{FF2B5EF4-FFF2-40B4-BE49-F238E27FC236}">
                    <a16:creationId xmlns:a16="http://schemas.microsoft.com/office/drawing/2014/main" id="{D45E3C70-F39D-4C70-A4DB-D79561757B9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8" name="Oval 387">
                <a:extLst>
                  <a:ext uri="{FF2B5EF4-FFF2-40B4-BE49-F238E27FC236}">
                    <a16:creationId xmlns:a16="http://schemas.microsoft.com/office/drawing/2014/main" id="{D6076E22-9224-4EC6-90EA-82B0368C21A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9" name="Oval 388">
                <a:extLst>
                  <a:ext uri="{FF2B5EF4-FFF2-40B4-BE49-F238E27FC236}">
                    <a16:creationId xmlns:a16="http://schemas.microsoft.com/office/drawing/2014/main" id="{C2A76199-BA80-4661-9024-9A6F8E002DE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0" name="Oval 389">
                <a:extLst>
                  <a:ext uri="{FF2B5EF4-FFF2-40B4-BE49-F238E27FC236}">
                    <a16:creationId xmlns:a16="http://schemas.microsoft.com/office/drawing/2014/main" id="{0190B40F-74E5-4F6F-9062-E5C0486AC6C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1" name="Oval 390">
                <a:extLst>
                  <a:ext uri="{FF2B5EF4-FFF2-40B4-BE49-F238E27FC236}">
                    <a16:creationId xmlns:a16="http://schemas.microsoft.com/office/drawing/2014/main" id="{17DD8237-6316-4443-B211-25545B1DBDB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16" name="Group 315">
              <a:extLst>
                <a:ext uri="{FF2B5EF4-FFF2-40B4-BE49-F238E27FC236}">
                  <a16:creationId xmlns:a16="http://schemas.microsoft.com/office/drawing/2014/main" id="{E3E352A6-9D59-42B3-AA12-E8CF0655348D}"/>
                </a:ext>
              </a:extLst>
            </p:cNvPr>
            <p:cNvGrpSpPr/>
            <p:nvPr/>
          </p:nvGrpSpPr>
          <p:grpSpPr>
            <a:xfrm rot="5400000">
              <a:off x="300425" y="5024055"/>
              <a:ext cx="70907" cy="2088069"/>
              <a:chOff x="9151342" y="4617676"/>
              <a:chExt cx="72000" cy="2120256"/>
            </a:xfrm>
            <a:solidFill>
              <a:schemeClr val="tx1"/>
            </a:solidFill>
          </p:grpSpPr>
          <p:sp>
            <p:nvSpPr>
              <p:cNvPr id="372" name="Oval 371">
                <a:extLst>
                  <a:ext uri="{FF2B5EF4-FFF2-40B4-BE49-F238E27FC236}">
                    <a16:creationId xmlns:a16="http://schemas.microsoft.com/office/drawing/2014/main" id="{65CE557E-A5A7-4580-8854-2D38BA52068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3" name="Oval 372">
                <a:extLst>
                  <a:ext uri="{FF2B5EF4-FFF2-40B4-BE49-F238E27FC236}">
                    <a16:creationId xmlns:a16="http://schemas.microsoft.com/office/drawing/2014/main" id="{3AD84574-5792-4EC6-9BA4-BAD5D17E69C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4" name="Oval 373">
                <a:extLst>
                  <a:ext uri="{FF2B5EF4-FFF2-40B4-BE49-F238E27FC236}">
                    <a16:creationId xmlns:a16="http://schemas.microsoft.com/office/drawing/2014/main" id="{F26AE976-09C6-4512-BEA1-B1CC6D00F0F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5" name="Oval 374">
                <a:extLst>
                  <a:ext uri="{FF2B5EF4-FFF2-40B4-BE49-F238E27FC236}">
                    <a16:creationId xmlns:a16="http://schemas.microsoft.com/office/drawing/2014/main" id="{AF5A0D80-636F-4DE7-A030-A906D9C213D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6" name="Oval 375">
                <a:extLst>
                  <a:ext uri="{FF2B5EF4-FFF2-40B4-BE49-F238E27FC236}">
                    <a16:creationId xmlns:a16="http://schemas.microsoft.com/office/drawing/2014/main" id="{2B632515-107C-4828-8171-80FA2D8B3472}"/>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7" name="Oval 376">
                <a:extLst>
                  <a:ext uri="{FF2B5EF4-FFF2-40B4-BE49-F238E27FC236}">
                    <a16:creationId xmlns:a16="http://schemas.microsoft.com/office/drawing/2014/main" id="{3D81E4DF-ED56-4A43-991A-640518D2BF1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8" name="Oval 377">
                <a:extLst>
                  <a:ext uri="{FF2B5EF4-FFF2-40B4-BE49-F238E27FC236}">
                    <a16:creationId xmlns:a16="http://schemas.microsoft.com/office/drawing/2014/main" id="{3F2E167F-E8AA-4352-94EF-FEB76576974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9" name="Oval 378">
                <a:extLst>
                  <a:ext uri="{FF2B5EF4-FFF2-40B4-BE49-F238E27FC236}">
                    <a16:creationId xmlns:a16="http://schemas.microsoft.com/office/drawing/2014/main" id="{2E476807-0FBE-4CD5-B0D3-4642D919218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0" name="Oval 379">
                <a:extLst>
                  <a:ext uri="{FF2B5EF4-FFF2-40B4-BE49-F238E27FC236}">
                    <a16:creationId xmlns:a16="http://schemas.microsoft.com/office/drawing/2014/main" id="{B899633D-DA29-402C-9BD3-F89D809A04A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1" name="Oval 380">
                <a:extLst>
                  <a:ext uri="{FF2B5EF4-FFF2-40B4-BE49-F238E27FC236}">
                    <a16:creationId xmlns:a16="http://schemas.microsoft.com/office/drawing/2014/main" id="{D6573E6B-4843-4F98-9D50-AF5CB3EE5A7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17" name="Group 316">
              <a:extLst>
                <a:ext uri="{FF2B5EF4-FFF2-40B4-BE49-F238E27FC236}">
                  <a16:creationId xmlns:a16="http://schemas.microsoft.com/office/drawing/2014/main" id="{4E012599-4EC2-4E67-A91F-40F9E719E883}"/>
                </a:ext>
              </a:extLst>
            </p:cNvPr>
            <p:cNvGrpSpPr/>
            <p:nvPr/>
          </p:nvGrpSpPr>
          <p:grpSpPr>
            <a:xfrm rot="5400000">
              <a:off x="300425" y="4796175"/>
              <a:ext cx="70907" cy="2088069"/>
              <a:chOff x="9151342" y="4617676"/>
              <a:chExt cx="72000" cy="2120256"/>
            </a:xfrm>
            <a:solidFill>
              <a:schemeClr val="tx1"/>
            </a:solidFill>
          </p:grpSpPr>
          <p:sp>
            <p:nvSpPr>
              <p:cNvPr id="362" name="Oval 361">
                <a:extLst>
                  <a:ext uri="{FF2B5EF4-FFF2-40B4-BE49-F238E27FC236}">
                    <a16:creationId xmlns:a16="http://schemas.microsoft.com/office/drawing/2014/main" id="{D307BDCD-1619-43C8-8887-3D60DC51873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3" name="Oval 362">
                <a:extLst>
                  <a:ext uri="{FF2B5EF4-FFF2-40B4-BE49-F238E27FC236}">
                    <a16:creationId xmlns:a16="http://schemas.microsoft.com/office/drawing/2014/main" id="{4D6AF5FC-03F8-4424-BCF6-37F01F7DAC7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4" name="Oval 363">
                <a:extLst>
                  <a:ext uri="{FF2B5EF4-FFF2-40B4-BE49-F238E27FC236}">
                    <a16:creationId xmlns:a16="http://schemas.microsoft.com/office/drawing/2014/main" id="{507D48EC-FA6D-41B3-8BB8-764D87ED6D6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5" name="Oval 364">
                <a:extLst>
                  <a:ext uri="{FF2B5EF4-FFF2-40B4-BE49-F238E27FC236}">
                    <a16:creationId xmlns:a16="http://schemas.microsoft.com/office/drawing/2014/main" id="{85C66B1E-2545-4391-9059-D54D97C34BD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6" name="Oval 365">
                <a:extLst>
                  <a:ext uri="{FF2B5EF4-FFF2-40B4-BE49-F238E27FC236}">
                    <a16:creationId xmlns:a16="http://schemas.microsoft.com/office/drawing/2014/main" id="{4205F349-D761-4E90-ADAA-F13FE60F967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7" name="Oval 366">
                <a:extLst>
                  <a:ext uri="{FF2B5EF4-FFF2-40B4-BE49-F238E27FC236}">
                    <a16:creationId xmlns:a16="http://schemas.microsoft.com/office/drawing/2014/main" id="{2B7EF574-A64E-431F-B199-7B340D9EA98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8" name="Oval 367">
                <a:extLst>
                  <a:ext uri="{FF2B5EF4-FFF2-40B4-BE49-F238E27FC236}">
                    <a16:creationId xmlns:a16="http://schemas.microsoft.com/office/drawing/2014/main" id="{E0728D3D-6B08-43A3-9688-926A47BEA29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9" name="Oval 368">
                <a:extLst>
                  <a:ext uri="{FF2B5EF4-FFF2-40B4-BE49-F238E27FC236}">
                    <a16:creationId xmlns:a16="http://schemas.microsoft.com/office/drawing/2014/main" id="{05C0C8C4-6D11-4C22-AFBC-A9F52F4C908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0" name="Oval 369">
                <a:extLst>
                  <a:ext uri="{FF2B5EF4-FFF2-40B4-BE49-F238E27FC236}">
                    <a16:creationId xmlns:a16="http://schemas.microsoft.com/office/drawing/2014/main" id="{ADD22E8F-DFF8-4E62-B146-5BFE0D71A638}"/>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1" name="Oval 370">
                <a:extLst>
                  <a:ext uri="{FF2B5EF4-FFF2-40B4-BE49-F238E27FC236}">
                    <a16:creationId xmlns:a16="http://schemas.microsoft.com/office/drawing/2014/main" id="{FE3A80DB-45DF-4B44-8E1E-6B94BC26620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18" name="Group 317">
              <a:extLst>
                <a:ext uri="{FF2B5EF4-FFF2-40B4-BE49-F238E27FC236}">
                  <a16:creationId xmlns:a16="http://schemas.microsoft.com/office/drawing/2014/main" id="{4EAD58F7-C7B8-46C6-9213-C3AA3048BBDD}"/>
                </a:ext>
              </a:extLst>
            </p:cNvPr>
            <p:cNvGrpSpPr/>
            <p:nvPr/>
          </p:nvGrpSpPr>
          <p:grpSpPr>
            <a:xfrm rot="5400000">
              <a:off x="300425" y="4568295"/>
              <a:ext cx="70907" cy="2088069"/>
              <a:chOff x="9151342" y="4617676"/>
              <a:chExt cx="72000" cy="2120256"/>
            </a:xfrm>
            <a:solidFill>
              <a:schemeClr val="tx1"/>
            </a:solidFill>
          </p:grpSpPr>
          <p:sp>
            <p:nvSpPr>
              <p:cNvPr id="352" name="Oval 351">
                <a:extLst>
                  <a:ext uri="{FF2B5EF4-FFF2-40B4-BE49-F238E27FC236}">
                    <a16:creationId xmlns:a16="http://schemas.microsoft.com/office/drawing/2014/main" id="{98791712-5233-43F2-B916-D88CFBF72F6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3" name="Oval 352">
                <a:extLst>
                  <a:ext uri="{FF2B5EF4-FFF2-40B4-BE49-F238E27FC236}">
                    <a16:creationId xmlns:a16="http://schemas.microsoft.com/office/drawing/2014/main" id="{1B5350BD-E712-4D0D-AFFE-3E73208E037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4" name="Oval 353">
                <a:extLst>
                  <a:ext uri="{FF2B5EF4-FFF2-40B4-BE49-F238E27FC236}">
                    <a16:creationId xmlns:a16="http://schemas.microsoft.com/office/drawing/2014/main" id="{5FCE5621-4F87-4D99-8C2A-1474C960C3D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5" name="Oval 354">
                <a:extLst>
                  <a:ext uri="{FF2B5EF4-FFF2-40B4-BE49-F238E27FC236}">
                    <a16:creationId xmlns:a16="http://schemas.microsoft.com/office/drawing/2014/main" id="{0A778D5C-63B4-4271-A444-0F6C4BF82AD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6" name="Oval 355">
                <a:extLst>
                  <a:ext uri="{FF2B5EF4-FFF2-40B4-BE49-F238E27FC236}">
                    <a16:creationId xmlns:a16="http://schemas.microsoft.com/office/drawing/2014/main" id="{2A39204F-00E0-434F-BEE2-8E3C2A9AAC6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7" name="Oval 356">
                <a:extLst>
                  <a:ext uri="{FF2B5EF4-FFF2-40B4-BE49-F238E27FC236}">
                    <a16:creationId xmlns:a16="http://schemas.microsoft.com/office/drawing/2014/main" id="{52FB48D3-7D12-452C-8F8D-EF40630789F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8" name="Oval 357">
                <a:extLst>
                  <a:ext uri="{FF2B5EF4-FFF2-40B4-BE49-F238E27FC236}">
                    <a16:creationId xmlns:a16="http://schemas.microsoft.com/office/drawing/2014/main" id="{3320C5CE-E69C-46CD-A5DB-F82780F08CD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9" name="Oval 358">
                <a:extLst>
                  <a:ext uri="{FF2B5EF4-FFF2-40B4-BE49-F238E27FC236}">
                    <a16:creationId xmlns:a16="http://schemas.microsoft.com/office/drawing/2014/main" id="{D4C2C428-4DA0-4DEF-8220-6057E260E5B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0" name="Oval 359">
                <a:extLst>
                  <a:ext uri="{FF2B5EF4-FFF2-40B4-BE49-F238E27FC236}">
                    <a16:creationId xmlns:a16="http://schemas.microsoft.com/office/drawing/2014/main" id="{737C1A5B-143D-4BDA-93C7-21FF42B5C60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1" name="Oval 360">
                <a:extLst>
                  <a:ext uri="{FF2B5EF4-FFF2-40B4-BE49-F238E27FC236}">
                    <a16:creationId xmlns:a16="http://schemas.microsoft.com/office/drawing/2014/main" id="{2154F081-2EC2-476F-B04E-A3CE0D363EF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19" name="Group 318">
              <a:extLst>
                <a:ext uri="{FF2B5EF4-FFF2-40B4-BE49-F238E27FC236}">
                  <a16:creationId xmlns:a16="http://schemas.microsoft.com/office/drawing/2014/main" id="{8D754282-AC0B-497F-A391-90EB9EB85C85}"/>
                </a:ext>
              </a:extLst>
            </p:cNvPr>
            <p:cNvGrpSpPr/>
            <p:nvPr/>
          </p:nvGrpSpPr>
          <p:grpSpPr>
            <a:xfrm rot="5400000">
              <a:off x="300399" y="4340386"/>
              <a:ext cx="70962" cy="2088071"/>
              <a:chOff x="9151287" y="4617676"/>
              <a:chExt cx="72055" cy="2120259"/>
            </a:xfrm>
            <a:solidFill>
              <a:schemeClr val="tx1"/>
            </a:solidFill>
          </p:grpSpPr>
          <p:sp>
            <p:nvSpPr>
              <p:cNvPr id="342" name="Oval 341">
                <a:extLst>
                  <a:ext uri="{FF2B5EF4-FFF2-40B4-BE49-F238E27FC236}">
                    <a16:creationId xmlns:a16="http://schemas.microsoft.com/office/drawing/2014/main" id="{E6280B9E-FFB3-4938-A7F1-E11C286FA577}"/>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3" name="Oval 342">
                <a:extLst>
                  <a:ext uri="{FF2B5EF4-FFF2-40B4-BE49-F238E27FC236}">
                    <a16:creationId xmlns:a16="http://schemas.microsoft.com/office/drawing/2014/main" id="{E2846EAA-3A93-4E44-941C-18506862E005}"/>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4" name="Oval 343">
                <a:extLst>
                  <a:ext uri="{FF2B5EF4-FFF2-40B4-BE49-F238E27FC236}">
                    <a16:creationId xmlns:a16="http://schemas.microsoft.com/office/drawing/2014/main" id="{6CF69FC6-2937-4430-9973-5B68528F578B}"/>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5" name="Oval 344">
                <a:extLst>
                  <a:ext uri="{FF2B5EF4-FFF2-40B4-BE49-F238E27FC236}">
                    <a16:creationId xmlns:a16="http://schemas.microsoft.com/office/drawing/2014/main" id="{CC872FE9-4A30-46AC-9517-439BC718BE09}"/>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6" name="Oval 345">
                <a:extLst>
                  <a:ext uri="{FF2B5EF4-FFF2-40B4-BE49-F238E27FC236}">
                    <a16:creationId xmlns:a16="http://schemas.microsoft.com/office/drawing/2014/main" id="{6236B1B0-1755-4047-8DE9-4E408AB29B1C}"/>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7" name="Oval 346">
                <a:extLst>
                  <a:ext uri="{FF2B5EF4-FFF2-40B4-BE49-F238E27FC236}">
                    <a16:creationId xmlns:a16="http://schemas.microsoft.com/office/drawing/2014/main" id="{57A16E70-D9C2-4435-9738-CDF0803AF963}"/>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8" name="Oval 347">
                <a:extLst>
                  <a:ext uri="{FF2B5EF4-FFF2-40B4-BE49-F238E27FC236}">
                    <a16:creationId xmlns:a16="http://schemas.microsoft.com/office/drawing/2014/main" id="{B7E2BDE3-8B6F-48BE-89D3-54EABE5F7947}"/>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9" name="Oval 348">
                <a:extLst>
                  <a:ext uri="{FF2B5EF4-FFF2-40B4-BE49-F238E27FC236}">
                    <a16:creationId xmlns:a16="http://schemas.microsoft.com/office/drawing/2014/main" id="{FF0B3117-6F4C-4C25-BD1A-1761F11C94E8}"/>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0" name="Oval 349">
                <a:extLst>
                  <a:ext uri="{FF2B5EF4-FFF2-40B4-BE49-F238E27FC236}">
                    <a16:creationId xmlns:a16="http://schemas.microsoft.com/office/drawing/2014/main" id="{F67D5725-F803-4A62-8E16-CD62A61ADB92}"/>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1" name="Oval 350">
                <a:extLst>
                  <a:ext uri="{FF2B5EF4-FFF2-40B4-BE49-F238E27FC236}">
                    <a16:creationId xmlns:a16="http://schemas.microsoft.com/office/drawing/2014/main" id="{10F31ABF-E6A5-4A18-A489-C6B071A2869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20" name="Group 319">
              <a:extLst>
                <a:ext uri="{FF2B5EF4-FFF2-40B4-BE49-F238E27FC236}">
                  <a16:creationId xmlns:a16="http://schemas.microsoft.com/office/drawing/2014/main" id="{39A79E69-7F8C-4787-9EDF-5FDA9A598280}"/>
                </a:ext>
              </a:extLst>
            </p:cNvPr>
            <p:cNvGrpSpPr/>
            <p:nvPr/>
          </p:nvGrpSpPr>
          <p:grpSpPr>
            <a:xfrm rot="5400000">
              <a:off x="300425" y="4112480"/>
              <a:ext cx="70907" cy="2088069"/>
              <a:chOff x="9151342" y="4617676"/>
              <a:chExt cx="72000" cy="2120256"/>
            </a:xfrm>
            <a:solidFill>
              <a:schemeClr val="tx1"/>
            </a:solidFill>
          </p:grpSpPr>
          <p:sp>
            <p:nvSpPr>
              <p:cNvPr id="332" name="Oval 331">
                <a:extLst>
                  <a:ext uri="{FF2B5EF4-FFF2-40B4-BE49-F238E27FC236}">
                    <a16:creationId xmlns:a16="http://schemas.microsoft.com/office/drawing/2014/main" id="{23F826DF-EEB0-4EA3-8D4F-C246CE2BD95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3" name="Oval 332">
                <a:extLst>
                  <a:ext uri="{FF2B5EF4-FFF2-40B4-BE49-F238E27FC236}">
                    <a16:creationId xmlns:a16="http://schemas.microsoft.com/office/drawing/2014/main" id="{6E05C488-109B-4396-AA3D-92F8E984505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4" name="Oval 333">
                <a:extLst>
                  <a:ext uri="{FF2B5EF4-FFF2-40B4-BE49-F238E27FC236}">
                    <a16:creationId xmlns:a16="http://schemas.microsoft.com/office/drawing/2014/main" id="{FDAE1336-8EE7-427D-878F-266A79E4362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5" name="Oval 334">
                <a:extLst>
                  <a:ext uri="{FF2B5EF4-FFF2-40B4-BE49-F238E27FC236}">
                    <a16:creationId xmlns:a16="http://schemas.microsoft.com/office/drawing/2014/main" id="{C1957423-5E18-4E21-ADE4-CAE4496D446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6" name="Oval 335">
                <a:extLst>
                  <a:ext uri="{FF2B5EF4-FFF2-40B4-BE49-F238E27FC236}">
                    <a16:creationId xmlns:a16="http://schemas.microsoft.com/office/drawing/2014/main" id="{11BBD032-1BDA-44E9-B2A7-1DEFC2062DAF}"/>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7" name="Oval 336">
                <a:extLst>
                  <a:ext uri="{FF2B5EF4-FFF2-40B4-BE49-F238E27FC236}">
                    <a16:creationId xmlns:a16="http://schemas.microsoft.com/office/drawing/2014/main" id="{120A0EC7-7536-49CC-B181-1A4DC368A0C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8" name="Oval 337">
                <a:extLst>
                  <a:ext uri="{FF2B5EF4-FFF2-40B4-BE49-F238E27FC236}">
                    <a16:creationId xmlns:a16="http://schemas.microsoft.com/office/drawing/2014/main" id="{E9FC92DA-BC51-4077-8F88-B18913274B4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9" name="Oval 338">
                <a:extLst>
                  <a:ext uri="{FF2B5EF4-FFF2-40B4-BE49-F238E27FC236}">
                    <a16:creationId xmlns:a16="http://schemas.microsoft.com/office/drawing/2014/main" id="{FE193A10-1081-4827-A828-D85AF62F6AF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0" name="Oval 339">
                <a:extLst>
                  <a:ext uri="{FF2B5EF4-FFF2-40B4-BE49-F238E27FC236}">
                    <a16:creationId xmlns:a16="http://schemas.microsoft.com/office/drawing/2014/main" id="{033D74E8-0ABC-4EB4-9E8B-0C774602F6B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1" name="Oval 340">
                <a:extLst>
                  <a:ext uri="{FF2B5EF4-FFF2-40B4-BE49-F238E27FC236}">
                    <a16:creationId xmlns:a16="http://schemas.microsoft.com/office/drawing/2014/main" id="{4DBC9F00-6144-40CC-A883-A7C2E88A2B4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21" name="Group 320">
              <a:extLst>
                <a:ext uri="{FF2B5EF4-FFF2-40B4-BE49-F238E27FC236}">
                  <a16:creationId xmlns:a16="http://schemas.microsoft.com/office/drawing/2014/main" id="{B1738833-E948-4557-B40F-C1A8CAFF1DCD}"/>
                </a:ext>
              </a:extLst>
            </p:cNvPr>
            <p:cNvGrpSpPr/>
            <p:nvPr/>
          </p:nvGrpSpPr>
          <p:grpSpPr>
            <a:xfrm rot="5400000">
              <a:off x="300425" y="3884600"/>
              <a:ext cx="70907" cy="2088069"/>
              <a:chOff x="9151342" y="4617676"/>
              <a:chExt cx="72000" cy="2120256"/>
            </a:xfrm>
            <a:solidFill>
              <a:schemeClr val="tx1"/>
            </a:solidFill>
          </p:grpSpPr>
          <p:sp>
            <p:nvSpPr>
              <p:cNvPr id="322" name="Oval 321">
                <a:extLst>
                  <a:ext uri="{FF2B5EF4-FFF2-40B4-BE49-F238E27FC236}">
                    <a16:creationId xmlns:a16="http://schemas.microsoft.com/office/drawing/2014/main" id="{4B3F7CB7-C32E-4E10-AEFC-42D9A049613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3" name="Oval 322">
                <a:extLst>
                  <a:ext uri="{FF2B5EF4-FFF2-40B4-BE49-F238E27FC236}">
                    <a16:creationId xmlns:a16="http://schemas.microsoft.com/office/drawing/2014/main" id="{BF29D931-63C2-4AC6-9232-13BA947BA76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4" name="Oval 323">
                <a:extLst>
                  <a:ext uri="{FF2B5EF4-FFF2-40B4-BE49-F238E27FC236}">
                    <a16:creationId xmlns:a16="http://schemas.microsoft.com/office/drawing/2014/main" id="{A7DBC34F-8B08-46EE-B256-9A9B22E6DD9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5" name="Oval 324">
                <a:extLst>
                  <a:ext uri="{FF2B5EF4-FFF2-40B4-BE49-F238E27FC236}">
                    <a16:creationId xmlns:a16="http://schemas.microsoft.com/office/drawing/2014/main" id="{076B3AC6-F5A5-43D1-8936-F9FDD9D70F9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6" name="Oval 325">
                <a:extLst>
                  <a:ext uri="{FF2B5EF4-FFF2-40B4-BE49-F238E27FC236}">
                    <a16:creationId xmlns:a16="http://schemas.microsoft.com/office/drawing/2014/main" id="{FC670943-55EF-45BF-99F3-9D2C2ADE86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7" name="Oval 326">
                <a:extLst>
                  <a:ext uri="{FF2B5EF4-FFF2-40B4-BE49-F238E27FC236}">
                    <a16:creationId xmlns:a16="http://schemas.microsoft.com/office/drawing/2014/main" id="{01FCCAAB-E34A-467D-BCFA-96615424093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8" name="Oval 327">
                <a:extLst>
                  <a:ext uri="{FF2B5EF4-FFF2-40B4-BE49-F238E27FC236}">
                    <a16:creationId xmlns:a16="http://schemas.microsoft.com/office/drawing/2014/main" id="{3B01C5D2-7693-480D-AF74-667883DA416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9" name="Oval 328">
                <a:extLst>
                  <a:ext uri="{FF2B5EF4-FFF2-40B4-BE49-F238E27FC236}">
                    <a16:creationId xmlns:a16="http://schemas.microsoft.com/office/drawing/2014/main" id="{13AD3F3A-6020-497B-8866-1B98AB2AB33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0" name="Oval 329">
                <a:extLst>
                  <a:ext uri="{FF2B5EF4-FFF2-40B4-BE49-F238E27FC236}">
                    <a16:creationId xmlns:a16="http://schemas.microsoft.com/office/drawing/2014/main" id="{55D3F2B6-A76D-4AE7-9679-B1CF51C98A7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1" name="Oval 330">
                <a:extLst>
                  <a:ext uri="{FF2B5EF4-FFF2-40B4-BE49-F238E27FC236}">
                    <a16:creationId xmlns:a16="http://schemas.microsoft.com/office/drawing/2014/main" id="{B3FB6291-4D28-43F3-ACFD-2F1479ABE32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cxnSp>
        <p:nvCxnSpPr>
          <p:cNvPr id="118" name="Straight Connector 117">
            <a:extLst>
              <a:ext uri="{FF2B5EF4-FFF2-40B4-BE49-F238E27FC236}">
                <a16:creationId xmlns:a16="http://schemas.microsoft.com/office/drawing/2014/main" id="{BECA3677-BCEF-478D-B781-E62A5A22AD5D}"/>
              </a:ext>
            </a:extLst>
          </p:cNvPr>
          <p:cNvCxnSpPr>
            <a:cxnSpLocks/>
          </p:cNvCxnSpPr>
          <p:nvPr/>
        </p:nvCxnSpPr>
        <p:spPr>
          <a:xfrm>
            <a:off x="417899"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a:extLst>
              <a:ext uri="{FF2B5EF4-FFF2-40B4-BE49-F238E27FC236}">
                <a16:creationId xmlns:a16="http://schemas.microsoft.com/office/drawing/2014/main" id="{BBF234DC-C58C-4810-934D-8588F3B7C81C}"/>
              </a:ext>
            </a:extLst>
          </p:cNvPr>
          <p:cNvSpPr txBox="1"/>
          <p:nvPr/>
        </p:nvSpPr>
        <p:spPr>
          <a:xfrm>
            <a:off x="741363" y="3211319"/>
            <a:ext cx="3576637" cy="13554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sied quas amet corrupti dapibus ligula quod in molestias eos cumque libero sit similique hic malesuada voluptatibus mollis eleifend quidem delectus alias ornare blanditiis eleifend quibusdam elementum culpa ut magna dapibus</a:t>
            </a:r>
            <a:endParaRPr lang="en-ID" sz="1200">
              <a:solidFill>
                <a:schemeClr val="tx1"/>
              </a:solidFill>
            </a:endParaRPr>
          </a:p>
        </p:txBody>
      </p:sp>
      <p:sp>
        <p:nvSpPr>
          <p:cNvPr id="7" name="Rectangle: Rounded Corners 6">
            <a:extLst>
              <a:ext uri="{FF2B5EF4-FFF2-40B4-BE49-F238E27FC236}">
                <a16:creationId xmlns:a16="http://schemas.microsoft.com/office/drawing/2014/main" id="{EB6754E9-F39C-451B-8A89-94CA71475AE7}"/>
              </a:ext>
            </a:extLst>
          </p:cNvPr>
          <p:cNvSpPr/>
          <p:nvPr/>
        </p:nvSpPr>
        <p:spPr>
          <a:xfrm>
            <a:off x="741363" y="4895849"/>
            <a:ext cx="1597025" cy="50006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TextBox">
            <a:extLst>
              <a:ext uri="{FF2B5EF4-FFF2-40B4-BE49-F238E27FC236}">
                <a16:creationId xmlns:a16="http://schemas.microsoft.com/office/drawing/2014/main" id="{F1AA1F0D-741A-4CEF-A958-8ED93E9D19C1}"/>
              </a:ext>
            </a:extLst>
          </p:cNvPr>
          <p:cNvSpPr txBox="1"/>
          <p:nvPr/>
        </p:nvSpPr>
        <p:spPr>
          <a:xfrm>
            <a:off x="814480" y="4950517"/>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1"/>
                </a:solidFill>
                <a:latin typeface="+mj-lt"/>
              </a:rPr>
              <a:t>View more</a:t>
            </a:r>
          </a:p>
        </p:txBody>
      </p:sp>
      <p:sp>
        <p:nvSpPr>
          <p:cNvPr id="12" name="Title 11">
            <a:extLst>
              <a:ext uri="{FF2B5EF4-FFF2-40B4-BE49-F238E27FC236}">
                <a16:creationId xmlns:a16="http://schemas.microsoft.com/office/drawing/2014/main" id="{C1C37DBA-6725-4B42-B13A-32883405704F}"/>
              </a:ext>
            </a:extLst>
          </p:cNvPr>
          <p:cNvSpPr>
            <a:spLocks noGrp="1"/>
          </p:cNvSpPr>
          <p:nvPr>
            <p:ph type="ctrTitle"/>
          </p:nvPr>
        </p:nvSpPr>
        <p:spPr/>
        <p:txBody>
          <a:bodyPr/>
          <a:lstStyle/>
          <a:p>
            <a:r>
              <a:rPr lang="en-ID" sz="4000">
                <a:solidFill>
                  <a:schemeClr val="tx1"/>
                </a:solidFill>
                <a:latin typeface="+mj-lt"/>
              </a:rPr>
              <a:t>My Portfolio</a:t>
            </a:r>
            <a:endParaRPr lang="en-ID"/>
          </a:p>
        </p:txBody>
      </p:sp>
      <p:sp>
        <p:nvSpPr>
          <p:cNvPr id="13" name="Subtitle 12">
            <a:extLst>
              <a:ext uri="{FF2B5EF4-FFF2-40B4-BE49-F238E27FC236}">
                <a16:creationId xmlns:a16="http://schemas.microsoft.com/office/drawing/2014/main" id="{89EE1776-E887-4247-AB1C-2A83A3E64F5A}"/>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9" name="PpHolder8">
            <a:extLst>
              <a:ext uri="{FF2B5EF4-FFF2-40B4-BE49-F238E27FC236}">
                <a16:creationId xmlns:a16="http://schemas.microsoft.com/office/drawing/2014/main" id="{05E8BAE5-662E-4003-BBF5-CC6975F82106}"/>
              </a:ext>
            </a:extLst>
          </p:cNvPr>
          <p:cNvSpPr>
            <a:spLocks noGrp="1"/>
          </p:cNvSpPr>
          <p:nvPr>
            <p:ph type="pic" sz="quarter" idx="12"/>
          </p:nvPr>
        </p:nvSpPr>
        <p:spPr/>
      </p:sp>
      <p:sp>
        <p:nvSpPr>
          <p:cNvPr id="3" name="PpHolder9">
            <a:extLst>
              <a:ext uri="{FF2B5EF4-FFF2-40B4-BE49-F238E27FC236}">
                <a16:creationId xmlns:a16="http://schemas.microsoft.com/office/drawing/2014/main" id="{329739CA-83E3-43DC-8048-2D941294584D}"/>
              </a:ext>
            </a:extLst>
          </p:cNvPr>
          <p:cNvSpPr>
            <a:spLocks noGrp="1"/>
          </p:cNvSpPr>
          <p:nvPr>
            <p:ph type="pic" sz="quarter" idx="10"/>
          </p:nvPr>
        </p:nvSpPr>
        <p:spPr/>
      </p:sp>
      <p:grpSp>
        <p:nvGrpSpPr>
          <p:cNvPr id="313" name="Group 312">
            <a:extLst>
              <a:ext uri="{FF2B5EF4-FFF2-40B4-BE49-F238E27FC236}">
                <a16:creationId xmlns:a16="http://schemas.microsoft.com/office/drawing/2014/main" id="{0EA70059-DE21-428A-AF5B-1B14FE68A6C2}"/>
              </a:ext>
            </a:extLst>
          </p:cNvPr>
          <p:cNvGrpSpPr/>
          <p:nvPr/>
        </p:nvGrpSpPr>
        <p:grpSpPr>
          <a:xfrm flipH="1">
            <a:off x="-189888" y="6086474"/>
            <a:ext cx="1103182" cy="1067209"/>
            <a:chOff x="8665603" y="3206990"/>
            <a:chExt cx="3330874" cy="3222258"/>
          </a:xfrm>
        </p:grpSpPr>
        <p:sp>
          <p:nvSpPr>
            <p:cNvPr id="314" name="Oval 313">
              <a:extLst>
                <a:ext uri="{FF2B5EF4-FFF2-40B4-BE49-F238E27FC236}">
                  <a16:creationId xmlns:a16="http://schemas.microsoft.com/office/drawing/2014/main" id="{80599508-296C-4FC8-B07C-64EAABE89545}"/>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5" name="Oval 314">
              <a:extLst>
                <a:ext uri="{FF2B5EF4-FFF2-40B4-BE49-F238E27FC236}">
                  <a16:creationId xmlns:a16="http://schemas.microsoft.com/office/drawing/2014/main" id="{C669CD7F-D8A9-42A3-9491-C794C6961D90}"/>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82" name="Group 281">
            <a:extLst>
              <a:ext uri="{FF2B5EF4-FFF2-40B4-BE49-F238E27FC236}">
                <a16:creationId xmlns:a16="http://schemas.microsoft.com/office/drawing/2014/main" id="{60EA1C8A-915D-4183-92F5-7B825BC1B911}"/>
              </a:ext>
            </a:extLst>
          </p:cNvPr>
          <p:cNvGrpSpPr/>
          <p:nvPr/>
        </p:nvGrpSpPr>
        <p:grpSpPr>
          <a:xfrm>
            <a:off x="5560710" y="467096"/>
            <a:ext cx="1072167" cy="1065091"/>
            <a:chOff x="9438009" y="4048518"/>
            <a:chExt cx="1622835" cy="1612125"/>
          </a:xfrm>
        </p:grpSpPr>
        <p:sp>
          <p:nvSpPr>
            <p:cNvPr id="283" name="Freeform: Shape 282">
              <a:extLst>
                <a:ext uri="{FF2B5EF4-FFF2-40B4-BE49-F238E27FC236}">
                  <a16:creationId xmlns:a16="http://schemas.microsoft.com/office/drawing/2014/main" id="{EA36275F-A5C8-4C3E-8FF8-B3BB44ECC3B7}"/>
                </a:ext>
              </a:extLst>
            </p:cNvPr>
            <p:cNvSpPr/>
            <p:nvPr/>
          </p:nvSpPr>
          <p:spPr>
            <a:xfrm rot="3600000">
              <a:off x="9555700" y="4048518"/>
              <a:ext cx="1505144" cy="1505144"/>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284" name="Oval 283">
              <a:extLst>
                <a:ext uri="{FF2B5EF4-FFF2-40B4-BE49-F238E27FC236}">
                  <a16:creationId xmlns:a16="http://schemas.microsoft.com/office/drawing/2014/main" id="{BB80391B-40CC-4594-A179-C1AD81A0322B}"/>
                </a:ext>
              </a:extLst>
            </p:cNvPr>
            <p:cNvSpPr/>
            <p:nvPr/>
          </p:nvSpPr>
          <p:spPr>
            <a:xfrm flipH="1">
              <a:off x="9438009" y="4247146"/>
              <a:ext cx="1413499" cy="1413497"/>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352297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3"/>
                                        </p:tgtEl>
                                        <p:attrNameLst>
                                          <p:attrName>style.visibility</p:attrName>
                                        </p:attrNameLst>
                                      </p:cBhvr>
                                      <p:to>
                                        <p:strVal val="visible"/>
                                      </p:to>
                                    </p:set>
                                    <p:animEffect transition="in" filter="fade">
                                      <p:cBhvr>
                                        <p:cTn id="7" dur="500"/>
                                        <p:tgtEl>
                                          <p:spTgt spid="3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Effect transition="in" filter="wipe(left)">
                                      <p:cBhvr>
                                        <p:cTn id="11" dur="750"/>
                                        <p:tgtEl>
                                          <p:spTgt spid="118"/>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wipe(left)">
                                      <p:cBhvr>
                                        <p:cTn id="15" dur="750"/>
                                        <p:tgtEl>
                                          <p:spTgt spid="13">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750"/>
                                        <p:tgtEl>
                                          <p:spTgt spid="12"/>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750"/>
                                        <p:tgtEl>
                                          <p:spTgt spid="6"/>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750" fill="hold"/>
                                        <p:tgtEl>
                                          <p:spTgt spid="7"/>
                                        </p:tgtEl>
                                        <p:attrNameLst>
                                          <p:attrName>ppt_w</p:attrName>
                                        </p:attrNameLst>
                                      </p:cBhvr>
                                      <p:tavLst>
                                        <p:tav tm="0">
                                          <p:val>
                                            <p:fltVal val="0"/>
                                          </p:val>
                                        </p:tav>
                                        <p:tav tm="100000">
                                          <p:val>
                                            <p:strVal val="#ppt_w"/>
                                          </p:val>
                                        </p:tav>
                                      </p:tavLst>
                                    </p:anim>
                                    <p:anim calcmode="lin" valueType="num">
                                      <p:cBhvr>
                                        <p:cTn id="27" dur="750" fill="hold"/>
                                        <p:tgtEl>
                                          <p:spTgt spid="7"/>
                                        </p:tgtEl>
                                        <p:attrNameLst>
                                          <p:attrName>ppt_h</p:attrName>
                                        </p:attrNameLst>
                                      </p:cBhvr>
                                      <p:tavLst>
                                        <p:tav tm="0">
                                          <p:val>
                                            <p:fltVal val="0"/>
                                          </p:val>
                                        </p:tav>
                                        <p:tav tm="100000">
                                          <p:val>
                                            <p:strVal val="#ppt_h"/>
                                          </p:val>
                                        </p:tav>
                                      </p:tavLst>
                                    </p:anim>
                                    <p:animEffect transition="in" filter="fade">
                                      <p:cBhvr>
                                        <p:cTn id="28" dur="750"/>
                                        <p:tgtEl>
                                          <p:spTgt spid="7"/>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750" fill="hold"/>
                                        <p:tgtEl>
                                          <p:spTgt spid="8"/>
                                        </p:tgtEl>
                                        <p:attrNameLst>
                                          <p:attrName>ppt_w</p:attrName>
                                        </p:attrNameLst>
                                      </p:cBhvr>
                                      <p:tavLst>
                                        <p:tav tm="0">
                                          <p:val>
                                            <p:fltVal val="0"/>
                                          </p:val>
                                        </p:tav>
                                        <p:tav tm="100000">
                                          <p:val>
                                            <p:strVal val="#ppt_w"/>
                                          </p:val>
                                        </p:tav>
                                      </p:tavLst>
                                    </p:anim>
                                    <p:anim calcmode="lin" valueType="num">
                                      <p:cBhvr>
                                        <p:cTn id="32" dur="750" fill="hold"/>
                                        <p:tgtEl>
                                          <p:spTgt spid="8"/>
                                        </p:tgtEl>
                                        <p:attrNameLst>
                                          <p:attrName>ppt_h</p:attrName>
                                        </p:attrNameLst>
                                      </p:cBhvr>
                                      <p:tavLst>
                                        <p:tav tm="0">
                                          <p:val>
                                            <p:fltVal val="0"/>
                                          </p:val>
                                        </p:tav>
                                        <p:tav tm="100000">
                                          <p:val>
                                            <p:strVal val="#ppt_h"/>
                                          </p:val>
                                        </p:tav>
                                      </p:tavLst>
                                    </p:anim>
                                    <p:animEffect transition="in" filter="fade">
                                      <p:cBhvr>
                                        <p:cTn id="33" dur="750"/>
                                        <p:tgtEl>
                                          <p:spTgt spid="8"/>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282"/>
                                        </p:tgtEl>
                                        <p:attrNameLst>
                                          <p:attrName>style.visibility</p:attrName>
                                        </p:attrNameLst>
                                      </p:cBhvr>
                                      <p:to>
                                        <p:strVal val="visible"/>
                                      </p:to>
                                    </p:set>
                                    <p:anim calcmode="lin" valueType="num">
                                      <p:cBhvr>
                                        <p:cTn id="37" dur="750" fill="hold"/>
                                        <p:tgtEl>
                                          <p:spTgt spid="282"/>
                                        </p:tgtEl>
                                        <p:attrNameLst>
                                          <p:attrName>ppt_w</p:attrName>
                                        </p:attrNameLst>
                                      </p:cBhvr>
                                      <p:tavLst>
                                        <p:tav tm="0">
                                          <p:val>
                                            <p:fltVal val="0"/>
                                          </p:val>
                                        </p:tav>
                                        <p:tav tm="100000">
                                          <p:val>
                                            <p:strVal val="#ppt_w"/>
                                          </p:val>
                                        </p:tav>
                                      </p:tavLst>
                                    </p:anim>
                                    <p:anim calcmode="lin" valueType="num">
                                      <p:cBhvr>
                                        <p:cTn id="38" dur="750" fill="hold"/>
                                        <p:tgtEl>
                                          <p:spTgt spid="282"/>
                                        </p:tgtEl>
                                        <p:attrNameLst>
                                          <p:attrName>ppt_h</p:attrName>
                                        </p:attrNameLst>
                                      </p:cBhvr>
                                      <p:tavLst>
                                        <p:tav tm="0">
                                          <p:val>
                                            <p:fltVal val="0"/>
                                          </p:val>
                                        </p:tav>
                                        <p:tav tm="100000">
                                          <p:val>
                                            <p:strVal val="#ppt_h"/>
                                          </p:val>
                                        </p:tav>
                                      </p:tavLst>
                                    </p:anim>
                                    <p:animEffect transition="in" filter="fade">
                                      <p:cBhvr>
                                        <p:cTn id="39" dur="750"/>
                                        <p:tgtEl>
                                          <p:spTgt spid="282"/>
                                        </p:tgtEl>
                                      </p:cBhvr>
                                    </p:animEffect>
                                  </p:childTnLst>
                                </p:cTn>
                              </p:par>
                              <p:par>
                                <p:cTn id="40" presetID="53" presetClass="entr" presetSubtype="16" fill="hold" nodeType="withEffect">
                                  <p:stCondLst>
                                    <p:cond delay="0"/>
                                  </p:stCondLst>
                                  <p:childTnLst>
                                    <p:set>
                                      <p:cBhvr>
                                        <p:cTn id="41" dur="1" fill="hold">
                                          <p:stCondLst>
                                            <p:cond delay="0"/>
                                          </p:stCondLst>
                                        </p:cTn>
                                        <p:tgtEl>
                                          <p:spTgt spid="285"/>
                                        </p:tgtEl>
                                        <p:attrNameLst>
                                          <p:attrName>style.visibility</p:attrName>
                                        </p:attrNameLst>
                                      </p:cBhvr>
                                      <p:to>
                                        <p:strVal val="visible"/>
                                      </p:to>
                                    </p:set>
                                    <p:anim calcmode="lin" valueType="num">
                                      <p:cBhvr>
                                        <p:cTn id="42" dur="750" fill="hold"/>
                                        <p:tgtEl>
                                          <p:spTgt spid="285"/>
                                        </p:tgtEl>
                                        <p:attrNameLst>
                                          <p:attrName>ppt_w</p:attrName>
                                        </p:attrNameLst>
                                      </p:cBhvr>
                                      <p:tavLst>
                                        <p:tav tm="0">
                                          <p:val>
                                            <p:fltVal val="0"/>
                                          </p:val>
                                        </p:tav>
                                        <p:tav tm="100000">
                                          <p:val>
                                            <p:strVal val="#ppt_w"/>
                                          </p:val>
                                        </p:tav>
                                      </p:tavLst>
                                    </p:anim>
                                    <p:anim calcmode="lin" valueType="num">
                                      <p:cBhvr>
                                        <p:cTn id="43" dur="750" fill="hold"/>
                                        <p:tgtEl>
                                          <p:spTgt spid="285"/>
                                        </p:tgtEl>
                                        <p:attrNameLst>
                                          <p:attrName>ppt_h</p:attrName>
                                        </p:attrNameLst>
                                      </p:cBhvr>
                                      <p:tavLst>
                                        <p:tav tm="0">
                                          <p:val>
                                            <p:fltVal val="0"/>
                                          </p:val>
                                        </p:tav>
                                        <p:tav tm="100000">
                                          <p:val>
                                            <p:strVal val="#ppt_h"/>
                                          </p:val>
                                        </p:tav>
                                      </p:tavLst>
                                    </p:anim>
                                    <p:animEffect transition="in" filter="fade">
                                      <p:cBhvr>
                                        <p:cTn id="44" dur="750"/>
                                        <p:tgtEl>
                                          <p:spTgt spid="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12" grpId="0"/>
      <p:bldP spid="1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2" name="Group 251">
            <a:extLst>
              <a:ext uri="{FF2B5EF4-FFF2-40B4-BE49-F238E27FC236}">
                <a16:creationId xmlns:a16="http://schemas.microsoft.com/office/drawing/2014/main" id="{BCBF86F7-CFAA-4BA7-BAB0-CACDB3137E0A}"/>
              </a:ext>
            </a:extLst>
          </p:cNvPr>
          <p:cNvGrpSpPr/>
          <p:nvPr/>
        </p:nvGrpSpPr>
        <p:grpSpPr>
          <a:xfrm>
            <a:off x="10809728" y="5246296"/>
            <a:ext cx="852458" cy="824660"/>
            <a:chOff x="8665603" y="3206990"/>
            <a:chExt cx="3330874" cy="3222258"/>
          </a:xfrm>
        </p:grpSpPr>
        <p:sp>
          <p:nvSpPr>
            <p:cNvPr id="253" name="Oval 252">
              <a:extLst>
                <a:ext uri="{FF2B5EF4-FFF2-40B4-BE49-F238E27FC236}">
                  <a16:creationId xmlns:a16="http://schemas.microsoft.com/office/drawing/2014/main" id="{525D812E-A518-4B8E-B396-617F6142EF2F}"/>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4" name="Oval 253">
              <a:extLst>
                <a:ext uri="{FF2B5EF4-FFF2-40B4-BE49-F238E27FC236}">
                  <a16:creationId xmlns:a16="http://schemas.microsoft.com/office/drawing/2014/main" id="{F5576305-9203-46BB-863A-1EDE964BCEA0}"/>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1" name="Group 70">
            <a:extLst>
              <a:ext uri="{FF2B5EF4-FFF2-40B4-BE49-F238E27FC236}">
                <a16:creationId xmlns:a16="http://schemas.microsoft.com/office/drawing/2014/main" id="{3E6CD466-B0E8-405B-B58D-BBCCCEA020C7}"/>
              </a:ext>
            </a:extLst>
          </p:cNvPr>
          <p:cNvGrpSpPr/>
          <p:nvPr/>
        </p:nvGrpSpPr>
        <p:grpSpPr>
          <a:xfrm>
            <a:off x="368364" y="4662845"/>
            <a:ext cx="2088071" cy="1438244"/>
            <a:chOff x="-708156" y="4893181"/>
            <a:chExt cx="2088071" cy="1438244"/>
          </a:xfrm>
        </p:grpSpPr>
        <p:grpSp>
          <p:nvGrpSpPr>
            <p:cNvPr id="72" name="Group 71">
              <a:extLst>
                <a:ext uri="{FF2B5EF4-FFF2-40B4-BE49-F238E27FC236}">
                  <a16:creationId xmlns:a16="http://schemas.microsoft.com/office/drawing/2014/main" id="{05C356E6-4F0F-4BC6-991F-459C6D15DF55}"/>
                </a:ext>
              </a:extLst>
            </p:cNvPr>
            <p:cNvGrpSpPr/>
            <p:nvPr/>
          </p:nvGrpSpPr>
          <p:grpSpPr>
            <a:xfrm rot="5400000">
              <a:off x="300425" y="5251937"/>
              <a:ext cx="70907" cy="2088069"/>
              <a:chOff x="9151342" y="4617676"/>
              <a:chExt cx="72000" cy="2120256"/>
            </a:xfrm>
            <a:solidFill>
              <a:schemeClr val="tx1"/>
            </a:solidFill>
          </p:grpSpPr>
          <p:sp>
            <p:nvSpPr>
              <p:cNvPr id="142" name="Oval 141">
                <a:extLst>
                  <a:ext uri="{FF2B5EF4-FFF2-40B4-BE49-F238E27FC236}">
                    <a16:creationId xmlns:a16="http://schemas.microsoft.com/office/drawing/2014/main" id="{81EB6407-FB03-4B07-8277-DB9C2D72E48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3" name="Oval 142">
                <a:extLst>
                  <a:ext uri="{FF2B5EF4-FFF2-40B4-BE49-F238E27FC236}">
                    <a16:creationId xmlns:a16="http://schemas.microsoft.com/office/drawing/2014/main" id="{5801CC9C-3E41-48EA-9202-E99D18EFA70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4" name="Oval 143">
                <a:extLst>
                  <a:ext uri="{FF2B5EF4-FFF2-40B4-BE49-F238E27FC236}">
                    <a16:creationId xmlns:a16="http://schemas.microsoft.com/office/drawing/2014/main" id="{E7FF693D-C5A5-4E58-A63D-194A59F38DF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5" name="Oval 144">
                <a:extLst>
                  <a:ext uri="{FF2B5EF4-FFF2-40B4-BE49-F238E27FC236}">
                    <a16:creationId xmlns:a16="http://schemas.microsoft.com/office/drawing/2014/main" id="{CEF2214B-1190-40E8-AAE3-05FBC4EF9C0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6" name="Oval 145">
                <a:extLst>
                  <a:ext uri="{FF2B5EF4-FFF2-40B4-BE49-F238E27FC236}">
                    <a16:creationId xmlns:a16="http://schemas.microsoft.com/office/drawing/2014/main" id="{2C775071-21CD-448C-8AFE-FB37876BCF5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7" name="Oval 146">
                <a:extLst>
                  <a:ext uri="{FF2B5EF4-FFF2-40B4-BE49-F238E27FC236}">
                    <a16:creationId xmlns:a16="http://schemas.microsoft.com/office/drawing/2014/main" id="{753892BA-AFD5-43D5-984A-283A62CE74A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8" name="Oval 147">
                <a:extLst>
                  <a:ext uri="{FF2B5EF4-FFF2-40B4-BE49-F238E27FC236}">
                    <a16:creationId xmlns:a16="http://schemas.microsoft.com/office/drawing/2014/main" id="{1E13FD03-E7A0-4920-BFD2-5AD7F27A236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9" name="Oval 148">
                <a:extLst>
                  <a:ext uri="{FF2B5EF4-FFF2-40B4-BE49-F238E27FC236}">
                    <a16:creationId xmlns:a16="http://schemas.microsoft.com/office/drawing/2014/main" id="{8A46DB84-5F25-441D-90EF-9EBB2578B77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0" name="Oval 149">
                <a:extLst>
                  <a:ext uri="{FF2B5EF4-FFF2-40B4-BE49-F238E27FC236}">
                    <a16:creationId xmlns:a16="http://schemas.microsoft.com/office/drawing/2014/main" id="{1E867819-7516-483F-9DB7-B317C8168DA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1" name="Oval 150">
                <a:extLst>
                  <a:ext uri="{FF2B5EF4-FFF2-40B4-BE49-F238E27FC236}">
                    <a16:creationId xmlns:a16="http://schemas.microsoft.com/office/drawing/2014/main" id="{40361DDB-FF2D-4139-B2A7-A4EC55FBAC5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3" name="Group 72">
              <a:extLst>
                <a:ext uri="{FF2B5EF4-FFF2-40B4-BE49-F238E27FC236}">
                  <a16:creationId xmlns:a16="http://schemas.microsoft.com/office/drawing/2014/main" id="{D1F68326-003D-4200-9F91-2A8DA08AED98}"/>
                </a:ext>
              </a:extLst>
            </p:cNvPr>
            <p:cNvGrpSpPr/>
            <p:nvPr/>
          </p:nvGrpSpPr>
          <p:grpSpPr>
            <a:xfrm rot="5400000">
              <a:off x="300425" y="5024055"/>
              <a:ext cx="70907" cy="2088069"/>
              <a:chOff x="9151342" y="4617676"/>
              <a:chExt cx="72000" cy="2120256"/>
            </a:xfrm>
            <a:solidFill>
              <a:schemeClr val="tx1"/>
            </a:solidFill>
          </p:grpSpPr>
          <p:sp>
            <p:nvSpPr>
              <p:cNvPr id="132" name="Oval 131">
                <a:extLst>
                  <a:ext uri="{FF2B5EF4-FFF2-40B4-BE49-F238E27FC236}">
                    <a16:creationId xmlns:a16="http://schemas.microsoft.com/office/drawing/2014/main" id="{99F0042C-B99C-4DC3-8062-68D76C3EDE7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3" name="Oval 132">
                <a:extLst>
                  <a:ext uri="{FF2B5EF4-FFF2-40B4-BE49-F238E27FC236}">
                    <a16:creationId xmlns:a16="http://schemas.microsoft.com/office/drawing/2014/main" id="{01A0F080-52C6-4A31-A898-9030A8BB608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4" name="Oval 133">
                <a:extLst>
                  <a:ext uri="{FF2B5EF4-FFF2-40B4-BE49-F238E27FC236}">
                    <a16:creationId xmlns:a16="http://schemas.microsoft.com/office/drawing/2014/main" id="{7078846B-D4D7-4D8A-B062-5C65333F395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5" name="Oval 134">
                <a:extLst>
                  <a:ext uri="{FF2B5EF4-FFF2-40B4-BE49-F238E27FC236}">
                    <a16:creationId xmlns:a16="http://schemas.microsoft.com/office/drawing/2014/main" id="{260CB088-A25C-4D60-B933-B22FFC12A0E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6" name="Oval 135">
                <a:extLst>
                  <a:ext uri="{FF2B5EF4-FFF2-40B4-BE49-F238E27FC236}">
                    <a16:creationId xmlns:a16="http://schemas.microsoft.com/office/drawing/2014/main" id="{C56DD03E-B360-44C5-A1BE-19209755CF8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7" name="Oval 136">
                <a:extLst>
                  <a:ext uri="{FF2B5EF4-FFF2-40B4-BE49-F238E27FC236}">
                    <a16:creationId xmlns:a16="http://schemas.microsoft.com/office/drawing/2014/main" id="{3FB5C8E1-2A0D-4CDF-B536-F92BF3AF49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8" name="Oval 137">
                <a:extLst>
                  <a:ext uri="{FF2B5EF4-FFF2-40B4-BE49-F238E27FC236}">
                    <a16:creationId xmlns:a16="http://schemas.microsoft.com/office/drawing/2014/main" id="{5B862784-64C5-4DDD-B380-3253C4712E0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9" name="Oval 138">
                <a:extLst>
                  <a:ext uri="{FF2B5EF4-FFF2-40B4-BE49-F238E27FC236}">
                    <a16:creationId xmlns:a16="http://schemas.microsoft.com/office/drawing/2014/main" id="{67E38515-91F2-49CF-B5B0-C1F03A10BA9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0" name="Oval 139">
                <a:extLst>
                  <a:ext uri="{FF2B5EF4-FFF2-40B4-BE49-F238E27FC236}">
                    <a16:creationId xmlns:a16="http://schemas.microsoft.com/office/drawing/2014/main" id="{C116F134-B064-49B3-BCD6-468D4CD91A7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1" name="Oval 140">
                <a:extLst>
                  <a:ext uri="{FF2B5EF4-FFF2-40B4-BE49-F238E27FC236}">
                    <a16:creationId xmlns:a16="http://schemas.microsoft.com/office/drawing/2014/main" id="{A6A454D7-916D-40F5-B4F7-588751ED900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4" name="Group 73">
              <a:extLst>
                <a:ext uri="{FF2B5EF4-FFF2-40B4-BE49-F238E27FC236}">
                  <a16:creationId xmlns:a16="http://schemas.microsoft.com/office/drawing/2014/main" id="{3BCD870F-FE17-4E84-BE59-6A63503A0E4D}"/>
                </a:ext>
              </a:extLst>
            </p:cNvPr>
            <p:cNvGrpSpPr/>
            <p:nvPr/>
          </p:nvGrpSpPr>
          <p:grpSpPr>
            <a:xfrm rot="5400000">
              <a:off x="300425" y="4796175"/>
              <a:ext cx="70907" cy="2088069"/>
              <a:chOff x="9151342" y="4617676"/>
              <a:chExt cx="72000" cy="2120256"/>
            </a:xfrm>
            <a:solidFill>
              <a:schemeClr val="tx1"/>
            </a:solidFill>
          </p:grpSpPr>
          <p:sp>
            <p:nvSpPr>
              <p:cNvPr id="122" name="Oval 121">
                <a:extLst>
                  <a:ext uri="{FF2B5EF4-FFF2-40B4-BE49-F238E27FC236}">
                    <a16:creationId xmlns:a16="http://schemas.microsoft.com/office/drawing/2014/main" id="{2BC735E4-683A-4B44-AF6F-3EF4D347C15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3" name="Oval 122">
                <a:extLst>
                  <a:ext uri="{FF2B5EF4-FFF2-40B4-BE49-F238E27FC236}">
                    <a16:creationId xmlns:a16="http://schemas.microsoft.com/office/drawing/2014/main" id="{A3070449-CDD3-4603-B6D2-61FEE86D8B0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4" name="Oval 123">
                <a:extLst>
                  <a:ext uri="{FF2B5EF4-FFF2-40B4-BE49-F238E27FC236}">
                    <a16:creationId xmlns:a16="http://schemas.microsoft.com/office/drawing/2014/main" id="{4BB45B34-A290-4372-8215-5F6461659B5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5" name="Oval 124">
                <a:extLst>
                  <a:ext uri="{FF2B5EF4-FFF2-40B4-BE49-F238E27FC236}">
                    <a16:creationId xmlns:a16="http://schemas.microsoft.com/office/drawing/2014/main" id="{2AEB0DA6-EA44-4FB4-929D-E6D871FD2D9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6" name="Oval 125">
                <a:extLst>
                  <a:ext uri="{FF2B5EF4-FFF2-40B4-BE49-F238E27FC236}">
                    <a16:creationId xmlns:a16="http://schemas.microsoft.com/office/drawing/2014/main" id="{07BE2DAE-BE65-42ED-9325-FB423573637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7" name="Oval 126">
                <a:extLst>
                  <a:ext uri="{FF2B5EF4-FFF2-40B4-BE49-F238E27FC236}">
                    <a16:creationId xmlns:a16="http://schemas.microsoft.com/office/drawing/2014/main" id="{681AAE8F-463E-4F0A-8F18-765A5155D31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8" name="Oval 127">
                <a:extLst>
                  <a:ext uri="{FF2B5EF4-FFF2-40B4-BE49-F238E27FC236}">
                    <a16:creationId xmlns:a16="http://schemas.microsoft.com/office/drawing/2014/main" id="{4A6B2A1B-E9D7-4B09-9DAD-03064891C4D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9" name="Oval 128">
                <a:extLst>
                  <a:ext uri="{FF2B5EF4-FFF2-40B4-BE49-F238E27FC236}">
                    <a16:creationId xmlns:a16="http://schemas.microsoft.com/office/drawing/2014/main" id="{8FD847B1-C640-4387-9FDB-8DC86FAB4AD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0" name="Oval 129">
                <a:extLst>
                  <a:ext uri="{FF2B5EF4-FFF2-40B4-BE49-F238E27FC236}">
                    <a16:creationId xmlns:a16="http://schemas.microsoft.com/office/drawing/2014/main" id="{798239F7-53E2-4BB5-BC4A-1A03EC2439F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1" name="Oval 130">
                <a:extLst>
                  <a:ext uri="{FF2B5EF4-FFF2-40B4-BE49-F238E27FC236}">
                    <a16:creationId xmlns:a16="http://schemas.microsoft.com/office/drawing/2014/main" id="{FF0C06E2-F956-4C49-9FC2-3306FE92764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5" name="Group 74">
              <a:extLst>
                <a:ext uri="{FF2B5EF4-FFF2-40B4-BE49-F238E27FC236}">
                  <a16:creationId xmlns:a16="http://schemas.microsoft.com/office/drawing/2014/main" id="{34F0412B-DFCF-480E-956F-45D2FE80AF66}"/>
                </a:ext>
              </a:extLst>
            </p:cNvPr>
            <p:cNvGrpSpPr/>
            <p:nvPr/>
          </p:nvGrpSpPr>
          <p:grpSpPr>
            <a:xfrm rot="5400000">
              <a:off x="300425" y="4568295"/>
              <a:ext cx="70907" cy="2088069"/>
              <a:chOff x="9151342" y="4617676"/>
              <a:chExt cx="72000" cy="2120256"/>
            </a:xfrm>
            <a:solidFill>
              <a:schemeClr val="tx1"/>
            </a:solidFill>
          </p:grpSpPr>
          <p:sp>
            <p:nvSpPr>
              <p:cNvPr id="109" name="Oval 108">
                <a:extLst>
                  <a:ext uri="{FF2B5EF4-FFF2-40B4-BE49-F238E27FC236}">
                    <a16:creationId xmlns:a16="http://schemas.microsoft.com/office/drawing/2014/main" id="{19A8CC06-D397-4F06-B6B0-98380A5C766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0" name="Oval 109">
                <a:extLst>
                  <a:ext uri="{FF2B5EF4-FFF2-40B4-BE49-F238E27FC236}">
                    <a16:creationId xmlns:a16="http://schemas.microsoft.com/office/drawing/2014/main" id="{A85CC92B-62FE-4F40-9E0B-FA6A11C283F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1" name="Oval 110">
                <a:extLst>
                  <a:ext uri="{FF2B5EF4-FFF2-40B4-BE49-F238E27FC236}">
                    <a16:creationId xmlns:a16="http://schemas.microsoft.com/office/drawing/2014/main" id="{D5E2FC2E-303F-4121-BEFA-4E14F8A65A2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2" name="Oval 111">
                <a:extLst>
                  <a:ext uri="{FF2B5EF4-FFF2-40B4-BE49-F238E27FC236}">
                    <a16:creationId xmlns:a16="http://schemas.microsoft.com/office/drawing/2014/main" id="{773B1EE2-4F8A-4542-8CBA-DAB37DC4FBA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3" name="Oval 112">
                <a:extLst>
                  <a:ext uri="{FF2B5EF4-FFF2-40B4-BE49-F238E27FC236}">
                    <a16:creationId xmlns:a16="http://schemas.microsoft.com/office/drawing/2014/main" id="{368169A9-ABBF-4883-9C6B-E768EECC2D3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4" name="Oval 113">
                <a:extLst>
                  <a:ext uri="{FF2B5EF4-FFF2-40B4-BE49-F238E27FC236}">
                    <a16:creationId xmlns:a16="http://schemas.microsoft.com/office/drawing/2014/main" id="{6A6A369A-B6ED-49F3-891D-B444FB84B9E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5" name="Oval 114">
                <a:extLst>
                  <a:ext uri="{FF2B5EF4-FFF2-40B4-BE49-F238E27FC236}">
                    <a16:creationId xmlns:a16="http://schemas.microsoft.com/office/drawing/2014/main" id="{F120BC53-BDA8-4D77-BC9E-8F64471B93A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9" name="Oval 118">
                <a:extLst>
                  <a:ext uri="{FF2B5EF4-FFF2-40B4-BE49-F238E27FC236}">
                    <a16:creationId xmlns:a16="http://schemas.microsoft.com/office/drawing/2014/main" id="{5A7563A2-19F8-4F8C-9244-D24B7C3A19B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0" name="Oval 119">
                <a:extLst>
                  <a:ext uri="{FF2B5EF4-FFF2-40B4-BE49-F238E27FC236}">
                    <a16:creationId xmlns:a16="http://schemas.microsoft.com/office/drawing/2014/main" id="{72BD7190-A80B-46D9-9CDB-4C86DA66099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1" name="Oval 120">
                <a:extLst>
                  <a:ext uri="{FF2B5EF4-FFF2-40B4-BE49-F238E27FC236}">
                    <a16:creationId xmlns:a16="http://schemas.microsoft.com/office/drawing/2014/main" id="{A4659AD7-7676-4ABF-9826-8631D3D331B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6" name="Group 75">
              <a:extLst>
                <a:ext uri="{FF2B5EF4-FFF2-40B4-BE49-F238E27FC236}">
                  <a16:creationId xmlns:a16="http://schemas.microsoft.com/office/drawing/2014/main" id="{91E8B79E-D9F4-4F24-9686-83DD2865E5F9}"/>
                </a:ext>
              </a:extLst>
            </p:cNvPr>
            <p:cNvGrpSpPr/>
            <p:nvPr/>
          </p:nvGrpSpPr>
          <p:grpSpPr>
            <a:xfrm rot="5400000">
              <a:off x="300399" y="4340386"/>
              <a:ext cx="70962" cy="2088071"/>
              <a:chOff x="9151287" y="4617676"/>
              <a:chExt cx="72055" cy="2120259"/>
            </a:xfrm>
            <a:solidFill>
              <a:schemeClr val="tx1"/>
            </a:solidFill>
          </p:grpSpPr>
          <p:sp>
            <p:nvSpPr>
              <p:cNvPr id="99" name="Oval 98">
                <a:extLst>
                  <a:ext uri="{FF2B5EF4-FFF2-40B4-BE49-F238E27FC236}">
                    <a16:creationId xmlns:a16="http://schemas.microsoft.com/office/drawing/2014/main" id="{53B0CE43-92EF-4415-841D-10B628EF39F5}"/>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0" name="Oval 99">
                <a:extLst>
                  <a:ext uri="{FF2B5EF4-FFF2-40B4-BE49-F238E27FC236}">
                    <a16:creationId xmlns:a16="http://schemas.microsoft.com/office/drawing/2014/main" id="{1E7623C4-08E4-4C2E-84DC-EF84D4BA9F74}"/>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1" name="Oval 100">
                <a:extLst>
                  <a:ext uri="{FF2B5EF4-FFF2-40B4-BE49-F238E27FC236}">
                    <a16:creationId xmlns:a16="http://schemas.microsoft.com/office/drawing/2014/main" id="{3B44D169-AB90-41FA-94C9-27E24E0702EB}"/>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2" name="Oval 101">
                <a:extLst>
                  <a:ext uri="{FF2B5EF4-FFF2-40B4-BE49-F238E27FC236}">
                    <a16:creationId xmlns:a16="http://schemas.microsoft.com/office/drawing/2014/main" id="{18601397-CCBB-4DBF-AB0E-04B874D54BAE}"/>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3" name="Oval 102">
                <a:extLst>
                  <a:ext uri="{FF2B5EF4-FFF2-40B4-BE49-F238E27FC236}">
                    <a16:creationId xmlns:a16="http://schemas.microsoft.com/office/drawing/2014/main" id="{87DE8111-D8D8-4955-A03F-5DCCF6ABAEDF}"/>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4" name="Oval 103">
                <a:extLst>
                  <a:ext uri="{FF2B5EF4-FFF2-40B4-BE49-F238E27FC236}">
                    <a16:creationId xmlns:a16="http://schemas.microsoft.com/office/drawing/2014/main" id="{F5BDEF58-DC70-404E-B222-A945A5E5367A}"/>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5" name="Oval 104">
                <a:extLst>
                  <a:ext uri="{FF2B5EF4-FFF2-40B4-BE49-F238E27FC236}">
                    <a16:creationId xmlns:a16="http://schemas.microsoft.com/office/drawing/2014/main" id="{65352D15-D48B-43E9-8CE0-4BEAB4785269}"/>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6" name="Oval 105">
                <a:extLst>
                  <a:ext uri="{FF2B5EF4-FFF2-40B4-BE49-F238E27FC236}">
                    <a16:creationId xmlns:a16="http://schemas.microsoft.com/office/drawing/2014/main" id="{F9F05A76-2E95-4408-A37C-50C6C396C0FA}"/>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7" name="Oval 106">
                <a:extLst>
                  <a:ext uri="{FF2B5EF4-FFF2-40B4-BE49-F238E27FC236}">
                    <a16:creationId xmlns:a16="http://schemas.microsoft.com/office/drawing/2014/main" id="{446B2447-6709-4191-AB83-79B1F7A0F64A}"/>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8" name="Oval 107">
                <a:extLst>
                  <a:ext uri="{FF2B5EF4-FFF2-40B4-BE49-F238E27FC236}">
                    <a16:creationId xmlns:a16="http://schemas.microsoft.com/office/drawing/2014/main" id="{B80E0180-F869-405D-9295-481101A0B7F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7" name="Group 76">
              <a:extLst>
                <a:ext uri="{FF2B5EF4-FFF2-40B4-BE49-F238E27FC236}">
                  <a16:creationId xmlns:a16="http://schemas.microsoft.com/office/drawing/2014/main" id="{09AE497A-D9CB-429D-AED5-1C2333092ECC}"/>
                </a:ext>
              </a:extLst>
            </p:cNvPr>
            <p:cNvGrpSpPr/>
            <p:nvPr/>
          </p:nvGrpSpPr>
          <p:grpSpPr>
            <a:xfrm rot="5400000">
              <a:off x="300425" y="4112480"/>
              <a:ext cx="70907" cy="2088069"/>
              <a:chOff x="9151342" y="4617676"/>
              <a:chExt cx="72000" cy="2120256"/>
            </a:xfrm>
            <a:solidFill>
              <a:schemeClr val="tx1"/>
            </a:solidFill>
          </p:grpSpPr>
          <p:sp>
            <p:nvSpPr>
              <p:cNvPr id="89" name="Oval 88">
                <a:extLst>
                  <a:ext uri="{FF2B5EF4-FFF2-40B4-BE49-F238E27FC236}">
                    <a16:creationId xmlns:a16="http://schemas.microsoft.com/office/drawing/2014/main" id="{415D8B4C-374D-483F-AEFC-4DF84BF7DFA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0" name="Oval 89">
                <a:extLst>
                  <a:ext uri="{FF2B5EF4-FFF2-40B4-BE49-F238E27FC236}">
                    <a16:creationId xmlns:a16="http://schemas.microsoft.com/office/drawing/2014/main" id="{F4EC2C66-309B-401F-BC9C-D33B310E160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1" name="Oval 90">
                <a:extLst>
                  <a:ext uri="{FF2B5EF4-FFF2-40B4-BE49-F238E27FC236}">
                    <a16:creationId xmlns:a16="http://schemas.microsoft.com/office/drawing/2014/main" id="{F3BDF5CF-9756-4973-B356-D190AAB98BE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2" name="Oval 91">
                <a:extLst>
                  <a:ext uri="{FF2B5EF4-FFF2-40B4-BE49-F238E27FC236}">
                    <a16:creationId xmlns:a16="http://schemas.microsoft.com/office/drawing/2014/main" id="{C51F2777-E20A-42F2-BAB9-DDEC0B04B60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3" name="Oval 92">
                <a:extLst>
                  <a:ext uri="{FF2B5EF4-FFF2-40B4-BE49-F238E27FC236}">
                    <a16:creationId xmlns:a16="http://schemas.microsoft.com/office/drawing/2014/main" id="{EF3210C6-BE7F-4BA6-AEA3-18BEEAFFF13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4" name="Oval 93">
                <a:extLst>
                  <a:ext uri="{FF2B5EF4-FFF2-40B4-BE49-F238E27FC236}">
                    <a16:creationId xmlns:a16="http://schemas.microsoft.com/office/drawing/2014/main" id="{BD4B9DD1-6913-4ECE-87E0-B1EDCEB8E7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5" name="Oval 94">
                <a:extLst>
                  <a:ext uri="{FF2B5EF4-FFF2-40B4-BE49-F238E27FC236}">
                    <a16:creationId xmlns:a16="http://schemas.microsoft.com/office/drawing/2014/main" id="{BB2ABCFD-1076-4F73-9967-E5C4BB029D0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6" name="Oval 95">
                <a:extLst>
                  <a:ext uri="{FF2B5EF4-FFF2-40B4-BE49-F238E27FC236}">
                    <a16:creationId xmlns:a16="http://schemas.microsoft.com/office/drawing/2014/main" id="{33869E41-B0A0-4E8B-90B5-D9338B8DD7A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7" name="Oval 96">
                <a:extLst>
                  <a:ext uri="{FF2B5EF4-FFF2-40B4-BE49-F238E27FC236}">
                    <a16:creationId xmlns:a16="http://schemas.microsoft.com/office/drawing/2014/main" id="{6CF7A2DD-CEC9-4A19-83B8-4312CB24C4E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8" name="Oval 97">
                <a:extLst>
                  <a:ext uri="{FF2B5EF4-FFF2-40B4-BE49-F238E27FC236}">
                    <a16:creationId xmlns:a16="http://schemas.microsoft.com/office/drawing/2014/main" id="{D456743C-34FB-4225-B838-B03F2E0E7DA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8" name="Group 77">
              <a:extLst>
                <a:ext uri="{FF2B5EF4-FFF2-40B4-BE49-F238E27FC236}">
                  <a16:creationId xmlns:a16="http://schemas.microsoft.com/office/drawing/2014/main" id="{3CF0AEA0-82D3-4E7E-B0E2-827A70F9844D}"/>
                </a:ext>
              </a:extLst>
            </p:cNvPr>
            <p:cNvGrpSpPr/>
            <p:nvPr/>
          </p:nvGrpSpPr>
          <p:grpSpPr>
            <a:xfrm rot="5400000">
              <a:off x="300425" y="3884600"/>
              <a:ext cx="70907" cy="2088069"/>
              <a:chOff x="9151342" y="4617676"/>
              <a:chExt cx="72000" cy="2120256"/>
            </a:xfrm>
            <a:solidFill>
              <a:schemeClr val="tx1"/>
            </a:solidFill>
          </p:grpSpPr>
          <p:sp>
            <p:nvSpPr>
              <p:cNvPr id="79" name="Oval 78">
                <a:extLst>
                  <a:ext uri="{FF2B5EF4-FFF2-40B4-BE49-F238E27FC236}">
                    <a16:creationId xmlns:a16="http://schemas.microsoft.com/office/drawing/2014/main" id="{875F1F57-84F5-452C-B9A6-2B26C4A59F1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0" name="Oval 79">
                <a:extLst>
                  <a:ext uri="{FF2B5EF4-FFF2-40B4-BE49-F238E27FC236}">
                    <a16:creationId xmlns:a16="http://schemas.microsoft.com/office/drawing/2014/main" id="{291C926C-FD7D-47B0-B2BC-130C82F7F42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1" name="Oval 80">
                <a:extLst>
                  <a:ext uri="{FF2B5EF4-FFF2-40B4-BE49-F238E27FC236}">
                    <a16:creationId xmlns:a16="http://schemas.microsoft.com/office/drawing/2014/main" id="{F6038C77-D11B-4A38-9AD2-DF787F085B5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2" name="Oval 81">
                <a:extLst>
                  <a:ext uri="{FF2B5EF4-FFF2-40B4-BE49-F238E27FC236}">
                    <a16:creationId xmlns:a16="http://schemas.microsoft.com/office/drawing/2014/main" id="{CD70D94C-6957-4FC9-A5F9-F30D01BB039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3" name="Oval 82">
                <a:extLst>
                  <a:ext uri="{FF2B5EF4-FFF2-40B4-BE49-F238E27FC236}">
                    <a16:creationId xmlns:a16="http://schemas.microsoft.com/office/drawing/2014/main" id="{2286CB18-E176-48EC-A245-C1B25CF282E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4" name="Oval 83">
                <a:extLst>
                  <a:ext uri="{FF2B5EF4-FFF2-40B4-BE49-F238E27FC236}">
                    <a16:creationId xmlns:a16="http://schemas.microsoft.com/office/drawing/2014/main" id="{FF07D9DE-FB32-4C1A-A94C-EAE5D3BD082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5" name="Oval 84">
                <a:extLst>
                  <a:ext uri="{FF2B5EF4-FFF2-40B4-BE49-F238E27FC236}">
                    <a16:creationId xmlns:a16="http://schemas.microsoft.com/office/drawing/2014/main" id="{8FB7AC7E-156F-4DBE-AC32-223B584CE69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6" name="Oval 85">
                <a:extLst>
                  <a:ext uri="{FF2B5EF4-FFF2-40B4-BE49-F238E27FC236}">
                    <a16:creationId xmlns:a16="http://schemas.microsoft.com/office/drawing/2014/main" id="{3BF49BFC-278B-4377-8174-9E7F7521DC9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7" name="Oval 86">
                <a:extLst>
                  <a:ext uri="{FF2B5EF4-FFF2-40B4-BE49-F238E27FC236}">
                    <a16:creationId xmlns:a16="http://schemas.microsoft.com/office/drawing/2014/main" id="{CB4B2069-AF13-4B3C-B5E3-DFD57B80C41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8" name="Oval 87">
                <a:extLst>
                  <a:ext uri="{FF2B5EF4-FFF2-40B4-BE49-F238E27FC236}">
                    <a16:creationId xmlns:a16="http://schemas.microsoft.com/office/drawing/2014/main" id="{4824A123-F473-44AD-A7DC-748BDEA5FBD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cxnSp>
        <p:nvCxnSpPr>
          <p:cNvPr id="118" name="Straight Connector 117">
            <a:extLst>
              <a:ext uri="{FF2B5EF4-FFF2-40B4-BE49-F238E27FC236}">
                <a16:creationId xmlns:a16="http://schemas.microsoft.com/office/drawing/2014/main" id="{BECA3677-BCEF-478D-B781-E62A5A22AD5D}"/>
              </a:ext>
            </a:extLst>
          </p:cNvPr>
          <p:cNvCxnSpPr>
            <a:cxnSpLocks/>
          </p:cNvCxnSpPr>
          <p:nvPr/>
        </p:nvCxnSpPr>
        <p:spPr>
          <a:xfrm>
            <a:off x="417899"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PpHolder4">
            <a:extLst>
              <a:ext uri="{FF2B5EF4-FFF2-40B4-BE49-F238E27FC236}">
                <a16:creationId xmlns:a16="http://schemas.microsoft.com/office/drawing/2014/main" id="{6ECA5740-9B78-4DBE-9E16-DACC948C62CF}"/>
              </a:ext>
            </a:extLst>
          </p:cNvPr>
          <p:cNvSpPr>
            <a:spLocks noGrp="1"/>
          </p:cNvSpPr>
          <p:nvPr>
            <p:ph type="pic" sz="quarter" idx="12"/>
          </p:nvPr>
        </p:nvSpPr>
        <p:spPr/>
      </p:sp>
      <p:sp>
        <p:nvSpPr>
          <p:cNvPr id="5" name="PpHolder5">
            <a:extLst>
              <a:ext uri="{FF2B5EF4-FFF2-40B4-BE49-F238E27FC236}">
                <a16:creationId xmlns:a16="http://schemas.microsoft.com/office/drawing/2014/main" id="{DB2BC7B6-D126-422C-9AB0-2591633AD7EB}"/>
              </a:ext>
            </a:extLst>
          </p:cNvPr>
          <p:cNvSpPr>
            <a:spLocks noGrp="1"/>
          </p:cNvSpPr>
          <p:nvPr>
            <p:ph type="pic" sz="quarter" idx="11"/>
          </p:nvPr>
        </p:nvSpPr>
        <p:spPr/>
      </p:sp>
      <p:sp>
        <p:nvSpPr>
          <p:cNvPr id="3" name="PpHolder6">
            <a:extLst>
              <a:ext uri="{FF2B5EF4-FFF2-40B4-BE49-F238E27FC236}">
                <a16:creationId xmlns:a16="http://schemas.microsoft.com/office/drawing/2014/main" id="{69B4DB08-94DD-42DD-985B-10D5A7810462}"/>
              </a:ext>
            </a:extLst>
          </p:cNvPr>
          <p:cNvSpPr>
            <a:spLocks noGrp="1"/>
          </p:cNvSpPr>
          <p:nvPr>
            <p:ph type="pic" sz="quarter" idx="10"/>
          </p:nvPr>
        </p:nvSpPr>
        <p:spPr/>
      </p:sp>
      <p:sp>
        <p:nvSpPr>
          <p:cNvPr id="7" name="Title 6">
            <a:extLst>
              <a:ext uri="{FF2B5EF4-FFF2-40B4-BE49-F238E27FC236}">
                <a16:creationId xmlns:a16="http://schemas.microsoft.com/office/drawing/2014/main" id="{BEB83EA1-0AE9-4B3F-8A51-3EDE1B1947B1}"/>
              </a:ext>
            </a:extLst>
          </p:cNvPr>
          <p:cNvSpPr>
            <a:spLocks noGrp="1"/>
          </p:cNvSpPr>
          <p:nvPr>
            <p:ph type="ctrTitle"/>
          </p:nvPr>
        </p:nvSpPr>
        <p:spPr/>
        <p:txBody>
          <a:bodyPr/>
          <a:lstStyle/>
          <a:p>
            <a:r>
              <a:rPr lang="en-ID" sz="4000">
                <a:solidFill>
                  <a:schemeClr val="tx1"/>
                </a:solidFill>
                <a:latin typeface="+mj-lt"/>
              </a:rPr>
              <a:t>My Portfolio</a:t>
            </a:r>
            <a:endParaRPr lang="en-ID"/>
          </a:p>
        </p:txBody>
      </p:sp>
      <p:sp>
        <p:nvSpPr>
          <p:cNvPr id="8" name="Subtitle 7">
            <a:extLst>
              <a:ext uri="{FF2B5EF4-FFF2-40B4-BE49-F238E27FC236}">
                <a16:creationId xmlns:a16="http://schemas.microsoft.com/office/drawing/2014/main" id="{C9FF95C3-8CF9-4296-B3E8-2B7D8A5CF35D}"/>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205" name="TextBox">
            <a:extLst>
              <a:ext uri="{FF2B5EF4-FFF2-40B4-BE49-F238E27FC236}">
                <a16:creationId xmlns:a16="http://schemas.microsoft.com/office/drawing/2014/main" id="{AA1881CD-0F0A-49B4-82F4-41981F4F429B}"/>
              </a:ext>
            </a:extLst>
          </p:cNvPr>
          <p:cNvSpPr txBox="1"/>
          <p:nvPr/>
        </p:nvSpPr>
        <p:spPr>
          <a:xfrm>
            <a:off x="5330345" y="1646302"/>
            <a:ext cx="6115841"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fuga excepturi molestias molestiae similique malesuada pat cumque non debitis optio in fringilla tenetur tempore libero blanditiis metus cum malesuada lacus expedita ligula quidem dictum qui necessitatibus cum distinctio provident temporibus pat</a:t>
            </a:r>
            <a:endParaRPr lang="en-ID" sz="1200">
              <a:solidFill>
                <a:schemeClr val="tx1"/>
              </a:solidFill>
            </a:endParaRPr>
          </a:p>
        </p:txBody>
      </p:sp>
      <p:sp>
        <p:nvSpPr>
          <p:cNvPr id="152" name="Oval 7">
            <a:extLst>
              <a:ext uri="{FF2B5EF4-FFF2-40B4-BE49-F238E27FC236}">
                <a16:creationId xmlns:a16="http://schemas.microsoft.com/office/drawing/2014/main" id="{264E215C-908E-44D4-9E80-57D2CCB8B584}"/>
              </a:ext>
            </a:extLst>
          </p:cNvPr>
          <p:cNvSpPr/>
          <p:nvPr/>
        </p:nvSpPr>
        <p:spPr>
          <a:xfrm>
            <a:off x="11237314" y="0"/>
            <a:ext cx="956274" cy="956274"/>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207" name="Group 206">
            <a:extLst>
              <a:ext uri="{FF2B5EF4-FFF2-40B4-BE49-F238E27FC236}">
                <a16:creationId xmlns:a16="http://schemas.microsoft.com/office/drawing/2014/main" id="{75B6B096-F021-4BDD-A9D6-C3BC0928DCB9}"/>
              </a:ext>
            </a:extLst>
          </p:cNvPr>
          <p:cNvGrpSpPr/>
          <p:nvPr/>
        </p:nvGrpSpPr>
        <p:grpSpPr>
          <a:xfrm rot="5400000">
            <a:off x="10510077" y="-360562"/>
            <a:ext cx="986477" cy="1846350"/>
            <a:chOff x="8541680" y="4188469"/>
            <a:chExt cx="1132821" cy="2120256"/>
          </a:xfrm>
          <a:solidFill>
            <a:schemeClr val="tx1"/>
          </a:solidFill>
        </p:grpSpPr>
        <p:grpSp>
          <p:nvGrpSpPr>
            <p:cNvPr id="208" name="Group 207">
              <a:extLst>
                <a:ext uri="{FF2B5EF4-FFF2-40B4-BE49-F238E27FC236}">
                  <a16:creationId xmlns:a16="http://schemas.microsoft.com/office/drawing/2014/main" id="{10FF4B65-8FA4-43BF-9B03-59BE563FC0D0}"/>
                </a:ext>
              </a:extLst>
            </p:cNvPr>
            <p:cNvGrpSpPr/>
            <p:nvPr/>
          </p:nvGrpSpPr>
          <p:grpSpPr>
            <a:xfrm>
              <a:off x="9602501" y="4188469"/>
              <a:ext cx="72000" cy="2120256"/>
              <a:chOff x="9151342" y="4617676"/>
              <a:chExt cx="72000" cy="2120256"/>
            </a:xfrm>
            <a:grpFill/>
          </p:grpSpPr>
          <p:sp>
            <p:nvSpPr>
              <p:cNvPr id="242" name="Oval 241">
                <a:extLst>
                  <a:ext uri="{FF2B5EF4-FFF2-40B4-BE49-F238E27FC236}">
                    <a16:creationId xmlns:a16="http://schemas.microsoft.com/office/drawing/2014/main" id="{4C154F4F-3914-43DC-9779-C34762575C5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3" name="Oval 242">
                <a:extLst>
                  <a:ext uri="{FF2B5EF4-FFF2-40B4-BE49-F238E27FC236}">
                    <a16:creationId xmlns:a16="http://schemas.microsoft.com/office/drawing/2014/main" id="{481E292B-D818-47B2-A4C6-017E9385BD1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4" name="Oval 243">
                <a:extLst>
                  <a:ext uri="{FF2B5EF4-FFF2-40B4-BE49-F238E27FC236}">
                    <a16:creationId xmlns:a16="http://schemas.microsoft.com/office/drawing/2014/main" id="{722D62DA-52BB-4F48-A060-00DEDE0CDF5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5" name="Oval 244">
                <a:extLst>
                  <a:ext uri="{FF2B5EF4-FFF2-40B4-BE49-F238E27FC236}">
                    <a16:creationId xmlns:a16="http://schemas.microsoft.com/office/drawing/2014/main" id="{9242EF6E-41B7-4734-B50D-302492E36AD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6" name="Oval 245">
                <a:extLst>
                  <a:ext uri="{FF2B5EF4-FFF2-40B4-BE49-F238E27FC236}">
                    <a16:creationId xmlns:a16="http://schemas.microsoft.com/office/drawing/2014/main" id="{672FE1BA-4A40-42D0-AF22-01BE708B4B4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7" name="Oval 246">
                <a:extLst>
                  <a:ext uri="{FF2B5EF4-FFF2-40B4-BE49-F238E27FC236}">
                    <a16:creationId xmlns:a16="http://schemas.microsoft.com/office/drawing/2014/main" id="{327AB4EA-427B-49DF-BA30-A9525EA9CA4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8" name="Oval 247">
                <a:extLst>
                  <a:ext uri="{FF2B5EF4-FFF2-40B4-BE49-F238E27FC236}">
                    <a16:creationId xmlns:a16="http://schemas.microsoft.com/office/drawing/2014/main" id="{8E8036F2-2113-4341-A868-A95B06E2B3A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9" name="Oval 248">
                <a:extLst>
                  <a:ext uri="{FF2B5EF4-FFF2-40B4-BE49-F238E27FC236}">
                    <a16:creationId xmlns:a16="http://schemas.microsoft.com/office/drawing/2014/main" id="{374058BC-2BED-49F9-A679-D87938DFD43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0" name="Oval 249">
                <a:extLst>
                  <a:ext uri="{FF2B5EF4-FFF2-40B4-BE49-F238E27FC236}">
                    <a16:creationId xmlns:a16="http://schemas.microsoft.com/office/drawing/2014/main" id="{68B2CED0-F5A6-49D5-A755-CC80152D9B7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1" name="Oval 250">
                <a:extLst>
                  <a:ext uri="{FF2B5EF4-FFF2-40B4-BE49-F238E27FC236}">
                    <a16:creationId xmlns:a16="http://schemas.microsoft.com/office/drawing/2014/main" id="{CEB26661-231E-43C7-9934-D04A57399EF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09" name="Group 208">
              <a:extLst>
                <a:ext uri="{FF2B5EF4-FFF2-40B4-BE49-F238E27FC236}">
                  <a16:creationId xmlns:a16="http://schemas.microsoft.com/office/drawing/2014/main" id="{0C43A689-ACE8-4E8B-A2E2-8E7D16E286B7}"/>
                </a:ext>
              </a:extLst>
            </p:cNvPr>
            <p:cNvGrpSpPr/>
            <p:nvPr/>
          </p:nvGrpSpPr>
          <p:grpSpPr>
            <a:xfrm>
              <a:off x="9248894" y="4188469"/>
              <a:ext cx="72000" cy="2120256"/>
              <a:chOff x="9151342" y="4617676"/>
              <a:chExt cx="72000" cy="2120256"/>
            </a:xfrm>
            <a:grpFill/>
          </p:grpSpPr>
          <p:sp>
            <p:nvSpPr>
              <p:cNvPr id="232" name="Oval 231">
                <a:extLst>
                  <a:ext uri="{FF2B5EF4-FFF2-40B4-BE49-F238E27FC236}">
                    <a16:creationId xmlns:a16="http://schemas.microsoft.com/office/drawing/2014/main" id="{39F5CCEE-1610-4D6B-A590-735E382D414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3" name="Oval 232">
                <a:extLst>
                  <a:ext uri="{FF2B5EF4-FFF2-40B4-BE49-F238E27FC236}">
                    <a16:creationId xmlns:a16="http://schemas.microsoft.com/office/drawing/2014/main" id="{1796AEB1-C902-45B6-81B8-17DDC02B35E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4" name="Oval 233">
                <a:extLst>
                  <a:ext uri="{FF2B5EF4-FFF2-40B4-BE49-F238E27FC236}">
                    <a16:creationId xmlns:a16="http://schemas.microsoft.com/office/drawing/2014/main" id="{36E9324C-7AAA-4E2E-B728-049AA23350D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5" name="Oval 234">
                <a:extLst>
                  <a:ext uri="{FF2B5EF4-FFF2-40B4-BE49-F238E27FC236}">
                    <a16:creationId xmlns:a16="http://schemas.microsoft.com/office/drawing/2014/main" id="{9497190C-054B-45C0-A516-0431A9B4D1F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6" name="Oval 235">
                <a:extLst>
                  <a:ext uri="{FF2B5EF4-FFF2-40B4-BE49-F238E27FC236}">
                    <a16:creationId xmlns:a16="http://schemas.microsoft.com/office/drawing/2014/main" id="{6204DD73-3E26-4AE2-B314-5F8063861BB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7" name="Oval 236">
                <a:extLst>
                  <a:ext uri="{FF2B5EF4-FFF2-40B4-BE49-F238E27FC236}">
                    <a16:creationId xmlns:a16="http://schemas.microsoft.com/office/drawing/2014/main" id="{DA8B258D-09D6-4196-9EF2-F151D4AAEA03}"/>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8" name="Oval 237">
                <a:extLst>
                  <a:ext uri="{FF2B5EF4-FFF2-40B4-BE49-F238E27FC236}">
                    <a16:creationId xmlns:a16="http://schemas.microsoft.com/office/drawing/2014/main" id="{8A97BE89-7C61-4682-8ADF-AC2F8F93FB9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9" name="Oval 238">
                <a:extLst>
                  <a:ext uri="{FF2B5EF4-FFF2-40B4-BE49-F238E27FC236}">
                    <a16:creationId xmlns:a16="http://schemas.microsoft.com/office/drawing/2014/main" id="{F125ACF9-E4B9-4772-B74A-4F59342D915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0" name="Oval 239">
                <a:extLst>
                  <a:ext uri="{FF2B5EF4-FFF2-40B4-BE49-F238E27FC236}">
                    <a16:creationId xmlns:a16="http://schemas.microsoft.com/office/drawing/2014/main" id="{8511FD5B-DBA5-4AD8-86A6-AA79F531CB8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1" name="Oval 240">
                <a:extLst>
                  <a:ext uri="{FF2B5EF4-FFF2-40B4-BE49-F238E27FC236}">
                    <a16:creationId xmlns:a16="http://schemas.microsoft.com/office/drawing/2014/main" id="{55C2725F-B7B6-404C-BBE8-45D2B5BEDC4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10" name="Group 209">
              <a:extLst>
                <a:ext uri="{FF2B5EF4-FFF2-40B4-BE49-F238E27FC236}">
                  <a16:creationId xmlns:a16="http://schemas.microsoft.com/office/drawing/2014/main" id="{481FE8A5-952E-4B56-B6DA-568B2AB278A8}"/>
                </a:ext>
              </a:extLst>
            </p:cNvPr>
            <p:cNvGrpSpPr/>
            <p:nvPr/>
          </p:nvGrpSpPr>
          <p:grpSpPr>
            <a:xfrm>
              <a:off x="8895287" y="4188469"/>
              <a:ext cx="72000" cy="2120256"/>
              <a:chOff x="9151342" y="4617676"/>
              <a:chExt cx="72000" cy="2120256"/>
            </a:xfrm>
            <a:grpFill/>
          </p:grpSpPr>
          <p:sp>
            <p:nvSpPr>
              <p:cNvPr id="222" name="Oval 221">
                <a:extLst>
                  <a:ext uri="{FF2B5EF4-FFF2-40B4-BE49-F238E27FC236}">
                    <a16:creationId xmlns:a16="http://schemas.microsoft.com/office/drawing/2014/main" id="{8AA4F4FE-051E-4795-B2EE-76CFB981AFB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3" name="Oval 222">
                <a:extLst>
                  <a:ext uri="{FF2B5EF4-FFF2-40B4-BE49-F238E27FC236}">
                    <a16:creationId xmlns:a16="http://schemas.microsoft.com/office/drawing/2014/main" id="{4A33C2A9-A954-40D0-BED3-9DFB4113E13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4" name="Oval 223">
                <a:extLst>
                  <a:ext uri="{FF2B5EF4-FFF2-40B4-BE49-F238E27FC236}">
                    <a16:creationId xmlns:a16="http://schemas.microsoft.com/office/drawing/2014/main" id="{21BF30E6-BFF6-40F1-A4B0-E52C8E6C4DF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5" name="Oval 224">
                <a:extLst>
                  <a:ext uri="{FF2B5EF4-FFF2-40B4-BE49-F238E27FC236}">
                    <a16:creationId xmlns:a16="http://schemas.microsoft.com/office/drawing/2014/main" id="{13B24BEB-17E5-47B3-9AF3-F4A748077F7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6" name="Oval 225">
                <a:extLst>
                  <a:ext uri="{FF2B5EF4-FFF2-40B4-BE49-F238E27FC236}">
                    <a16:creationId xmlns:a16="http://schemas.microsoft.com/office/drawing/2014/main" id="{FEFAEE08-2255-48DE-B1AE-8C801D98ABF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7" name="Oval 226">
                <a:extLst>
                  <a:ext uri="{FF2B5EF4-FFF2-40B4-BE49-F238E27FC236}">
                    <a16:creationId xmlns:a16="http://schemas.microsoft.com/office/drawing/2014/main" id="{E6B600F0-1934-4843-A28F-A6A4EE7E640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8" name="Oval 227">
                <a:extLst>
                  <a:ext uri="{FF2B5EF4-FFF2-40B4-BE49-F238E27FC236}">
                    <a16:creationId xmlns:a16="http://schemas.microsoft.com/office/drawing/2014/main" id="{35E8D206-6C06-4459-9CAB-B895E930CA8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9" name="Oval 228">
                <a:extLst>
                  <a:ext uri="{FF2B5EF4-FFF2-40B4-BE49-F238E27FC236}">
                    <a16:creationId xmlns:a16="http://schemas.microsoft.com/office/drawing/2014/main" id="{B4F0BA37-C171-4EA7-94CD-BBB49EC1F73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0" name="Oval 229">
                <a:extLst>
                  <a:ext uri="{FF2B5EF4-FFF2-40B4-BE49-F238E27FC236}">
                    <a16:creationId xmlns:a16="http://schemas.microsoft.com/office/drawing/2014/main" id="{98D3E765-E3EA-4EBC-931A-F3192BBE790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1" name="Oval 230">
                <a:extLst>
                  <a:ext uri="{FF2B5EF4-FFF2-40B4-BE49-F238E27FC236}">
                    <a16:creationId xmlns:a16="http://schemas.microsoft.com/office/drawing/2014/main" id="{247E4452-0FD7-4AB8-BA63-D26860A6BFC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11" name="Group 210">
              <a:extLst>
                <a:ext uri="{FF2B5EF4-FFF2-40B4-BE49-F238E27FC236}">
                  <a16:creationId xmlns:a16="http://schemas.microsoft.com/office/drawing/2014/main" id="{EEEED66D-3859-447E-BC00-A7A7E852487A}"/>
                </a:ext>
              </a:extLst>
            </p:cNvPr>
            <p:cNvGrpSpPr/>
            <p:nvPr/>
          </p:nvGrpSpPr>
          <p:grpSpPr>
            <a:xfrm>
              <a:off x="8541680" y="4188469"/>
              <a:ext cx="72000" cy="2120256"/>
              <a:chOff x="9151342" y="4617676"/>
              <a:chExt cx="72000" cy="2120256"/>
            </a:xfrm>
            <a:grpFill/>
          </p:grpSpPr>
          <p:sp>
            <p:nvSpPr>
              <p:cNvPr id="212" name="Oval 211">
                <a:extLst>
                  <a:ext uri="{FF2B5EF4-FFF2-40B4-BE49-F238E27FC236}">
                    <a16:creationId xmlns:a16="http://schemas.microsoft.com/office/drawing/2014/main" id="{8005A678-B137-45EE-BA70-453CDB1E1C5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3" name="Oval 212">
                <a:extLst>
                  <a:ext uri="{FF2B5EF4-FFF2-40B4-BE49-F238E27FC236}">
                    <a16:creationId xmlns:a16="http://schemas.microsoft.com/office/drawing/2014/main" id="{BC0B6A0B-7439-4A4A-8B22-0593862EE6D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4" name="Oval 213">
                <a:extLst>
                  <a:ext uri="{FF2B5EF4-FFF2-40B4-BE49-F238E27FC236}">
                    <a16:creationId xmlns:a16="http://schemas.microsoft.com/office/drawing/2014/main" id="{8BC618EB-F276-4B7E-B4C0-1FB9843BB98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5" name="Oval 214">
                <a:extLst>
                  <a:ext uri="{FF2B5EF4-FFF2-40B4-BE49-F238E27FC236}">
                    <a16:creationId xmlns:a16="http://schemas.microsoft.com/office/drawing/2014/main" id="{5AF5C325-CCA4-4E5B-8D87-E6F279CF323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6" name="Oval 215">
                <a:extLst>
                  <a:ext uri="{FF2B5EF4-FFF2-40B4-BE49-F238E27FC236}">
                    <a16:creationId xmlns:a16="http://schemas.microsoft.com/office/drawing/2014/main" id="{58D30674-E735-4167-9390-A03F3050C3C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7" name="Oval 216">
                <a:extLst>
                  <a:ext uri="{FF2B5EF4-FFF2-40B4-BE49-F238E27FC236}">
                    <a16:creationId xmlns:a16="http://schemas.microsoft.com/office/drawing/2014/main" id="{B95CDA97-4C07-42E8-B9BB-9EEA7EF51C1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8" name="Oval 217">
                <a:extLst>
                  <a:ext uri="{FF2B5EF4-FFF2-40B4-BE49-F238E27FC236}">
                    <a16:creationId xmlns:a16="http://schemas.microsoft.com/office/drawing/2014/main" id="{E6AF74CF-0E0D-43F5-9C8D-E516BD7993B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9" name="Oval 218">
                <a:extLst>
                  <a:ext uri="{FF2B5EF4-FFF2-40B4-BE49-F238E27FC236}">
                    <a16:creationId xmlns:a16="http://schemas.microsoft.com/office/drawing/2014/main" id="{4F355F87-D99C-4065-ABF3-F157E27D264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0" name="Oval 219">
                <a:extLst>
                  <a:ext uri="{FF2B5EF4-FFF2-40B4-BE49-F238E27FC236}">
                    <a16:creationId xmlns:a16="http://schemas.microsoft.com/office/drawing/2014/main" id="{02FCAF98-0333-49D1-8E1F-0DA541C5920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1" name="Oval 220">
                <a:extLst>
                  <a:ext uri="{FF2B5EF4-FFF2-40B4-BE49-F238E27FC236}">
                    <a16:creationId xmlns:a16="http://schemas.microsoft.com/office/drawing/2014/main" id="{5ECA47F6-97E4-46F5-B2C4-B553B8CC243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Tree>
    <p:extLst>
      <p:ext uri="{BB962C8B-B14F-4D97-AF65-F5344CB8AC3E}">
        <p14:creationId xmlns:p14="http://schemas.microsoft.com/office/powerpoint/2010/main" val="70258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07"/>
                                        </p:tgtEl>
                                        <p:attrNameLst>
                                          <p:attrName>style.visibility</p:attrName>
                                        </p:attrNameLst>
                                      </p:cBhvr>
                                      <p:to>
                                        <p:strVal val="visible"/>
                                      </p:to>
                                    </p:set>
                                    <p:anim calcmode="lin" valueType="num">
                                      <p:cBhvr additive="base">
                                        <p:cTn id="7" dur="750" fill="hold"/>
                                        <p:tgtEl>
                                          <p:spTgt spid="207"/>
                                        </p:tgtEl>
                                        <p:attrNameLst>
                                          <p:attrName>ppt_x</p:attrName>
                                        </p:attrNameLst>
                                      </p:cBhvr>
                                      <p:tavLst>
                                        <p:tav tm="0">
                                          <p:val>
                                            <p:strVal val="1+#ppt_w/2"/>
                                          </p:val>
                                        </p:tav>
                                        <p:tav tm="100000">
                                          <p:val>
                                            <p:strVal val="#ppt_x"/>
                                          </p:val>
                                        </p:tav>
                                      </p:tavLst>
                                    </p:anim>
                                    <p:anim calcmode="lin" valueType="num">
                                      <p:cBhvr additive="base">
                                        <p:cTn id="8" dur="750" fill="hold"/>
                                        <p:tgtEl>
                                          <p:spTgt spid="20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2"/>
                                        </p:tgtEl>
                                        <p:attrNameLst>
                                          <p:attrName>style.visibility</p:attrName>
                                        </p:attrNameLst>
                                      </p:cBhvr>
                                      <p:to>
                                        <p:strVal val="visible"/>
                                      </p:to>
                                    </p:set>
                                    <p:anim calcmode="lin" valueType="num">
                                      <p:cBhvr additive="base">
                                        <p:cTn id="11" dur="750" fill="hold"/>
                                        <p:tgtEl>
                                          <p:spTgt spid="152"/>
                                        </p:tgtEl>
                                        <p:attrNameLst>
                                          <p:attrName>ppt_x</p:attrName>
                                        </p:attrNameLst>
                                      </p:cBhvr>
                                      <p:tavLst>
                                        <p:tav tm="0">
                                          <p:val>
                                            <p:strVal val="1+#ppt_w/2"/>
                                          </p:val>
                                        </p:tav>
                                        <p:tav tm="100000">
                                          <p:val>
                                            <p:strVal val="#ppt_x"/>
                                          </p:val>
                                        </p:tav>
                                      </p:tavLst>
                                    </p:anim>
                                    <p:anim calcmode="lin" valueType="num">
                                      <p:cBhvr additive="base">
                                        <p:cTn id="12" dur="750" fill="hold"/>
                                        <p:tgtEl>
                                          <p:spTgt spid="152"/>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18"/>
                                        </p:tgtEl>
                                        <p:attrNameLst>
                                          <p:attrName>style.visibility</p:attrName>
                                        </p:attrNameLst>
                                      </p:cBhvr>
                                      <p:to>
                                        <p:strVal val="visible"/>
                                      </p:to>
                                    </p:set>
                                    <p:animEffect transition="in" filter="wipe(left)">
                                      <p:cBhvr>
                                        <p:cTn id="16" dur="750"/>
                                        <p:tgtEl>
                                          <p:spTgt spid="118"/>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left)">
                                      <p:cBhvr>
                                        <p:cTn id="20" dur="750"/>
                                        <p:tgtEl>
                                          <p:spTgt spid="8">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750"/>
                                        <p:tgtEl>
                                          <p:spTgt spid="7"/>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205"/>
                                        </p:tgtEl>
                                        <p:attrNameLst>
                                          <p:attrName>style.visibility</p:attrName>
                                        </p:attrNameLst>
                                      </p:cBhvr>
                                      <p:to>
                                        <p:strVal val="visible"/>
                                      </p:to>
                                    </p:set>
                                    <p:animEffect transition="in" filter="wipe(left)">
                                      <p:cBhvr>
                                        <p:cTn id="27" dur="750"/>
                                        <p:tgtEl>
                                          <p:spTgt spid="205"/>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71"/>
                                        </p:tgtEl>
                                        <p:attrNameLst>
                                          <p:attrName>style.visibility</p:attrName>
                                        </p:attrNameLst>
                                      </p:cBhvr>
                                      <p:to>
                                        <p:strVal val="visible"/>
                                      </p:to>
                                    </p:set>
                                    <p:anim calcmode="lin" valueType="num">
                                      <p:cBhvr>
                                        <p:cTn id="31" dur="750" fill="hold"/>
                                        <p:tgtEl>
                                          <p:spTgt spid="71"/>
                                        </p:tgtEl>
                                        <p:attrNameLst>
                                          <p:attrName>ppt_w</p:attrName>
                                        </p:attrNameLst>
                                      </p:cBhvr>
                                      <p:tavLst>
                                        <p:tav tm="0">
                                          <p:val>
                                            <p:fltVal val="0"/>
                                          </p:val>
                                        </p:tav>
                                        <p:tav tm="100000">
                                          <p:val>
                                            <p:strVal val="#ppt_w"/>
                                          </p:val>
                                        </p:tav>
                                      </p:tavLst>
                                    </p:anim>
                                    <p:anim calcmode="lin" valueType="num">
                                      <p:cBhvr>
                                        <p:cTn id="32" dur="750" fill="hold"/>
                                        <p:tgtEl>
                                          <p:spTgt spid="71"/>
                                        </p:tgtEl>
                                        <p:attrNameLst>
                                          <p:attrName>ppt_h</p:attrName>
                                        </p:attrNameLst>
                                      </p:cBhvr>
                                      <p:tavLst>
                                        <p:tav tm="0">
                                          <p:val>
                                            <p:fltVal val="0"/>
                                          </p:val>
                                        </p:tav>
                                        <p:tav tm="100000">
                                          <p:val>
                                            <p:strVal val="#ppt_h"/>
                                          </p:val>
                                        </p:tav>
                                      </p:tavLst>
                                    </p:anim>
                                    <p:animEffect transition="in" filter="fade">
                                      <p:cBhvr>
                                        <p:cTn id="33" dur="750"/>
                                        <p:tgtEl>
                                          <p:spTgt spid="71"/>
                                        </p:tgtEl>
                                      </p:cBhvr>
                                    </p:animEffect>
                                  </p:childTnLst>
                                </p:cTn>
                              </p:par>
                              <p:par>
                                <p:cTn id="34" presetID="53" presetClass="entr" presetSubtype="16" fill="hold" nodeType="withEffect">
                                  <p:stCondLst>
                                    <p:cond delay="0"/>
                                  </p:stCondLst>
                                  <p:childTnLst>
                                    <p:set>
                                      <p:cBhvr>
                                        <p:cTn id="35" dur="1" fill="hold">
                                          <p:stCondLst>
                                            <p:cond delay="0"/>
                                          </p:stCondLst>
                                        </p:cTn>
                                        <p:tgtEl>
                                          <p:spTgt spid="252"/>
                                        </p:tgtEl>
                                        <p:attrNameLst>
                                          <p:attrName>style.visibility</p:attrName>
                                        </p:attrNameLst>
                                      </p:cBhvr>
                                      <p:to>
                                        <p:strVal val="visible"/>
                                      </p:to>
                                    </p:set>
                                    <p:anim calcmode="lin" valueType="num">
                                      <p:cBhvr>
                                        <p:cTn id="36" dur="750" fill="hold"/>
                                        <p:tgtEl>
                                          <p:spTgt spid="252"/>
                                        </p:tgtEl>
                                        <p:attrNameLst>
                                          <p:attrName>ppt_w</p:attrName>
                                        </p:attrNameLst>
                                      </p:cBhvr>
                                      <p:tavLst>
                                        <p:tav tm="0">
                                          <p:val>
                                            <p:fltVal val="0"/>
                                          </p:val>
                                        </p:tav>
                                        <p:tav tm="100000">
                                          <p:val>
                                            <p:strVal val="#ppt_w"/>
                                          </p:val>
                                        </p:tav>
                                      </p:tavLst>
                                    </p:anim>
                                    <p:anim calcmode="lin" valueType="num">
                                      <p:cBhvr>
                                        <p:cTn id="37" dur="750" fill="hold"/>
                                        <p:tgtEl>
                                          <p:spTgt spid="252"/>
                                        </p:tgtEl>
                                        <p:attrNameLst>
                                          <p:attrName>ppt_h</p:attrName>
                                        </p:attrNameLst>
                                      </p:cBhvr>
                                      <p:tavLst>
                                        <p:tav tm="0">
                                          <p:val>
                                            <p:fltVal val="0"/>
                                          </p:val>
                                        </p:tav>
                                        <p:tav tm="100000">
                                          <p:val>
                                            <p:strVal val="#ppt_h"/>
                                          </p:val>
                                        </p:tav>
                                      </p:tavLst>
                                    </p:anim>
                                    <p:animEffect transition="in" filter="fade">
                                      <p:cBhvr>
                                        <p:cTn id="38" dur="75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P spid="205" grpId="0"/>
      <p:bldP spid="1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8" name="Straight Connector 117">
            <a:extLst>
              <a:ext uri="{FF2B5EF4-FFF2-40B4-BE49-F238E27FC236}">
                <a16:creationId xmlns:a16="http://schemas.microsoft.com/office/drawing/2014/main" id="{BECA3677-BCEF-478D-B781-E62A5A22AD5D}"/>
              </a:ext>
            </a:extLst>
          </p:cNvPr>
          <p:cNvCxnSpPr>
            <a:cxnSpLocks/>
          </p:cNvCxnSpPr>
          <p:nvPr/>
        </p:nvCxnSpPr>
        <p:spPr>
          <a:xfrm>
            <a:off x="417899"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a:extLst>
              <a:ext uri="{FF2B5EF4-FFF2-40B4-BE49-F238E27FC236}">
                <a16:creationId xmlns:a16="http://schemas.microsoft.com/office/drawing/2014/main" id="{7D9E9978-5F4C-4703-8114-67F387A24C58}"/>
              </a:ext>
            </a:extLst>
          </p:cNvPr>
          <p:cNvSpPr txBox="1"/>
          <p:nvPr/>
        </p:nvSpPr>
        <p:spPr>
          <a:xfrm>
            <a:off x="741363" y="3211319"/>
            <a:ext cx="3576637" cy="13554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sied quas amet corrupti dapibus ligula quod in molestias eos cumque libero sit similique hic malesuada voluptatibus mollis eleifend quidem delectus alias ornare blanditiis eleifend quibusdam elementum culpa ut magna dapibus</a:t>
            </a:r>
            <a:endParaRPr lang="en-ID" sz="1200">
              <a:solidFill>
                <a:schemeClr val="tx1"/>
              </a:solidFill>
            </a:endParaRPr>
          </a:p>
        </p:txBody>
      </p:sp>
      <p:sp>
        <p:nvSpPr>
          <p:cNvPr id="4" name="Rectangle: Rounded Corners 3">
            <a:extLst>
              <a:ext uri="{FF2B5EF4-FFF2-40B4-BE49-F238E27FC236}">
                <a16:creationId xmlns:a16="http://schemas.microsoft.com/office/drawing/2014/main" id="{5024EBAB-395B-4978-B582-F5BD943D37A3}"/>
              </a:ext>
            </a:extLst>
          </p:cNvPr>
          <p:cNvSpPr/>
          <p:nvPr/>
        </p:nvSpPr>
        <p:spPr>
          <a:xfrm>
            <a:off x="741363" y="4895849"/>
            <a:ext cx="1597025" cy="50006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TextBox">
            <a:extLst>
              <a:ext uri="{FF2B5EF4-FFF2-40B4-BE49-F238E27FC236}">
                <a16:creationId xmlns:a16="http://schemas.microsoft.com/office/drawing/2014/main" id="{9E8AE45A-9C13-4749-8AD8-C6A66D9F5C58}"/>
              </a:ext>
            </a:extLst>
          </p:cNvPr>
          <p:cNvSpPr txBox="1"/>
          <p:nvPr/>
        </p:nvSpPr>
        <p:spPr>
          <a:xfrm>
            <a:off x="814480" y="4950517"/>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1"/>
                </a:solidFill>
                <a:latin typeface="+mj-lt"/>
              </a:rPr>
              <a:t>View more</a:t>
            </a:r>
          </a:p>
        </p:txBody>
      </p:sp>
      <p:sp>
        <p:nvSpPr>
          <p:cNvPr id="6" name="PpHolder5">
            <a:extLst>
              <a:ext uri="{FF2B5EF4-FFF2-40B4-BE49-F238E27FC236}">
                <a16:creationId xmlns:a16="http://schemas.microsoft.com/office/drawing/2014/main" id="{47305791-27AB-45E2-A5A7-7EEEFF11A91C}"/>
              </a:ext>
            </a:extLst>
          </p:cNvPr>
          <p:cNvSpPr>
            <a:spLocks noGrp="1"/>
          </p:cNvSpPr>
          <p:nvPr>
            <p:ph type="pic" sz="quarter" idx="10"/>
          </p:nvPr>
        </p:nvSpPr>
        <p:spPr/>
      </p:sp>
      <p:sp>
        <p:nvSpPr>
          <p:cNvPr id="11" name="Title 10">
            <a:extLst>
              <a:ext uri="{FF2B5EF4-FFF2-40B4-BE49-F238E27FC236}">
                <a16:creationId xmlns:a16="http://schemas.microsoft.com/office/drawing/2014/main" id="{2A0C1B19-0352-4069-BC3D-F595BCEAF08C}"/>
              </a:ext>
            </a:extLst>
          </p:cNvPr>
          <p:cNvSpPr>
            <a:spLocks noGrp="1"/>
          </p:cNvSpPr>
          <p:nvPr>
            <p:ph type="ctrTitle"/>
          </p:nvPr>
        </p:nvSpPr>
        <p:spPr/>
        <p:txBody>
          <a:bodyPr/>
          <a:lstStyle/>
          <a:p>
            <a:r>
              <a:rPr lang="en-ID" sz="4000">
                <a:solidFill>
                  <a:schemeClr val="tx1"/>
                </a:solidFill>
                <a:latin typeface="+mj-lt"/>
              </a:rPr>
              <a:t>My Portfolio</a:t>
            </a:r>
            <a:endParaRPr lang="en-ID"/>
          </a:p>
        </p:txBody>
      </p:sp>
      <p:sp>
        <p:nvSpPr>
          <p:cNvPr id="12" name="Subtitle 11">
            <a:extLst>
              <a:ext uri="{FF2B5EF4-FFF2-40B4-BE49-F238E27FC236}">
                <a16:creationId xmlns:a16="http://schemas.microsoft.com/office/drawing/2014/main" id="{19DE4D6A-99E0-424B-9528-3A236B09E259}"/>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7" name="TextBox">
            <a:extLst>
              <a:ext uri="{FF2B5EF4-FFF2-40B4-BE49-F238E27FC236}">
                <a16:creationId xmlns:a16="http://schemas.microsoft.com/office/drawing/2014/main" id="{31DCC8F6-8E73-4AAE-B34F-9BFE212612A1}"/>
              </a:ext>
            </a:extLst>
          </p:cNvPr>
          <p:cNvSpPr txBox="1"/>
          <p:nvPr/>
        </p:nvSpPr>
        <p:spPr>
          <a:xfrm>
            <a:off x="8685220" y="4898594"/>
            <a:ext cx="2777324"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turpis sint scelerisque sint culpa facere maxime repellat metus pretium alias sunt feug cum reiciendis doloribus</a:t>
            </a:r>
            <a:endParaRPr lang="en-ID" sz="1200">
              <a:solidFill>
                <a:schemeClr val="tx1"/>
              </a:solidFill>
            </a:endParaRPr>
          </a:p>
        </p:txBody>
      </p:sp>
      <p:sp>
        <p:nvSpPr>
          <p:cNvPr id="8" name="TextBox">
            <a:extLst>
              <a:ext uri="{FF2B5EF4-FFF2-40B4-BE49-F238E27FC236}">
                <a16:creationId xmlns:a16="http://schemas.microsoft.com/office/drawing/2014/main" id="{4095A93E-71CA-49DD-A865-D1FD0FBF302D}"/>
              </a:ext>
            </a:extLst>
          </p:cNvPr>
          <p:cNvSpPr txBox="1"/>
          <p:nvPr/>
        </p:nvSpPr>
        <p:spPr>
          <a:xfrm>
            <a:off x="8685220" y="4530937"/>
            <a:ext cx="1868400"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Project Name</a:t>
            </a:r>
          </a:p>
        </p:txBody>
      </p:sp>
      <p:grpSp>
        <p:nvGrpSpPr>
          <p:cNvPr id="159" name="Group 158">
            <a:extLst>
              <a:ext uri="{FF2B5EF4-FFF2-40B4-BE49-F238E27FC236}">
                <a16:creationId xmlns:a16="http://schemas.microsoft.com/office/drawing/2014/main" id="{20C6E592-6B55-45BD-B0F3-DD88B1428DED}"/>
              </a:ext>
            </a:extLst>
          </p:cNvPr>
          <p:cNvGrpSpPr/>
          <p:nvPr/>
        </p:nvGrpSpPr>
        <p:grpSpPr>
          <a:xfrm>
            <a:off x="9653683" y="308426"/>
            <a:ext cx="1868400" cy="1807474"/>
            <a:chOff x="8665603" y="3206990"/>
            <a:chExt cx="3330874" cy="3222258"/>
          </a:xfrm>
        </p:grpSpPr>
        <p:sp>
          <p:nvSpPr>
            <p:cNvPr id="160" name="Oval 159">
              <a:extLst>
                <a:ext uri="{FF2B5EF4-FFF2-40B4-BE49-F238E27FC236}">
                  <a16:creationId xmlns:a16="http://schemas.microsoft.com/office/drawing/2014/main" id="{D2B33769-FC85-491C-A492-23CDB5883166}"/>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1" name="Oval 160">
              <a:extLst>
                <a:ext uri="{FF2B5EF4-FFF2-40B4-BE49-F238E27FC236}">
                  <a16:creationId xmlns:a16="http://schemas.microsoft.com/office/drawing/2014/main" id="{0E1459F3-B3A9-4B96-97B4-F96753CAE333}"/>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2" name="Group 161">
            <a:extLst>
              <a:ext uri="{FF2B5EF4-FFF2-40B4-BE49-F238E27FC236}">
                <a16:creationId xmlns:a16="http://schemas.microsoft.com/office/drawing/2014/main" id="{859E763A-2ED8-45A9-9B92-CBEB1A7E6A8F}"/>
              </a:ext>
            </a:extLst>
          </p:cNvPr>
          <p:cNvGrpSpPr/>
          <p:nvPr/>
        </p:nvGrpSpPr>
        <p:grpSpPr>
          <a:xfrm>
            <a:off x="10186310" y="1558655"/>
            <a:ext cx="965832" cy="1377671"/>
            <a:chOff x="8541680" y="4188469"/>
            <a:chExt cx="1486430" cy="2120256"/>
          </a:xfrm>
          <a:solidFill>
            <a:schemeClr val="tx1"/>
          </a:solidFill>
        </p:grpSpPr>
        <p:grpSp>
          <p:nvGrpSpPr>
            <p:cNvPr id="163" name="Group 162">
              <a:extLst>
                <a:ext uri="{FF2B5EF4-FFF2-40B4-BE49-F238E27FC236}">
                  <a16:creationId xmlns:a16="http://schemas.microsoft.com/office/drawing/2014/main" id="{B4A965BB-DE3F-4FD4-ACC1-AD2B248587C9}"/>
                </a:ext>
              </a:extLst>
            </p:cNvPr>
            <p:cNvGrpSpPr/>
            <p:nvPr/>
          </p:nvGrpSpPr>
          <p:grpSpPr>
            <a:xfrm>
              <a:off x="9956110" y="4188469"/>
              <a:ext cx="72000" cy="2120256"/>
              <a:chOff x="9151342" y="4617676"/>
              <a:chExt cx="72000" cy="2120256"/>
            </a:xfrm>
            <a:grpFill/>
          </p:grpSpPr>
          <p:sp>
            <p:nvSpPr>
              <p:cNvPr id="259" name="Oval 258">
                <a:extLst>
                  <a:ext uri="{FF2B5EF4-FFF2-40B4-BE49-F238E27FC236}">
                    <a16:creationId xmlns:a16="http://schemas.microsoft.com/office/drawing/2014/main" id="{DE99D48D-FD88-4590-84FC-8A40D0A4588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0" name="Oval 259">
                <a:extLst>
                  <a:ext uri="{FF2B5EF4-FFF2-40B4-BE49-F238E27FC236}">
                    <a16:creationId xmlns:a16="http://schemas.microsoft.com/office/drawing/2014/main" id="{61823DFB-B853-437C-AA45-98D0612E179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1" name="Oval 260">
                <a:extLst>
                  <a:ext uri="{FF2B5EF4-FFF2-40B4-BE49-F238E27FC236}">
                    <a16:creationId xmlns:a16="http://schemas.microsoft.com/office/drawing/2014/main" id="{75A27940-4E14-4C2B-8BF8-1212A5AEBB4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2" name="Oval 261">
                <a:extLst>
                  <a:ext uri="{FF2B5EF4-FFF2-40B4-BE49-F238E27FC236}">
                    <a16:creationId xmlns:a16="http://schemas.microsoft.com/office/drawing/2014/main" id="{9924B1C1-9DA1-48B8-86CD-18FDFC5F148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3" name="Oval 262">
                <a:extLst>
                  <a:ext uri="{FF2B5EF4-FFF2-40B4-BE49-F238E27FC236}">
                    <a16:creationId xmlns:a16="http://schemas.microsoft.com/office/drawing/2014/main" id="{98EE56AE-EBD2-49E7-9CB6-49686419E27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4" name="Oval 263">
                <a:extLst>
                  <a:ext uri="{FF2B5EF4-FFF2-40B4-BE49-F238E27FC236}">
                    <a16:creationId xmlns:a16="http://schemas.microsoft.com/office/drawing/2014/main" id="{925D5BA9-0833-4DBF-91C8-AF52D920C3B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5" name="Oval 264">
                <a:extLst>
                  <a:ext uri="{FF2B5EF4-FFF2-40B4-BE49-F238E27FC236}">
                    <a16:creationId xmlns:a16="http://schemas.microsoft.com/office/drawing/2014/main" id="{A2ABA060-F687-4B23-B09F-16954EE1139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6" name="Oval 265">
                <a:extLst>
                  <a:ext uri="{FF2B5EF4-FFF2-40B4-BE49-F238E27FC236}">
                    <a16:creationId xmlns:a16="http://schemas.microsoft.com/office/drawing/2014/main" id="{3471169D-6D92-463A-9683-51E74469C1A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7" name="Oval 266">
                <a:extLst>
                  <a:ext uri="{FF2B5EF4-FFF2-40B4-BE49-F238E27FC236}">
                    <a16:creationId xmlns:a16="http://schemas.microsoft.com/office/drawing/2014/main" id="{99D46ABB-C988-4D36-8607-77F881B7728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8" name="Oval 267">
                <a:extLst>
                  <a:ext uri="{FF2B5EF4-FFF2-40B4-BE49-F238E27FC236}">
                    <a16:creationId xmlns:a16="http://schemas.microsoft.com/office/drawing/2014/main" id="{9F4566ED-C077-4F8F-9A0B-42A96FCFA3D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4" name="Group 163">
              <a:extLst>
                <a:ext uri="{FF2B5EF4-FFF2-40B4-BE49-F238E27FC236}">
                  <a16:creationId xmlns:a16="http://schemas.microsoft.com/office/drawing/2014/main" id="{85D90DC1-49C1-4B3B-8A02-9BFA06121AF8}"/>
                </a:ext>
              </a:extLst>
            </p:cNvPr>
            <p:cNvGrpSpPr/>
            <p:nvPr/>
          </p:nvGrpSpPr>
          <p:grpSpPr>
            <a:xfrm>
              <a:off x="9602501" y="4188469"/>
              <a:ext cx="72000" cy="2120256"/>
              <a:chOff x="9151342" y="4617676"/>
              <a:chExt cx="72000" cy="2120256"/>
            </a:xfrm>
            <a:grpFill/>
          </p:grpSpPr>
          <p:sp>
            <p:nvSpPr>
              <p:cNvPr id="198" name="Oval 197">
                <a:extLst>
                  <a:ext uri="{FF2B5EF4-FFF2-40B4-BE49-F238E27FC236}">
                    <a16:creationId xmlns:a16="http://schemas.microsoft.com/office/drawing/2014/main" id="{E89E4582-F9A2-46C2-A716-AEAE0B205CD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9" name="Oval 198">
                <a:extLst>
                  <a:ext uri="{FF2B5EF4-FFF2-40B4-BE49-F238E27FC236}">
                    <a16:creationId xmlns:a16="http://schemas.microsoft.com/office/drawing/2014/main" id="{6370D203-4420-4352-BD33-E73B1003D96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0" name="Oval 199">
                <a:extLst>
                  <a:ext uri="{FF2B5EF4-FFF2-40B4-BE49-F238E27FC236}">
                    <a16:creationId xmlns:a16="http://schemas.microsoft.com/office/drawing/2014/main" id="{F10A3943-622D-4472-AF14-AF89ED6F4F6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1" name="Oval 200">
                <a:extLst>
                  <a:ext uri="{FF2B5EF4-FFF2-40B4-BE49-F238E27FC236}">
                    <a16:creationId xmlns:a16="http://schemas.microsoft.com/office/drawing/2014/main" id="{EC32358E-197C-4A5A-9795-EE8B3194F711}"/>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2" name="Oval 201">
                <a:extLst>
                  <a:ext uri="{FF2B5EF4-FFF2-40B4-BE49-F238E27FC236}">
                    <a16:creationId xmlns:a16="http://schemas.microsoft.com/office/drawing/2014/main" id="{C43661EB-0749-4E98-A639-E8D45909B7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3" name="Oval 202">
                <a:extLst>
                  <a:ext uri="{FF2B5EF4-FFF2-40B4-BE49-F238E27FC236}">
                    <a16:creationId xmlns:a16="http://schemas.microsoft.com/office/drawing/2014/main" id="{3636767C-D689-4170-A111-7FE5F064E0F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5" name="Oval 254">
                <a:extLst>
                  <a:ext uri="{FF2B5EF4-FFF2-40B4-BE49-F238E27FC236}">
                    <a16:creationId xmlns:a16="http://schemas.microsoft.com/office/drawing/2014/main" id="{74A09AC9-5F29-4588-AC25-5CD4FFECB976}"/>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6" name="Oval 255">
                <a:extLst>
                  <a:ext uri="{FF2B5EF4-FFF2-40B4-BE49-F238E27FC236}">
                    <a16:creationId xmlns:a16="http://schemas.microsoft.com/office/drawing/2014/main" id="{D2EF46F4-799D-4404-8295-10DAF322E0F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7" name="Oval 256">
                <a:extLst>
                  <a:ext uri="{FF2B5EF4-FFF2-40B4-BE49-F238E27FC236}">
                    <a16:creationId xmlns:a16="http://schemas.microsoft.com/office/drawing/2014/main" id="{C729C313-1F61-454C-9EB6-603A3731A2A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8" name="Oval 257">
                <a:extLst>
                  <a:ext uri="{FF2B5EF4-FFF2-40B4-BE49-F238E27FC236}">
                    <a16:creationId xmlns:a16="http://schemas.microsoft.com/office/drawing/2014/main" id="{AEA6E5A8-EB07-41F6-815B-0ED629D7B6C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5" name="Group 164">
              <a:extLst>
                <a:ext uri="{FF2B5EF4-FFF2-40B4-BE49-F238E27FC236}">
                  <a16:creationId xmlns:a16="http://schemas.microsoft.com/office/drawing/2014/main" id="{341494F2-9A01-4E26-9984-90DE697202D5}"/>
                </a:ext>
              </a:extLst>
            </p:cNvPr>
            <p:cNvGrpSpPr/>
            <p:nvPr/>
          </p:nvGrpSpPr>
          <p:grpSpPr>
            <a:xfrm>
              <a:off x="9248894" y="4188469"/>
              <a:ext cx="72000" cy="2120256"/>
              <a:chOff x="9151342" y="4617676"/>
              <a:chExt cx="72000" cy="2120256"/>
            </a:xfrm>
            <a:grpFill/>
          </p:grpSpPr>
          <p:sp>
            <p:nvSpPr>
              <p:cNvPr id="188" name="Oval 187">
                <a:extLst>
                  <a:ext uri="{FF2B5EF4-FFF2-40B4-BE49-F238E27FC236}">
                    <a16:creationId xmlns:a16="http://schemas.microsoft.com/office/drawing/2014/main" id="{528EBDA8-2414-4CDE-A75A-E305F3069CA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9" name="Oval 188">
                <a:extLst>
                  <a:ext uri="{FF2B5EF4-FFF2-40B4-BE49-F238E27FC236}">
                    <a16:creationId xmlns:a16="http://schemas.microsoft.com/office/drawing/2014/main" id="{FD21450F-0543-47C6-9B27-50D025EE57A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0" name="Oval 189">
                <a:extLst>
                  <a:ext uri="{FF2B5EF4-FFF2-40B4-BE49-F238E27FC236}">
                    <a16:creationId xmlns:a16="http://schemas.microsoft.com/office/drawing/2014/main" id="{B578BD9E-0CE4-4BFC-A28C-E24A16F221D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1" name="Oval 190">
                <a:extLst>
                  <a:ext uri="{FF2B5EF4-FFF2-40B4-BE49-F238E27FC236}">
                    <a16:creationId xmlns:a16="http://schemas.microsoft.com/office/drawing/2014/main" id="{6B55880A-D1D0-4797-BBDB-9AAD06C3DC4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2" name="Oval 191">
                <a:extLst>
                  <a:ext uri="{FF2B5EF4-FFF2-40B4-BE49-F238E27FC236}">
                    <a16:creationId xmlns:a16="http://schemas.microsoft.com/office/drawing/2014/main" id="{EAEBF6EF-E4EE-42E7-80E3-7725B8CBD11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3" name="Oval 192">
                <a:extLst>
                  <a:ext uri="{FF2B5EF4-FFF2-40B4-BE49-F238E27FC236}">
                    <a16:creationId xmlns:a16="http://schemas.microsoft.com/office/drawing/2014/main" id="{993298D2-7AC1-40E1-8591-1130AE26A9C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4" name="Oval 193">
                <a:extLst>
                  <a:ext uri="{FF2B5EF4-FFF2-40B4-BE49-F238E27FC236}">
                    <a16:creationId xmlns:a16="http://schemas.microsoft.com/office/drawing/2014/main" id="{872640C0-FC53-4657-97C5-C2101F172AC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5" name="Oval 194">
                <a:extLst>
                  <a:ext uri="{FF2B5EF4-FFF2-40B4-BE49-F238E27FC236}">
                    <a16:creationId xmlns:a16="http://schemas.microsoft.com/office/drawing/2014/main" id="{43AC5442-37A6-444E-AF69-183AA6143D2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6" name="Oval 195">
                <a:extLst>
                  <a:ext uri="{FF2B5EF4-FFF2-40B4-BE49-F238E27FC236}">
                    <a16:creationId xmlns:a16="http://schemas.microsoft.com/office/drawing/2014/main" id="{85907B96-9BBA-43FD-896C-AC21BE95469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7" name="Oval 196">
                <a:extLst>
                  <a:ext uri="{FF2B5EF4-FFF2-40B4-BE49-F238E27FC236}">
                    <a16:creationId xmlns:a16="http://schemas.microsoft.com/office/drawing/2014/main" id="{0AB255A8-92AC-4B9D-B3F6-F6DF6CD77FC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6" name="Group 165">
              <a:extLst>
                <a:ext uri="{FF2B5EF4-FFF2-40B4-BE49-F238E27FC236}">
                  <a16:creationId xmlns:a16="http://schemas.microsoft.com/office/drawing/2014/main" id="{52EC695C-FB5F-416D-A99C-58BD979639A5}"/>
                </a:ext>
              </a:extLst>
            </p:cNvPr>
            <p:cNvGrpSpPr/>
            <p:nvPr/>
          </p:nvGrpSpPr>
          <p:grpSpPr>
            <a:xfrm>
              <a:off x="8895287" y="4188469"/>
              <a:ext cx="72000" cy="2120256"/>
              <a:chOff x="9151342" y="4617676"/>
              <a:chExt cx="72000" cy="2120256"/>
            </a:xfrm>
            <a:grpFill/>
          </p:grpSpPr>
          <p:sp>
            <p:nvSpPr>
              <p:cNvPr id="178" name="Oval 177">
                <a:extLst>
                  <a:ext uri="{FF2B5EF4-FFF2-40B4-BE49-F238E27FC236}">
                    <a16:creationId xmlns:a16="http://schemas.microsoft.com/office/drawing/2014/main" id="{41B43585-C6DE-4AFB-9FEF-A632B536636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9" name="Oval 178">
                <a:extLst>
                  <a:ext uri="{FF2B5EF4-FFF2-40B4-BE49-F238E27FC236}">
                    <a16:creationId xmlns:a16="http://schemas.microsoft.com/office/drawing/2014/main" id="{5F009603-D8E7-4C68-9E7A-2C40E1B01B6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0" name="Oval 179">
                <a:extLst>
                  <a:ext uri="{FF2B5EF4-FFF2-40B4-BE49-F238E27FC236}">
                    <a16:creationId xmlns:a16="http://schemas.microsoft.com/office/drawing/2014/main" id="{7B6B7E2B-3C28-41F1-982D-3F243B45D6D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1" name="Oval 180">
                <a:extLst>
                  <a:ext uri="{FF2B5EF4-FFF2-40B4-BE49-F238E27FC236}">
                    <a16:creationId xmlns:a16="http://schemas.microsoft.com/office/drawing/2014/main" id="{BF0BDD30-99C7-4C70-966C-3C6FE690F221}"/>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2" name="Oval 181">
                <a:extLst>
                  <a:ext uri="{FF2B5EF4-FFF2-40B4-BE49-F238E27FC236}">
                    <a16:creationId xmlns:a16="http://schemas.microsoft.com/office/drawing/2014/main" id="{7EE22580-5B08-47EF-82E0-7A12729C687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3" name="Oval 182">
                <a:extLst>
                  <a:ext uri="{FF2B5EF4-FFF2-40B4-BE49-F238E27FC236}">
                    <a16:creationId xmlns:a16="http://schemas.microsoft.com/office/drawing/2014/main" id="{F2D39DB6-1F7E-4845-82D7-B93ED638BD3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4" name="Oval 183">
                <a:extLst>
                  <a:ext uri="{FF2B5EF4-FFF2-40B4-BE49-F238E27FC236}">
                    <a16:creationId xmlns:a16="http://schemas.microsoft.com/office/drawing/2014/main" id="{6C41D7B1-DDD2-4589-A1B6-787A5CC1DE7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5" name="Oval 184">
                <a:extLst>
                  <a:ext uri="{FF2B5EF4-FFF2-40B4-BE49-F238E27FC236}">
                    <a16:creationId xmlns:a16="http://schemas.microsoft.com/office/drawing/2014/main" id="{2077C43A-39D7-49F4-A758-A73A3CF0418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6" name="Oval 185">
                <a:extLst>
                  <a:ext uri="{FF2B5EF4-FFF2-40B4-BE49-F238E27FC236}">
                    <a16:creationId xmlns:a16="http://schemas.microsoft.com/office/drawing/2014/main" id="{92F5D98E-7FDF-40F7-A73C-44CDCD1EBDF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7" name="Oval 186">
                <a:extLst>
                  <a:ext uri="{FF2B5EF4-FFF2-40B4-BE49-F238E27FC236}">
                    <a16:creationId xmlns:a16="http://schemas.microsoft.com/office/drawing/2014/main" id="{EE0CE465-4B59-4484-AF86-BFAB09A67F5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7" name="Group 166">
              <a:extLst>
                <a:ext uri="{FF2B5EF4-FFF2-40B4-BE49-F238E27FC236}">
                  <a16:creationId xmlns:a16="http://schemas.microsoft.com/office/drawing/2014/main" id="{C9E8015F-71A8-438F-A4EF-9133AF2E4196}"/>
                </a:ext>
              </a:extLst>
            </p:cNvPr>
            <p:cNvGrpSpPr/>
            <p:nvPr/>
          </p:nvGrpSpPr>
          <p:grpSpPr>
            <a:xfrm>
              <a:off x="8541680" y="4188469"/>
              <a:ext cx="72000" cy="2120256"/>
              <a:chOff x="9151342" y="4617676"/>
              <a:chExt cx="72000" cy="2120256"/>
            </a:xfrm>
            <a:grpFill/>
          </p:grpSpPr>
          <p:sp>
            <p:nvSpPr>
              <p:cNvPr id="168" name="Oval 167">
                <a:extLst>
                  <a:ext uri="{FF2B5EF4-FFF2-40B4-BE49-F238E27FC236}">
                    <a16:creationId xmlns:a16="http://schemas.microsoft.com/office/drawing/2014/main" id="{04D0722A-70DE-47A2-B776-66C643A6756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9" name="Oval 168">
                <a:extLst>
                  <a:ext uri="{FF2B5EF4-FFF2-40B4-BE49-F238E27FC236}">
                    <a16:creationId xmlns:a16="http://schemas.microsoft.com/office/drawing/2014/main" id="{B2B5C8B4-D33A-481F-A86C-727BE38F7A7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0" name="Oval 169">
                <a:extLst>
                  <a:ext uri="{FF2B5EF4-FFF2-40B4-BE49-F238E27FC236}">
                    <a16:creationId xmlns:a16="http://schemas.microsoft.com/office/drawing/2014/main" id="{A14690F6-EAB2-4874-9722-4543355A347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1" name="Oval 170">
                <a:extLst>
                  <a:ext uri="{FF2B5EF4-FFF2-40B4-BE49-F238E27FC236}">
                    <a16:creationId xmlns:a16="http://schemas.microsoft.com/office/drawing/2014/main" id="{DBAB6EA6-F74D-4F78-B82D-979E728B800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2" name="Oval 171">
                <a:extLst>
                  <a:ext uri="{FF2B5EF4-FFF2-40B4-BE49-F238E27FC236}">
                    <a16:creationId xmlns:a16="http://schemas.microsoft.com/office/drawing/2014/main" id="{5043EA21-8B7F-4D5D-8AE9-67EC8739291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3" name="Oval 172">
                <a:extLst>
                  <a:ext uri="{FF2B5EF4-FFF2-40B4-BE49-F238E27FC236}">
                    <a16:creationId xmlns:a16="http://schemas.microsoft.com/office/drawing/2014/main" id="{877FB6F3-9290-44F6-971F-DABC163F426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4" name="Oval 173">
                <a:extLst>
                  <a:ext uri="{FF2B5EF4-FFF2-40B4-BE49-F238E27FC236}">
                    <a16:creationId xmlns:a16="http://schemas.microsoft.com/office/drawing/2014/main" id="{7A8C82E9-7503-48C2-9884-A2734D46F6D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5" name="Oval 174">
                <a:extLst>
                  <a:ext uri="{FF2B5EF4-FFF2-40B4-BE49-F238E27FC236}">
                    <a16:creationId xmlns:a16="http://schemas.microsoft.com/office/drawing/2014/main" id="{321B7D38-A6F5-4311-8D10-31F038BE217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6" name="Oval 175">
                <a:extLst>
                  <a:ext uri="{FF2B5EF4-FFF2-40B4-BE49-F238E27FC236}">
                    <a16:creationId xmlns:a16="http://schemas.microsoft.com/office/drawing/2014/main" id="{47F9E1AE-F163-4401-9942-497062B14C1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7" name="Oval 176">
                <a:extLst>
                  <a:ext uri="{FF2B5EF4-FFF2-40B4-BE49-F238E27FC236}">
                    <a16:creationId xmlns:a16="http://schemas.microsoft.com/office/drawing/2014/main" id="{D938F1D5-CAB0-4E9C-B082-83B01E8A171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grpSp>
        <p:nvGrpSpPr>
          <p:cNvPr id="331" name="Group 330">
            <a:extLst>
              <a:ext uri="{FF2B5EF4-FFF2-40B4-BE49-F238E27FC236}">
                <a16:creationId xmlns:a16="http://schemas.microsoft.com/office/drawing/2014/main" id="{E9E7FC49-42D1-4197-AE44-EC73ACD0751C}"/>
              </a:ext>
            </a:extLst>
          </p:cNvPr>
          <p:cNvGrpSpPr/>
          <p:nvPr/>
        </p:nvGrpSpPr>
        <p:grpSpPr>
          <a:xfrm flipH="1">
            <a:off x="-189888" y="6086474"/>
            <a:ext cx="1103182" cy="1067209"/>
            <a:chOff x="8665603" y="3206990"/>
            <a:chExt cx="3330874" cy="3222258"/>
          </a:xfrm>
        </p:grpSpPr>
        <p:sp>
          <p:nvSpPr>
            <p:cNvPr id="332" name="Oval 331">
              <a:extLst>
                <a:ext uri="{FF2B5EF4-FFF2-40B4-BE49-F238E27FC236}">
                  <a16:creationId xmlns:a16="http://schemas.microsoft.com/office/drawing/2014/main" id="{905FDB8E-7CC8-496E-9713-0A7F70D932C2}"/>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3" name="Oval 332">
              <a:extLst>
                <a:ext uri="{FF2B5EF4-FFF2-40B4-BE49-F238E27FC236}">
                  <a16:creationId xmlns:a16="http://schemas.microsoft.com/office/drawing/2014/main" id="{DFBBC5A5-16A9-421E-B85B-B6E6EA432563}"/>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4190375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9"/>
                                        </p:tgtEl>
                                        <p:attrNameLst>
                                          <p:attrName>style.visibility</p:attrName>
                                        </p:attrNameLst>
                                      </p:cBhvr>
                                      <p:to>
                                        <p:strVal val="visible"/>
                                      </p:to>
                                    </p:set>
                                    <p:anim calcmode="lin" valueType="num">
                                      <p:cBhvr>
                                        <p:cTn id="7" dur="750" fill="hold"/>
                                        <p:tgtEl>
                                          <p:spTgt spid="159"/>
                                        </p:tgtEl>
                                        <p:attrNameLst>
                                          <p:attrName>ppt_w</p:attrName>
                                        </p:attrNameLst>
                                      </p:cBhvr>
                                      <p:tavLst>
                                        <p:tav tm="0">
                                          <p:val>
                                            <p:fltVal val="0"/>
                                          </p:val>
                                        </p:tav>
                                        <p:tav tm="100000">
                                          <p:val>
                                            <p:strVal val="#ppt_w"/>
                                          </p:val>
                                        </p:tav>
                                      </p:tavLst>
                                    </p:anim>
                                    <p:anim calcmode="lin" valueType="num">
                                      <p:cBhvr>
                                        <p:cTn id="8" dur="750" fill="hold"/>
                                        <p:tgtEl>
                                          <p:spTgt spid="159"/>
                                        </p:tgtEl>
                                        <p:attrNameLst>
                                          <p:attrName>ppt_h</p:attrName>
                                        </p:attrNameLst>
                                      </p:cBhvr>
                                      <p:tavLst>
                                        <p:tav tm="0">
                                          <p:val>
                                            <p:fltVal val="0"/>
                                          </p:val>
                                        </p:tav>
                                        <p:tav tm="100000">
                                          <p:val>
                                            <p:strVal val="#ppt_h"/>
                                          </p:val>
                                        </p:tav>
                                      </p:tavLst>
                                    </p:anim>
                                    <p:animEffect transition="in" filter="fade">
                                      <p:cBhvr>
                                        <p:cTn id="9" dur="750"/>
                                        <p:tgtEl>
                                          <p:spTgt spid="159"/>
                                        </p:tgtEl>
                                      </p:cBhvr>
                                    </p:animEffect>
                                  </p:childTnLst>
                                </p:cTn>
                              </p:par>
                              <p:par>
                                <p:cTn id="10" presetID="53" presetClass="entr" presetSubtype="16" fill="hold" nodeType="withEffect">
                                  <p:stCondLst>
                                    <p:cond delay="0"/>
                                  </p:stCondLst>
                                  <p:childTnLst>
                                    <p:set>
                                      <p:cBhvr>
                                        <p:cTn id="11" dur="1" fill="hold">
                                          <p:stCondLst>
                                            <p:cond delay="0"/>
                                          </p:stCondLst>
                                        </p:cTn>
                                        <p:tgtEl>
                                          <p:spTgt spid="162"/>
                                        </p:tgtEl>
                                        <p:attrNameLst>
                                          <p:attrName>style.visibility</p:attrName>
                                        </p:attrNameLst>
                                      </p:cBhvr>
                                      <p:to>
                                        <p:strVal val="visible"/>
                                      </p:to>
                                    </p:set>
                                    <p:anim calcmode="lin" valueType="num">
                                      <p:cBhvr>
                                        <p:cTn id="12" dur="750" fill="hold"/>
                                        <p:tgtEl>
                                          <p:spTgt spid="162"/>
                                        </p:tgtEl>
                                        <p:attrNameLst>
                                          <p:attrName>ppt_w</p:attrName>
                                        </p:attrNameLst>
                                      </p:cBhvr>
                                      <p:tavLst>
                                        <p:tav tm="0">
                                          <p:val>
                                            <p:fltVal val="0"/>
                                          </p:val>
                                        </p:tav>
                                        <p:tav tm="100000">
                                          <p:val>
                                            <p:strVal val="#ppt_w"/>
                                          </p:val>
                                        </p:tav>
                                      </p:tavLst>
                                    </p:anim>
                                    <p:anim calcmode="lin" valueType="num">
                                      <p:cBhvr>
                                        <p:cTn id="13" dur="750" fill="hold"/>
                                        <p:tgtEl>
                                          <p:spTgt spid="162"/>
                                        </p:tgtEl>
                                        <p:attrNameLst>
                                          <p:attrName>ppt_h</p:attrName>
                                        </p:attrNameLst>
                                      </p:cBhvr>
                                      <p:tavLst>
                                        <p:tav tm="0">
                                          <p:val>
                                            <p:fltVal val="0"/>
                                          </p:val>
                                        </p:tav>
                                        <p:tav tm="100000">
                                          <p:val>
                                            <p:strVal val="#ppt_h"/>
                                          </p:val>
                                        </p:tav>
                                      </p:tavLst>
                                    </p:anim>
                                    <p:animEffect transition="in" filter="fade">
                                      <p:cBhvr>
                                        <p:cTn id="14" dur="750"/>
                                        <p:tgtEl>
                                          <p:spTgt spid="162"/>
                                        </p:tgtEl>
                                      </p:cBhvr>
                                    </p:animEffect>
                                  </p:childTnLst>
                                </p:cTn>
                              </p:par>
                              <p:par>
                                <p:cTn id="15" presetID="53" presetClass="entr" presetSubtype="16" fill="hold" nodeType="withEffect">
                                  <p:stCondLst>
                                    <p:cond delay="0"/>
                                  </p:stCondLst>
                                  <p:childTnLst>
                                    <p:set>
                                      <p:cBhvr>
                                        <p:cTn id="16" dur="1" fill="hold">
                                          <p:stCondLst>
                                            <p:cond delay="0"/>
                                          </p:stCondLst>
                                        </p:cTn>
                                        <p:tgtEl>
                                          <p:spTgt spid="331"/>
                                        </p:tgtEl>
                                        <p:attrNameLst>
                                          <p:attrName>style.visibility</p:attrName>
                                        </p:attrNameLst>
                                      </p:cBhvr>
                                      <p:to>
                                        <p:strVal val="visible"/>
                                      </p:to>
                                    </p:set>
                                    <p:anim calcmode="lin" valueType="num">
                                      <p:cBhvr>
                                        <p:cTn id="17" dur="750" fill="hold"/>
                                        <p:tgtEl>
                                          <p:spTgt spid="331"/>
                                        </p:tgtEl>
                                        <p:attrNameLst>
                                          <p:attrName>ppt_w</p:attrName>
                                        </p:attrNameLst>
                                      </p:cBhvr>
                                      <p:tavLst>
                                        <p:tav tm="0">
                                          <p:val>
                                            <p:fltVal val="0"/>
                                          </p:val>
                                        </p:tav>
                                        <p:tav tm="100000">
                                          <p:val>
                                            <p:strVal val="#ppt_w"/>
                                          </p:val>
                                        </p:tav>
                                      </p:tavLst>
                                    </p:anim>
                                    <p:anim calcmode="lin" valueType="num">
                                      <p:cBhvr>
                                        <p:cTn id="18" dur="750" fill="hold"/>
                                        <p:tgtEl>
                                          <p:spTgt spid="331"/>
                                        </p:tgtEl>
                                        <p:attrNameLst>
                                          <p:attrName>ppt_h</p:attrName>
                                        </p:attrNameLst>
                                      </p:cBhvr>
                                      <p:tavLst>
                                        <p:tav tm="0">
                                          <p:val>
                                            <p:fltVal val="0"/>
                                          </p:val>
                                        </p:tav>
                                        <p:tav tm="100000">
                                          <p:val>
                                            <p:strVal val="#ppt_h"/>
                                          </p:val>
                                        </p:tav>
                                      </p:tavLst>
                                    </p:anim>
                                    <p:animEffect transition="in" filter="fade">
                                      <p:cBhvr>
                                        <p:cTn id="19" dur="750"/>
                                        <p:tgtEl>
                                          <p:spTgt spid="331"/>
                                        </p:tgtEl>
                                      </p:cBhvr>
                                    </p:animEffect>
                                  </p:childTnLst>
                                </p:cTn>
                              </p:par>
                            </p:childTnLst>
                          </p:cTn>
                        </p:par>
                        <p:par>
                          <p:cTn id="20" fill="hold">
                            <p:stCondLst>
                              <p:cond delay="750"/>
                            </p:stCondLst>
                            <p:childTnLst>
                              <p:par>
                                <p:cTn id="21" presetID="22" presetClass="entr" presetSubtype="8" fill="hold" nodeType="afterEffect">
                                  <p:stCondLst>
                                    <p:cond delay="0"/>
                                  </p:stCondLst>
                                  <p:childTnLst>
                                    <p:set>
                                      <p:cBhvr>
                                        <p:cTn id="22" dur="1" fill="hold">
                                          <p:stCondLst>
                                            <p:cond delay="0"/>
                                          </p:stCondLst>
                                        </p:cTn>
                                        <p:tgtEl>
                                          <p:spTgt spid="118"/>
                                        </p:tgtEl>
                                        <p:attrNameLst>
                                          <p:attrName>style.visibility</p:attrName>
                                        </p:attrNameLst>
                                      </p:cBhvr>
                                      <p:to>
                                        <p:strVal val="visible"/>
                                      </p:to>
                                    </p:set>
                                    <p:animEffect transition="in" filter="wipe(left)">
                                      <p:cBhvr>
                                        <p:cTn id="23" dur="750"/>
                                        <p:tgtEl>
                                          <p:spTgt spid="118"/>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wipe(left)">
                                      <p:cBhvr>
                                        <p:cTn id="27" dur="750"/>
                                        <p:tgtEl>
                                          <p:spTgt spid="12">
                                            <p:txEl>
                                              <p:pRg st="0" end="0"/>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750"/>
                                        <p:tgtEl>
                                          <p:spTgt spid="11"/>
                                        </p:tgtEl>
                                      </p:cBhvr>
                                    </p:animEffect>
                                  </p:childTnLst>
                                </p:cTn>
                              </p:par>
                            </p:childTnLst>
                          </p:cTn>
                        </p:par>
                        <p:par>
                          <p:cTn id="31" fill="hold">
                            <p:stCondLst>
                              <p:cond delay="2250"/>
                            </p:stCondLst>
                            <p:childTnLst>
                              <p:par>
                                <p:cTn id="32" presetID="22" presetClass="entr" presetSubtype="1"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up)">
                                      <p:cBhvr>
                                        <p:cTn id="34" dur="750"/>
                                        <p:tgtEl>
                                          <p:spTgt spid="3"/>
                                        </p:tgtEl>
                                      </p:cBhvr>
                                    </p:animEffect>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750" fill="hold"/>
                                        <p:tgtEl>
                                          <p:spTgt spid="4"/>
                                        </p:tgtEl>
                                        <p:attrNameLst>
                                          <p:attrName>ppt_w</p:attrName>
                                        </p:attrNameLst>
                                      </p:cBhvr>
                                      <p:tavLst>
                                        <p:tav tm="0">
                                          <p:val>
                                            <p:fltVal val="0"/>
                                          </p:val>
                                        </p:tav>
                                        <p:tav tm="100000">
                                          <p:val>
                                            <p:strVal val="#ppt_w"/>
                                          </p:val>
                                        </p:tav>
                                      </p:tavLst>
                                    </p:anim>
                                    <p:anim calcmode="lin" valueType="num">
                                      <p:cBhvr>
                                        <p:cTn id="39" dur="750" fill="hold"/>
                                        <p:tgtEl>
                                          <p:spTgt spid="4"/>
                                        </p:tgtEl>
                                        <p:attrNameLst>
                                          <p:attrName>ppt_h</p:attrName>
                                        </p:attrNameLst>
                                      </p:cBhvr>
                                      <p:tavLst>
                                        <p:tav tm="0">
                                          <p:val>
                                            <p:fltVal val="0"/>
                                          </p:val>
                                        </p:tav>
                                        <p:tav tm="100000">
                                          <p:val>
                                            <p:strVal val="#ppt_h"/>
                                          </p:val>
                                        </p:tav>
                                      </p:tavLst>
                                    </p:anim>
                                    <p:animEffect transition="in" filter="fade">
                                      <p:cBhvr>
                                        <p:cTn id="40" dur="750"/>
                                        <p:tgtEl>
                                          <p:spTgt spid="4"/>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750" fill="hold"/>
                                        <p:tgtEl>
                                          <p:spTgt spid="5"/>
                                        </p:tgtEl>
                                        <p:attrNameLst>
                                          <p:attrName>ppt_w</p:attrName>
                                        </p:attrNameLst>
                                      </p:cBhvr>
                                      <p:tavLst>
                                        <p:tav tm="0">
                                          <p:val>
                                            <p:fltVal val="0"/>
                                          </p:val>
                                        </p:tav>
                                        <p:tav tm="100000">
                                          <p:val>
                                            <p:strVal val="#ppt_w"/>
                                          </p:val>
                                        </p:tav>
                                      </p:tavLst>
                                    </p:anim>
                                    <p:anim calcmode="lin" valueType="num">
                                      <p:cBhvr>
                                        <p:cTn id="44" dur="750" fill="hold"/>
                                        <p:tgtEl>
                                          <p:spTgt spid="5"/>
                                        </p:tgtEl>
                                        <p:attrNameLst>
                                          <p:attrName>ppt_h</p:attrName>
                                        </p:attrNameLst>
                                      </p:cBhvr>
                                      <p:tavLst>
                                        <p:tav tm="0">
                                          <p:val>
                                            <p:fltVal val="0"/>
                                          </p:val>
                                        </p:tav>
                                        <p:tav tm="100000">
                                          <p:val>
                                            <p:strVal val="#ppt_h"/>
                                          </p:val>
                                        </p:tav>
                                      </p:tavLst>
                                    </p:anim>
                                    <p:animEffect transition="in" filter="fade">
                                      <p:cBhvr>
                                        <p:cTn id="45" dur="750"/>
                                        <p:tgtEl>
                                          <p:spTgt spid="5"/>
                                        </p:tgtEl>
                                      </p:cBhvr>
                                    </p:animEffect>
                                  </p:childTnLst>
                                </p:cTn>
                              </p:par>
                            </p:childTnLst>
                          </p:cTn>
                        </p:par>
                        <p:par>
                          <p:cTn id="46" fill="hold">
                            <p:stCondLst>
                              <p:cond delay="3750"/>
                            </p:stCondLst>
                            <p:childTnLst>
                              <p:par>
                                <p:cTn id="47" presetID="10" presetClass="entr" presetSubtype="0"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par>
                          <p:cTn id="50" fill="hold">
                            <p:stCondLst>
                              <p:cond delay="4250"/>
                            </p:stCondLst>
                            <p:childTnLst>
                              <p:par>
                                <p:cTn id="51" presetID="22" presetClass="entr" presetSubtype="8"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11" grpId="0"/>
      <p:bldP spid="12" grpId="0" build="p"/>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Oval 457">
            <a:extLst>
              <a:ext uri="{FF2B5EF4-FFF2-40B4-BE49-F238E27FC236}">
                <a16:creationId xmlns:a16="http://schemas.microsoft.com/office/drawing/2014/main" id="{D0CEDA53-7D90-4C77-806C-DB902CD97ADD}"/>
              </a:ext>
            </a:extLst>
          </p:cNvPr>
          <p:cNvSpPr/>
          <p:nvPr/>
        </p:nvSpPr>
        <p:spPr>
          <a:xfrm>
            <a:off x="10124477" y="775040"/>
            <a:ext cx="1912546" cy="19125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459" name="Group 458">
            <a:extLst>
              <a:ext uri="{FF2B5EF4-FFF2-40B4-BE49-F238E27FC236}">
                <a16:creationId xmlns:a16="http://schemas.microsoft.com/office/drawing/2014/main" id="{C2F1945B-1266-48D8-BD22-006A5CD4D418}"/>
              </a:ext>
            </a:extLst>
          </p:cNvPr>
          <p:cNvGrpSpPr/>
          <p:nvPr/>
        </p:nvGrpSpPr>
        <p:grpSpPr>
          <a:xfrm>
            <a:off x="8934872" y="1163878"/>
            <a:ext cx="1852041" cy="989518"/>
            <a:chOff x="10047710" y="169023"/>
            <a:chExt cx="1852041" cy="989518"/>
          </a:xfrm>
        </p:grpSpPr>
        <p:grpSp>
          <p:nvGrpSpPr>
            <p:cNvPr id="460" name="Group 459">
              <a:extLst>
                <a:ext uri="{FF2B5EF4-FFF2-40B4-BE49-F238E27FC236}">
                  <a16:creationId xmlns:a16="http://schemas.microsoft.com/office/drawing/2014/main" id="{13BD87C5-33D4-4D6A-B6F2-326FA523BDCD}"/>
                </a:ext>
              </a:extLst>
            </p:cNvPr>
            <p:cNvGrpSpPr/>
            <p:nvPr/>
          </p:nvGrpSpPr>
          <p:grpSpPr>
            <a:xfrm rot="5400000">
              <a:off x="10942285" y="201074"/>
              <a:ext cx="62892" cy="1852041"/>
              <a:chOff x="9151342" y="4617676"/>
              <a:chExt cx="72000" cy="2120256"/>
            </a:xfrm>
            <a:solidFill>
              <a:schemeClr val="tx1"/>
            </a:solidFill>
          </p:grpSpPr>
          <p:sp>
            <p:nvSpPr>
              <p:cNvPr id="494" name="Oval 493">
                <a:extLst>
                  <a:ext uri="{FF2B5EF4-FFF2-40B4-BE49-F238E27FC236}">
                    <a16:creationId xmlns:a16="http://schemas.microsoft.com/office/drawing/2014/main" id="{C5CEE74E-39B4-4B4C-A1C1-B3173A323B8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5" name="Oval 494">
                <a:extLst>
                  <a:ext uri="{FF2B5EF4-FFF2-40B4-BE49-F238E27FC236}">
                    <a16:creationId xmlns:a16="http://schemas.microsoft.com/office/drawing/2014/main" id="{08A91E1D-11D6-47BF-9258-E6D455292E4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6" name="Oval 495">
                <a:extLst>
                  <a:ext uri="{FF2B5EF4-FFF2-40B4-BE49-F238E27FC236}">
                    <a16:creationId xmlns:a16="http://schemas.microsoft.com/office/drawing/2014/main" id="{25DB091E-F929-431A-963E-31D003D7DCC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7" name="Oval 496">
                <a:extLst>
                  <a:ext uri="{FF2B5EF4-FFF2-40B4-BE49-F238E27FC236}">
                    <a16:creationId xmlns:a16="http://schemas.microsoft.com/office/drawing/2014/main" id="{DE273050-A189-4C38-8205-BE550CCB585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8" name="Oval 497">
                <a:extLst>
                  <a:ext uri="{FF2B5EF4-FFF2-40B4-BE49-F238E27FC236}">
                    <a16:creationId xmlns:a16="http://schemas.microsoft.com/office/drawing/2014/main" id="{2A2ACFDE-6843-4537-B14A-38B264A621A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9" name="Oval 498">
                <a:extLst>
                  <a:ext uri="{FF2B5EF4-FFF2-40B4-BE49-F238E27FC236}">
                    <a16:creationId xmlns:a16="http://schemas.microsoft.com/office/drawing/2014/main" id="{FEECDF7A-A7DB-481F-8C9E-7F06520AE89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0" name="Oval 499">
                <a:extLst>
                  <a:ext uri="{FF2B5EF4-FFF2-40B4-BE49-F238E27FC236}">
                    <a16:creationId xmlns:a16="http://schemas.microsoft.com/office/drawing/2014/main" id="{E0BBC252-25A4-4507-AE81-D0F1A6B6917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1" name="Oval 500">
                <a:extLst>
                  <a:ext uri="{FF2B5EF4-FFF2-40B4-BE49-F238E27FC236}">
                    <a16:creationId xmlns:a16="http://schemas.microsoft.com/office/drawing/2014/main" id="{95E6B446-BBA8-4668-B1DF-DC5A7CB69EB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2" name="Oval 501">
                <a:extLst>
                  <a:ext uri="{FF2B5EF4-FFF2-40B4-BE49-F238E27FC236}">
                    <a16:creationId xmlns:a16="http://schemas.microsoft.com/office/drawing/2014/main" id="{669B6FB3-E5C6-49A8-A04F-2EDA792FB96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3" name="Oval 502">
                <a:extLst>
                  <a:ext uri="{FF2B5EF4-FFF2-40B4-BE49-F238E27FC236}">
                    <a16:creationId xmlns:a16="http://schemas.microsoft.com/office/drawing/2014/main" id="{951E1631-0012-4402-A846-421CC947148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61" name="Group 460">
              <a:extLst>
                <a:ext uri="{FF2B5EF4-FFF2-40B4-BE49-F238E27FC236}">
                  <a16:creationId xmlns:a16="http://schemas.microsoft.com/office/drawing/2014/main" id="{7591AC81-5FF6-4213-96D8-1ACD9327C71A}"/>
                </a:ext>
              </a:extLst>
            </p:cNvPr>
            <p:cNvGrpSpPr/>
            <p:nvPr/>
          </p:nvGrpSpPr>
          <p:grpSpPr>
            <a:xfrm rot="5400000">
              <a:off x="10942285" y="-107801"/>
              <a:ext cx="62892" cy="1852041"/>
              <a:chOff x="9151342" y="4617676"/>
              <a:chExt cx="72000" cy="2120256"/>
            </a:xfrm>
            <a:solidFill>
              <a:schemeClr val="tx1"/>
            </a:solidFill>
          </p:grpSpPr>
          <p:sp>
            <p:nvSpPr>
              <p:cNvPr id="484" name="Oval 483">
                <a:extLst>
                  <a:ext uri="{FF2B5EF4-FFF2-40B4-BE49-F238E27FC236}">
                    <a16:creationId xmlns:a16="http://schemas.microsoft.com/office/drawing/2014/main" id="{F426F8C2-4F98-41FC-8446-993667A48B3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5" name="Oval 484">
                <a:extLst>
                  <a:ext uri="{FF2B5EF4-FFF2-40B4-BE49-F238E27FC236}">
                    <a16:creationId xmlns:a16="http://schemas.microsoft.com/office/drawing/2014/main" id="{B353F77D-4642-4792-AD80-D29413D11F4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6" name="Oval 485">
                <a:extLst>
                  <a:ext uri="{FF2B5EF4-FFF2-40B4-BE49-F238E27FC236}">
                    <a16:creationId xmlns:a16="http://schemas.microsoft.com/office/drawing/2014/main" id="{766BFCAB-0BA3-44F1-9949-BA4D7FD4737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7" name="Oval 486">
                <a:extLst>
                  <a:ext uri="{FF2B5EF4-FFF2-40B4-BE49-F238E27FC236}">
                    <a16:creationId xmlns:a16="http://schemas.microsoft.com/office/drawing/2014/main" id="{54C3C400-0ADB-4AD3-B6B9-C68E90BD9D3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8" name="Oval 487">
                <a:extLst>
                  <a:ext uri="{FF2B5EF4-FFF2-40B4-BE49-F238E27FC236}">
                    <a16:creationId xmlns:a16="http://schemas.microsoft.com/office/drawing/2014/main" id="{40D18E29-F821-463F-B52A-594C98F17E8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9" name="Oval 488">
                <a:extLst>
                  <a:ext uri="{FF2B5EF4-FFF2-40B4-BE49-F238E27FC236}">
                    <a16:creationId xmlns:a16="http://schemas.microsoft.com/office/drawing/2014/main" id="{97BE6AFB-AEEB-4B53-ACBB-53B8A19EE1A9}"/>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0" name="Oval 489">
                <a:extLst>
                  <a:ext uri="{FF2B5EF4-FFF2-40B4-BE49-F238E27FC236}">
                    <a16:creationId xmlns:a16="http://schemas.microsoft.com/office/drawing/2014/main" id="{81B6C205-A1FB-456B-9C17-E07360CBD05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1" name="Oval 490">
                <a:extLst>
                  <a:ext uri="{FF2B5EF4-FFF2-40B4-BE49-F238E27FC236}">
                    <a16:creationId xmlns:a16="http://schemas.microsoft.com/office/drawing/2014/main" id="{6B210405-7504-4644-A9AE-DDE26B51596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2" name="Oval 491">
                <a:extLst>
                  <a:ext uri="{FF2B5EF4-FFF2-40B4-BE49-F238E27FC236}">
                    <a16:creationId xmlns:a16="http://schemas.microsoft.com/office/drawing/2014/main" id="{F87A492D-A7AE-4800-A693-19D7677C868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3" name="Oval 492">
                <a:extLst>
                  <a:ext uri="{FF2B5EF4-FFF2-40B4-BE49-F238E27FC236}">
                    <a16:creationId xmlns:a16="http://schemas.microsoft.com/office/drawing/2014/main" id="{7D0B597B-0D8F-47E4-8D84-3610FAA51A4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62" name="Group 461">
              <a:extLst>
                <a:ext uri="{FF2B5EF4-FFF2-40B4-BE49-F238E27FC236}">
                  <a16:creationId xmlns:a16="http://schemas.microsoft.com/office/drawing/2014/main" id="{AE752FA5-F004-4ED3-B7A1-D833DFB13E00}"/>
                </a:ext>
              </a:extLst>
            </p:cNvPr>
            <p:cNvGrpSpPr/>
            <p:nvPr/>
          </p:nvGrpSpPr>
          <p:grpSpPr>
            <a:xfrm rot="5400000">
              <a:off x="10942285" y="-416676"/>
              <a:ext cx="62892" cy="1852041"/>
              <a:chOff x="9151342" y="4617676"/>
              <a:chExt cx="72000" cy="2120256"/>
            </a:xfrm>
            <a:solidFill>
              <a:schemeClr val="tx1"/>
            </a:solidFill>
          </p:grpSpPr>
          <p:sp>
            <p:nvSpPr>
              <p:cNvPr id="474" name="Oval 473">
                <a:extLst>
                  <a:ext uri="{FF2B5EF4-FFF2-40B4-BE49-F238E27FC236}">
                    <a16:creationId xmlns:a16="http://schemas.microsoft.com/office/drawing/2014/main" id="{58FA23C2-0551-421F-B43C-09E40A9FCC5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5" name="Oval 474">
                <a:extLst>
                  <a:ext uri="{FF2B5EF4-FFF2-40B4-BE49-F238E27FC236}">
                    <a16:creationId xmlns:a16="http://schemas.microsoft.com/office/drawing/2014/main" id="{00D516F0-A1E2-4759-B4E9-F81B26A2B91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6" name="Oval 475">
                <a:extLst>
                  <a:ext uri="{FF2B5EF4-FFF2-40B4-BE49-F238E27FC236}">
                    <a16:creationId xmlns:a16="http://schemas.microsoft.com/office/drawing/2014/main" id="{F997D8D7-0C04-4B9A-94A7-9052592BA0C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7" name="Oval 476">
                <a:extLst>
                  <a:ext uri="{FF2B5EF4-FFF2-40B4-BE49-F238E27FC236}">
                    <a16:creationId xmlns:a16="http://schemas.microsoft.com/office/drawing/2014/main" id="{B67180CA-7582-4982-B5AC-E14EDADA3778}"/>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8" name="Oval 477">
                <a:extLst>
                  <a:ext uri="{FF2B5EF4-FFF2-40B4-BE49-F238E27FC236}">
                    <a16:creationId xmlns:a16="http://schemas.microsoft.com/office/drawing/2014/main" id="{ADFC8ECB-A1E5-4FF9-8182-54A7B7E8D66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9" name="Oval 478">
                <a:extLst>
                  <a:ext uri="{FF2B5EF4-FFF2-40B4-BE49-F238E27FC236}">
                    <a16:creationId xmlns:a16="http://schemas.microsoft.com/office/drawing/2014/main" id="{15A45091-1495-417D-8C93-C633CA5B117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0" name="Oval 479">
                <a:extLst>
                  <a:ext uri="{FF2B5EF4-FFF2-40B4-BE49-F238E27FC236}">
                    <a16:creationId xmlns:a16="http://schemas.microsoft.com/office/drawing/2014/main" id="{09DA9055-7674-437B-A4CC-639F530A62A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1" name="Oval 480">
                <a:extLst>
                  <a:ext uri="{FF2B5EF4-FFF2-40B4-BE49-F238E27FC236}">
                    <a16:creationId xmlns:a16="http://schemas.microsoft.com/office/drawing/2014/main" id="{6C59F823-945F-4C01-9E58-898C3057F56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2" name="Oval 481">
                <a:extLst>
                  <a:ext uri="{FF2B5EF4-FFF2-40B4-BE49-F238E27FC236}">
                    <a16:creationId xmlns:a16="http://schemas.microsoft.com/office/drawing/2014/main" id="{ABA35834-DBC2-43CB-9C49-8FCB65574F6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3" name="Oval 482">
                <a:extLst>
                  <a:ext uri="{FF2B5EF4-FFF2-40B4-BE49-F238E27FC236}">
                    <a16:creationId xmlns:a16="http://schemas.microsoft.com/office/drawing/2014/main" id="{B7A71553-D772-42B9-A382-71EA298D702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63" name="Group 462">
              <a:extLst>
                <a:ext uri="{FF2B5EF4-FFF2-40B4-BE49-F238E27FC236}">
                  <a16:creationId xmlns:a16="http://schemas.microsoft.com/office/drawing/2014/main" id="{E1621353-7CCB-412A-8EED-B6B86125BCDE}"/>
                </a:ext>
              </a:extLst>
            </p:cNvPr>
            <p:cNvGrpSpPr/>
            <p:nvPr/>
          </p:nvGrpSpPr>
          <p:grpSpPr>
            <a:xfrm rot="5400000">
              <a:off x="10942285" y="-725552"/>
              <a:ext cx="62892" cy="1852041"/>
              <a:chOff x="9151342" y="4617676"/>
              <a:chExt cx="72000" cy="2120256"/>
            </a:xfrm>
            <a:solidFill>
              <a:schemeClr val="tx1"/>
            </a:solidFill>
          </p:grpSpPr>
          <p:sp>
            <p:nvSpPr>
              <p:cNvPr id="464" name="Oval 463">
                <a:extLst>
                  <a:ext uri="{FF2B5EF4-FFF2-40B4-BE49-F238E27FC236}">
                    <a16:creationId xmlns:a16="http://schemas.microsoft.com/office/drawing/2014/main" id="{A3246AAF-BC1A-48DF-A526-98F1B2ACF58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5" name="Oval 464">
                <a:extLst>
                  <a:ext uri="{FF2B5EF4-FFF2-40B4-BE49-F238E27FC236}">
                    <a16:creationId xmlns:a16="http://schemas.microsoft.com/office/drawing/2014/main" id="{E2931191-7A2E-4AF0-B266-B8C1F9CE9C3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6" name="Oval 465">
                <a:extLst>
                  <a:ext uri="{FF2B5EF4-FFF2-40B4-BE49-F238E27FC236}">
                    <a16:creationId xmlns:a16="http://schemas.microsoft.com/office/drawing/2014/main" id="{5250B7C1-34F2-4399-B9ED-5A4A14F33DC6}"/>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7" name="Oval 466">
                <a:extLst>
                  <a:ext uri="{FF2B5EF4-FFF2-40B4-BE49-F238E27FC236}">
                    <a16:creationId xmlns:a16="http://schemas.microsoft.com/office/drawing/2014/main" id="{13EC477E-9780-4FFA-A1D4-477379CFB00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8" name="Oval 467">
                <a:extLst>
                  <a:ext uri="{FF2B5EF4-FFF2-40B4-BE49-F238E27FC236}">
                    <a16:creationId xmlns:a16="http://schemas.microsoft.com/office/drawing/2014/main" id="{1F2003BD-D5AC-4030-8F6D-BFB32DF75CE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9" name="Oval 468">
                <a:extLst>
                  <a:ext uri="{FF2B5EF4-FFF2-40B4-BE49-F238E27FC236}">
                    <a16:creationId xmlns:a16="http://schemas.microsoft.com/office/drawing/2014/main" id="{058BD508-B309-4FA0-95E2-7A5983314A6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0" name="Oval 469">
                <a:extLst>
                  <a:ext uri="{FF2B5EF4-FFF2-40B4-BE49-F238E27FC236}">
                    <a16:creationId xmlns:a16="http://schemas.microsoft.com/office/drawing/2014/main" id="{16D8DCCF-C898-44FA-ACBE-1983D124569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1" name="Oval 470">
                <a:extLst>
                  <a:ext uri="{FF2B5EF4-FFF2-40B4-BE49-F238E27FC236}">
                    <a16:creationId xmlns:a16="http://schemas.microsoft.com/office/drawing/2014/main" id="{A243FFFE-447D-4125-97B9-5E169A2F9D9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2" name="Oval 471">
                <a:extLst>
                  <a:ext uri="{FF2B5EF4-FFF2-40B4-BE49-F238E27FC236}">
                    <a16:creationId xmlns:a16="http://schemas.microsoft.com/office/drawing/2014/main" id="{C2134FAB-DCC1-49F7-9DFD-830C29AB6EB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3" name="Oval 472">
                <a:extLst>
                  <a:ext uri="{FF2B5EF4-FFF2-40B4-BE49-F238E27FC236}">
                    <a16:creationId xmlns:a16="http://schemas.microsoft.com/office/drawing/2014/main" id="{D62CB7E3-529A-4191-A699-3672DFC47B4D}"/>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Mockup">
            <a:extLst>
              <a:ext uri="{FF2B5EF4-FFF2-40B4-BE49-F238E27FC236}">
                <a16:creationId xmlns:a16="http://schemas.microsoft.com/office/drawing/2014/main" id="{B3E9FEBF-CAF0-4951-BE72-D99E78D789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4370" y="1387748"/>
            <a:ext cx="5739682" cy="4368254"/>
          </a:xfrm>
          <a:prstGeom prst="rect">
            <a:avLst/>
          </a:prstGeom>
          <a:effectLst/>
        </p:spPr>
      </p:pic>
      <p:sp>
        <p:nvSpPr>
          <p:cNvPr id="5" name="Title 4">
            <a:extLst>
              <a:ext uri="{FF2B5EF4-FFF2-40B4-BE49-F238E27FC236}">
                <a16:creationId xmlns:a16="http://schemas.microsoft.com/office/drawing/2014/main" id="{8D6C82A4-73DE-4877-85DE-C0F2CCD096AD}"/>
              </a:ext>
            </a:extLst>
          </p:cNvPr>
          <p:cNvSpPr>
            <a:spLocks noGrp="1"/>
          </p:cNvSpPr>
          <p:nvPr>
            <p:ph type="ctrTitle"/>
          </p:nvPr>
        </p:nvSpPr>
        <p:spPr/>
        <p:txBody>
          <a:bodyPr/>
          <a:lstStyle/>
          <a:p>
            <a:r>
              <a:rPr lang="en-ID" sz="4000">
                <a:solidFill>
                  <a:schemeClr val="tx1"/>
                </a:solidFill>
                <a:latin typeface="+mj-lt"/>
              </a:rPr>
              <a:t>Mockup Slide</a:t>
            </a:r>
            <a:endParaRPr lang="en-ID"/>
          </a:p>
        </p:txBody>
      </p:sp>
      <p:sp>
        <p:nvSpPr>
          <p:cNvPr id="6" name="Subtitle 5">
            <a:extLst>
              <a:ext uri="{FF2B5EF4-FFF2-40B4-BE49-F238E27FC236}">
                <a16:creationId xmlns:a16="http://schemas.microsoft.com/office/drawing/2014/main" id="{45881BDA-4E60-4E59-9D2C-7BBE5BEF118E}"/>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15" name="TextBox">
            <a:extLst>
              <a:ext uri="{FF2B5EF4-FFF2-40B4-BE49-F238E27FC236}">
                <a16:creationId xmlns:a16="http://schemas.microsoft.com/office/drawing/2014/main" id="{36D3C3EE-4DC4-4E8A-BE0E-030FFF51B52B}"/>
              </a:ext>
            </a:extLst>
          </p:cNvPr>
          <p:cNvSpPr txBox="1"/>
          <p:nvPr/>
        </p:nvSpPr>
        <p:spPr>
          <a:xfrm>
            <a:off x="1786008" y="3498815"/>
            <a:ext cx="3249408"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sit est auctor non sapiente provident nihil rerum molestiae excepturi repellat quod massa repellat sapiente praesent mollitia</a:t>
            </a:r>
            <a:endParaRPr lang="en-ID" sz="1200">
              <a:solidFill>
                <a:schemeClr val="tx1"/>
              </a:solidFill>
            </a:endParaRPr>
          </a:p>
        </p:txBody>
      </p:sp>
      <p:sp>
        <p:nvSpPr>
          <p:cNvPr id="16" name="TextBox">
            <a:extLst>
              <a:ext uri="{FF2B5EF4-FFF2-40B4-BE49-F238E27FC236}">
                <a16:creationId xmlns:a16="http://schemas.microsoft.com/office/drawing/2014/main" id="{C0E9E711-9B63-4AE4-833C-DF54381EE2F7}"/>
              </a:ext>
            </a:extLst>
          </p:cNvPr>
          <p:cNvSpPr txBox="1"/>
          <p:nvPr/>
        </p:nvSpPr>
        <p:spPr>
          <a:xfrm>
            <a:off x="1786006" y="3131158"/>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17" name="Rectangle: Rounded Corners 16">
            <a:extLst>
              <a:ext uri="{FF2B5EF4-FFF2-40B4-BE49-F238E27FC236}">
                <a16:creationId xmlns:a16="http://schemas.microsoft.com/office/drawing/2014/main" id="{08B4869E-58BE-46D1-BEBD-71B3D9247714}"/>
              </a:ext>
            </a:extLst>
          </p:cNvPr>
          <p:cNvSpPr/>
          <p:nvPr/>
        </p:nvSpPr>
        <p:spPr>
          <a:xfrm>
            <a:off x="747400" y="3198526"/>
            <a:ext cx="754643" cy="75464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8" name="TextBox">
            <a:extLst>
              <a:ext uri="{FF2B5EF4-FFF2-40B4-BE49-F238E27FC236}">
                <a16:creationId xmlns:a16="http://schemas.microsoft.com/office/drawing/2014/main" id="{A9B59CC9-A8A3-4E37-932F-350F15621675}"/>
              </a:ext>
            </a:extLst>
          </p:cNvPr>
          <p:cNvSpPr txBox="1"/>
          <p:nvPr/>
        </p:nvSpPr>
        <p:spPr>
          <a:xfrm>
            <a:off x="1786008" y="4857663"/>
            <a:ext cx="3249408"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sit est auctor non sapiente provident nihil rerum molestiae excepturi repellat quod massa repellat sapiente praesent mollitia</a:t>
            </a:r>
            <a:endParaRPr lang="en-ID" sz="1200">
              <a:solidFill>
                <a:schemeClr val="tx1"/>
              </a:solidFill>
            </a:endParaRPr>
          </a:p>
        </p:txBody>
      </p:sp>
      <p:sp>
        <p:nvSpPr>
          <p:cNvPr id="249" name="TextBox">
            <a:extLst>
              <a:ext uri="{FF2B5EF4-FFF2-40B4-BE49-F238E27FC236}">
                <a16:creationId xmlns:a16="http://schemas.microsoft.com/office/drawing/2014/main" id="{9F2A44C2-5A44-4FD7-9431-8D2B40D89DF2}"/>
              </a:ext>
            </a:extLst>
          </p:cNvPr>
          <p:cNvSpPr txBox="1"/>
          <p:nvPr/>
        </p:nvSpPr>
        <p:spPr>
          <a:xfrm>
            <a:off x="1786006" y="4490006"/>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250" name="Rectangle: Rounded Corners 249">
            <a:extLst>
              <a:ext uri="{FF2B5EF4-FFF2-40B4-BE49-F238E27FC236}">
                <a16:creationId xmlns:a16="http://schemas.microsoft.com/office/drawing/2014/main" id="{3B04C2F7-ABE9-49BA-9C76-E4C610A6FA05}"/>
              </a:ext>
            </a:extLst>
          </p:cNvPr>
          <p:cNvSpPr/>
          <p:nvPr/>
        </p:nvSpPr>
        <p:spPr>
          <a:xfrm>
            <a:off x="747400" y="4557374"/>
            <a:ext cx="754643" cy="75464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251" name="Group 250">
            <a:extLst>
              <a:ext uri="{FF2B5EF4-FFF2-40B4-BE49-F238E27FC236}">
                <a16:creationId xmlns:a16="http://schemas.microsoft.com/office/drawing/2014/main" id="{39830E14-29AD-47C3-A557-CF33F4C8B76A}"/>
              </a:ext>
            </a:extLst>
          </p:cNvPr>
          <p:cNvGrpSpPr/>
          <p:nvPr/>
        </p:nvGrpSpPr>
        <p:grpSpPr>
          <a:xfrm>
            <a:off x="900869" y="4752207"/>
            <a:ext cx="447705" cy="364977"/>
            <a:chOff x="5862066" y="-321087"/>
            <a:chExt cx="876300" cy="714375"/>
          </a:xfrm>
          <a:solidFill>
            <a:schemeClr val="bg1"/>
          </a:solidFill>
        </p:grpSpPr>
        <p:sp>
          <p:nvSpPr>
            <p:cNvPr id="252" name="Freeform: Shape 251">
              <a:extLst>
                <a:ext uri="{FF2B5EF4-FFF2-40B4-BE49-F238E27FC236}">
                  <a16:creationId xmlns:a16="http://schemas.microsoft.com/office/drawing/2014/main" id="{E1B62E0E-A079-4431-8A69-2C41F4B898B4}"/>
                </a:ext>
              </a:extLst>
            </p:cNvPr>
            <p:cNvSpPr/>
            <p:nvPr/>
          </p:nvSpPr>
          <p:spPr>
            <a:xfrm>
              <a:off x="6171628" y="-121062"/>
              <a:ext cx="276225" cy="276225"/>
            </a:xfrm>
            <a:custGeom>
              <a:avLst/>
              <a:gdLst>
                <a:gd name="connsiteX0" fmla="*/ 0 w 276225"/>
                <a:gd name="connsiteY0" fmla="*/ 138113 h 276225"/>
                <a:gd name="connsiteX1" fmla="*/ 138113 w 276225"/>
                <a:gd name="connsiteY1" fmla="*/ 276225 h 276225"/>
                <a:gd name="connsiteX2" fmla="*/ 276225 w 276225"/>
                <a:gd name="connsiteY2" fmla="*/ 138113 h 276225"/>
                <a:gd name="connsiteX3" fmla="*/ 138113 w 276225"/>
                <a:gd name="connsiteY3" fmla="*/ 0 h 276225"/>
                <a:gd name="connsiteX4" fmla="*/ 0 w 276225"/>
                <a:gd name="connsiteY4" fmla="*/ 138113 h 276225"/>
                <a:gd name="connsiteX5" fmla="*/ 215265 w 276225"/>
                <a:gd name="connsiteY5" fmla="*/ 179070 h 276225"/>
                <a:gd name="connsiteX6" fmla="*/ 215265 w 276225"/>
                <a:gd name="connsiteY6" fmla="*/ 208598 h 276225"/>
                <a:gd name="connsiteX7" fmla="*/ 60007 w 276225"/>
                <a:gd name="connsiteY7" fmla="*/ 208598 h 276225"/>
                <a:gd name="connsiteX8" fmla="*/ 60007 w 276225"/>
                <a:gd name="connsiteY8" fmla="*/ 179070 h 276225"/>
                <a:gd name="connsiteX9" fmla="*/ 67627 w 276225"/>
                <a:gd name="connsiteY9" fmla="*/ 163830 h 276225"/>
                <a:gd name="connsiteX10" fmla="*/ 105727 w 276225"/>
                <a:gd name="connsiteY10" fmla="*/ 145733 h 276225"/>
                <a:gd name="connsiteX11" fmla="*/ 138113 w 276225"/>
                <a:gd name="connsiteY11" fmla="*/ 140970 h 276225"/>
                <a:gd name="connsiteX12" fmla="*/ 170498 w 276225"/>
                <a:gd name="connsiteY12" fmla="*/ 145733 h 276225"/>
                <a:gd name="connsiteX13" fmla="*/ 208598 w 276225"/>
                <a:gd name="connsiteY13" fmla="*/ 163830 h 276225"/>
                <a:gd name="connsiteX14" fmla="*/ 215265 w 276225"/>
                <a:gd name="connsiteY14" fmla="*/ 179070 h 276225"/>
                <a:gd name="connsiteX15" fmla="*/ 138113 w 276225"/>
                <a:gd name="connsiteY15" fmla="*/ 53340 h 276225"/>
                <a:gd name="connsiteX16" fmla="*/ 177165 w 276225"/>
                <a:gd name="connsiteY16" fmla="*/ 92393 h 276225"/>
                <a:gd name="connsiteX17" fmla="*/ 177165 w 276225"/>
                <a:gd name="connsiteY17" fmla="*/ 92393 h 276225"/>
                <a:gd name="connsiteX18" fmla="*/ 138113 w 276225"/>
                <a:gd name="connsiteY18" fmla="*/ 131445 h 276225"/>
                <a:gd name="connsiteX19" fmla="*/ 99060 w 276225"/>
                <a:gd name="connsiteY19" fmla="*/ 92393 h 276225"/>
                <a:gd name="connsiteX20" fmla="*/ 138113 w 276225"/>
                <a:gd name="connsiteY20" fmla="*/ 5334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6225" h="276225">
                  <a:moveTo>
                    <a:pt x="0" y="138113"/>
                  </a:moveTo>
                  <a:cubicBezTo>
                    <a:pt x="0" y="214313"/>
                    <a:pt x="61913" y="276225"/>
                    <a:pt x="138113" y="276225"/>
                  </a:cubicBezTo>
                  <a:cubicBezTo>
                    <a:pt x="214313" y="276225"/>
                    <a:pt x="276225" y="214313"/>
                    <a:pt x="276225" y="138113"/>
                  </a:cubicBezTo>
                  <a:cubicBezTo>
                    <a:pt x="276225" y="61913"/>
                    <a:pt x="214313" y="0"/>
                    <a:pt x="138113" y="0"/>
                  </a:cubicBezTo>
                  <a:cubicBezTo>
                    <a:pt x="61913" y="0"/>
                    <a:pt x="0" y="61913"/>
                    <a:pt x="0" y="138113"/>
                  </a:cubicBezTo>
                  <a:close/>
                  <a:moveTo>
                    <a:pt x="215265" y="179070"/>
                  </a:moveTo>
                  <a:lnTo>
                    <a:pt x="215265" y="208598"/>
                  </a:lnTo>
                  <a:lnTo>
                    <a:pt x="60007" y="208598"/>
                  </a:lnTo>
                  <a:lnTo>
                    <a:pt x="60007" y="179070"/>
                  </a:lnTo>
                  <a:cubicBezTo>
                    <a:pt x="60007" y="173355"/>
                    <a:pt x="62865" y="167640"/>
                    <a:pt x="67627" y="163830"/>
                  </a:cubicBezTo>
                  <a:cubicBezTo>
                    <a:pt x="79057" y="155258"/>
                    <a:pt x="91440" y="149543"/>
                    <a:pt x="105727" y="145733"/>
                  </a:cubicBezTo>
                  <a:cubicBezTo>
                    <a:pt x="116205" y="142875"/>
                    <a:pt x="126682" y="140970"/>
                    <a:pt x="138113" y="140970"/>
                  </a:cubicBezTo>
                  <a:cubicBezTo>
                    <a:pt x="148590" y="140970"/>
                    <a:pt x="160020" y="142875"/>
                    <a:pt x="170498" y="145733"/>
                  </a:cubicBezTo>
                  <a:cubicBezTo>
                    <a:pt x="183833" y="149543"/>
                    <a:pt x="197168" y="155258"/>
                    <a:pt x="208598" y="163830"/>
                  </a:cubicBezTo>
                  <a:cubicBezTo>
                    <a:pt x="212408" y="167640"/>
                    <a:pt x="215265" y="173355"/>
                    <a:pt x="215265" y="179070"/>
                  </a:cubicBezTo>
                  <a:close/>
                  <a:moveTo>
                    <a:pt x="138113" y="53340"/>
                  </a:moveTo>
                  <a:cubicBezTo>
                    <a:pt x="159068" y="53340"/>
                    <a:pt x="177165" y="70485"/>
                    <a:pt x="177165" y="92393"/>
                  </a:cubicBezTo>
                  <a:lnTo>
                    <a:pt x="177165" y="92393"/>
                  </a:lnTo>
                  <a:cubicBezTo>
                    <a:pt x="177165" y="113348"/>
                    <a:pt x="160020" y="131445"/>
                    <a:pt x="138113" y="131445"/>
                  </a:cubicBezTo>
                  <a:cubicBezTo>
                    <a:pt x="117157" y="131445"/>
                    <a:pt x="99060" y="114300"/>
                    <a:pt x="99060" y="92393"/>
                  </a:cubicBezTo>
                  <a:cubicBezTo>
                    <a:pt x="99060" y="70485"/>
                    <a:pt x="116205" y="53340"/>
                    <a:pt x="138113" y="53340"/>
                  </a:cubicBezTo>
                  <a:close/>
                </a:path>
              </a:pathLst>
            </a:custGeom>
            <a:grpFill/>
            <a:ln w="9525" cap="flat">
              <a:noFill/>
              <a:prstDash val="solid"/>
              <a:miter/>
            </a:ln>
          </p:spPr>
          <p:txBody>
            <a:bodyPr rtlCol="0" anchor="ctr"/>
            <a:lstStyle/>
            <a:p>
              <a:endParaRPr lang="en-ID"/>
            </a:p>
          </p:txBody>
        </p:sp>
        <p:sp>
          <p:nvSpPr>
            <p:cNvPr id="253" name="Freeform: Shape 252">
              <a:extLst>
                <a:ext uri="{FF2B5EF4-FFF2-40B4-BE49-F238E27FC236}">
                  <a16:creationId xmlns:a16="http://schemas.microsoft.com/office/drawing/2014/main" id="{69A8D27A-568C-49CF-82F9-213638F8EE07}"/>
                </a:ext>
              </a:extLst>
            </p:cNvPr>
            <p:cNvSpPr/>
            <p:nvPr/>
          </p:nvSpPr>
          <p:spPr>
            <a:xfrm>
              <a:off x="6709791" y="-924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254" name="Freeform: Shape 253">
              <a:extLst>
                <a:ext uri="{FF2B5EF4-FFF2-40B4-BE49-F238E27FC236}">
                  <a16:creationId xmlns:a16="http://schemas.microsoft.com/office/drawing/2014/main" id="{CF4825E5-0F22-4A47-934C-97D36C3CAB45}"/>
                </a:ext>
              </a:extLst>
            </p:cNvPr>
            <p:cNvSpPr/>
            <p:nvPr/>
          </p:nvSpPr>
          <p:spPr>
            <a:xfrm>
              <a:off x="6546913" y="-924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a:p>
          </p:txBody>
        </p:sp>
        <p:sp>
          <p:nvSpPr>
            <p:cNvPr id="255" name="Freeform: Shape 254">
              <a:extLst>
                <a:ext uri="{FF2B5EF4-FFF2-40B4-BE49-F238E27FC236}">
                  <a16:creationId xmlns:a16="http://schemas.microsoft.com/office/drawing/2014/main" id="{4F6204C4-C168-4FEE-A970-B73ACCB6DFAB}"/>
                </a:ext>
              </a:extLst>
            </p:cNvPr>
            <p:cNvSpPr/>
            <p:nvPr/>
          </p:nvSpPr>
          <p:spPr>
            <a:xfrm>
              <a:off x="6602158" y="-92487"/>
              <a:ext cx="27622" cy="28575"/>
            </a:xfrm>
            <a:custGeom>
              <a:avLst/>
              <a:gdLst>
                <a:gd name="connsiteX0" fmla="*/ 0 w 27622"/>
                <a:gd name="connsiteY0" fmla="*/ 0 h 28575"/>
                <a:gd name="connsiteX1" fmla="*/ 27622 w 27622"/>
                <a:gd name="connsiteY1" fmla="*/ 0 h 28575"/>
                <a:gd name="connsiteX2" fmla="*/ 27622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2" y="0"/>
                  </a:lnTo>
                  <a:lnTo>
                    <a:pt x="27622" y="28575"/>
                  </a:lnTo>
                  <a:lnTo>
                    <a:pt x="0" y="28575"/>
                  </a:lnTo>
                  <a:close/>
                </a:path>
              </a:pathLst>
            </a:custGeom>
            <a:grpFill/>
            <a:ln w="9525" cap="flat">
              <a:noFill/>
              <a:prstDash val="solid"/>
              <a:miter/>
            </a:ln>
          </p:spPr>
          <p:txBody>
            <a:bodyPr rtlCol="0" anchor="ctr"/>
            <a:lstStyle/>
            <a:p>
              <a:endParaRPr lang="en-ID"/>
            </a:p>
          </p:txBody>
        </p:sp>
        <p:sp>
          <p:nvSpPr>
            <p:cNvPr id="256" name="Freeform: Shape 255">
              <a:extLst>
                <a:ext uri="{FF2B5EF4-FFF2-40B4-BE49-F238E27FC236}">
                  <a16:creationId xmlns:a16="http://schemas.microsoft.com/office/drawing/2014/main" id="{F4CB7450-A8D9-4933-A5A6-ECB3822E98FF}"/>
                </a:ext>
              </a:extLst>
            </p:cNvPr>
            <p:cNvSpPr/>
            <p:nvPr/>
          </p:nvSpPr>
          <p:spPr>
            <a:xfrm>
              <a:off x="6656451" y="-924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a:p>
          </p:txBody>
        </p:sp>
        <p:sp>
          <p:nvSpPr>
            <p:cNvPr id="257" name="Freeform: Shape 256">
              <a:extLst>
                <a:ext uri="{FF2B5EF4-FFF2-40B4-BE49-F238E27FC236}">
                  <a16:creationId xmlns:a16="http://schemas.microsoft.com/office/drawing/2014/main" id="{FAE73AB0-14DA-40D0-883F-72AEC88AAC3C}"/>
                </a:ext>
              </a:extLst>
            </p:cNvPr>
            <p:cNvSpPr/>
            <p:nvPr/>
          </p:nvSpPr>
          <p:spPr>
            <a:xfrm>
              <a:off x="6490716" y="-924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258" name="Freeform: Shape 257">
              <a:extLst>
                <a:ext uri="{FF2B5EF4-FFF2-40B4-BE49-F238E27FC236}">
                  <a16:creationId xmlns:a16="http://schemas.microsoft.com/office/drawing/2014/main" id="{CDB9AC70-88EE-4C50-AF38-B6137CC580B5}"/>
                </a:ext>
              </a:extLst>
            </p:cNvPr>
            <p:cNvSpPr/>
            <p:nvPr/>
          </p:nvSpPr>
          <p:spPr>
            <a:xfrm>
              <a:off x="6490716" y="-2067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259" name="Freeform: Shape 258">
              <a:extLst>
                <a:ext uri="{FF2B5EF4-FFF2-40B4-BE49-F238E27FC236}">
                  <a16:creationId xmlns:a16="http://schemas.microsoft.com/office/drawing/2014/main" id="{57AB043D-1BF0-4B7D-8517-C14F247B8A20}"/>
                </a:ext>
              </a:extLst>
            </p:cNvPr>
            <p:cNvSpPr/>
            <p:nvPr/>
          </p:nvSpPr>
          <p:spPr>
            <a:xfrm>
              <a:off x="6490716" y="-1496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260" name="Freeform: Shape 259">
              <a:extLst>
                <a:ext uri="{FF2B5EF4-FFF2-40B4-BE49-F238E27FC236}">
                  <a16:creationId xmlns:a16="http://schemas.microsoft.com/office/drawing/2014/main" id="{04BAB823-67E1-47A7-816B-4B74647C24A5}"/>
                </a:ext>
              </a:extLst>
            </p:cNvPr>
            <p:cNvSpPr/>
            <p:nvPr/>
          </p:nvSpPr>
          <p:spPr>
            <a:xfrm>
              <a:off x="6490716" y="-2639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261" name="Freeform: Shape 260">
              <a:extLst>
                <a:ext uri="{FF2B5EF4-FFF2-40B4-BE49-F238E27FC236}">
                  <a16:creationId xmlns:a16="http://schemas.microsoft.com/office/drawing/2014/main" id="{F569046A-A8A8-4039-B4CF-0051A8AB3848}"/>
                </a:ext>
              </a:extLst>
            </p:cNvPr>
            <p:cNvSpPr/>
            <p:nvPr/>
          </p:nvSpPr>
          <p:spPr>
            <a:xfrm>
              <a:off x="6490716" y="-3210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262" name="Freeform: Shape 261">
              <a:extLst>
                <a:ext uri="{FF2B5EF4-FFF2-40B4-BE49-F238E27FC236}">
                  <a16:creationId xmlns:a16="http://schemas.microsoft.com/office/drawing/2014/main" id="{0B3E61D9-AE00-4711-871D-26A42636E961}"/>
                </a:ext>
              </a:extLst>
            </p:cNvPr>
            <p:cNvSpPr/>
            <p:nvPr/>
          </p:nvSpPr>
          <p:spPr>
            <a:xfrm>
              <a:off x="6602158" y="-321087"/>
              <a:ext cx="27622" cy="28575"/>
            </a:xfrm>
            <a:custGeom>
              <a:avLst/>
              <a:gdLst>
                <a:gd name="connsiteX0" fmla="*/ 0 w 27622"/>
                <a:gd name="connsiteY0" fmla="*/ 0 h 28575"/>
                <a:gd name="connsiteX1" fmla="*/ 27622 w 27622"/>
                <a:gd name="connsiteY1" fmla="*/ 0 h 28575"/>
                <a:gd name="connsiteX2" fmla="*/ 27622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2" y="0"/>
                  </a:lnTo>
                  <a:lnTo>
                    <a:pt x="27622" y="28575"/>
                  </a:lnTo>
                  <a:lnTo>
                    <a:pt x="0" y="28575"/>
                  </a:lnTo>
                  <a:close/>
                </a:path>
              </a:pathLst>
            </a:custGeom>
            <a:grpFill/>
            <a:ln w="9525" cap="flat">
              <a:noFill/>
              <a:prstDash val="solid"/>
              <a:miter/>
            </a:ln>
          </p:spPr>
          <p:txBody>
            <a:bodyPr rtlCol="0" anchor="ctr"/>
            <a:lstStyle/>
            <a:p>
              <a:endParaRPr lang="en-ID"/>
            </a:p>
          </p:txBody>
        </p:sp>
        <p:sp>
          <p:nvSpPr>
            <p:cNvPr id="263" name="Freeform: Shape 262">
              <a:extLst>
                <a:ext uri="{FF2B5EF4-FFF2-40B4-BE49-F238E27FC236}">
                  <a16:creationId xmlns:a16="http://schemas.microsoft.com/office/drawing/2014/main" id="{9571950E-748E-4A31-94EE-65FE383DD9FD}"/>
                </a:ext>
              </a:extLst>
            </p:cNvPr>
            <p:cNvSpPr/>
            <p:nvPr/>
          </p:nvSpPr>
          <p:spPr>
            <a:xfrm>
              <a:off x="6656451" y="-3210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a:p>
          </p:txBody>
        </p:sp>
        <p:sp>
          <p:nvSpPr>
            <p:cNvPr id="264" name="Freeform: Shape 263">
              <a:extLst>
                <a:ext uri="{FF2B5EF4-FFF2-40B4-BE49-F238E27FC236}">
                  <a16:creationId xmlns:a16="http://schemas.microsoft.com/office/drawing/2014/main" id="{F8718056-68EB-4C6F-99D1-608C89DF5886}"/>
                </a:ext>
              </a:extLst>
            </p:cNvPr>
            <p:cNvSpPr/>
            <p:nvPr/>
          </p:nvSpPr>
          <p:spPr>
            <a:xfrm>
              <a:off x="6546913" y="-3210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a:p>
          </p:txBody>
        </p:sp>
        <p:sp>
          <p:nvSpPr>
            <p:cNvPr id="265" name="Freeform: Shape 264">
              <a:extLst>
                <a:ext uri="{FF2B5EF4-FFF2-40B4-BE49-F238E27FC236}">
                  <a16:creationId xmlns:a16="http://schemas.microsoft.com/office/drawing/2014/main" id="{8E61C740-5A45-43FF-809A-41506679DA62}"/>
                </a:ext>
              </a:extLst>
            </p:cNvPr>
            <p:cNvSpPr/>
            <p:nvPr/>
          </p:nvSpPr>
          <p:spPr>
            <a:xfrm>
              <a:off x="6709791" y="-3210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266" name="Freeform: Shape 265">
              <a:extLst>
                <a:ext uri="{FF2B5EF4-FFF2-40B4-BE49-F238E27FC236}">
                  <a16:creationId xmlns:a16="http://schemas.microsoft.com/office/drawing/2014/main" id="{18F742E8-247E-448E-B4EE-ADCEFD5507A0}"/>
                </a:ext>
              </a:extLst>
            </p:cNvPr>
            <p:cNvSpPr/>
            <p:nvPr/>
          </p:nvSpPr>
          <p:spPr>
            <a:xfrm>
              <a:off x="6709791" y="-2639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267" name="Freeform: Shape 266">
              <a:extLst>
                <a:ext uri="{FF2B5EF4-FFF2-40B4-BE49-F238E27FC236}">
                  <a16:creationId xmlns:a16="http://schemas.microsoft.com/office/drawing/2014/main" id="{52D43925-66F1-48AB-8123-42ED97638E2E}"/>
                </a:ext>
              </a:extLst>
            </p:cNvPr>
            <p:cNvSpPr/>
            <p:nvPr/>
          </p:nvSpPr>
          <p:spPr>
            <a:xfrm>
              <a:off x="6709791" y="-2067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268" name="Freeform: Shape 267">
              <a:extLst>
                <a:ext uri="{FF2B5EF4-FFF2-40B4-BE49-F238E27FC236}">
                  <a16:creationId xmlns:a16="http://schemas.microsoft.com/office/drawing/2014/main" id="{CCA9C31B-2AA0-41E5-B4FC-D59175190848}"/>
                </a:ext>
              </a:extLst>
            </p:cNvPr>
            <p:cNvSpPr/>
            <p:nvPr/>
          </p:nvSpPr>
          <p:spPr>
            <a:xfrm>
              <a:off x="6709791" y="-1496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269" name="Freeform: Shape 268">
              <a:extLst>
                <a:ext uri="{FF2B5EF4-FFF2-40B4-BE49-F238E27FC236}">
                  <a16:creationId xmlns:a16="http://schemas.microsoft.com/office/drawing/2014/main" id="{1BCFB266-93E7-43A1-B2E7-D2FE2846154B}"/>
                </a:ext>
              </a:extLst>
            </p:cNvPr>
            <p:cNvSpPr/>
            <p:nvPr/>
          </p:nvSpPr>
          <p:spPr>
            <a:xfrm>
              <a:off x="6472618" y="59913"/>
              <a:ext cx="123825" cy="124777"/>
            </a:xfrm>
            <a:custGeom>
              <a:avLst/>
              <a:gdLst>
                <a:gd name="connsiteX0" fmla="*/ 37148 w 123825"/>
                <a:gd name="connsiteY0" fmla="*/ 119063 h 124777"/>
                <a:gd name="connsiteX1" fmla="*/ 41910 w 123825"/>
                <a:gd name="connsiteY1" fmla="*/ 121920 h 124777"/>
                <a:gd name="connsiteX2" fmla="*/ 44768 w 123825"/>
                <a:gd name="connsiteY2" fmla="*/ 119063 h 124777"/>
                <a:gd name="connsiteX3" fmla="*/ 59055 w 123825"/>
                <a:gd name="connsiteY3" fmla="*/ 80010 h 124777"/>
                <a:gd name="connsiteX4" fmla="*/ 103823 w 123825"/>
                <a:gd name="connsiteY4" fmla="*/ 124777 h 124777"/>
                <a:gd name="connsiteX5" fmla="*/ 123825 w 123825"/>
                <a:gd name="connsiteY5" fmla="*/ 104775 h 124777"/>
                <a:gd name="connsiteX6" fmla="*/ 79058 w 123825"/>
                <a:gd name="connsiteY6" fmla="*/ 60007 h 124777"/>
                <a:gd name="connsiteX7" fmla="*/ 118110 w 123825"/>
                <a:gd name="connsiteY7" fmla="*/ 45720 h 124777"/>
                <a:gd name="connsiteX8" fmla="*/ 120968 w 123825"/>
                <a:gd name="connsiteY8" fmla="*/ 40957 h 124777"/>
                <a:gd name="connsiteX9" fmla="*/ 118110 w 123825"/>
                <a:gd name="connsiteY9" fmla="*/ 38100 h 124777"/>
                <a:gd name="connsiteX10" fmla="*/ 4763 w 123825"/>
                <a:gd name="connsiteY10" fmla="*/ 0 h 124777"/>
                <a:gd name="connsiteX11" fmla="*/ 3810 w 123825"/>
                <a:gd name="connsiteY11" fmla="*/ 0 h 124777"/>
                <a:gd name="connsiteX12" fmla="*/ 3810 w 123825"/>
                <a:gd name="connsiteY12" fmla="*/ 0 h 124777"/>
                <a:gd name="connsiteX13" fmla="*/ 0 w 123825"/>
                <a:gd name="connsiteY13" fmla="*/ 3810 h 124777"/>
                <a:gd name="connsiteX14" fmla="*/ 0 w 123825"/>
                <a:gd name="connsiteY14" fmla="*/ 4763 h 124777"/>
                <a:gd name="connsiteX15" fmla="*/ 37148 w 123825"/>
                <a:gd name="connsiteY15" fmla="*/ 119063 h 12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825" h="124777">
                  <a:moveTo>
                    <a:pt x="37148" y="119063"/>
                  </a:moveTo>
                  <a:cubicBezTo>
                    <a:pt x="38100" y="120968"/>
                    <a:pt x="40005" y="121920"/>
                    <a:pt x="41910" y="121920"/>
                  </a:cubicBezTo>
                  <a:cubicBezTo>
                    <a:pt x="42863" y="121920"/>
                    <a:pt x="43815" y="120968"/>
                    <a:pt x="44768" y="119063"/>
                  </a:cubicBezTo>
                  <a:lnTo>
                    <a:pt x="59055" y="80010"/>
                  </a:lnTo>
                  <a:lnTo>
                    <a:pt x="103823" y="124777"/>
                  </a:lnTo>
                  <a:lnTo>
                    <a:pt x="123825" y="104775"/>
                  </a:lnTo>
                  <a:lnTo>
                    <a:pt x="79058" y="60007"/>
                  </a:lnTo>
                  <a:lnTo>
                    <a:pt x="118110" y="45720"/>
                  </a:lnTo>
                  <a:cubicBezTo>
                    <a:pt x="120015" y="44768"/>
                    <a:pt x="120968" y="42863"/>
                    <a:pt x="120968" y="40957"/>
                  </a:cubicBezTo>
                  <a:cubicBezTo>
                    <a:pt x="120968" y="40005"/>
                    <a:pt x="120015" y="39052"/>
                    <a:pt x="118110" y="38100"/>
                  </a:cubicBezTo>
                  <a:lnTo>
                    <a:pt x="4763" y="0"/>
                  </a:lnTo>
                  <a:cubicBezTo>
                    <a:pt x="4763" y="0"/>
                    <a:pt x="3810" y="0"/>
                    <a:pt x="3810" y="0"/>
                  </a:cubicBezTo>
                  <a:lnTo>
                    <a:pt x="3810" y="0"/>
                  </a:lnTo>
                  <a:cubicBezTo>
                    <a:pt x="1905" y="0"/>
                    <a:pt x="0" y="1905"/>
                    <a:pt x="0" y="3810"/>
                  </a:cubicBezTo>
                  <a:cubicBezTo>
                    <a:pt x="0" y="3810"/>
                    <a:pt x="0" y="4763"/>
                    <a:pt x="0" y="4763"/>
                  </a:cubicBezTo>
                  <a:lnTo>
                    <a:pt x="37148" y="119063"/>
                  </a:lnTo>
                  <a:close/>
                </a:path>
              </a:pathLst>
            </a:custGeom>
            <a:grpFill/>
            <a:ln w="9525" cap="flat">
              <a:noFill/>
              <a:prstDash val="solid"/>
              <a:miter/>
            </a:ln>
          </p:spPr>
          <p:txBody>
            <a:bodyPr rtlCol="0" anchor="ctr"/>
            <a:lstStyle/>
            <a:p>
              <a:endParaRPr lang="en-ID"/>
            </a:p>
          </p:txBody>
        </p:sp>
        <p:sp>
          <p:nvSpPr>
            <p:cNvPr id="270" name="Freeform: Shape 269">
              <a:extLst>
                <a:ext uri="{FF2B5EF4-FFF2-40B4-BE49-F238E27FC236}">
                  <a16:creationId xmlns:a16="http://schemas.microsoft.com/office/drawing/2014/main" id="{F0E08E83-5468-4AD5-8572-AA7413A42473}"/>
                </a:ext>
              </a:extLst>
            </p:cNvPr>
            <p:cNvSpPr/>
            <p:nvPr/>
          </p:nvSpPr>
          <p:spPr>
            <a:xfrm>
              <a:off x="5862066" y="-168687"/>
              <a:ext cx="257175" cy="200025"/>
            </a:xfrm>
            <a:custGeom>
              <a:avLst/>
              <a:gdLst>
                <a:gd name="connsiteX0" fmla="*/ 257175 w 257175"/>
                <a:gd name="connsiteY0" fmla="*/ 0 h 200025"/>
                <a:gd name="connsiteX1" fmla="*/ 0 w 257175"/>
                <a:gd name="connsiteY1" fmla="*/ 0 h 200025"/>
                <a:gd name="connsiteX2" fmla="*/ 0 w 257175"/>
                <a:gd name="connsiteY2" fmla="*/ 200025 h 200025"/>
                <a:gd name="connsiteX3" fmla="*/ 257175 w 257175"/>
                <a:gd name="connsiteY3" fmla="*/ 200025 h 200025"/>
                <a:gd name="connsiteX4" fmla="*/ 257175 w 257175"/>
                <a:gd name="connsiteY4" fmla="*/ 0 h 200025"/>
                <a:gd name="connsiteX5" fmla="*/ 228600 w 257175"/>
                <a:gd name="connsiteY5" fmla="*/ 171450 h 200025"/>
                <a:gd name="connsiteX6" fmla="*/ 28575 w 257175"/>
                <a:gd name="connsiteY6" fmla="*/ 171450 h 200025"/>
                <a:gd name="connsiteX7" fmla="*/ 28575 w 257175"/>
                <a:gd name="connsiteY7" fmla="*/ 28575 h 200025"/>
                <a:gd name="connsiteX8" fmla="*/ 228600 w 257175"/>
                <a:gd name="connsiteY8" fmla="*/ 28575 h 200025"/>
                <a:gd name="connsiteX9" fmla="*/ 228600 w 257175"/>
                <a:gd name="connsiteY9" fmla="*/ 17145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175" h="200025">
                  <a:moveTo>
                    <a:pt x="257175" y="0"/>
                  </a:moveTo>
                  <a:lnTo>
                    <a:pt x="0" y="0"/>
                  </a:lnTo>
                  <a:lnTo>
                    <a:pt x="0" y="200025"/>
                  </a:lnTo>
                  <a:lnTo>
                    <a:pt x="257175" y="200025"/>
                  </a:lnTo>
                  <a:lnTo>
                    <a:pt x="257175" y="0"/>
                  </a:lnTo>
                  <a:close/>
                  <a:moveTo>
                    <a:pt x="228600" y="171450"/>
                  </a:moveTo>
                  <a:lnTo>
                    <a:pt x="28575" y="171450"/>
                  </a:lnTo>
                  <a:lnTo>
                    <a:pt x="28575" y="28575"/>
                  </a:lnTo>
                  <a:lnTo>
                    <a:pt x="228600" y="28575"/>
                  </a:lnTo>
                  <a:lnTo>
                    <a:pt x="228600" y="171450"/>
                  </a:lnTo>
                  <a:close/>
                </a:path>
              </a:pathLst>
            </a:custGeom>
            <a:grpFill/>
            <a:ln w="9525" cap="flat">
              <a:noFill/>
              <a:prstDash val="solid"/>
              <a:miter/>
            </a:ln>
          </p:spPr>
          <p:txBody>
            <a:bodyPr rtlCol="0" anchor="ctr"/>
            <a:lstStyle/>
            <a:p>
              <a:endParaRPr lang="en-ID"/>
            </a:p>
          </p:txBody>
        </p:sp>
        <p:sp>
          <p:nvSpPr>
            <p:cNvPr id="271" name="Freeform: Shape 270">
              <a:extLst>
                <a:ext uri="{FF2B5EF4-FFF2-40B4-BE49-F238E27FC236}">
                  <a16:creationId xmlns:a16="http://schemas.microsoft.com/office/drawing/2014/main" id="{539B5C76-2BBD-45F7-834B-01D6B8EC971B}"/>
                </a:ext>
              </a:extLst>
            </p:cNvPr>
            <p:cNvSpPr/>
            <p:nvPr/>
          </p:nvSpPr>
          <p:spPr>
            <a:xfrm>
              <a:off x="5928741" y="-116299"/>
              <a:ext cx="114300" cy="28575"/>
            </a:xfrm>
            <a:custGeom>
              <a:avLst/>
              <a:gdLst>
                <a:gd name="connsiteX0" fmla="*/ 0 w 114300"/>
                <a:gd name="connsiteY0" fmla="*/ 0 h 28575"/>
                <a:gd name="connsiteX1" fmla="*/ 114300 w 114300"/>
                <a:gd name="connsiteY1" fmla="*/ 0 h 28575"/>
                <a:gd name="connsiteX2" fmla="*/ 114300 w 114300"/>
                <a:gd name="connsiteY2" fmla="*/ 28575 h 28575"/>
                <a:gd name="connsiteX3" fmla="*/ 0 w 114300"/>
                <a:gd name="connsiteY3" fmla="*/ 28575 h 28575"/>
              </a:gdLst>
              <a:ahLst/>
              <a:cxnLst>
                <a:cxn ang="0">
                  <a:pos x="connsiteX0" y="connsiteY0"/>
                </a:cxn>
                <a:cxn ang="0">
                  <a:pos x="connsiteX1" y="connsiteY1"/>
                </a:cxn>
                <a:cxn ang="0">
                  <a:pos x="connsiteX2" y="connsiteY2"/>
                </a:cxn>
                <a:cxn ang="0">
                  <a:pos x="connsiteX3" y="connsiteY3"/>
                </a:cxn>
              </a:cxnLst>
              <a:rect l="l" t="t" r="r" b="b"/>
              <a:pathLst>
                <a:path w="114300" h="28575">
                  <a:moveTo>
                    <a:pt x="0" y="0"/>
                  </a:moveTo>
                  <a:lnTo>
                    <a:pt x="114300" y="0"/>
                  </a:lnTo>
                  <a:lnTo>
                    <a:pt x="114300" y="28575"/>
                  </a:lnTo>
                  <a:lnTo>
                    <a:pt x="0" y="28575"/>
                  </a:lnTo>
                  <a:close/>
                </a:path>
              </a:pathLst>
            </a:custGeom>
            <a:grpFill/>
            <a:ln w="9525" cap="flat">
              <a:noFill/>
              <a:prstDash val="solid"/>
              <a:miter/>
            </a:ln>
          </p:spPr>
          <p:txBody>
            <a:bodyPr rtlCol="0" anchor="ctr"/>
            <a:lstStyle/>
            <a:p>
              <a:endParaRPr lang="en-ID"/>
            </a:p>
          </p:txBody>
        </p:sp>
        <p:sp>
          <p:nvSpPr>
            <p:cNvPr id="272" name="Freeform: Shape 271">
              <a:extLst>
                <a:ext uri="{FF2B5EF4-FFF2-40B4-BE49-F238E27FC236}">
                  <a16:creationId xmlns:a16="http://schemas.microsoft.com/office/drawing/2014/main" id="{BF401F6B-8F4D-40C2-A56D-78CD70A71CE3}"/>
                </a:ext>
              </a:extLst>
            </p:cNvPr>
            <p:cNvSpPr/>
            <p:nvPr/>
          </p:nvSpPr>
          <p:spPr>
            <a:xfrm>
              <a:off x="5928741" y="-59149"/>
              <a:ext cx="76200" cy="28575"/>
            </a:xfrm>
            <a:custGeom>
              <a:avLst/>
              <a:gdLst>
                <a:gd name="connsiteX0" fmla="*/ 0 w 76200"/>
                <a:gd name="connsiteY0" fmla="*/ 0 h 28575"/>
                <a:gd name="connsiteX1" fmla="*/ 76200 w 76200"/>
                <a:gd name="connsiteY1" fmla="*/ 0 h 28575"/>
                <a:gd name="connsiteX2" fmla="*/ 76200 w 76200"/>
                <a:gd name="connsiteY2" fmla="*/ 28575 h 28575"/>
                <a:gd name="connsiteX3" fmla="*/ 0 w 76200"/>
                <a:gd name="connsiteY3" fmla="*/ 28575 h 28575"/>
              </a:gdLst>
              <a:ahLst/>
              <a:cxnLst>
                <a:cxn ang="0">
                  <a:pos x="connsiteX0" y="connsiteY0"/>
                </a:cxn>
                <a:cxn ang="0">
                  <a:pos x="connsiteX1" y="connsiteY1"/>
                </a:cxn>
                <a:cxn ang="0">
                  <a:pos x="connsiteX2" y="connsiteY2"/>
                </a:cxn>
                <a:cxn ang="0">
                  <a:pos x="connsiteX3" y="connsiteY3"/>
                </a:cxn>
              </a:cxnLst>
              <a:rect l="l" t="t" r="r" b="b"/>
              <a:pathLst>
                <a:path w="76200" h="28575">
                  <a:moveTo>
                    <a:pt x="0" y="0"/>
                  </a:moveTo>
                  <a:lnTo>
                    <a:pt x="76200" y="0"/>
                  </a:lnTo>
                  <a:lnTo>
                    <a:pt x="76200" y="28575"/>
                  </a:lnTo>
                  <a:lnTo>
                    <a:pt x="0" y="28575"/>
                  </a:lnTo>
                  <a:close/>
                </a:path>
              </a:pathLst>
            </a:custGeom>
            <a:grpFill/>
            <a:ln w="9525" cap="flat">
              <a:noFill/>
              <a:prstDash val="solid"/>
              <a:miter/>
            </a:ln>
          </p:spPr>
          <p:txBody>
            <a:bodyPr rtlCol="0" anchor="ctr"/>
            <a:lstStyle/>
            <a:p>
              <a:endParaRPr lang="en-ID"/>
            </a:p>
          </p:txBody>
        </p:sp>
        <p:sp>
          <p:nvSpPr>
            <p:cNvPr id="273" name="Freeform: Shape 272">
              <a:extLst>
                <a:ext uri="{FF2B5EF4-FFF2-40B4-BE49-F238E27FC236}">
                  <a16:creationId xmlns:a16="http://schemas.microsoft.com/office/drawing/2014/main" id="{7920C751-3748-4844-B638-4999404DFC9E}"/>
                </a:ext>
              </a:extLst>
            </p:cNvPr>
            <p:cNvSpPr/>
            <p:nvPr/>
          </p:nvSpPr>
          <p:spPr>
            <a:xfrm>
              <a:off x="6538341" y="-254412"/>
              <a:ext cx="152400" cy="142875"/>
            </a:xfrm>
            <a:custGeom>
              <a:avLst/>
              <a:gdLst>
                <a:gd name="connsiteX0" fmla="*/ 114300 w 152400"/>
                <a:gd name="connsiteY0" fmla="*/ 0 h 142875"/>
                <a:gd name="connsiteX1" fmla="*/ 0 w 152400"/>
                <a:gd name="connsiteY1" fmla="*/ 0 h 142875"/>
                <a:gd name="connsiteX2" fmla="*/ 0 w 152400"/>
                <a:gd name="connsiteY2" fmla="*/ 57150 h 142875"/>
                <a:gd name="connsiteX3" fmla="*/ 95250 w 152400"/>
                <a:gd name="connsiteY3" fmla="*/ 57150 h 142875"/>
                <a:gd name="connsiteX4" fmla="*/ 95250 w 152400"/>
                <a:gd name="connsiteY4" fmla="*/ 142875 h 142875"/>
                <a:gd name="connsiteX5" fmla="*/ 152400 w 152400"/>
                <a:gd name="connsiteY5" fmla="*/ 142875 h 142875"/>
                <a:gd name="connsiteX6" fmla="*/ 152400 w 152400"/>
                <a:gd name="connsiteY6" fmla="*/ 38100 h 142875"/>
                <a:gd name="connsiteX7" fmla="*/ 114300 w 152400"/>
                <a:gd name="connsiteY7"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00" h="142875">
                  <a:moveTo>
                    <a:pt x="114300" y="0"/>
                  </a:moveTo>
                  <a:lnTo>
                    <a:pt x="0" y="0"/>
                  </a:lnTo>
                  <a:lnTo>
                    <a:pt x="0" y="57150"/>
                  </a:lnTo>
                  <a:lnTo>
                    <a:pt x="95250" y="57150"/>
                  </a:lnTo>
                  <a:lnTo>
                    <a:pt x="95250" y="142875"/>
                  </a:lnTo>
                  <a:lnTo>
                    <a:pt x="152400" y="142875"/>
                  </a:lnTo>
                  <a:lnTo>
                    <a:pt x="152400" y="38100"/>
                  </a:lnTo>
                  <a:cubicBezTo>
                    <a:pt x="152400" y="17145"/>
                    <a:pt x="135255" y="0"/>
                    <a:pt x="114300" y="0"/>
                  </a:cubicBezTo>
                  <a:close/>
                </a:path>
              </a:pathLst>
            </a:custGeom>
            <a:grpFill/>
            <a:ln w="9525" cap="flat">
              <a:noFill/>
              <a:prstDash val="solid"/>
              <a:miter/>
            </a:ln>
          </p:spPr>
          <p:txBody>
            <a:bodyPr rtlCol="0" anchor="ctr"/>
            <a:lstStyle/>
            <a:p>
              <a:endParaRPr lang="en-ID"/>
            </a:p>
          </p:txBody>
        </p:sp>
        <p:sp>
          <p:nvSpPr>
            <p:cNvPr id="274" name="Freeform: Shape 273">
              <a:extLst>
                <a:ext uri="{FF2B5EF4-FFF2-40B4-BE49-F238E27FC236}">
                  <a16:creationId xmlns:a16="http://schemas.microsoft.com/office/drawing/2014/main" id="{580A559D-1276-4490-A042-3425B1A2811B}"/>
                </a:ext>
              </a:extLst>
            </p:cNvPr>
            <p:cNvSpPr/>
            <p:nvPr/>
          </p:nvSpPr>
          <p:spPr>
            <a:xfrm>
              <a:off x="5928741" y="-44862"/>
              <a:ext cx="762000" cy="438150"/>
            </a:xfrm>
            <a:custGeom>
              <a:avLst/>
              <a:gdLst>
                <a:gd name="connsiteX0" fmla="*/ 704850 w 762000"/>
                <a:gd name="connsiteY0" fmla="*/ 266700 h 438150"/>
                <a:gd name="connsiteX1" fmla="*/ 57150 w 762000"/>
                <a:gd name="connsiteY1" fmla="*/ 266700 h 438150"/>
                <a:gd name="connsiteX2" fmla="*/ 57150 w 762000"/>
                <a:gd name="connsiteY2" fmla="*/ 114300 h 438150"/>
                <a:gd name="connsiteX3" fmla="*/ 0 w 762000"/>
                <a:gd name="connsiteY3" fmla="*/ 114300 h 438150"/>
                <a:gd name="connsiteX4" fmla="*/ 0 w 762000"/>
                <a:gd name="connsiteY4" fmla="*/ 285750 h 438150"/>
                <a:gd name="connsiteX5" fmla="*/ 38100 w 762000"/>
                <a:gd name="connsiteY5" fmla="*/ 323850 h 438150"/>
                <a:gd name="connsiteX6" fmla="*/ 304800 w 762000"/>
                <a:gd name="connsiteY6" fmla="*/ 323850 h 438150"/>
                <a:gd name="connsiteX7" fmla="*/ 304800 w 762000"/>
                <a:gd name="connsiteY7" fmla="*/ 381000 h 438150"/>
                <a:gd name="connsiteX8" fmla="*/ 209550 w 762000"/>
                <a:gd name="connsiteY8" fmla="*/ 381000 h 438150"/>
                <a:gd name="connsiteX9" fmla="*/ 209550 w 762000"/>
                <a:gd name="connsiteY9" fmla="*/ 438150 h 438150"/>
                <a:gd name="connsiteX10" fmla="*/ 552450 w 762000"/>
                <a:gd name="connsiteY10" fmla="*/ 438150 h 438150"/>
                <a:gd name="connsiteX11" fmla="*/ 552450 w 762000"/>
                <a:gd name="connsiteY11" fmla="*/ 381000 h 438150"/>
                <a:gd name="connsiteX12" fmla="*/ 457200 w 762000"/>
                <a:gd name="connsiteY12" fmla="*/ 381000 h 438150"/>
                <a:gd name="connsiteX13" fmla="*/ 457200 w 762000"/>
                <a:gd name="connsiteY13" fmla="*/ 323850 h 438150"/>
                <a:gd name="connsiteX14" fmla="*/ 723900 w 762000"/>
                <a:gd name="connsiteY14" fmla="*/ 323850 h 438150"/>
                <a:gd name="connsiteX15" fmla="*/ 762000 w 762000"/>
                <a:gd name="connsiteY15" fmla="*/ 285750 h 438150"/>
                <a:gd name="connsiteX16" fmla="*/ 762000 w 762000"/>
                <a:gd name="connsiteY16" fmla="*/ 0 h 438150"/>
                <a:gd name="connsiteX17" fmla="*/ 704850 w 762000"/>
                <a:gd name="connsiteY17" fmla="*/ 0 h 438150"/>
                <a:gd name="connsiteX18" fmla="*/ 704850 w 762000"/>
                <a:gd name="connsiteY18" fmla="*/ 266700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2000" h="438150">
                  <a:moveTo>
                    <a:pt x="704850" y="266700"/>
                  </a:moveTo>
                  <a:lnTo>
                    <a:pt x="57150" y="266700"/>
                  </a:lnTo>
                  <a:lnTo>
                    <a:pt x="57150" y="114300"/>
                  </a:lnTo>
                  <a:lnTo>
                    <a:pt x="0" y="114300"/>
                  </a:lnTo>
                  <a:lnTo>
                    <a:pt x="0" y="285750"/>
                  </a:lnTo>
                  <a:cubicBezTo>
                    <a:pt x="0" y="306705"/>
                    <a:pt x="17145" y="323850"/>
                    <a:pt x="38100" y="323850"/>
                  </a:cubicBezTo>
                  <a:lnTo>
                    <a:pt x="304800" y="323850"/>
                  </a:lnTo>
                  <a:lnTo>
                    <a:pt x="304800" y="381000"/>
                  </a:lnTo>
                  <a:lnTo>
                    <a:pt x="209550" y="381000"/>
                  </a:lnTo>
                  <a:lnTo>
                    <a:pt x="209550" y="438150"/>
                  </a:lnTo>
                  <a:lnTo>
                    <a:pt x="552450" y="438150"/>
                  </a:lnTo>
                  <a:lnTo>
                    <a:pt x="552450" y="381000"/>
                  </a:lnTo>
                  <a:lnTo>
                    <a:pt x="457200" y="381000"/>
                  </a:lnTo>
                  <a:lnTo>
                    <a:pt x="457200" y="323850"/>
                  </a:lnTo>
                  <a:lnTo>
                    <a:pt x="723900" y="323850"/>
                  </a:lnTo>
                  <a:cubicBezTo>
                    <a:pt x="744855" y="323850"/>
                    <a:pt x="762000" y="306705"/>
                    <a:pt x="762000" y="285750"/>
                  </a:cubicBezTo>
                  <a:lnTo>
                    <a:pt x="762000" y="0"/>
                  </a:lnTo>
                  <a:lnTo>
                    <a:pt x="704850" y="0"/>
                  </a:lnTo>
                  <a:lnTo>
                    <a:pt x="704850" y="266700"/>
                  </a:lnTo>
                  <a:close/>
                </a:path>
              </a:pathLst>
            </a:custGeom>
            <a:grpFill/>
            <a:ln w="9525" cap="flat">
              <a:noFill/>
              <a:prstDash val="solid"/>
              <a:miter/>
            </a:ln>
          </p:spPr>
          <p:txBody>
            <a:bodyPr rtlCol="0" anchor="ctr"/>
            <a:lstStyle/>
            <a:p>
              <a:endParaRPr lang="en-ID"/>
            </a:p>
          </p:txBody>
        </p:sp>
        <p:sp>
          <p:nvSpPr>
            <p:cNvPr id="275" name="Freeform: Shape 274">
              <a:extLst>
                <a:ext uri="{FF2B5EF4-FFF2-40B4-BE49-F238E27FC236}">
                  <a16:creationId xmlns:a16="http://schemas.microsoft.com/office/drawing/2014/main" id="{2FBEFDCD-78CA-42C1-B5B4-356992B8F6C4}"/>
                </a:ext>
              </a:extLst>
            </p:cNvPr>
            <p:cNvSpPr/>
            <p:nvPr/>
          </p:nvSpPr>
          <p:spPr>
            <a:xfrm>
              <a:off x="5928741" y="-254412"/>
              <a:ext cx="542925" cy="57150"/>
            </a:xfrm>
            <a:custGeom>
              <a:avLst/>
              <a:gdLst>
                <a:gd name="connsiteX0" fmla="*/ 542925 w 542925"/>
                <a:gd name="connsiteY0" fmla="*/ 0 h 57150"/>
                <a:gd name="connsiteX1" fmla="*/ 38100 w 542925"/>
                <a:gd name="connsiteY1" fmla="*/ 0 h 57150"/>
                <a:gd name="connsiteX2" fmla="*/ 0 w 542925"/>
                <a:gd name="connsiteY2" fmla="*/ 38100 h 57150"/>
                <a:gd name="connsiteX3" fmla="*/ 0 w 542925"/>
                <a:gd name="connsiteY3" fmla="*/ 57150 h 57150"/>
                <a:gd name="connsiteX4" fmla="*/ 542925 w 542925"/>
                <a:gd name="connsiteY4" fmla="*/ 57150 h 57150"/>
                <a:gd name="connsiteX5" fmla="*/ 542925 w 542925"/>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925" h="57150">
                  <a:moveTo>
                    <a:pt x="542925" y="0"/>
                  </a:moveTo>
                  <a:lnTo>
                    <a:pt x="38100" y="0"/>
                  </a:lnTo>
                  <a:cubicBezTo>
                    <a:pt x="17145" y="0"/>
                    <a:pt x="0" y="17145"/>
                    <a:pt x="0" y="38100"/>
                  </a:cubicBezTo>
                  <a:lnTo>
                    <a:pt x="0" y="57150"/>
                  </a:lnTo>
                  <a:lnTo>
                    <a:pt x="542925" y="57150"/>
                  </a:lnTo>
                  <a:lnTo>
                    <a:pt x="542925" y="0"/>
                  </a:lnTo>
                  <a:close/>
                </a:path>
              </a:pathLst>
            </a:custGeom>
            <a:grpFill/>
            <a:ln w="9525" cap="flat">
              <a:noFill/>
              <a:prstDash val="solid"/>
              <a:miter/>
            </a:ln>
          </p:spPr>
          <p:txBody>
            <a:bodyPr rtlCol="0" anchor="ctr"/>
            <a:lstStyle/>
            <a:p>
              <a:endParaRPr lang="en-ID"/>
            </a:p>
          </p:txBody>
        </p:sp>
      </p:grpSp>
      <p:grpSp>
        <p:nvGrpSpPr>
          <p:cNvPr id="276" name="Group 275">
            <a:extLst>
              <a:ext uri="{FF2B5EF4-FFF2-40B4-BE49-F238E27FC236}">
                <a16:creationId xmlns:a16="http://schemas.microsoft.com/office/drawing/2014/main" id="{4A4B3C31-06A6-45AE-8AC6-BE617D5B2380}"/>
              </a:ext>
            </a:extLst>
          </p:cNvPr>
          <p:cNvGrpSpPr/>
          <p:nvPr/>
        </p:nvGrpSpPr>
        <p:grpSpPr>
          <a:xfrm>
            <a:off x="930067" y="3410391"/>
            <a:ext cx="389309" cy="330913"/>
            <a:chOff x="6349750" y="2001450"/>
            <a:chExt cx="762000" cy="647700"/>
          </a:xfrm>
          <a:solidFill>
            <a:schemeClr val="bg1"/>
          </a:solidFill>
        </p:grpSpPr>
        <p:sp>
          <p:nvSpPr>
            <p:cNvPr id="277" name="Freeform: Shape 276">
              <a:extLst>
                <a:ext uri="{FF2B5EF4-FFF2-40B4-BE49-F238E27FC236}">
                  <a16:creationId xmlns:a16="http://schemas.microsoft.com/office/drawing/2014/main" id="{EBF8BE6F-D3F0-47D0-8971-96514DEFAF9C}"/>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p>
          </p:txBody>
        </p:sp>
        <p:sp>
          <p:nvSpPr>
            <p:cNvPr id="278" name="Freeform: Shape 277">
              <a:extLst>
                <a:ext uri="{FF2B5EF4-FFF2-40B4-BE49-F238E27FC236}">
                  <a16:creationId xmlns:a16="http://schemas.microsoft.com/office/drawing/2014/main" id="{FF0A4010-0C1E-4CB6-BBF8-A6246DE54513}"/>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p>
          </p:txBody>
        </p:sp>
      </p:grpSp>
      <p:grpSp>
        <p:nvGrpSpPr>
          <p:cNvPr id="507" name="Group 506">
            <a:extLst>
              <a:ext uri="{FF2B5EF4-FFF2-40B4-BE49-F238E27FC236}">
                <a16:creationId xmlns:a16="http://schemas.microsoft.com/office/drawing/2014/main" id="{565CCDEF-3797-4332-97E9-45DB6A36B182}"/>
              </a:ext>
            </a:extLst>
          </p:cNvPr>
          <p:cNvGrpSpPr/>
          <p:nvPr/>
        </p:nvGrpSpPr>
        <p:grpSpPr>
          <a:xfrm flipH="1">
            <a:off x="-189888" y="5717906"/>
            <a:ext cx="1484175" cy="1435778"/>
            <a:chOff x="8665603" y="3206990"/>
            <a:chExt cx="3330874" cy="3222258"/>
          </a:xfrm>
        </p:grpSpPr>
        <p:sp>
          <p:nvSpPr>
            <p:cNvPr id="508" name="Oval 507">
              <a:extLst>
                <a:ext uri="{FF2B5EF4-FFF2-40B4-BE49-F238E27FC236}">
                  <a16:creationId xmlns:a16="http://schemas.microsoft.com/office/drawing/2014/main" id="{11515B37-CE30-4CD4-94B1-CB19A34B88F0}"/>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9" name="Oval 508">
              <a:extLst>
                <a:ext uri="{FF2B5EF4-FFF2-40B4-BE49-F238E27FC236}">
                  <a16:creationId xmlns:a16="http://schemas.microsoft.com/office/drawing/2014/main" id="{7923FD8C-9429-4A3F-AE27-AE6D72CCA9CE}"/>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4" name="PpHolder16">
            <a:extLst>
              <a:ext uri="{FF2B5EF4-FFF2-40B4-BE49-F238E27FC236}">
                <a16:creationId xmlns:a16="http://schemas.microsoft.com/office/drawing/2014/main" id="{1DD68A4B-C4DF-4BDB-AEDB-D4184876AD22}"/>
              </a:ext>
            </a:extLst>
          </p:cNvPr>
          <p:cNvSpPr>
            <a:spLocks noGrp="1"/>
          </p:cNvSpPr>
          <p:nvPr>
            <p:ph type="pic" sz="quarter" idx="10"/>
          </p:nvPr>
        </p:nvSpPr>
        <p:spPr/>
      </p:sp>
      <p:sp>
        <p:nvSpPr>
          <p:cNvPr id="26" name="Rectangle: Rounded Corners 25">
            <a:extLst>
              <a:ext uri="{FF2B5EF4-FFF2-40B4-BE49-F238E27FC236}">
                <a16:creationId xmlns:a16="http://schemas.microsoft.com/office/drawing/2014/main" id="{3A348123-ECC4-4FD2-B813-BB017F515810}"/>
              </a:ext>
            </a:extLst>
          </p:cNvPr>
          <p:cNvSpPr>
            <a:spLocks/>
          </p:cNvSpPr>
          <p:nvPr/>
        </p:nvSpPr>
        <p:spPr>
          <a:xfrm>
            <a:off x="5828786" y="3735661"/>
            <a:ext cx="1734594" cy="1734592"/>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aphicFrame>
        <p:nvGraphicFramePr>
          <p:cNvPr id="29" name="Chart 28">
            <a:extLst>
              <a:ext uri="{FF2B5EF4-FFF2-40B4-BE49-F238E27FC236}">
                <a16:creationId xmlns:a16="http://schemas.microsoft.com/office/drawing/2014/main" id="{F7C98E66-9CFC-492D-BBD9-84A9F5EB6EB0}"/>
              </a:ext>
            </a:extLst>
          </p:cNvPr>
          <p:cNvGraphicFramePr/>
          <p:nvPr>
            <p:extLst>
              <p:ext uri="{D42A27DB-BD31-4B8C-83A1-F6EECF244321}">
                <p14:modId xmlns:p14="http://schemas.microsoft.com/office/powerpoint/2010/main" val="85972405"/>
              </p:ext>
            </p:extLst>
          </p:nvPr>
        </p:nvGraphicFramePr>
        <p:xfrm>
          <a:off x="5739814" y="4133299"/>
          <a:ext cx="1912539" cy="1275026"/>
        </p:xfrm>
        <a:graphic>
          <a:graphicData uri="http://schemas.openxmlformats.org/drawingml/2006/chart">
            <c:chart xmlns:c="http://schemas.openxmlformats.org/drawingml/2006/chart" xmlns:r="http://schemas.openxmlformats.org/officeDocument/2006/relationships" r:id="rId3"/>
          </a:graphicData>
        </a:graphic>
      </p:graphicFrame>
      <p:sp>
        <p:nvSpPr>
          <p:cNvPr id="505" name="TextBox">
            <a:extLst>
              <a:ext uri="{FF2B5EF4-FFF2-40B4-BE49-F238E27FC236}">
                <a16:creationId xmlns:a16="http://schemas.microsoft.com/office/drawing/2014/main" id="{AD2C127D-537E-4ABB-89A2-B1A1CF4C51F9}"/>
              </a:ext>
            </a:extLst>
          </p:cNvPr>
          <p:cNvSpPr txBox="1"/>
          <p:nvPr/>
        </p:nvSpPr>
        <p:spPr>
          <a:xfrm>
            <a:off x="5970687" y="3817700"/>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Description</a:t>
            </a:r>
          </a:p>
        </p:txBody>
      </p:sp>
      <p:sp>
        <p:nvSpPr>
          <p:cNvPr id="506" name="TextBox">
            <a:extLst>
              <a:ext uri="{FF2B5EF4-FFF2-40B4-BE49-F238E27FC236}">
                <a16:creationId xmlns:a16="http://schemas.microsoft.com/office/drawing/2014/main" id="{49886916-C1A3-467A-BBB4-F17434EBD742}"/>
              </a:ext>
            </a:extLst>
          </p:cNvPr>
          <p:cNvSpPr txBox="1"/>
          <p:nvPr/>
        </p:nvSpPr>
        <p:spPr>
          <a:xfrm>
            <a:off x="6259847" y="4584831"/>
            <a:ext cx="872474" cy="371961"/>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800">
                <a:solidFill>
                  <a:schemeClr val="tx1"/>
                </a:solidFill>
                <a:latin typeface="+mj-lt"/>
              </a:rPr>
              <a:t>85%</a:t>
            </a:r>
          </a:p>
        </p:txBody>
      </p:sp>
    </p:spTree>
    <p:extLst>
      <p:ext uri="{BB962C8B-B14F-4D97-AF65-F5344CB8AC3E}">
        <p14:creationId xmlns:p14="http://schemas.microsoft.com/office/powerpoint/2010/main" val="99561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459"/>
                                        </p:tgtEl>
                                        <p:attrNameLst>
                                          <p:attrName>style.visibility</p:attrName>
                                        </p:attrNameLst>
                                      </p:cBhvr>
                                      <p:to>
                                        <p:strVal val="visible"/>
                                      </p:to>
                                    </p:set>
                                    <p:anim calcmode="lin" valueType="num">
                                      <p:cBhvr>
                                        <p:cTn id="12" dur="750" fill="hold"/>
                                        <p:tgtEl>
                                          <p:spTgt spid="459"/>
                                        </p:tgtEl>
                                        <p:attrNameLst>
                                          <p:attrName>ppt_w</p:attrName>
                                        </p:attrNameLst>
                                      </p:cBhvr>
                                      <p:tavLst>
                                        <p:tav tm="0">
                                          <p:val>
                                            <p:fltVal val="0"/>
                                          </p:val>
                                        </p:tav>
                                        <p:tav tm="100000">
                                          <p:val>
                                            <p:strVal val="#ppt_w"/>
                                          </p:val>
                                        </p:tav>
                                      </p:tavLst>
                                    </p:anim>
                                    <p:anim calcmode="lin" valueType="num">
                                      <p:cBhvr>
                                        <p:cTn id="13" dur="750" fill="hold"/>
                                        <p:tgtEl>
                                          <p:spTgt spid="459"/>
                                        </p:tgtEl>
                                        <p:attrNameLst>
                                          <p:attrName>ppt_h</p:attrName>
                                        </p:attrNameLst>
                                      </p:cBhvr>
                                      <p:tavLst>
                                        <p:tav tm="0">
                                          <p:val>
                                            <p:fltVal val="0"/>
                                          </p:val>
                                        </p:tav>
                                        <p:tav tm="100000">
                                          <p:val>
                                            <p:strVal val="#ppt_h"/>
                                          </p:val>
                                        </p:tav>
                                      </p:tavLst>
                                    </p:anim>
                                    <p:animEffect transition="in" filter="fade">
                                      <p:cBhvr>
                                        <p:cTn id="14" dur="750"/>
                                        <p:tgtEl>
                                          <p:spTgt spid="45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58"/>
                                        </p:tgtEl>
                                        <p:attrNameLst>
                                          <p:attrName>style.visibility</p:attrName>
                                        </p:attrNameLst>
                                      </p:cBhvr>
                                      <p:to>
                                        <p:strVal val="visible"/>
                                      </p:to>
                                    </p:set>
                                    <p:anim calcmode="lin" valueType="num">
                                      <p:cBhvr>
                                        <p:cTn id="17" dur="750" fill="hold"/>
                                        <p:tgtEl>
                                          <p:spTgt spid="458"/>
                                        </p:tgtEl>
                                        <p:attrNameLst>
                                          <p:attrName>ppt_w</p:attrName>
                                        </p:attrNameLst>
                                      </p:cBhvr>
                                      <p:tavLst>
                                        <p:tav tm="0">
                                          <p:val>
                                            <p:fltVal val="0"/>
                                          </p:val>
                                        </p:tav>
                                        <p:tav tm="100000">
                                          <p:val>
                                            <p:strVal val="#ppt_w"/>
                                          </p:val>
                                        </p:tav>
                                      </p:tavLst>
                                    </p:anim>
                                    <p:anim calcmode="lin" valueType="num">
                                      <p:cBhvr>
                                        <p:cTn id="18" dur="750" fill="hold"/>
                                        <p:tgtEl>
                                          <p:spTgt spid="458"/>
                                        </p:tgtEl>
                                        <p:attrNameLst>
                                          <p:attrName>ppt_h</p:attrName>
                                        </p:attrNameLst>
                                      </p:cBhvr>
                                      <p:tavLst>
                                        <p:tav tm="0">
                                          <p:val>
                                            <p:fltVal val="0"/>
                                          </p:val>
                                        </p:tav>
                                        <p:tav tm="100000">
                                          <p:val>
                                            <p:strVal val="#ppt_h"/>
                                          </p:val>
                                        </p:tav>
                                      </p:tavLst>
                                    </p:anim>
                                    <p:animEffect transition="in" filter="fade">
                                      <p:cBhvr>
                                        <p:cTn id="19" dur="750"/>
                                        <p:tgtEl>
                                          <p:spTgt spid="458"/>
                                        </p:tgtEl>
                                      </p:cBhvr>
                                    </p:animEffect>
                                  </p:childTnLst>
                                </p:cTn>
                              </p:par>
                              <p:par>
                                <p:cTn id="20" presetID="53" presetClass="entr" presetSubtype="16" fill="hold" nodeType="withEffect">
                                  <p:stCondLst>
                                    <p:cond delay="0"/>
                                  </p:stCondLst>
                                  <p:childTnLst>
                                    <p:set>
                                      <p:cBhvr>
                                        <p:cTn id="21" dur="1" fill="hold">
                                          <p:stCondLst>
                                            <p:cond delay="0"/>
                                          </p:stCondLst>
                                        </p:cTn>
                                        <p:tgtEl>
                                          <p:spTgt spid="507"/>
                                        </p:tgtEl>
                                        <p:attrNameLst>
                                          <p:attrName>style.visibility</p:attrName>
                                        </p:attrNameLst>
                                      </p:cBhvr>
                                      <p:to>
                                        <p:strVal val="visible"/>
                                      </p:to>
                                    </p:set>
                                    <p:anim calcmode="lin" valueType="num">
                                      <p:cBhvr>
                                        <p:cTn id="22" dur="750" fill="hold"/>
                                        <p:tgtEl>
                                          <p:spTgt spid="507"/>
                                        </p:tgtEl>
                                        <p:attrNameLst>
                                          <p:attrName>ppt_w</p:attrName>
                                        </p:attrNameLst>
                                      </p:cBhvr>
                                      <p:tavLst>
                                        <p:tav tm="0">
                                          <p:val>
                                            <p:fltVal val="0"/>
                                          </p:val>
                                        </p:tav>
                                        <p:tav tm="100000">
                                          <p:val>
                                            <p:strVal val="#ppt_w"/>
                                          </p:val>
                                        </p:tav>
                                      </p:tavLst>
                                    </p:anim>
                                    <p:anim calcmode="lin" valueType="num">
                                      <p:cBhvr>
                                        <p:cTn id="23" dur="750" fill="hold"/>
                                        <p:tgtEl>
                                          <p:spTgt spid="507"/>
                                        </p:tgtEl>
                                        <p:attrNameLst>
                                          <p:attrName>ppt_h</p:attrName>
                                        </p:attrNameLst>
                                      </p:cBhvr>
                                      <p:tavLst>
                                        <p:tav tm="0">
                                          <p:val>
                                            <p:fltVal val="0"/>
                                          </p:val>
                                        </p:tav>
                                        <p:tav tm="100000">
                                          <p:val>
                                            <p:strVal val="#ppt_h"/>
                                          </p:val>
                                        </p:tav>
                                      </p:tavLst>
                                    </p:anim>
                                    <p:animEffect transition="in" filter="fade">
                                      <p:cBhvr>
                                        <p:cTn id="24" dur="750"/>
                                        <p:tgtEl>
                                          <p:spTgt spid="507"/>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750"/>
                                        <p:tgtEl>
                                          <p:spTgt spid="33"/>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left)">
                                      <p:cBhvr>
                                        <p:cTn id="32" dur="750"/>
                                        <p:tgtEl>
                                          <p:spTgt spid="6">
                                            <p:txEl>
                                              <p:pRg st="0" end="0"/>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750"/>
                                        <p:tgtEl>
                                          <p:spTgt spid="5"/>
                                        </p:tgtEl>
                                      </p:cBhvr>
                                    </p:animEffect>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76"/>
                                        </p:tgtEl>
                                        <p:attrNameLst>
                                          <p:attrName>style.visibility</p:attrName>
                                        </p:attrNameLst>
                                      </p:cBhvr>
                                      <p:to>
                                        <p:strVal val="visible"/>
                                      </p:to>
                                    </p:set>
                                    <p:animEffect transition="in" filter="fade">
                                      <p:cBhvr>
                                        <p:cTn id="44" dur="1000"/>
                                        <p:tgtEl>
                                          <p:spTgt spid="276"/>
                                        </p:tgtEl>
                                      </p:cBhvr>
                                    </p:animEffect>
                                    <p:anim calcmode="lin" valueType="num">
                                      <p:cBhvr>
                                        <p:cTn id="45" dur="1000" fill="hold"/>
                                        <p:tgtEl>
                                          <p:spTgt spid="276"/>
                                        </p:tgtEl>
                                        <p:attrNameLst>
                                          <p:attrName>ppt_x</p:attrName>
                                        </p:attrNameLst>
                                      </p:cBhvr>
                                      <p:tavLst>
                                        <p:tav tm="0">
                                          <p:val>
                                            <p:strVal val="#ppt_x"/>
                                          </p:val>
                                        </p:tav>
                                        <p:tav tm="100000">
                                          <p:val>
                                            <p:strVal val="#ppt_x"/>
                                          </p:val>
                                        </p:tav>
                                      </p:tavLst>
                                    </p:anim>
                                    <p:anim calcmode="lin" valueType="num">
                                      <p:cBhvr>
                                        <p:cTn id="46" dur="1000" fill="hold"/>
                                        <p:tgtEl>
                                          <p:spTgt spid="27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00"/>
                                  </p:stCondLst>
                                  <p:childTnLst>
                                    <p:set>
                                      <p:cBhvr>
                                        <p:cTn id="58" dur="1" fill="hold">
                                          <p:stCondLst>
                                            <p:cond delay="0"/>
                                          </p:stCondLst>
                                        </p:cTn>
                                        <p:tgtEl>
                                          <p:spTgt spid="250"/>
                                        </p:tgtEl>
                                        <p:attrNameLst>
                                          <p:attrName>style.visibility</p:attrName>
                                        </p:attrNameLst>
                                      </p:cBhvr>
                                      <p:to>
                                        <p:strVal val="visible"/>
                                      </p:to>
                                    </p:set>
                                    <p:animEffect transition="in" filter="fade">
                                      <p:cBhvr>
                                        <p:cTn id="59" dur="1000"/>
                                        <p:tgtEl>
                                          <p:spTgt spid="250"/>
                                        </p:tgtEl>
                                      </p:cBhvr>
                                    </p:animEffect>
                                    <p:anim calcmode="lin" valueType="num">
                                      <p:cBhvr>
                                        <p:cTn id="60" dur="1000" fill="hold"/>
                                        <p:tgtEl>
                                          <p:spTgt spid="250"/>
                                        </p:tgtEl>
                                        <p:attrNameLst>
                                          <p:attrName>ppt_x</p:attrName>
                                        </p:attrNameLst>
                                      </p:cBhvr>
                                      <p:tavLst>
                                        <p:tav tm="0">
                                          <p:val>
                                            <p:strVal val="#ppt_x"/>
                                          </p:val>
                                        </p:tav>
                                        <p:tav tm="100000">
                                          <p:val>
                                            <p:strVal val="#ppt_x"/>
                                          </p:val>
                                        </p:tav>
                                      </p:tavLst>
                                    </p:anim>
                                    <p:anim calcmode="lin" valueType="num">
                                      <p:cBhvr>
                                        <p:cTn id="61" dur="1000" fill="hold"/>
                                        <p:tgtEl>
                                          <p:spTgt spid="250"/>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200"/>
                                  </p:stCondLst>
                                  <p:childTnLst>
                                    <p:set>
                                      <p:cBhvr>
                                        <p:cTn id="63" dur="1" fill="hold">
                                          <p:stCondLst>
                                            <p:cond delay="0"/>
                                          </p:stCondLst>
                                        </p:cTn>
                                        <p:tgtEl>
                                          <p:spTgt spid="251"/>
                                        </p:tgtEl>
                                        <p:attrNameLst>
                                          <p:attrName>style.visibility</p:attrName>
                                        </p:attrNameLst>
                                      </p:cBhvr>
                                      <p:to>
                                        <p:strVal val="visible"/>
                                      </p:to>
                                    </p:set>
                                    <p:animEffect transition="in" filter="fade">
                                      <p:cBhvr>
                                        <p:cTn id="64" dur="1000"/>
                                        <p:tgtEl>
                                          <p:spTgt spid="251"/>
                                        </p:tgtEl>
                                      </p:cBhvr>
                                    </p:animEffect>
                                    <p:anim calcmode="lin" valueType="num">
                                      <p:cBhvr>
                                        <p:cTn id="65" dur="1000" fill="hold"/>
                                        <p:tgtEl>
                                          <p:spTgt spid="251"/>
                                        </p:tgtEl>
                                        <p:attrNameLst>
                                          <p:attrName>ppt_x</p:attrName>
                                        </p:attrNameLst>
                                      </p:cBhvr>
                                      <p:tavLst>
                                        <p:tav tm="0">
                                          <p:val>
                                            <p:strVal val="#ppt_x"/>
                                          </p:val>
                                        </p:tav>
                                        <p:tav tm="100000">
                                          <p:val>
                                            <p:strVal val="#ppt_x"/>
                                          </p:val>
                                        </p:tav>
                                      </p:tavLst>
                                    </p:anim>
                                    <p:anim calcmode="lin" valueType="num">
                                      <p:cBhvr>
                                        <p:cTn id="66" dur="1000" fill="hold"/>
                                        <p:tgtEl>
                                          <p:spTgt spid="25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200"/>
                                  </p:stCondLst>
                                  <p:childTnLst>
                                    <p:set>
                                      <p:cBhvr>
                                        <p:cTn id="68" dur="1" fill="hold">
                                          <p:stCondLst>
                                            <p:cond delay="0"/>
                                          </p:stCondLst>
                                        </p:cTn>
                                        <p:tgtEl>
                                          <p:spTgt spid="249"/>
                                        </p:tgtEl>
                                        <p:attrNameLst>
                                          <p:attrName>style.visibility</p:attrName>
                                        </p:attrNameLst>
                                      </p:cBhvr>
                                      <p:to>
                                        <p:strVal val="visible"/>
                                      </p:to>
                                    </p:set>
                                    <p:animEffect transition="in" filter="fade">
                                      <p:cBhvr>
                                        <p:cTn id="69" dur="1000"/>
                                        <p:tgtEl>
                                          <p:spTgt spid="249"/>
                                        </p:tgtEl>
                                      </p:cBhvr>
                                    </p:animEffect>
                                    <p:anim calcmode="lin" valueType="num">
                                      <p:cBhvr>
                                        <p:cTn id="70" dur="1000" fill="hold"/>
                                        <p:tgtEl>
                                          <p:spTgt spid="249"/>
                                        </p:tgtEl>
                                        <p:attrNameLst>
                                          <p:attrName>ppt_x</p:attrName>
                                        </p:attrNameLst>
                                      </p:cBhvr>
                                      <p:tavLst>
                                        <p:tav tm="0">
                                          <p:val>
                                            <p:strVal val="#ppt_x"/>
                                          </p:val>
                                        </p:tav>
                                        <p:tav tm="100000">
                                          <p:val>
                                            <p:strVal val="#ppt_x"/>
                                          </p:val>
                                        </p:tav>
                                      </p:tavLst>
                                    </p:anim>
                                    <p:anim calcmode="lin" valueType="num">
                                      <p:cBhvr>
                                        <p:cTn id="71" dur="1000" fill="hold"/>
                                        <p:tgtEl>
                                          <p:spTgt spid="249"/>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200"/>
                                  </p:stCondLst>
                                  <p:childTnLst>
                                    <p:set>
                                      <p:cBhvr>
                                        <p:cTn id="73" dur="1" fill="hold">
                                          <p:stCondLst>
                                            <p:cond delay="0"/>
                                          </p:stCondLst>
                                        </p:cTn>
                                        <p:tgtEl>
                                          <p:spTgt spid="248"/>
                                        </p:tgtEl>
                                        <p:attrNameLst>
                                          <p:attrName>style.visibility</p:attrName>
                                        </p:attrNameLst>
                                      </p:cBhvr>
                                      <p:to>
                                        <p:strVal val="visible"/>
                                      </p:to>
                                    </p:set>
                                    <p:animEffect transition="in" filter="fade">
                                      <p:cBhvr>
                                        <p:cTn id="74" dur="1000"/>
                                        <p:tgtEl>
                                          <p:spTgt spid="248"/>
                                        </p:tgtEl>
                                      </p:cBhvr>
                                    </p:animEffect>
                                    <p:anim calcmode="lin" valueType="num">
                                      <p:cBhvr>
                                        <p:cTn id="75" dur="1000" fill="hold"/>
                                        <p:tgtEl>
                                          <p:spTgt spid="248"/>
                                        </p:tgtEl>
                                        <p:attrNameLst>
                                          <p:attrName>ppt_x</p:attrName>
                                        </p:attrNameLst>
                                      </p:cBhvr>
                                      <p:tavLst>
                                        <p:tav tm="0">
                                          <p:val>
                                            <p:strVal val="#ppt_x"/>
                                          </p:val>
                                        </p:tav>
                                        <p:tav tm="100000">
                                          <p:val>
                                            <p:strVal val="#ppt_x"/>
                                          </p:val>
                                        </p:tav>
                                      </p:tavLst>
                                    </p:anim>
                                    <p:anim calcmode="lin" valueType="num">
                                      <p:cBhvr>
                                        <p:cTn id="76" dur="1000" fill="hold"/>
                                        <p:tgtEl>
                                          <p:spTgt spid="248"/>
                                        </p:tgtEl>
                                        <p:attrNameLst>
                                          <p:attrName>ppt_y</p:attrName>
                                        </p:attrNameLst>
                                      </p:cBhvr>
                                      <p:tavLst>
                                        <p:tav tm="0">
                                          <p:val>
                                            <p:strVal val="#ppt_y+.1"/>
                                          </p:val>
                                        </p:tav>
                                        <p:tav tm="100000">
                                          <p:val>
                                            <p:strVal val="#ppt_y"/>
                                          </p:val>
                                        </p:tav>
                                      </p:tavLst>
                                    </p:anim>
                                  </p:childTnLst>
                                </p:cTn>
                              </p:par>
                            </p:childTnLst>
                          </p:cTn>
                        </p:par>
                        <p:par>
                          <p:cTn id="77" fill="hold">
                            <p:stCondLst>
                              <p:cond delay="4200"/>
                            </p:stCondLst>
                            <p:childTnLst>
                              <p:par>
                                <p:cTn id="78" presetID="53" presetClass="entr" presetSubtype="16" fill="hold" grpId="0" nodeType="afterEffect">
                                  <p:stCondLst>
                                    <p:cond delay="0"/>
                                  </p:stCondLst>
                                  <p:childTnLst>
                                    <p:set>
                                      <p:cBhvr>
                                        <p:cTn id="79" dur="1" fill="hold">
                                          <p:stCondLst>
                                            <p:cond delay="0"/>
                                          </p:stCondLst>
                                        </p:cTn>
                                        <p:tgtEl>
                                          <p:spTgt spid="26"/>
                                        </p:tgtEl>
                                        <p:attrNameLst>
                                          <p:attrName>style.visibility</p:attrName>
                                        </p:attrNameLst>
                                      </p:cBhvr>
                                      <p:to>
                                        <p:strVal val="visible"/>
                                      </p:to>
                                    </p:set>
                                    <p:anim calcmode="lin" valueType="num">
                                      <p:cBhvr>
                                        <p:cTn id="80" dur="750" fill="hold"/>
                                        <p:tgtEl>
                                          <p:spTgt spid="26"/>
                                        </p:tgtEl>
                                        <p:attrNameLst>
                                          <p:attrName>ppt_w</p:attrName>
                                        </p:attrNameLst>
                                      </p:cBhvr>
                                      <p:tavLst>
                                        <p:tav tm="0">
                                          <p:val>
                                            <p:fltVal val="0"/>
                                          </p:val>
                                        </p:tav>
                                        <p:tav tm="100000">
                                          <p:val>
                                            <p:strVal val="#ppt_w"/>
                                          </p:val>
                                        </p:tav>
                                      </p:tavLst>
                                    </p:anim>
                                    <p:anim calcmode="lin" valueType="num">
                                      <p:cBhvr>
                                        <p:cTn id="81" dur="750" fill="hold"/>
                                        <p:tgtEl>
                                          <p:spTgt spid="26"/>
                                        </p:tgtEl>
                                        <p:attrNameLst>
                                          <p:attrName>ppt_h</p:attrName>
                                        </p:attrNameLst>
                                      </p:cBhvr>
                                      <p:tavLst>
                                        <p:tav tm="0">
                                          <p:val>
                                            <p:fltVal val="0"/>
                                          </p:val>
                                        </p:tav>
                                        <p:tav tm="100000">
                                          <p:val>
                                            <p:strVal val="#ppt_h"/>
                                          </p:val>
                                        </p:tav>
                                      </p:tavLst>
                                    </p:anim>
                                    <p:animEffect transition="in" filter="fade">
                                      <p:cBhvr>
                                        <p:cTn id="82" dur="750"/>
                                        <p:tgtEl>
                                          <p:spTgt spid="26"/>
                                        </p:tgtEl>
                                      </p:cBhvr>
                                    </p:animEffect>
                                  </p:childTnLst>
                                </p:cTn>
                              </p:par>
                            </p:childTnLst>
                          </p:cTn>
                        </p:par>
                        <p:par>
                          <p:cTn id="83" fill="hold">
                            <p:stCondLst>
                              <p:cond delay="4950"/>
                            </p:stCondLst>
                            <p:childTnLst>
                              <p:par>
                                <p:cTn id="84" presetID="53" presetClass="entr" presetSubtype="16" fill="hold" grpId="0" nodeType="afterEffect">
                                  <p:stCondLst>
                                    <p:cond delay="0"/>
                                  </p:stCondLst>
                                  <p:childTnLst>
                                    <p:set>
                                      <p:cBhvr>
                                        <p:cTn id="85" dur="1" fill="hold">
                                          <p:stCondLst>
                                            <p:cond delay="0"/>
                                          </p:stCondLst>
                                        </p:cTn>
                                        <p:tgtEl>
                                          <p:spTgt spid="505"/>
                                        </p:tgtEl>
                                        <p:attrNameLst>
                                          <p:attrName>style.visibility</p:attrName>
                                        </p:attrNameLst>
                                      </p:cBhvr>
                                      <p:to>
                                        <p:strVal val="visible"/>
                                      </p:to>
                                    </p:set>
                                    <p:anim calcmode="lin" valueType="num">
                                      <p:cBhvr>
                                        <p:cTn id="86" dur="750" fill="hold"/>
                                        <p:tgtEl>
                                          <p:spTgt spid="505"/>
                                        </p:tgtEl>
                                        <p:attrNameLst>
                                          <p:attrName>ppt_w</p:attrName>
                                        </p:attrNameLst>
                                      </p:cBhvr>
                                      <p:tavLst>
                                        <p:tav tm="0">
                                          <p:val>
                                            <p:fltVal val="0"/>
                                          </p:val>
                                        </p:tav>
                                        <p:tav tm="100000">
                                          <p:val>
                                            <p:strVal val="#ppt_w"/>
                                          </p:val>
                                        </p:tav>
                                      </p:tavLst>
                                    </p:anim>
                                    <p:anim calcmode="lin" valueType="num">
                                      <p:cBhvr>
                                        <p:cTn id="87" dur="750" fill="hold"/>
                                        <p:tgtEl>
                                          <p:spTgt spid="505"/>
                                        </p:tgtEl>
                                        <p:attrNameLst>
                                          <p:attrName>ppt_h</p:attrName>
                                        </p:attrNameLst>
                                      </p:cBhvr>
                                      <p:tavLst>
                                        <p:tav tm="0">
                                          <p:val>
                                            <p:fltVal val="0"/>
                                          </p:val>
                                        </p:tav>
                                        <p:tav tm="100000">
                                          <p:val>
                                            <p:strVal val="#ppt_h"/>
                                          </p:val>
                                        </p:tav>
                                      </p:tavLst>
                                    </p:anim>
                                    <p:animEffect transition="in" filter="fade">
                                      <p:cBhvr>
                                        <p:cTn id="88" dur="750"/>
                                        <p:tgtEl>
                                          <p:spTgt spid="505"/>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p:cTn id="91" dur="750" fill="hold"/>
                                        <p:tgtEl>
                                          <p:spTgt spid="29"/>
                                        </p:tgtEl>
                                        <p:attrNameLst>
                                          <p:attrName>ppt_w</p:attrName>
                                        </p:attrNameLst>
                                      </p:cBhvr>
                                      <p:tavLst>
                                        <p:tav tm="0">
                                          <p:val>
                                            <p:fltVal val="0"/>
                                          </p:val>
                                        </p:tav>
                                        <p:tav tm="100000">
                                          <p:val>
                                            <p:strVal val="#ppt_w"/>
                                          </p:val>
                                        </p:tav>
                                      </p:tavLst>
                                    </p:anim>
                                    <p:anim calcmode="lin" valueType="num">
                                      <p:cBhvr>
                                        <p:cTn id="92" dur="750" fill="hold"/>
                                        <p:tgtEl>
                                          <p:spTgt spid="29"/>
                                        </p:tgtEl>
                                        <p:attrNameLst>
                                          <p:attrName>ppt_h</p:attrName>
                                        </p:attrNameLst>
                                      </p:cBhvr>
                                      <p:tavLst>
                                        <p:tav tm="0">
                                          <p:val>
                                            <p:fltVal val="0"/>
                                          </p:val>
                                        </p:tav>
                                        <p:tav tm="100000">
                                          <p:val>
                                            <p:strVal val="#ppt_h"/>
                                          </p:val>
                                        </p:tav>
                                      </p:tavLst>
                                    </p:anim>
                                    <p:animEffect transition="in" filter="fade">
                                      <p:cBhvr>
                                        <p:cTn id="93" dur="750"/>
                                        <p:tgtEl>
                                          <p:spTgt spid="29"/>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506"/>
                                        </p:tgtEl>
                                        <p:attrNameLst>
                                          <p:attrName>style.visibility</p:attrName>
                                        </p:attrNameLst>
                                      </p:cBhvr>
                                      <p:to>
                                        <p:strVal val="visible"/>
                                      </p:to>
                                    </p:set>
                                    <p:anim calcmode="lin" valueType="num">
                                      <p:cBhvr>
                                        <p:cTn id="96" dur="750" fill="hold"/>
                                        <p:tgtEl>
                                          <p:spTgt spid="506"/>
                                        </p:tgtEl>
                                        <p:attrNameLst>
                                          <p:attrName>ppt_w</p:attrName>
                                        </p:attrNameLst>
                                      </p:cBhvr>
                                      <p:tavLst>
                                        <p:tav tm="0">
                                          <p:val>
                                            <p:fltVal val="0"/>
                                          </p:val>
                                        </p:tav>
                                        <p:tav tm="100000">
                                          <p:val>
                                            <p:strVal val="#ppt_w"/>
                                          </p:val>
                                        </p:tav>
                                      </p:tavLst>
                                    </p:anim>
                                    <p:anim calcmode="lin" valueType="num">
                                      <p:cBhvr>
                                        <p:cTn id="97" dur="750" fill="hold"/>
                                        <p:tgtEl>
                                          <p:spTgt spid="506"/>
                                        </p:tgtEl>
                                        <p:attrNameLst>
                                          <p:attrName>ppt_h</p:attrName>
                                        </p:attrNameLst>
                                      </p:cBhvr>
                                      <p:tavLst>
                                        <p:tav tm="0">
                                          <p:val>
                                            <p:fltVal val="0"/>
                                          </p:val>
                                        </p:tav>
                                        <p:tav tm="100000">
                                          <p:val>
                                            <p:strVal val="#ppt_h"/>
                                          </p:val>
                                        </p:tav>
                                      </p:tavLst>
                                    </p:anim>
                                    <p:animEffect transition="in" filter="fade">
                                      <p:cBhvr>
                                        <p:cTn id="98" dur="750"/>
                                        <p:tgtEl>
                                          <p:spTgt spid="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 grpId="0" animBg="1"/>
      <p:bldP spid="5" grpId="0"/>
      <p:bldP spid="6" grpId="0" build="p"/>
      <p:bldP spid="15" grpId="0"/>
      <p:bldP spid="16" grpId="0"/>
      <p:bldP spid="17" grpId="0" animBg="1"/>
      <p:bldP spid="248" grpId="0"/>
      <p:bldP spid="249" grpId="0"/>
      <p:bldP spid="250" grpId="0" animBg="1"/>
      <p:bldP spid="26" grpId="0" animBg="1"/>
      <p:bldGraphic spid="29" grpId="0">
        <p:bldAsOne/>
      </p:bldGraphic>
      <p:bldP spid="505" grpId="0"/>
      <p:bldP spid="50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7" name="Group 186">
            <a:extLst>
              <a:ext uri="{FF2B5EF4-FFF2-40B4-BE49-F238E27FC236}">
                <a16:creationId xmlns:a16="http://schemas.microsoft.com/office/drawing/2014/main" id="{8FE3407A-813C-4077-A93A-CC9438397430}"/>
              </a:ext>
            </a:extLst>
          </p:cNvPr>
          <p:cNvGrpSpPr/>
          <p:nvPr/>
        </p:nvGrpSpPr>
        <p:grpSpPr>
          <a:xfrm>
            <a:off x="7235593" y="4870481"/>
            <a:ext cx="2088071" cy="1438244"/>
            <a:chOff x="-708156" y="4893181"/>
            <a:chExt cx="2088071" cy="1438244"/>
          </a:xfrm>
        </p:grpSpPr>
        <p:grpSp>
          <p:nvGrpSpPr>
            <p:cNvPr id="188" name="Group 187">
              <a:extLst>
                <a:ext uri="{FF2B5EF4-FFF2-40B4-BE49-F238E27FC236}">
                  <a16:creationId xmlns:a16="http://schemas.microsoft.com/office/drawing/2014/main" id="{3F322A80-3DB7-430A-96A6-7AD5565369B0}"/>
                </a:ext>
              </a:extLst>
            </p:cNvPr>
            <p:cNvGrpSpPr/>
            <p:nvPr/>
          </p:nvGrpSpPr>
          <p:grpSpPr>
            <a:xfrm rot="5400000">
              <a:off x="300425" y="5251937"/>
              <a:ext cx="70907" cy="2088069"/>
              <a:chOff x="9151342" y="4617676"/>
              <a:chExt cx="72000" cy="2120256"/>
            </a:xfrm>
            <a:solidFill>
              <a:schemeClr val="tx1"/>
            </a:solidFill>
          </p:grpSpPr>
          <p:sp>
            <p:nvSpPr>
              <p:cNvPr id="286" name="Oval 285">
                <a:extLst>
                  <a:ext uri="{FF2B5EF4-FFF2-40B4-BE49-F238E27FC236}">
                    <a16:creationId xmlns:a16="http://schemas.microsoft.com/office/drawing/2014/main" id="{087F9CE8-F226-43EF-83CD-F56A950A292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7" name="Oval 286">
                <a:extLst>
                  <a:ext uri="{FF2B5EF4-FFF2-40B4-BE49-F238E27FC236}">
                    <a16:creationId xmlns:a16="http://schemas.microsoft.com/office/drawing/2014/main" id="{7E80A7CE-2D52-4163-B95D-BE0A9679B8A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8" name="Oval 287">
                <a:extLst>
                  <a:ext uri="{FF2B5EF4-FFF2-40B4-BE49-F238E27FC236}">
                    <a16:creationId xmlns:a16="http://schemas.microsoft.com/office/drawing/2014/main" id="{76B50AD4-FD1E-41F1-B2CB-C618B17F9E4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9" name="Oval 288">
                <a:extLst>
                  <a:ext uri="{FF2B5EF4-FFF2-40B4-BE49-F238E27FC236}">
                    <a16:creationId xmlns:a16="http://schemas.microsoft.com/office/drawing/2014/main" id="{65BE556A-11D7-40FC-A0EE-B910DB40C25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0" name="Oval 289">
                <a:extLst>
                  <a:ext uri="{FF2B5EF4-FFF2-40B4-BE49-F238E27FC236}">
                    <a16:creationId xmlns:a16="http://schemas.microsoft.com/office/drawing/2014/main" id="{3E364AE6-2718-4E29-AE2B-A3EB8D667EF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1" name="Oval 290">
                <a:extLst>
                  <a:ext uri="{FF2B5EF4-FFF2-40B4-BE49-F238E27FC236}">
                    <a16:creationId xmlns:a16="http://schemas.microsoft.com/office/drawing/2014/main" id="{6D47A638-2A15-48DF-8257-02BFA095990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2" name="Oval 291">
                <a:extLst>
                  <a:ext uri="{FF2B5EF4-FFF2-40B4-BE49-F238E27FC236}">
                    <a16:creationId xmlns:a16="http://schemas.microsoft.com/office/drawing/2014/main" id="{E14CB768-86C5-4303-ACA1-B688997524B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3" name="Oval 292">
                <a:extLst>
                  <a:ext uri="{FF2B5EF4-FFF2-40B4-BE49-F238E27FC236}">
                    <a16:creationId xmlns:a16="http://schemas.microsoft.com/office/drawing/2014/main" id="{BD9C8D0A-F6AF-4905-A265-21B3282B60B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4" name="Oval 293">
                <a:extLst>
                  <a:ext uri="{FF2B5EF4-FFF2-40B4-BE49-F238E27FC236}">
                    <a16:creationId xmlns:a16="http://schemas.microsoft.com/office/drawing/2014/main" id="{0473880B-2A67-4B80-97AD-9F9B3A3529A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5" name="Oval 294">
                <a:extLst>
                  <a:ext uri="{FF2B5EF4-FFF2-40B4-BE49-F238E27FC236}">
                    <a16:creationId xmlns:a16="http://schemas.microsoft.com/office/drawing/2014/main" id="{F942D419-3B67-4FAA-BAF2-9A5D7EAF9EC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89" name="Group 188">
              <a:extLst>
                <a:ext uri="{FF2B5EF4-FFF2-40B4-BE49-F238E27FC236}">
                  <a16:creationId xmlns:a16="http://schemas.microsoft.com/office/drawing/2014/main" id="{62187F60-ACF5-424B-BF30-4FED6222F3CC}"/>
                </a:ext>
              </a:extLst>
            </p:cNvPr>
            <p:cNvGrpSpPr/>
            <p:nvPr/>
          </p:nvGrpSpPr>
          <p:grpSpPr>
            <a:xfrm rot="5400000">
              <a:off x="300425" y="5024055"/>
              <a:ext cx="70907" cy="2088069"/>
              <a:chOff x="9151342" y="4617676"/>
              <a:chExt cx="72000" cy="2120256"/>
            </a:xfrm>
            <a:solidFill>
              <a:schemeClr val="tx1"/>
            </a:solidFill>
          </p:grpSpPr>
          <p:sp>
            <p:nvSpPr>
              <p:cNvPr id="245" name="Oval 244">
                <a:extLst>
                  <a:ext uri="{FF2B5EF4-FFF2-40B4-BE49-F238E27FC236}">
                    <a16:creationId xmlns:a16="http://schemas.microsoft.com/office/drawing/2014/main" id="{B5E8DA04-F27B-49EF-BA76-AF1652802BE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6" name="Oval 245">
                <a:extLst>
                  <a:ext uri="{FF2B5EF4-FFF2-40B4-BE49-F238E27FC236}">
                    <a16:creationId xmlns:a16="http://schemas.microsoft.com/office/drawing/2014/main" id="{8DE90408-C5E8-4CFE-9D2D-77975ED9A19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7" name="Oval 246">
                <a:extLst>
                  <a:ext uri="{FF2B5EF4-FFF2-40B4-BE49-F238E27FC236}">
                    <a16:creationId xmlns:a16="http://schemas.microsoft.com/office/drawing/2014/main" id="{4B993A08-C751-43BC-BEA4-F3B232FD712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9" name="Oval 278">
                <a:extLst>
                  <a:ext uri="{FF2B5EF4-FFF2-40B4-BE49-F238E27FC236}">
                    <a16:creationId xmlns:a16="http://schemas.microsoft.com/office/drawing/2014/main" id="{A95CBE29-F60B-4BB4-9095-5B64BD4CED8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0" name="Oval 279">
                <a:extLst>
                  <a:ext uri="{FF2B5EF4-FFF2-40B4-BE49-F238E27FC236}">
                    <a16:creationId xmlns:a16="http://schemas.microsoft.com/office/drawing/2014/main" id="{03675A53-7ED6-496E-846F-C12FF8BEAC9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1" name="Oval 280">
                <a:extLst>
                  <a:ext uri="{FF2B5EF4-FFF2-40B4-BE49-F238E27FC236}">
                    <a16:creationId xmlns:a16="http://schemas.microsoft.com/office/drawing/2014/main" id="{575C5631-D447-46A4-B3DA-BE94E1EC84C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2" name="Oval 281">
                <a:extLst>
                  <a:ext uri="{FF2B5EF4-FFF2-40B4-BE49-F238E27FC236}">
                    <a16:creationId xmlns:a16="http://schemas.microsoft.com/office/drawing/2014/main" id="{750D4C8B-4722-4F54-8ABF-929CA60F13F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3" name="Oval 282">
                <a:extLst>
                  <a:ext uri="{FF2B5EF4-FFF2-40B4-BE49-F238E27FC236}">
                    <a16:creationId xmlns:a16="http://schemas.microsoft.com/office/drawing/2014/main" id="{EC49B3B6-1BB7-4012-92C3-C621692C4DC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4" name="Oval 283">
                <a:extLst>
                  <a:ext uri="{FF2B5EF4-FFF2-40B4-BE49-F238E27FC236}">
                    <a16:creationId xmlns:a16="http://schemas.microsoft.com/office/drawing/2014/main" id="{0B1EDF67-F322-406B-8B12-D53E264173B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5" name="Oval 284">
                <a:extLst>
                  <a:ext uri="{FF2B5EF4-FFF2-40B4-BE49-F238E27FC236}">
                    <a16:creationId xmlns:a16="http://schemas.microsoft.com/office/drawing/2014/main" id="{AB8FED1C-67D3-47FA-9F06-A3DF6C2F5C3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90" name="Group 189">
              <a:extLst>
                <a:ext uri="{FF2B5EF4-FFF2-40B4-BE49-F238E27FC236}">
                  <a16:creationId xmlns:a16="http://schemas.microsoft.com/office/drawing/2014/main" id="{D431746B-050B-448B-8B5C-ED749DB6F9ED}"/>
                </a:ext>
              </a:extLst>
            </p:cNvPr>
            <p:cNvGrpSpPr/>
            <p:nvPr/>
          </p:nvGrpSpPr>
          <p:grpSpPr>
            <a:xfrm rot="5400000">
              <a:off x="300425" y="4796175"/>
              <a:ext cx="70907" cy="2088069"/>
              <a:chOff x="9151342" y="4617676"/>
              <a:chExt cx="72000" cy="2120256"/>
            </a:xfrm>
            <a:solidFill>
              <a:schemeClr val="tx1"/>
            </a:solidFill>
          </p:grpSpPr>
          <p:sp>
            <p:nvSpPr>
              <p:cNvPr id="235" name="Oval 234">
                <a:extLst>
                  <a:ext uri="{FF2B5EF4-FFF2-40B4-BE49-F238E27FC236}">
                    <a16:creationId xmlns:a16="http://schemas.microsoft.com/office/drawing/2014/main" id="{30B11CD2-1739-46E2-B5BC-0DF30D65222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6" name="Oval 235">
                <a:extLst>
                  <a:ext uri="{FF2B5EF4-FFF2-40B4-BE49-F238E27FC236}">
                    <a16:creationId xmlns:a16="http://schemas.microsoft.com/office/drawing/2014/main" id="{364219F9-C2FD-47DF-B76E-F15B8BC8ECB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7" name="Oval 236">
                <a:extLst>
                  <a:ext uri="{FF2B5EF4-FFF2-40B4-BE49-F238E27FC236}">
                    <a16:creationId xmlns:a16="http://schemas.microsoft.com/office/drawing/2014/main" id="{F3D09359-A27A-49BC-ADC4-A8F765DA248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8" name="Oval 237">
                <a:extLst>
                  <a:ext uri="{FF2B5EF4-FFF2-40B4-BE49-F238E27FC236}">
                    <a16:creationId xmlns:a16="http://schemas.microsoft.com/office/drawing/2014/main" id="{7A8840A4-0BF5-4FE1-B796-ED732F0A4F3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9" name="Oval 238">
                <a:extLst>
                  <a:ext uri="{FF2B5EF4-FFF2-40B4-BE49-F238E27FC236}">
                    <a16:creationId xmlns:a16="http://schemas.microsoft.com/office/drawing/2014/main" id="{076A5BA3-6145-4123-ACC5-2DEA76544C2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0" name="Oval 239">
                <a:extLst>
                  <a:ext uri="{FF2B5EF4-FFF2-40B4-BE49-F238E27FC236}">
                    <a16:creationId xmlns:a16="http://schemas.microsoft.com/office/drawing/2014/main" id="{961DF386-708B-40C3-9D56-96D73FE4FD2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1" name="Oval 240">
                <a:extLst>
                  <a:ext uri="{FF2B5EF4-FFF2-40B4-BE49-F238E27FC236}">
                    <a16:creationId xmlns:a16="http://schemas.microsoft.com/office/drawing/2014/main" id="{43F9292A-590C-4C34-8F3D-289C6BBBD7C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2" name="Oval 241">
                <a:extLst>
                  <a:ext uri="{FF2B5EF4-FFF2-40B4-BE49-F238E27FC236}">
                    <a16:creationId xmlns:a16="http://schemas.microsoft.com/office/drawing/2014/main" id="{70D1D3A7-5AAA-49C3-BB28-20F13CBFB9B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3" name="Oval 242">
                <a:extLst>
                  <a:ext uri="{FF2B5EF4-FFF2-40B4-BE49-F238E27FC236}">
                    <a16:creationId xmlns:a16="http://schemas.microsoft.com/office/drawing/2014/main" id="{C0AC2DA8-CD84-4567-8B5E-43EFE7EC4568}"/>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4" name="Oval 243">
                <a:extLst>
                  <a:ext uri="{FF2B5EF4-FFF2-40B4-BE49-F238E27FC236}">
                    <a16:creationId xmlns:a16="http://schemas.microsoft.com/office/drawing/2014/main" id="{83783E9D-64EB-4C87-8C2C-964746AF2D6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91" name="Group 190">
              <a:extLst>
                <a:ext uri="{FF2B5EF4-FFF2-40B4-BE49-F238E27FC236}">
                  <a16:creationId xmlns:a16="http://schemas.microsoft.com/office/drawing/2014/main" id="{728296C5-8920-40AF-A773-C5D7BC7B89C7}"/>
                </a:ext>
              </a:extLst>
            </p:cNvPr>
            <p:cNvGrpSpPr/>
            <p:nvPr/>
          </p:nvGrpSpPr>
          <p:grpSpPr>
            <a:xfrm rot="5400000">
              <a:off x="300425" y="4568295"/>
              <a:ext cx="70907" cy="2088069"/>
              <a:chOff x="9151342" y="4617676"/>
              <a:chExt cx="72000" cy="2120256"/>
            </a:xfrm>
            <a:solidFill>
              <a:schemeClr val="tx1"/>
            </a:solidFill>
          </p:grpSpPr>
          <p:sp>
            <p:nvSpPr>
              <p:cNvPr id="225" name="Oval 224">
                <a:extLst>
                  <a:ext uri="{FF2B5EF4-FFF2-40B4-BE49-F238E27FC236}">
                    <a16:creationId xmlns:a16="http://schemas.microsoft.com/office/drawing/2014/main" id="{79D52D2B-0F57-4E93-84F0-1C7E427F8F0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6" name="Oval 225">
                <a:extLst>
                  <a:ext uri="{FF2B5EF4-FFF2-40B4-BE49-F238E27FC236}">
                    <a16:creationId xmlns:a16="http://schemas.microsoft.com/office/drawing/2014/main" id="{4604437A-0C77-4D15-AD84-B4BF4BCD10C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7" name="Oval 226">
                <a:extLst>
                  <a:ext uri="{FF2B5EF4-FFF2-40B4-BE49-F238E27FC236}">
                    <a16:creationId xmlns:a16="http://schemas.microsoft.com/office/drawing/2014/main" id="{1EFDA8FC-E3E8-42EE-99A3-ACB45F8125C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8" name="Oval 227">
                <a:extLst>
                  <a:ext uri="{FF2B5EF4-FFF2-40B4-BE49-F238E27FC236}">
                    <a16:creationId xmlns:a16="http://schemas.microsoft.com/office/drawing/2014/main" id="{51529B4F-3092-470E-B938-197EEA9DFC6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9" name="Oval 228">
                <a:extLst>
                  <a:ext uri="{FF2B5EF4-FFF2-40B4-BE49-F238E27FC236}">
                    <a16:creationId xmlns:a16="http://schemas.microsoft.com/office/drawing/2014/main" id="{19C64278-C7A3-4016-8B26-A1B5834DC93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0" name="Oval 229">
                <a:extLst>
                  <a:ext uri="{FF2B5EF4-FFF2-40B4-BE49-F238E27FC236}">
                    <a16:creationId xmlns:a16="http://schemas.microsoft.com/office/drawing/2014/main" id="{41B9733F-E17C-4BB4-9046-B67DF22EE77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1" name="Oval 230">
                <a:extLst>
                  <a:ext uri="{FF2B5EF4-FFF2-40B4-BE49-F238E27FC236}">
                    <a16:creationId xmlns:a16="http://schemas.microsoft.com/office/drawing/2014/main" id="{378D9D4C-BD36-49FD-AAD0-BAF96871ACE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2" name="Oval 231">
                <a:extLst>
                  <a:ext uri="{FF2B5EF4-FFF2-40B4-BE49-F238E27FC236}">
                    <a16:creationId xmlns:a16="http://schemas.microsoft.com/office/drawing/2014/main" id="{D6DCFD79-673F-4610-AA14-9A115A32935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3" name="Oval 232">
                <a:extLst>
                  <a:ext uri="{FF2B5EF4-FFF2-40B4-BE49-F238E27FC236}">
                    <a16:creationId xmlns:a16="http://schemas.microsoft.com/office/drawing/2014/main" id="{FD91B8E4-E432-4DD4-82C3-2F51C6D8D853}"/>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4" name="Oval 233">
                <a:extLst>
                  <a:ext uri="{FF2B5EF4-FFF2-40B4-BE49-F238E27FC236}">
                    <a16:creationId xmlns:a16="http://schemas.microsoft.com/office/drawing/2014/main" id="{EC7037C7-2FA1-4D26-BA33-B74EEC2762B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92" name="Group 191">
              <a:extLst>
                <a:ext uri="{FF2B5EF4-FFF2-40B4-BE49-F238E27FC236}">
                  <a16:creationId xmlns:a16="http://schemas.microsoft.com/office/drawing/2014/main" id="{CC8B8355-1683-4C8A-8C91-1A6E84D86FE3}"/>
                </a:ext>
              </a:extLst>
            </p:cNvPr>
            <p:cNvGrpSpPr/>
            <p:nvPr/>
          </p:nvGrpSpPr>
          <p:grpSpPr>
            <a:xfrm rot="5400000">
              <a:off x="300399" y="4340386"/>
              <a:ext cx="70962" cy="2088071"/>
              <a:chOff x="9151287" y="4617676"/>
              <a:chExt cx="72055" cy="2120259"/>
            </a:xfrm>
            <a:solidFill>
              <a:schemeClr val="tx1"/>
            </a:solidFill>
          </p:grpSpPr>
          <p:sp>
            <p:nvSpPr>
              <p:cNvPr id="215" name="Oval 214">
                <a:extLst>
                  <a:ext uri="{FF2B5EF4-FFF2-40B4-BE49-F238E27FC236}">
                    <a16:creationId xmlns:a16="http://schemas.microsoft.com/office/drawing/2014/main" id="{B89D5709-3DE5-469F-AFE9-842332FC1756}"/>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6" name="Oval 215">
                <a:extLst>
                  <a:ext uri="{FF2B5EF4-FFF2-40B4-BE49-F238E27FC236}">
                    <a16:creationId xmlns:a16="http://schemas.microsoft.com/office/drawing/2014/main" id="{4BE5F65F-7AC4-48F9-9A91-6488C88E57CE}"/>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7" name="Oval 216">
                <a:extLst>
                  <a:ext uri="{FF2B5EF4-FFF2-40B4-BE49-F238E27FC236}">
                    <a16:creationId xmlns:a16="http://schemas.microsoft.com/office/drawing/2014/main" id="{FFEB0F97-58FC-47A4-B201-1F8DA4B2F41F}"/>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8" name="Oval 217">
                <a:extLst>
                  <a:ext uri="{FF2B5EF4-FFF2-40B4-BE49-F238E27FC236}">
                    <a16:creationId xmlns:a16="http://schemas.microsoft.com/office/drawing/2014/main" id="{9AED9FC4-762C-4A86-824C-D7A01511D70D}"/>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9" name="Oval 218">
                <a:extLst>
                  <a:ext uri="{FF2B5EF4-FFF2-40B4-BE49-F238E27FC236}">
                    <a16:creationId xmlns:a16="http://schemas.microsoft.com/office/drawing/2014/main" id="{E9C68898-1B1F-43A5-8602-A678F44F31AA}"/>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0" name="Oval 219">
                <a:extLst>
                  <a:ext uri="{FF2B5EF4-FFF2-40B4-BE49-F238E27FC236}">
                    <a16:creationId xmlns:a16="http://schemas.microsoft.com/office/drawing/2014/main" id="{6248AC76-5BF0-499F-934B-D1F0E159AB23}"/>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1" name="Oval 220">
                <a:extLst>
                  <a:ext uri="{FF2B5EF4-FFF2-40B4-BE49-F238E27FC236}">
                    <a16:creationId xmlns:a16="http://schemas.microsoft.com/office/drawing/2014/main" id="{C59A4D45-FC4A-4A7A-A0BC-5EDCC3E8EF9D}"/>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2" name="Oval 221">
                <a:extLst>
                  <a:ext uri="{FF2B5EF4-FFF2-40B4-BE49-F238E27FC236}">
                    <a16:creationId xmlns:a16="http://schemas.microsoft.com/office/drawing/2014/main" id="{0925658B-2BCD-49A2-96D8-2AAD45EA0FC3}"/>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3" name="Oval 222">
                <a:extLst>
                  <a:ext uri="{FF2B5EF4-FFF2-40B4-BE49-F238E27FC236}">
                    <a16:creationId xmlns:a16="http://schemas.microsoft.com/office/drawing/2014/main" id="{7036C39B-CC93-47A0-80F4-A9262628AA6B}"/>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4" name="Oval 223">
                <a:extLst>
                  <a:ext uri="{FF2B5EF4-FFF2-40B4-BE49-F238E27FC236}">
                    <a16:creationId xmlns:a16="http://schemas.microsoft.com/office/drawing/2014/main" id="{4AD583C3-B4E2-4CAE-8DFF-0E38A7A116E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93" name="Group 192">
              <a:extLst>
                <a:ext uri="{FF2B5EF4-FFF2-40B4-BE49-F238E27FC236}">
                  <a16:creationId xmlns:a16="http://schemas.microsoft.com/office/drawing/2014/main" id="{DCCA30E1-FD90-4784-8A48-4F40A6A3CD85}"/>
                </a:ext>
              </a:extLst>
            </p:cNvPr>
            <p:cNvGrpSpPr/>
            <p:nvPr/>
          </p:nvGrpSpPr>
          <p:grpSpPr>
            <a:xfrm rot="5400000">
              <a:off x="300425" y="4112480"/>
              <a:ext cx="70907" cy="2088069"/>
              <a:chOff x="9151342" y="4617676"/>
              <a:chExt cx="72000" cy="2120256"/>
            </a:xfrm>
            <a:solidFill>
              <a:schemeClr val="tx1"/>
            </a:solidFill>
          </p:grpSpPr>
          <p:sp>
            <p:nvSpPr>
              <p:cNvPr id="205" name="Oval 204">
                <a:extLst>
                  <a:ext uri="{FF2B5EF4-FFF2-40B4-BE49-F238E27FC236}">
                    <a16:creationId xmlns:a16="http://schemas.microsoft.com/office/drawing/2014/main" id="{9B00B515-557A-48C9-80D3-63E57E8152B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6" name="Oval 205">
                <a:extLst>
                  <a:ext uri="{FF2B5EF4-FFF2-40B4-BE49-F238E27FC236}">
                    <a16:creationId xmlns:a16="http://schemas.microsoft.com/office/drawing/2014/main" id="{10E5544B-9806-4198-9F00-C12737B1662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7" name="Oval 206">
                <a:extLst>
                  <a:ext uri="{FF2B5EF4-FFF2-40B4-BE49-F238E27FC236}">
                    <a16:creationId xmlns:a16="http://schemas.microsoft.com/office/drawing/2014/main" id="{25D4B073-B118-475D-BA0F-E9F4B084362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8" name="Oval 207">
                <a:extLst>
                  <a:ext uri="{FF2B5EF4-FFF2-40B4-BE49-F238E27FC236}">
                    <a16:creationId xmlns:a16="http://schemas.microsoft.com/office/drawing/2014/main" id="{A553235A-3207-4310-86D7-57E593EFC99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9" name="Oval 208">
                <a:extLst>
                  <a:ext uri="{FF2B5EF4-FFF2-40B4-BE49-F238E27FC236}">
                    <a16:creationId xmlns:a16="http://schemas.microsoft.com/office/drawing/2014/main" id="{F2136296-68E9-42C2-9F7D-7954A4F0DF6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0" name="Oval 209">
                <a:extLst>
                  <a:ext uri="{FF2B5EF4-FFF2-40B4-BE49-F238E27FC236}">
                    <a16:creationId xmlns:a16="http://schemas.microsoft.com/office/drawing/2014/main" id="{3D5C7E2A-90E8-4484-BF72-7FED0578104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1" name="Oval 210">
                <a:extLst>
                  <a:ext uri="{FF2B5EF4-FFF2-40B4-BE49-F238E27FC236}">
                    <a16:creationId xmlns:a16="http://schemas.microsoft.com/office/drawing/2014/main" id="{D800160A-FAE8-491E-9F8B-C9486E1234F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2" name="Oval 211">
                <a:extLst>
                  <a:ext uri="{FF2B5EF4-FFF2-40B4-BE49-F238E27FC236}">
                    <a16:creationId xmlns:a16="http://schemas.microsoft.com/office/drawing/2014/main" id="{4BA98A2B-8ECF-428C-8451-68ED629E0DF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3" name="Oval 212">
                <a:extLst>
                  <a:ext uri="{FF2B5EF4-FFF2-40B4-BE49-F238E27FC236}">
                    <a16:creationId xmlns:a16="http://schemas.microsoft.com/office/drawing/2014/main" id="{A6152CFE-DFA2-47F5-A768-38D22B063AC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4" name="Oval 213">
                <a:extLst>
                  <a:ext uri="{FF2B5EF4-FFF2-40B4-BE49-F238E27FC236}">
                    <a16:creationId xmlns:a16="http://schemas.microsoft.com/office/drawing/2014/main" id="{F9CA8D6B-D24B-4F33-8F4A-6F54469E469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94" name="Group 193">
              <a:extLst>
                <a:ext uri="{FF2B5EF4-FFF2-40B4-BE49-F238E27FC236}">
                  <a16:creationId xmlns:a16="http://schemas.microsoft.com/office/drawing/2014/main" id="{47C47911-9AC0-4541-A48A-5A01CCC73410}"/>
                </a:ext>
              </a:extLst>
            </p:cNvPr>
            <p:cNvGrpSpPr/>
            <p:nvPr/>
          </p:nvGrpSpPr>
          <p:grpSpPr>
            <a:xfrm rot="5400000">
              <a:off x="300425" y="3884600"/>
              <a:ext cx="70907" cy="2088069"/>
              <a:chOff x="9151342" y="4617676"/>
              <a:chExt cx="72000" cy="2120256"/>
            </a:xfrm>
            <a:solidFill>
              <a:schemeClr val="tx1"/>
            </a:solidFill>
          </p:grpSpPr>
          <p:sp>
            <p:nvSpPr>
              <p:cNvPr id="195" name="Oval 194">
                <a:extLst>
                  <a:ext uri="{FF2B5EF4-FFF2-40B4-BE49-F238E27FC236}">
                    <a16:creationId xmlns:a16="http://schemas.microsoft.com/office/drawing/2014/main" id="{AF594D84-BBE0-48DC-8054-F71B5739B4E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6" name="Oval 195">
                <a:extLst>
                  <a:ext uri="{FF2B5EF4-FFF2-40B4-BE49-F238E27FC236}">
                    <a16:creationId xmlns:a16="http://schemas.microsoft.com/office/drawing/2014/main" id="{B420A1A0-6029-4F63-BC10-0D5B3293670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7" name="Oval 196">
                <a:extLst>
                  <a:ext uri="{FF2B5EF4-FFF2-40B4-BE49-F238E27FC236}">
                    <a16:creationId xmlns:a16="http://schemas.microsoft.com/office/drawing/2014/main" id="{248AE4AE-E9E5-430E-9206-F9BA74B8AB4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8" name="Oval 197">
                <a:extLst>
                  <a:ext uri="{FF2B5EF4-FFF2-40B4-BE49-F238E27FC236}">
                    <a16:creationId xmlns:a16="http://schemas.microsoft.com/office/drawing/2014/main" id="{F7EB23FE-6595-45BC-83AD-F1AC11D702A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9" name="Oval 198">
                <a:extLst>
                  <a:ext uri="{FF2B5EF4-FFF2-40B4-BE49-F238E27FC236}">
                    <a16:creationId xmlns:a16="http://schemas.microsoft.com/office/drawing/2014/main" id="{FB49F3E1-A4C4-4CEE-BF5C-2945DBDB07F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0" name="Oval 199">
                <a:extLst>
                  <a:ext uri="{FF2B5EF4-FFF2-40B4-BE49-F238E27FC236}">
                    <a16:creationId xmlns:a16="http://schemas.microsoft.com/office/drawing/2014/main" id="{B5C852B0-C23F-4F65-9053-BC47A7A89BF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1" name="Oval 200">
                <a:extLst>
                  <a:ext uri="{FF2B5EF4-FFF2-40B4-BE49-F238E27FC236}">
                    <a16:creationId xmlns:a16="http://schemas.microsoft.com/office/drawing/2014/main" id="{A49DA7AD-857D-4E33-8604-BB10A031B19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2" name="Oval 201">
                <a:extLst>
                  <a:ext uri="{FF2B5EF4-FFF2-40B4-BE49-F238E27FC236}">
                    <a16:creationId xmlns:a16="http://schemas.microsoft.com/office/drawing/2014/main" id="{9491F481-A172-4D50-B6CB-46A0DE8F5D7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3" name="Oval 202">
                <a:extLst>
                  <a:ext uri="{FF2B5EF4-FFF2-40B4-BE49-F238E27FC236}">
                    <a16:creationId xmlns:a16="http://schemas.microsoft.com/office/drawing/2014/main" id="{39E8FE4F-03A3-464F-97A3-0FA0D3E386E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4" name="Oval 203">
                <a:extLst>
                  <a:ext uri="{FF2B5EF4-FFF2-40B4-BE49-F238E27FC236}">
                    <a16:creationId xmlns:a16="http://schemas.microsoft.com/office/drawing/2014/main" id="{6513BFB6-B852-4F55-B1D0-BC390A7D2E6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grpSp>
        <p:nvGrpSpPr>
          <p:cNvPr id="101" name="Group 100">
            <a:extLst>
              <a:ext uri="{FF2B5EF4-FFF2-40B4-BE49-F238E27FC236}">
                <a16:creationId xmlns:a16="http://schemas.microsoft.com/office/drawing/2014/main" id="{2AF5EDE3-121C-4EDC-96FA-38D4BF05D6BD}"/>
              </a:ext>
            </a:extLst>
          </p:cNvPr>
          <p:cNvGrpSpPr/>
          <p:nvPr/>
        </p:nvGrpSpPr>
        <p:grpSpPr>
          <a:xfrm>
            <a:off x="10129379" y="308426"/>
            <a:ext cx="1868400" cy="1807474"/>
            <a:chOff x="8665603" y="3206990"/>
            <a:chExt cx="3330874" cy="3222258"/>
          </a:xfrm>
        </p:grpSpPr>
        <p:sp>
          <p:nvSpPr>
            <p:cNvPr id="102" name="Oval 101">
              <a:extLst>
                <a:ext uri="{FF2B5EF4-FFF2-40B4-BE49-F238E27FC236}">
                  <a16:creationId xmlns:a16="http://schemas.microsoft.com/office/drawing/2014/main" id="{AD000762-8049-4080-B463-E5732AC423FC}"/>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3" name="Oval 102">
              <a:extLst>
                <a:ext uri="{FF2B5EF4-FFF2-40B4-BE49-F238E27FC236}">
                  <a16:creationId xmlns:a16="http://schemas.microsoft.com/office/drawing/2014/main" id="{3A32F63E-F79C-45E6-B90F-A004338EAF59}"/>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04" name="Group 103">
            <a:extLst>
              <a:ext uri="{FF2B5EF4-FFF2-40B4-BE49-F238E27FC236}">
                <a16:creationId xmlns:a16="http://schemas.microsoft.com/office/drawing/2014/main" id="{74C7B968-4F7F-4AE8-964F-90CB0C43BA3C}"/>
              </a:ext>
            </a:extLst>
          </p:cNvPr>
          <p:cNvGrpSpPr/>
          <p:nvPr/>
        </p:nvGrpSpPr>
        <p:grpSpPr>
          <a:xfrm>
            <a:off x="10662006" y="1558655"/>
            <a:ext cx="965832" cy="1377671"/>
            <a:chOff x="8541680" y="4188469"/>
            <a:chExt cx="1486430" cy="2120256"/>
          </a:xfrm>
          <a:solidFill>
            <a:schemeClr val="tx1"/>
          </a:solidFill>
        </p:grpSpPr>
        <p:grpSp>
          <p:nvGrpSpPr>
            <p:cNvPr id="105" name="Group 104">
              <a:extLst>
                <a:ext uri="{FF2B5EF4-FFF2-40B4-BE49-F238E27FC236}">
                  <a16:creationId xmlns:a16="http://schemas.microsoft.com/office/drawing/2014/main" id="{69F3F289-546F-401D-9C0F-BE7216E968B8}"/>
                </a:ext>
              </a:extLst>
            </p:cNvPr>
            <p:cNvGrpSpPr/>
            <p:nvPr/>
          </p:nvGrpSpPr>
          <p:grpSpPr>
            <a:xfrm>
              <a:off x="9956110" y="4188469"/>
              <a:ext cx="72000" cy="2120256"/>
              <a:chOff x="9151342" y="4617676"/>
              <a:chExt cx="72000" cy="2120256"/>
            </a:xfrm>
            <a:grpFill/>
          </p:grpSpPr>
          <p:sp>
            <p:nvSpPr>
              <p:cNvPr id="150" name="Oval 149">
                <a:extLst>
                  <a:ext uri="{FF2B5EF4-FFF2-40B4-BE49-F238E27FC236}">
                    <a16:creationId xmlns:a16="http://schemas.microsoft.com/office/drawing/2014/main" id="{1FB8C23E-7C6A-4438-8D38-89FC92D17F4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1" name="Oval 150">
                <a:extLst>
                  <a:ext uri="{FF2B5EF4-FFF2-40B4-BE49-F238E27FC236}">
                    <a16:creationId xmlns:a16="http://schemas.microsoft.com/office/drawing/2014/main" id="{1A171883-BE90-46E1-9EAE-F13F1D96532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2" name="Oval 151">
                <a:extLst>
                  <a:ext uri="{FF2B5EF4-FFF2-40B4-BE49-F238E27FC236}">
                    <a16:creationId xmlns:a16="http://schemas.microsoft.com/office/drawing/2014/main" id="{BAF9F384-F46B-45F8-BBDE-93909D321C7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3" name="Oval 152">
                <a:extLst>
                  <a:ext uri="{FF2B5EF4-FFF2-40B4-BE49-F238E27FC236}">
                    <a16:creationId xmlns:a16="http://schemas.microsoft.com/office/drawing/2014/main" id="{A310D2EF-D08F-4040-872B-8E3C9F4865C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4" name="Oval 153">
                <a:extLst>
                  <a:ext uri="{FF2B5EF4-FFF2-40B4-BE49-F238E27FC236}">
                    <a16:creationId xmlns:a16="http://schemas.microsoft.com/office/drawing/2014/main" id="{E5E12EEF-40FF-4B8D-BE1B-6B0B20ED4C0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5" name="Oval 154">
                <a:extLst>
                  <a:ext uri="{FF2B5EF4-FFF2-40B4-BE49-F238E27FC236}">
                    <a16:creationId xmlns:a16="http://schemas.microsoft.com/office/drawing/2014/main" id="{F466F63F-243E-4456-ADE5-9ACBF2CE0CA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6" name="Oval 155">
                <a:extLst>
                  <a:ext uri="{FF2B5EF4-FFF2-40B4-BE49-F238E27FC236}">
                    <a16:creationId xmlns:a16="http://schemas.microsoft.com/office/drawing/2014/main" id="{40FC4CE5-2165-4AB9-9657-EAAC263B03E0}"/>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7" name="Oval 156">
                <a:extLst>
                  <a:ext uri="{FF2B5EF4-FFF2-40B4-BE49-F238E27FC236}">
                    <a16:creationId xmlns:a16="http://schemas.microsoft.com/office/drawing/2014/main" id="{C54D1460-3279-48F5-8FA7-64E540F8F97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8" name="Oval 157">
                <a:extLst>
                  <a:ext uri="{FF2B5EF4-FFF2-40B4-BE49-F238E27FC236}">
                    <a16:creationId xmlns:a16="http://schemas.microsoft.com/office/drawing/2014/main" id="{0F5A8C51-D748-4C73-A23F-0018786698F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9" name="Oval 158">
                <a:extLst>
                  <a:ext uri="{FF2B5EF4-FFF2-40B4-BE49-F238E27FC236}">
                    <a16:creationId xmlns:a16="http://schemas.microsoft.com/office/drawing/2014/main" id="{A55FC83E-A8D5-4811-B1D5-4C3C94D2A40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06" name="Group 105">
              <a:extLst>
                <a:ext uri="{FF2B5EF4-FFF2-40B4-BE49-F238E27FC236}">
                  <a16:creationId xmlns:a16="http://schemas.microsoft.com/office/drawing/2014/main" id="{FF6B1D6C-A518-4BFD-848D-656045954DCC}"/>
                </a:ext>
              </a:extLst>
            </p:cNvPr>
            <p:cNvGrpSpPr/>
            <p:nvPr/>
          </p:nvGrpSpPr>
          <p:grpSpPr>
            <a:xfrm>
              <a:off x="9602501" y="4188469"/>
              <a:ext cx="72000" cy="2120256"/>
              <a:chOff x="9151342" y="4617676"/>
              <a:chExt cx="72000" cy="2120256"/>
            </a:xfrm>
            <a:grpFill/>
          </p:grpSpPr>
          <p:sp>
            <p:nvSpPr>
              <p:cNvPr id="140" name="Oval 139">
                <a:extLst>
                  <a:ext uri="{FF2B5EF4-FFF2-40B4-BE49-F238E27FC236}">
                    <a16:creationId xmlns:a16="http://schemas.microsoft.com/office/drawing/2014/main" id="{A1D608BC-89F7-4036-8E50-006148A0A9C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1" name="Oval 140">
                <a:extLst>
                  <a:ext uri="{FF2B5EF4-FFF2-40B4-BE49-F238E27FC236}">
                    <a16:creationId xmlns:a16="http://schemas.microsoft.com/office/drawing/2014/main" id="{F76914EA-A688-4496-9FC1-A541C4C6DA3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2" name="Oval 141">
                <a:extLst>
                  <a:ext uri="{FF2B5EF4-FFF2-40B4-BE49-F238E27FC236}">
                    <a16:creationId xmlns:a16="http://schemas.microsoft.com/office/drawing/2014/main" id="{89628789-DCD6-4D03-8170-1E4B03ED9F26}"/>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3" name="Oval 142">
                <a:extLst>
                  <a:ext uri="{FF2B5EF4-FFF2-40B4-BE49-F238E27FC236}">
                    <a16:creationId xmlns:a16="http://schemas.microsoft.com/office/drawing/2014/main" id="{D2DA5FEA-3F4D-448D-B504-3661EA1AE1C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4" name="Oval 143">
                <a:extLst>
                  <a:ext uri="{FF2B5EF4-FFF2-40B4-BE49-F238E27FC236}">
                    <a16:creationId xmlns:a16="http://schemas.microsoft.com/office/drawing/2014/main" id="{2F52253E-3A4C-40AB-8BE1-5CEA9098AF9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5" name="Oval 144">
                <a:extLst>
                  <a:ext uri="{FF2B5EF4-FFF2-40B4-BE49-F238E27FC236}">
                    <a16:creationId xmlns:a16="http://schemas.microsoft.com/office/drawing/2014/main" id="{2620CF3C-59EB-4852-80E0-B558AEE49E5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6" name="Oval 145">
                <a:extLst>
                  <a:ext uri="{FF2B5EF4-FFF2-40B4-BE49-F238E27FC236}">
                    <a16:creationId xmlns:a16="http://schemas.microsoft.com/office/drawing/2014/main" id="{39C7A441-725E-45F0-AA7E-E3C9ECA470F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7" name="Oval 146">
                <a:extLst>
                  <a:ext uri="{FF2B5EF4-FFF2-40B4-BE49-F238E27FC236}">
                    <a16:creationId xmlns:a16="http://schemas.microsoft.com/office/drawing/2014/main" id="{40EE8359-D0BE-4D80-BB6A-979B1553C80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8" name="Oval 147">
                <a:extLst>
                  <a:ext uri="{FF2B5EF4-FFF2-40B4-BE49-F238E27FC236}">
                    <a16:creationId xmlns:a16="http://schemas.microsoft.com/office/drawing/2014/main" id="{C76C6EC4-27BC-4368-8947-1F623DAFEF8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9" name="Oval 148">
                <a:extLst>
                  <a:ext uri="{FF2B5EF4-FFF2-40B4-BE49-F238E27FC236}">
                    <a16:creationId xmlns:a16="http://schemas.microsoft.com/office/drawing/2014/main" id="{BAA5E27C-C0A9-4136-AD67-6C6E298F4A7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07" name="Group 106">
              <a:extLst>
                <a:ext uri="{FF2B5EF4-FFF2-40B4-BE49-F238E27FC236}">
                  <a16:creationId xmlns:a16="http://schemas.microsoft.com/office/drawing/2014/main" id="{B65E447F-EE2C-41CB-A742-27420265AA1E}"/>
                </a:ext>
              </a:extLst>
            </p:cNvPr>
            <p:cNvGrpSpPr/>
            <p:nvPr/>
          </p:nvGrpSpPr>
          <p:grpSpPr>
            <a:xfrm>
              <a:off x="9248894" y="4188469"/>
              <a:ext cx="72000" cy="2120256"/>
              <a:chOff x="9151342" y="4617676"/>
              <a:chExt cx="72000" cy="2120256"/>
            </a:xfrm>
            <a:grpFill/>
          </p:grpSpPr>
          <p:sp>
            <p:nvSpPr>
              <p:cNvPr id="130" name="Oval 129">
                <a:extLst>
                  <a:ext uri="{FF2B5EF4-FFF2-40B4-BE49-F238E27FC236}">
                    <a16:creationId xmlns:a16="http://schemas.microsoft.com/office/drawing/2014/main" id="{4B81E704-7C20-47AF-A141-1409707B37E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1" name="Oval 130">
                <a:extLst>
                  <a:ext uri="{FF2B5EF4-FFF2-40B4-BE49-F238E27FC236}">
                    <a16:creationId xmlns:a16="http://schemas.microsoft.com/office/drawing/2014/main" id="{01BD87E3-46C7-4234-B518-DC9245B1EDC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2" name="Oval 131">
                <a:extLst>
                  <a:ext uri="{FF2B5EF4-FFF2-40B4-BE49-F238E27FC236}">
                    <a16:creationId xmlns:a16="http://schemas.microsoft.com/office/drawing/2014/main" id="{144E4C1D-ECCF-4308-8ABE-9A17E83359B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3" name="Oval 132">
                <a:extLst>
                  <a:ext uri="{FF2B5EF4-FFF2-40B4-BE49-F238E27FC236}">
                    <a16:creationId xmlns:a16="http://schemas.microsoft.com/office/drawing/2014/main" id="{6E0A7303-AB2E-450F-9D32-5CA3631AB0A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4" name="Oval 133">
                <a:extLst>
                  <a:ext uri="{FF2B5EF4-FFF2-40B4-BE49-F238E27FC236}">
                    <a16:creationId xmlns:a16="http://schemas.microsoft.com/office/drawing/2014/main" id="{7C2A0AF7-01B6-4436-AFA5-BCBDA2DC19A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5" name="Oval 134">
                <a:extLst>
                  <a:ext uri="{FF2B5EF4-FFF2-40B4-BE49-F238E27FC236}">
                    <a16:creationId xmlns:a16="http://schemas.microsoft.com/office/drawing/2014/main" id="{7BC4E482-5BAB-41BD-BD1E-CCEF28FBF9F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6" name="Oval 135">
                <a:extLst>
                  <a:ext uri="{FF2B5EF4-FFF2-40B4-BE49-F238E27FC236}">
                    <a16:creationId xmlns:a16="http://schemas.microsoft.com/office/drawing/2014/main" id="{AB10ABD1-4896-4575-9A87-F0791C157C0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7" name="Oval 136">
                <a:extLst>
                  <a:ext uri="{FF2B5EF4-FFF2-40B4-BE49-F238E27FC236}">
                    <a16:creationId xmlns:a16="http://schemas.microsoft.com/office/drawing/2014/main" id="{95CBFD9A-5BEC-49BB-A6F8-0A3DFD8DDC2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8" name="Oval 137">
                <a:extLst>
                  <a:ext uri="{FF2B5EF4-FFF2-40B4-BE49-F238E27FC236}">
                    <a16:creationId xmlns:a16="http://schemas.microsoft.com/office/drawing/2014/main" id="{4CDEBCD0-46BF-4DCC-8638-D1F4B61CB61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9" name="Oval 138">
                <a:extLst>
                  <a:ext uri="{FF2B5EF4-FFF2-40B4-BE49-F238E27FC236}">
                    <a16:creationId xmlns:a16="http://schemas.microsoft.com/office/drawing/2014/main" id="{2525A52D-E489-4D8C-92FB-3EBAF555BF2D}"/>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08" name="Group 107">
              <a:extLst>
                <a:ext uri="{FF2B5EF4-FFF2-40B4-BE49-F238E27FC236}">
                  <a16:creationId xmlns:a16="http://schemas.microsoft.com/office/drawing/2014/main" id="{BFE2CB89-B18A-4E71-961F-FBCA480EBE54}"/>
                </a:ext>
              </a:extLst>
            </p:cNvPr>
            <p:cNvGrpSpPr/>
            <p:nvPr/>
          </p:nvGrpSpPr>
          <p:grpSpPr>
            <a:xfrm>
              <a:off x="8895287" y="4188469"/>
              <a:ext cx="72000" cy="2120256"/>
              <a:chOff x="9151342" y="4617676"/>
              <a:chExt cx="72000" cy="2120256"/>
            </a:xfrm>
            <a:grpFill/>
          </p:grpSpPr>
          <p:sp>
            <p:nvSpPr>
              <p:cNvPr id="120" name="Oval 119">
                <a:extLst>
                  <a:ext uri="{FF2B5EF4-FFF2-40B4-BE49-F238E27FC236}">
                    <a16:creationId xmlns:a16="http://schemas.microsoft.com/office/drawing/2014/main" id="{ED09A0FB-CDCF-4415-A6B2-C378185A360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1" name="Oval 120">
                <a:extLst>
                  <a:ext uri="{FF2B5EF4-FFF2-40B4-BE49-F238E27FC236}">
                    <a16:creationId xmlns:a16="http://schemas.microsoft.com/office/drawing/2014/main" id="{E7E50F4E-392D-4C49-AEB7-75D948D3D53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2" name="Oval 121">
                <a:extLst>
                  <a:ext uri="{FF2B5EF4-FFF2-40B4-BE49-F238E27FC236}">
                    <a16:creationId xmlns:a16="http://schemas.microsoft.com/office/drawing/2014/main" id="{6B571BBC-0D6A-4CEA-8A31-3B0266D3047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3" name="Oval 122">
                <a:extLst>
                  <a:ext uri="{FF2B5EF4-FFF2-40B4-BE49-F238E27FC236}">
                    <a16:creationId xmlns:a16="http://schemas.microsoft.com/office/drawing/2014/main" id="{37AACBD0-F9CF-454F-8DF0-A84912EE7C1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4" name="Oval 123">
                <a:extLst>
                  <a:ext uri="{FF2B5EF4-FFF2-40B4-BE49-F238E27FC236}">
                    <a16:creationId xmlns:a16="http://schemas.microsoft.com/office/drawing/2014/main" id="{8BF906E7-D30C-4F64-9088-A6BBD47CC88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5" name="Oval 124">
                <a:extLst>
                  <a:ext uri="{FF2B5EF4-FFF2-40B4-BE49-F238E27FC236}">
                    <a16:creationId xmlns:a16="http://schemas.microsoft.com/office/drawing/2014/main" id="{C5BD2AA5-BA24-4ACD-A8D6-6426E32D85F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6" name="Oval 125">
                <a:extLst>
                  <a:ext uri="{FF2B5EF4-FFF2-40B4-BE49-F238E27FC236}">
                    <a16:creationId xmlns:a16="http://schemas.microsoft.com/office/drawing/2014/main" id="{854BBFBC-5145-4972-9158-C5682A41CE1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7" name="Oval 126">
                <a:extLst>
                  <a:ext uri="{FF2B5EF4-FFF2-40B4-BE49-F238E27FC236}">
                    <a16:creationId xmlns:a16="http://schemas.microsoft.com/office/drawing/2014/main" id="{7F663225-22FA-4D18-9200-05B891CF226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8" name="Oval 127">
                <a:extLst>
                  <a:ext uri="{FF2B5EF4-FFF2-40B4-BE49-F238E27FC236}">
                    <a16:creationId xmlns:a16="http://schemas.microsoft.com/office/drawing/2014/main" id="{5125D59E-DBEE-459F-AB14-1EB3F90BA78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9" name="Oval 128">
                <a:extLst>
                  <a:ext uri="{FF2B5EF4-FFF2-40B4-BE49-F238E27FC236}">
                    <a16:creationId xmlns:a16="http://schemas.microsoft.com/office/drawing/2014/main" id="{41ED32D1-2848-4199-8F18-6770FA9DAB8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09" name="Group 108">
              <a:extLst>
                <a:ext uri="{FF2B5EF4-FFF2-40B4-BE49-F238E27FC236}">
                  <a16:creationId xmlns:a16="http://schemas.microsoft.com/office/drawing/2014/main" id="{3A8CDDC6-93BF-43B6-B378-DCB2D771FD93}"/>
                </a:ext>
              </a:extLst>
            </p:cNvPr>
            <p:cNvGrpSpPr/>
            <p:nvPr/>
          </p:nvGrpSpPr>
          <p:grpSpPr>
            <a:xfrm>
              <a:off x="8541680" y="4188469"/>
              <a:ext cx="72000" cy="2120256"/>
              <a:chOff x="9151342" y="4617676"/>
              <a:chExt cx="72000" cy="2120256"/>
            </a:xfrm>
            <a:grpFill/>
          </p:grpSpPr>
          <p:sp>
            <p:nvSpPr>
              <p:cNvPr id="110" name="Oval 109">
                <a:extLst>
                  <a:ext uri="{FF2B5EF4-FFF2-40B4-BE49-F238E27FC236}">
                    <a16:creationId xmlns:a16="http://schemas.microsoft.com/office/drawing/2014/main" id="{E270117C-DAE5-4ECB-97EE-1AB3F021FD6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1" name="Oval 110">
                <a:extLst>
                  <a:ext uri="{FF2B5EF4-FFF2-40B4-BE49-F238E27FC236}">
                    <a16:creationId xmlns:a16="http://schemas.microsoft.com/office/drawing/2014/main" id="{57A0CF36-D8E4-4972-A442-1D68D5BCFF0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2" name="Oval 111">
                <a:extLst>
                  <a:ext uri="{FF2B5EF4-FFF2-40B4-BE49-F238E27FC236}">
                    <a16:creationId xmlns:a16="http://schemas.microsoft.com/office/drawing/2014/main" id="{CF9ACC23-D40F-49A6-9285-2367C3CFF64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3" name="Oval 112">
                <a:extLst>
                  <a:ext uri="{FF2B5EF4-FFF2-40B4-BE49-F238E27FC236}">
                    <a16:creationId xmlns:a16="http://schemas.microsoft.com/office/drawing/2014/main" id="{63706497-B424-4E07-BBE1-F5AC74773DE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4" name="Oval 113">
                <a:extLst>
                  <a:ext uri="{FF2B5EF4-FFF2-40B4-BE49-F238E27FC236}">
                    <a16:creationId xmlns:a16="http://schemas.microsoft.com/office/drawing/2014/main" id="{940DB177-3771-44D2-BAA5-93ED7BDE6F6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5" name="Oval 114">
                <a:extLst>
                  <a:ext uri="{FF2B5EF4-FFF2-40B4-BE49-F238E27FC236}">
                    <a16:creationId xmlns:a16="http://schemas.microsoft.com/office/drawing/2014/main" id="{2DA87028-3487-48B9-966F-CD1759279F0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6" name="Oval 115">
                <a:extLst>
                  <a:ext uri="{FF2B5EF4-FFF2-40B4-BE49-F238E27FC236}">
                    <a16:creationId xmlns:a16="http://schemas.microsoft.com/office/drawing/2014/main" id="{7C3CFDDC-3CCF-488F-BF5D-55E80634430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7" name="Oval 116">
                <a:extLst>
                  <a:ext uri="{FF2B5EF4-FFF2-40B4-BE49-F238E27FC236}">
                    <a16:creationId xmlns:a16="http://schemas.microsoft.com/office/drawing/2014/main" id="{250F55A0-3CEA-4187-855E-0DBD198A35B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8" name="Oval 117">
                <a:extLst>
                  <a:ext uri="{FF2B5EF4-FFF2-40B4-BE49-F238E27FC236}">
                    <a16:creationId xmlns:a16="http://schemas.microsoft.com/office/drawing/2014/main" id="{10C7E2A3-0813-4B91-BEB7-D1F3B0AF1AA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9" name="Oval 118">
                <a:extLst>
                  <a:ext uri="{FF2B5EF4-FFF2-40B4-BE49-F238E27FC236}">
                    <a16:creationId xmlns:a16="http://schemas.microsoft.com/office/drawing/2014/main" id="{E4D3B025-DEFB-441E-96AB-EB41887157D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a:extLst>
              <a:ext uri="{FF2B5EF4-FFF2-40B4-BE49-F238E27FC236}">
                <a16:creationId xmlns:a16="http://schemas.microsoft.com/office/drawing/2014/main" id="{73FC9CAF-50CA-4CC5-9062-9791C0EFF7E8}"/>
              </a:ext>
            </a:extLst>
          </p:cNvPr>
          <p:cNvSpPr txBox="1"/>
          <p:nvPr/>
        </p:nvSpPr>
        <p:spPr>
          <a:xfrm>
            <a:off x="741363" y="5391666"/>
            <a:ext cx="2281167"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saepe repellendus vel cumque dapibus maiores molestiae</a:t>
            </a:r>
            <a:endParaRPr lang="en-ID" sz="1200">
              <a:solidFill>
                <a:schemeClr val="tx1"/>
              </a:solidFill>
            </a:endParaRPr>
          </a:p>
        </p:txBody>
      </p:sp>
      <p:sp>
        <p:nvSpPr>
          <p:cNvPr id="10" name="TextBox">
            <a:extLst>
              <a:ext uri="{FF2B5EF4-FFF2-40B4-BE49-F238E27FC236}">
                <a16:creationId xmlns:a16="http://schemas.microsoft.com/office/drawing/2014/main" id="{1C00C436-B7AC-4E42-83DE-4261F478BE29}"/>
              </a:ext>
            </a:extLst>
          </p:cNvPr>
          <p:cNvSpPr txBox="1"/>
          <p:nvPr/>
        </p:nvSpPr>
        <p:spPr>
          <a:xfrm>
            <a:off x="741363" y="4503991"/>
            <a:ext cx="825198" cy="49590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400">
                <a:solidFill>
                  <a:schemeClr val="accent1"/>
                </a:solidFill>
                <a:latin typeface="+mj-lt"/>
              </a:rPr>
              <a:t>95%</a:t>
            </a:r>
          </a:p>
        </p:txBody>
      </p:sp>
      <p:sp>
        <p:nvSpPr>
          <p:cNvPr id="11" name="TextBox">
            <a:extLst>
              <a:ext uri="{FF2B5EF4-FFF2-40B4-BE49-F238E27FC236}">
                <a16:creationId xmlns:a16="http://schemas.microsoft.com/office/drawing/2014/main" id="{A2B7C6A2-4AB3-44DD-A11D-6E3B226FE597}"/>
              </a:ext>
            </a:extLst>
          </p:cNvPr>
          <p:cNvSpPr txBox="1"/>
          <p:nvPr/>
        </p:nvSpPr>
        <p:spPr>
          <a:xfrm>
            <a:off x="741363" y="5058613"/>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cxnSp>
        <p:nvCxnSpPr>
          <p:cNvPr id="13" name="Straight Connector 12">
            <a:extLst>
              <a:ext uri="{FF2B5EF4-FFF2-40B4-BE49-F238E27FC236}">
                <a16:creationId xmlns:a16="http://schemas.microsoft.com/office/drawing/2014/main" id="{538B9921-7154-4F67-A0D6-29B78A27B6A9}"/>
              </a:ext>
            </a:extLst>
          </p:cNvPr>
          <p:cNvCxnSpPr>
            <a:cxnSpLocks/>
          </p:cNvCxnSpPr>
          <p:nvPr/>
        </p:nvCxnSpPr>
        <p:spPr>
          <a:xfrm>
            <a:off x="741363" y="5058613"/>
            <a:ext cx="2185919" cy="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1" name="TextBox">
            <a:extLst>
              <a:ext uri="{FF2B5EF4-FFF2-40B4-BE49-F238E27FC236}">
                <a16:creationId xmlns:a16="http://schemas.microsoft.com/office/drawing/2014/main" id="{64DB9AB1-3BD1-4FF3-8399-89DF7E5C96B7}"/>
              </a:ext>
            </a:extLst>
          </p:cNvPr>
          <p:cNvSpPr txBox="1"/>
          <p:nvPr/>
        </p:nvSpPr>
        <p:spPr>
          <a:xfrm>
            <a:off x="3685842" y="5391666"/>
            <a:ext cx="2281167"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saepe repellendus vel cumque dapibus maiores molestiae</a:t>
            </a:r>
            <a:endParaRPr lang="en-ID" sz="1200">
              <a:solidFill>
                <a:schemeClr val="tx1"/>
              </a:solidFill>
            </a:endParaRPr>
          </a:p>
        </p:txBody>
      </p:sp>
      <p:sp>
        <p:nvSpPr>
          <p:cNvPr id="182" name="TextBox">
            <a:extLst>
              <a:ext uri="{FF2B5EF4-FFF2-40B4-BE49-F238E27FC236}">
                <a16:creationId xmlns:a16="http://schemas.microsoft.com/office/drawing/2014/main" id="{B1EFC135-6EE8-49B0-A48F-594FD9621DC0}"/>
              </a:ext>
            </a:extLst>
          </p:cNvPr>
          <p:cNvSpPr txBox="1"/>
          <p:nvPr/>
        </p:nvSpPr>
        <p:spPr>
          <a:xfrm>
            <a:off x="3685842" y="4503991"/>
            <a:ext cx="825198" cy="49590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400">
                <a:solidFill>
                  <a:schemeClr val="accent1"/>
                </a:solidFill>
                <a:latin typeface="+mj-lt"/>
              </a:rPr>
              <a:t>17K+</a:t>
            </a:r>
          </a:p>
        </p:txBody>
      </p:sp>
      <p:sp>
        <p:nvSpPr>
          <p:cNvPr id="183" name="TextBox">
            <a:extLst>
              <a:ext uri="{FF2B5EF4-FFF2-40B4-BE49-F238E27FC236}">
                <a16:creationId xmlns:a16="http://schemas.microsoft.com/office/drawing/2014/main" id="{3F29EE53-FBF6-41B5-926E-F7B2390848ED}"/>
              </a:ext>
            </a:extLst>
          </p:cNvPr>
          <p:cNvSpPr txBox="1"/>
          <p:nvPr/>
        </p:nvSpPr>
        <p:spPr>
          <a:xfrm>
            <a:off x="3685842" y="5058613"/>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cxnSp>
        <p:nvCxnSpPr>
          <p:cNvPr id="184" name="Straight Connector 183">
            <a:extLst>
              <a:ext uri="{FF2B5EF4-FFF2-40B4-BE49-F238E27FC236}">
                <a16:creationId xmlns:a16="http://schemas.microsoft.com/office/drawing/2014/main" id="{8B86A568-DC7C-4F50-BEA4-49D882A33D6B}"/>
              </a:ext>
            </a:extLst>
          </p:cNvPr>
          <p:cNvCxnSpPr>
            <a:cxnSpLocks/>
          </p:cNvCxnSpPr>
          <p:nvPr/>
        </p:nvCxnSpPr>
        <p:spPr>
          <a:xfrm>
            <a:off x="3685842" y="5058613"/>
            <a:ext cx="2185919" cy="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a:extLst>
              <a:ext uri="{FF2B5EF4-FFF2-40B4-BE49-F238E27FC236}">
                <a16:creationId xmlns:a16="http://schemas.microsoft.com/office/drawing/2014/main" id="{8C6EF444-1732-4811-9593-2AEC4931B813}"/>
              </a:ext>
            </a:extLst>
          </p:cNvPr>
          <p:cNvSpPr txBox="1"/>
          <p:nvPr/>
        </p:nvSpPr>
        <p:spPr>
          <a:xfrm>
            <a:off x="741363" y="3238784"/>
            <a:ext cx="5355431"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praesentium voluptatum et nullam vero debitis tristique quibusdam lacus soluta dapibus nobis necessitatibus possimus iste feug mollis repudiandae metus ligula dapibus qui quo reiciendis tincidunt sied iusto voluptas impedit magna pellentesque molestiae lorem corrupti rerum qui delectus</a:t>
            </a:r>
            <a:endParaRPr lang="en-ID" sz="1200">
              <a:solidFill>
                <a:schemeClr val="tx1"/>
              </a:solidFill>
            </a:endParaRPr>
          </a:p>
        </p:txBody>
      </p:sp>
      <p:sp>
        <p:nvSpPr>
          <p:cNvPr id="3" name="Title 2">
            <a:extLst>
              <a:ext uri="{FF2B5EF4-FFF2-40B4-BE49-F238E27FC236}">
                <a16:creationId xmlns:a16="http://schemas.microsoft.com/office/drawing/2014/main" id="{8CC64F3D-D8D5-443B-8745-E7A3335976F2}"/>
              </a:ext>
            </a:extLst>
          </p:cNvPr>
          <p:cNvSpPr>
            <a:spLocks noGrp="1"/>
          </p:cNvSpPr>
          <p:nvPr>
            <p:ph type="ctrTitle"/>
          </p:nvPr>
        </p:nvSpPr>
        <p:spPr/>
        <p:txBody>
          <a:bodyPr/>
          <a:lstStyle/>
          <a:p>
            <a:r>
              <a:rPr lang="en-ID" sz="4000">
                <a:solidFill>
                  <a:schemeClr val="tx1"/>
                </a:solidFill>
                <a:latin typeface="+mj-lt"/>
              </a:rPr>
              <a:t>Mockup Slide</a:t>
            </a:r>
            <a:endParaRPr lang="en-ID"/>
          </a:p>
        </p:txBody>
      </p:sp>
      <p:sp>
        <p:nvSpPr>
          <p:cNvPr id="4" name="Subtitle 3">
            <a:extLst>
              <a:ext uri="{FF2B5EF4-FFF2-40B4-BE49-F238E27FC236}">
                <a16:creationId xmlns:a16="http://schemas.microsoft.com/office/drawing/2014/main" id="{248D5E61-5CE9-4B55-897D-24FB523A93A3}"/>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6" name="PpHolder16">
            <a:extLst>
              <a:ext uri="{FF2B5EF4-FFF2-40B4-BE49-F238E27FC236}">
                <a16:creationId xmlns:a16="http://schemas.microsoft.com/office/drawing/2014/main" id="{830F8EB9-14A1-4731-9F22-44E74CFD2531}"/>
              </a:ext>
            </a:extLst>
          </p:cNvPr>
          <p:cNvSpPr>
            <a:spLocks noGrp="1"/>
          </p:cNvSpPr>
          <p:nvPr>
            <p:ph type="pic" sz="quarter" idx="10"/>
          </p:nvPr>
        </p:nvSpPr>
        <p:spPr/>
      </p:sp>
      <p:pic>
        <p:nvPicPr>
          <p:cNvPr id="5" name="Mockup" descr="A picture containing monitor, indoor, microwave, sitting&#10;&#10;Description automatically generated">
            <a:extLst>
              <a:ext uri="{FF2B5EF4-FFF2-40B4-BE49-F238E27FC236}">
                <a16:creationId xmlns:a16="http://schemas.microsoft.com/office/drawing/2014/main" id="{1FF1DDBC-90D5-4417-BE46-0C75020596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460696" y="795021"/>
            <a:ext cx="3519092" cy="5267958"/>
          </a:xfrm>
          <a:prstGeom prst="rect">
            <a:avLst/>
          </a:prstGeom>
        </p:spPr>
      </p:pic>
    </p:spTree>
    <p:extLst>
      <p:ext uri="{BB962C8B-B14F-4D97-AF65-F5344CB8AC3E}">
        <p14:creationId xmlns:p14="http://schemas.microsoft.com/office/powerpoint/2010/main" val="506985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104"/>
                                        </p:tgtEl>
                                        <p:attrNameLst>
                                          <p:attrName>style.visibility</p:attrName>
                                        </p:attrNameLst>
                                      </p:cBhvr>
                                      <p:to>
                                        <p:strVal val="visible"/>
                                      </p:to>
                                    </p:set>
                                    <p:anim calcmode="lin" valueType="num">
                                      <p:cBhvr>
                                        <p:cTn id="12" dur="750" fill="hold"/>
                                        <p:tgtEl>
                                          <p:spTgt spid="104"/>
                                        </p:tgtEl>
                                        <p:attrNameLst>
                                          <p:attrName>ppt_w</p:attrName>
                                        </p:attrNameLst>
                                      </p:cBhvr>
                                      <p:tavLst>
                                        <p:tav tm="0">
                                          <p:val>
                                            <p:fltVal val="0"/>
                                          </p:val>
                                        </p:tav>
                                        <p:tav tm="100000">
                                          <p:val>
                                            <p:strVal val="#ppt_w"/>
                                          </p:val>
                                        </p:tav>
                                      </p:tavLst>
                                    </p:anim>
                                    <p:anim calcmode="lin" valueType="num">
                                      <p:cBhvr>
                                        <p:cTn id="13" dur="750" fill="hold"/>
                                        <p:tgtEl>
                                          <p:spTgt spid="104"/>
                                        </p:tgtEl>
                                        <p:attrNameLst>
                                          <p:attrName>ppt_h</p:attrName>
                                        </p:attrNameLst>
                                      </p:cBhvr>
                                      <p:tavLst>
                                        <p:tav tm="0">
                                          <p:val>
                                            <p:fltVal val="0"/>
                                          </p:val>
                                        </p:tav>
                                        <p:tav tm="100000">
                                          <p:val>
                                            <p:strVal val="#ppt_h"/>
                                          </p:val>
                                        </p:tav>
                                      </p:tavLst>
                                    </p:anim>
                                    <p:animEffect transition="in" filter="fade">
                                      <p:cBhvr>
                                        <p:cTn id="14" dur="750"/>
                                        <p:tgtEl>
                                          <p:spTgt spid="104"/>
                                        </p:tgtEl>
                                      </p:cBhvr>
                                    </p:animEffect>
                                  </p:childTnLst>
                                </p:cTn>
                              </p:par>
                              <p:par>
                                <p:cTn id="15" presetID="53" presetClass="entr" presetSubtype="16" fill="hold" nodeType="with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750" fill="hold"/>
                                        <p:tgtEl>
                                          <p:spTgt spid="101"/>
                                        </p:tgtEl>
                                        <p:attrNameLst>
                                          <p:attrName>ppt_w</p:attrName>
                                        </p:attrNameLst>
                                      </p:cBhvr>
                                      <p:tavLst>
                                        <p:tav tm="0">
                                          <p:val>
                                            <p:fltVal val="0"/>
                                          </p:val>
                                        </p:tav>
                                        <p:tav tm="100000">
                                          <p:val>
                                            <p:strVal val="#ppt_w"/>
                                          </p:val>
                                        </p:tav>
                                      </p:tavLst>
                                    </p:anim>
                                    <p:anim calcmode="lin" valueType="num">
                                      <p:cBhvr>
                                        <p:cTn id="18" dur="750" fill="hold"/>
                                        <p:tgtEl>
                                          <p:spTgt spid="101"/>
                                        </p:tgtEl>
                                        <p:attrNameLst>
                                          <p:attrName>ppt_h</p:attrName>
                                        </p:attrNameLst>
                                      </p:cBhvr>
                                      <p:tavLst>
                                        <p:tav tm="0">
                                          <p:val>
                                            <p:fltVal val="0"/>
                                          </p:val>
                                        </p:tav>
                                        <p:tav tm="100000">
                                          <p:val>
                                            <p:strVal val="#ppt_h"/>
                                          </p:val>
                                        </p:tav>
                                      </p:tavLst>
                                    </p:anim>
                                    <p:animEffect transition="in" filter="fade">
                                      <p:cBhvr>
                                        <p:cTn id="19" dur="750"/>
                                        <p:tgtEl>
                                          <p:spTgt spid="101"/>
                                        </p:tgtEl>
                                      </p:cBhvr>
                                    </p:animEffect>
                                  </p:childTnLst>
                                </p:cTn>
                              </p:par>
                              <p:par>
                                <p:cTn id="20" presetID="53" presetClass="entr" presetSubtype="16" fill="hold" nodeType="withEffect">
                                  <p:stCondLst>
                                    <p:cond delay="0"/>
                                  </p:stCondLst>
                                  <p:childTnLst>
                                    <p:set>
                                      <p:cBhvr>
                                        <p:cTn id="21" dur="1" fill="hold">
                                          <p:stCondLst>
                                            <p:cond delay="0"/>
                                          </p:stCondLst>
                                        </p:cTn>
                                        <p:tgtEl>
                                          <p:spTgt spid="187"/>
                                        </p:tgtEl>
                                        <p:attrNameLst>
                                          <p:attrName>style.visibility</p:attrName>
                                        </p:attrNameLst>
                                      </p:cBhvr>
                                      <p:to>
                                        <p:strVal val="visible"/>
                                      </p:to>
                                    </p:set>
                                    <p:anim calcmode="lin" valueType="num">
                                      <p:cBhvr>
                                        <p:cTn id="22" dur="750" fill="hold"/>
                                        <p:tgtEl>
                                          <p:spTgt spid="187"/>
                                        </p:tgtEl>
                                        <p:attrNameLst>
                                          <p:attrName>ppt_w</p:attrName>
                                        </p:attrNameLst>
                                      </p:cBhvr>
                                      <p:tavLst>
                                        <p:tav tm="0">
                                          <p:val>
                                            <p:fltVal val="0"/>
                                          </p:val>
                                        </p:tav>
                                        <p:tav tm="100000">
                                          <p:val>
                                            <p:strVal val="#ppt_w"/>
                                          </p:val>
                                        </p:tav>
                                      </p:tavLst>
                                    </p:anim>
                                    <p:anim calcmode="lin" valueType="num">
                                      <p:cBhvr>
                                        <p:cTn id="23" dur="750" fill="hold"/>
                                        <p:tgtEl>
                                          <p:spTgt spid="187"/>
                                        </p:tgtEl>
                                        <p:attrNameLst>
                                          <p:attrName>ppt_h</p:attrName>
                                        </p:attrNameLst>
                                      </p:cBhvr>
                                      <p:tavLst>
                                        <p:tav tm="0">
                                          <p:val>
                                            <p:fltVal val="0"/>
                                          </p:val>
                                        </p:tav>
                                        <p:tav tm="100000">
                                          <p:val>
                                            <p:strVal val="#ppt_h"/>
                                          </p:val>
                                        </p:tav>
                                      </p:tavLst>
                                    </p:anim>
                                    <p:animEffect transition="in" filter="fade">
                                      <p:cBhvr>
                                        <p:cTn id="24" dur="750"/>
                                        <p:tgtEl>
                                          <p:spTgt spid="187"/>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750"/>
                                        <p:tgtEl>
                                          <p:spTgt spid="33"/>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wipe(left)">
                                      <p:cBhvr>
                                        <p:cTn id="32" dur="750"/>
                                        <p:tgtEl>
                                          <p:spTgt spid="4">
                                            <p:txEl>
                                              <p:pRg st="0" end="0"/>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750"/>
                                        <p:tgtEl>
                                          <p:spTgt spid="3"/>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750"/>
                                        <p:tgtEl>
                                          <p:spTgt spid="18"/>
                                        </p:tgtEl>
                                      </p:cBhvr>
                                    </p:animEffect>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750" fill="hold"/>
                                        <p:tgtEl>
                                          <p:spTgt spid="10"/>
                                        </p:tgtEl>
                                        <p:attrNameLst>
                                          <p:attrName>ppt_w</p:attrName>
                                        </p:attrNameLst>
                                      </p:cBhvr>
                                      <p:tavLst>
                                        <p:tav tm="0">
                                          <p:val>
                                            <p:fltVal val="0"/>
                                          </p:val>
                                        </p:tav>
                                        <p:tav tm="100000">
                                          <p:val>
                                            <p:strVal val="#ppt_w"/>
                                          </p:val>
                                        </p:tav>
                                      </p:tavLst>
                                    </p:anim>
                                    <p:anim calcmode="lin" valueType="num">
                                      <p:cBhvr>
                                        <p:cTn id="44" dur="750" fill="hold"/>
                                        <p:tgtEl>
                                          <p:spTgt spid="10"/>
                                        </p:tgtEl>
                                        <p:attrNameLst>
                                          <p:attrName>ppt_h</p:attrName>
                                        </p:attrNameLst>
                                      </p:cBhvr>
                                      <p:tavLst>
                                        <p:tav tm="0">
                                          <p:val>
                                            <p:fltVal val="0"/>
                                          </p:val>
                                        </p:tav>
                                        <p:tav tm="100000">
                                          <p:val>
                                            <p:strVal val="#ppt_h"/>
                                          </p:val>
                                        </p:tav>
                                      </p:tavLst>
                                    </p:anim>
                                    <p:animEffect transition="in" filter="fade">
                                      <p:cBhvr>
                                        <p:cTn id="45" dur="750"/>
                                        <p:tgtEl>
                                          <p:spTgt spid="10"/>
                                        </p:tgtEl>
                                      </p:cBhvr>
                                    </p:animEffect>
                                  </p:childTnLst>
                                </p:cTn>
                              </p:par>
                              <p:par>
                                <p:cTn id="46" presetID="53" presetClass="entr" presetSubtype="16"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750" fill="hold"/>
                                        <p:tgtEl>
                                          <p:spTgt spid="13"/>
                                        </p:tgtEl>
                                        <p:attrNameLst>
                                          <p:attrName>ppt_w</p:attrName>
                                        </p:attrNameLst>
                                      </p:cBhvr>
                                      <p:tavLst>
                                        <p:tav tm="0">
                                          <p:val>
                                            <p:fltVal val="0"/>
                                          </p:val>
                                        </p:tav>
                                        <p:tav tm="100000">
                                          <p:val>
                                            <p:strVal val="#ppt_w"/>
                                          </p:val>
                                        </p:tav>
                                      </p:tavLst>
                                    </p:anim>
                                    <p:anim calcmode="lin" valueType="num">
                                      <p:cBhvr>
                                        <p:cTn id="49" dur="750" fill="hold"/>
                                        <p:tgtEl>
                                          <p:spTgt spid="13"/>
                                        </p:tgtEl>
                                        <p:attrNameLst>
                                          <p:attrName>ppt_h</p:attrName>
                                        </p:attrNameLst>
                                      </p:cBhvr>
                                      <p:tavLst>
                                        <p:tav tm="0">
                                          <p:val>
                                            <p:fltVal val="0"/>
                                          </p:val>
                                        </p:tav>
                                        <p:tav tm="100000">
                                          <p:val>
                                            <p:strVal val="#ppt_h"/>
                                          </p:val>
                                        </p:tav>
                                      </p:tavLst>
                                    </p:anim>
                                    <p:animEffect transition="in" filter="fade">
                                      <p:cBhvr>
                                        <p:cTn id="50" dur="750"/>
                                        <p:tgtEl>
                                          <p:spTgt spid="13"/>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750" fill="hold"/>
                                        <p:tgtEl>
                                          <p:spTgt spid="11"/>
                                        </p:tgtEl>
                                        <p:attrNameLst>
                                          <p:attrName>ppt_w</p:attrName>
                                        </p:attrNameLst>
                                      </p:cBhvr>
                                      <p:tavLst>
                                        <p:tav tm="0">
                                          <p:val>
                                            <p:fltVal val="0"/>
                                          </p:val>
                                        </p:tav>
                                        <p:tav tm="100000">
                                          <p:val>
                                            <p:strVal val="#ppt_w"/>
                                          </p:val>
                                        </p:tav>
                                      </p:tavLst>
                                    </p:anim>
                                    <p:anim calcmode="lin" valueType="num">
                                      <p:cBhvr>
                                        <p:cTn id="54" dur="750" fill="hold"/>
                                        <p:tgtEl>
                                          <p:spTgt spid="11"/>
                                        </p:tgtEl>
                                        <p:attrNameLst>
                                          <p:attrName>ppt_h</p:attrName>
                                        </p:attrNameLst>
                                      </p:cBhvr>
                                      <p:tavLst>
                                        <p:tav tm="0">
                                          <p:val>
                                            <p:fltVal val="0"/>
                                          </p:val>
                                        </p:tav>
                                        <p:tav tm="100000">
                                          <p:val>
                                            <p:strVal val="#ppt_h"/>
                                          </p:val>
                                        </p:tav>
                                      </p:tavLst>
                                    </p:anim>
                                    <p:animEffect transition="in" filter="fade">
                                      <p:cBhvr>
                                        <p:cTn id="55" dur="750"/>
                                        <p:tgtEl>
                                          <p:spTgt spid="1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750" fill="hold"/>
                                        <p:tgtEl>
                                          <p:spTgt spid="9"/>
                                        </p:tgtEl>
                                        <p:attrNameLst>
                                          <p:attrName>ppt_w</p:attrName>
                                        </p:attrNameLst>
                                      </p:cBhvr>
                                      <p:tavLst>
                                        <p:tav tm="0">
                                          <p:val>
                                            <p:fltVal val="0"/>
                                          </p:val>
                                        </p:tav>
                                        <p:tav tm="100000">
                                          <p:val>
                                            <p:strVal val="#ppt_w"/>
                                          </p:val>
                                        </p:tav>
                                      </p:tavLst>
                                    </p:anim>
                                    <p:anim calcmode="lin" valueType="num">
                                      <p:cBhvr>
                                        <p:cTn id="59" dur="750" fill="hold"/>
                                        <p:tgtEl>
                                          <p:spTgt spid="9"/>
                                        </p:tgtEl>
                                        <p:attrNameLst>
                                          <p:attrName>ppt_h</p:attrName>
                                        </p:attrNameLst>
                                      </p:cBhvr>
                                      <p:tavLst>
                                        <p:tav tm="0">
                                          <p:val>
                                            <p:fltVal val="0"/>
                                          </p:val>
                                        </p:tav>
                                        <p:tav tm="100000">
                                          <p:val>
                                            <p:strVal val="#ppt_h"/>
                                          </p:val>
                                        </p:tav>
                                      </p:tavLst>
                                    </p:anim>
                                    <p:animEffect transition="in" filter="fade">
                                      <p:cBhvr>
                                        <p:cTn id="60" dur="750"/>
                                        <p:tgtEl>
                                          <p:spTgt spid="9"/>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82"/>
                                        </p:tgtEl>
                                        <p:attrNameLst>
                                          <p:attrName>style.visibility</p:attrName>
                                        </p:attrNameLst>
                                      </p:cBhvr>
                                      <p:to>
                                        <p:strVal val="visible"/>
                                      </p:to>
                                    </p:set>
                                    <p:anim calcmode="lin" valueType="num">
                                      <p:cBhvr>
                                        <p:cTn id="63" dur="750" fill="hold"/>
                                        <p:tgtEl>
                                          <p:spTgt spid="182"/>
                                        </p:tgtEl>
                                        <p:attrNameLst>
                                          <p:attrName>ppt_w</p:attrName>
                                        </p:attrNameLst>
                                      </p:cBhvr>
                                      <p:tavLst>
                                        <p:tav tm="0">
                                          <p:val>
                                            <p:fltVal val="0"/>
                                          </p:val>
                                        </p:tav>
                                        <p:tav tm="100000">
                                          <p:val>
                                            <p:strVal val="#ppt_w"/>
                                          </p:val>
                                        </p:tav>
                                      </p:tavLst>
                                    </p:anim>
                                    <p:anim calcmode="lin" valueType="num">
                                      <p:cBhvr>
                                        <p:cTn id="64" dur="750" fill="hold"/>
                                        <p:tgtEl>
                                          <p:spTgt spid="182"/>
                                        </p:tgtEl>
                                        <p:attrNameLst>
                                          <p:attrName>ppt_h</p:attrName>
                                        </p:attrNameLst>
                                      </p:cBhvr>
                                      <p:tavLst>
                                        <p:tav tm="0">
                                          <p:val>
                                            <p:fltVal val="0"/>
                                          </p:val>
                                        </p:tav>
                                        <p:tav tm="100000">
                                          <p:val>
                                            <p:strVal val="#ppt_h"/>
                                          </p:val>
                                        </p:tav>
                                      </p:tavLst>
                                    </p:anim>
                                    <p:animEffect transition="in" filter="fade">
                                      <p:cBhvr>
                                        <p:cTn id="65" dur="750"/>
                                        <p:tgtEl>
                                          <p:spTgt spid="182"/>
                                        </p:tgtEl>
                                      </p:cBhvr>
                                    </p:animEffect>
                                  </p:childTnLst>
                                </p:cTn>
                              </p:par>
                              <p:par>
                                <p:cTn id="66" presetID="53" presetClass="entr" presetSubtype="16" fill="hold" nodeType="withEffect">
                                  <p:stCondLst>
                                    <p:cond delay="0"/>
                                  </p:stCondLst>
                                  <p:childTnLst>
                                    <p:set>
                                      <p:cBhvr>
                                        <p:cTn id="67" dur="1" fill="hold">
                                          <p:stCondLst>
                                            <p:cond delay="0"/>
                                          </p:stCondLst>
                                        </p:cTn>
                                        <p:tgtEl>
                                          <p:spTgt spid="184"/>
                                        </p:tgtEl>
                                        <p:attrNameLst>
                                          <p:attrName>style.visibility</p:attrName>
                                        </p:attrNameLst>
                                      </p:cBhvr>
                                      <p:to>
                                        <p:strVal val="visible"/>
                                      </p:to>
                                    </p:set>
                                    <p:anim calcmode="lin" valueType="num">
                                      <p:cBhvr>
                                        <p:cTn id="68" dur="750" fill="hold"/>
                                        <p:tgtEl>
                                          <p:spTgt spid="184"/>
                                        </p:tgtEl>
                                        <p:attrNameLst>
                                          <p:attrName>ppt_w</p:attrName>
                                        </p:attrNameLst>
                                      </p:cBhvr>
                                      <p:tavLst>
                                        <p:tav tm="0">
                                          <p:val>
                                            <p:fltVal val="0"/>
                                          </p:val>
                                        </p:tav>
                                        <p:tav tm="100000">
                                          <p:val>
                                            <p:strVal val="#ppt_w"/>
                                          </p:val>
                                        </p:tav>
                                      </p:tavLst>
                                    </p:anim>
                                    <p:anim calcmode="lin" valueType="num">
                                      <p:cBhvr>
                                        <p:cTn id="69" dur="750" fill="hold"/>
                                        <p:tgtEl>
                                          <p:spTgt spid="184"/>
                                        </p:tgtEl>
                                        <p:attrNameLst>
                                          <p:attrName>ppt_h</p:attrName>
                                        </p:attrNameLst>
                                      </p:cBhvr>
                                      <p:tavLst>
                                        <p:tav tm="0">
                                          <p:val>
                                            <p:fltVal val="0"/>
                                          </p:val>
                                        </p:tav>
                                        <p:tav tm="100000">
                                          <p:val>
                                            <p:strVal val="#ppt_h"/>
                                          </p:val>
                                        </p:tav>
                                      </p:tavLst>
                                    </p:anim>
                                    <p:animEffect transition="in" filter="fade">
                                      <p:cBhvr>
                                        <p:cTn id="70" dur="750"/>
                                        <p:tgtEl>
                                          <p:spTgt spid="184"/>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83"/>
                                        </p:tgtEl>
                                        <p:attrNameLst>
                                          <p:attrName>style.visibility</p:attrName>
                                        </p:attrNameLst>
                                      </p:cBhvr>
                                      <p:to>
                                        <p:strVal val="visible"/>
                                      </p:to>
                                    </p:set>
                                    <p:anim calcmode="lin" valueType="num">
                                      <p:cBhvr>
                                        <p:cTn id="73" dur="750" fill="hold"/>
                                        <p:tgtEl>
                                          <p:spTgt spid="183"/>
                                        </p:tgtEl>
                                        <p:attrNameLst>
                                          <p:attrName>ppt_w</p:attrName>
                                        </p:attrNameLst>
                                      </p:cBhvr>
                                      <p:tavLst>
                                        <p:tav tm="0">
                                          <p:val>
                                            <p:fltVal val="0"/>
                                          </p:val>
                                        </p:tav>
                                        <p:tav tm="100000">
                                          <p:val>
                                            <p:strVal val="#ppt_w"/>
                                          </p:val>
                                        </p:tav>
                                      </p:tavLst>
                                    </p:anim>
                                    <p:anim calcmode="lin" valueType="num">
                                      <p:cBhvr>
                                        <p:cTn id="74" dur="750" fill="hold"/>
                                        <p:tgtEl>
                                          <p:spTgt spid="183"/>
                                        </p:tgtEl>
                                        <p:attrNameLst>
                                          <p:attrName>ppt_h</p:attrName>
                                        </p:attrNameLst>
                                      </p:cBhvr>
                                      <p:tavLst>
                                        <p:tav tm="0">
                                          <p:val>
                                            <p:fltVal val="0"/>
                                          </p:val>
                                        </p:tav>
                                        <p:tav tm="100000">
                                          <p:val>
                                            <p:strVal val="#ppt_h"/>
                                          </p:val>
                                        </p:tav>
                                      </p:tavLst>
                                    </p:anim>
                                    <p:animEffect transition="in" filter="fade">
                                      <p:cBhvr>
                                        <p:cTn id="75" dur="750"/>
                                        <p:tgtEl>
                                          <p:spTgt spid="183"/>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181"/>
                                        </p:tgtEl>
                                        <p:attrNameLst>
                                          <p:attrName>style.visibility</p:attrName>
                                        </p:attrNameLst>
                                      </p:cBhvr>
                                      <p:to>
                                        <p:strVal val="visible"/>
                                      </p:to>
                                    </p:set>
                                    <p:anim calcmode="lin" valueType="num">
                                      <p:cBhvr>
                                        <p:cTn id="78" dur="750" fill="hold"/>
                                        <p:tgtEl>
                                          <p:spTgt spid="181"/>
                                        </p:tgtEl>
                                        <p:attrNameLst>
                                          <p:attrName>ppt_w</p:attrName>
                                        </p:attrNameLst>
                                      </p:cBhvr>
                                      <p:tavLst>
                                        <p:tav tm="0">
                                          <p:val>
                                            <p:fltVal val="0"/>
                                          </p:val>
                                        </p:tav>
                                        <p:tav tm="100000">
                                          <p:val>
                                            <p:strVal val="#ppt_w"/>
                                          </p:val>
                                        </p:tav>
                                      </p:tavLst>
                                    </p:anim>
                                    <p:anim calcmode="lin" valueType="num">
                                      <p:cBhvr>
                                        <p:cTn id="79" dur="750" fill="hold"/>
                                        <p:tgtEl>
                                          <p:spTgt spid="181"/>
                                        </p:tgtEl>
                                        <p:attrNameLst>
                                          <p:attrName>ppt_h</p:attrName>
                                        </p:attrNameLst>
                                      </p:cBhvr>
                                      <p:tavLst>
                                        <p:tav tm="0">
                                          <p:val>
                                            <p:fltVal val="0"/>
                                          </p:val>
                                        </p:tav>
                                        <p:tav tm="100000">
                                          <p:val>
                                            <p:strVal val="#ppt_h"/>
                                          </p:val>
                                        </p:tav>
                                      </p:tavLst>
                                    </p:anim>
                                    <p:animEffect transition="in" filter="fade">
                                      <p:cBhvr>
                                        <p:cTn id="80" dur="75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81" grpId="0"/>
      <p:bldP spid="182" grpId="0"/>
      <p:bldP spid="183" grpId="0"/>
      <p:bldP spid="18" grpId="0"/>
      <p:bldP spid="3" grpId="0"/>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 name="Group 367">
            <a:extLst>
              <a:ext uri="{FF2B5EF4-FFF2-40B4-BE49-F238E27FC236}">
                <a16:creationId xmlns:a16="http://schemas.microsoft.com/office/drawing/2014/main" id="{B5DD572D-6FBA-4B32-9169-E801EBB2DFCE}"/>
              </a:ext>
            </a:extLst>
          </p:cNvPr>
          <p:cNvGrpSpPr/>
          <p:nvPr/>
        </p:nvGrpSpPr>
        <p:grpSpPr>
          <a:xfrm>
            <a:off x="5429264" y="5356284"/>
            <a:ext cx="769932" cy="744826"/>
            <a:chOff x="8665603" y="3206990"/>
            <a:chExt cx="3330874" cy="3222258"/>
          </a:xfrm>
        </p:grpSpPr>
        <p:sp>
          <p:nvSpPr>
            <p:cNvPr id="369" name="Oval 368">
              <a:extLst>
                <a:ext uri="{FF2B5EF4-FFF2-40B4-BE49-F238E27FC236}">
                  <a16:creationId xmlns:a16="http://schemas.microsoft.com/office/drawing/2014/main" id="{F99A066B-B828-49FC-BDF1-68096A038B9D}"/>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0" name="Oval 369">
              <a:extLst>
                <a:ext uri="{FF2B5EF4-FFF2-40B4-BE49-F238E27FC236}">
                  <a16:creationId xmlns:a16="http://schemas.microsoft.com/office/drawing/2014/main" id="{1CD4FC8C-8A55-4DFE-9BDE-E7D3FC5E954E}"/>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239" name="Oval 7">
            <a:extLst>
              <a:ext uri="{FF2B5EF4-FFF2-40B4-BE49-F238E27FC236}">
                <a16:creationId xmlns:a16="http://schemas.microsoft.com/office/drawing/2014/main" id="{4DB199E5-4BE8-487E-A7C4-466C13CBBDF9}"/>
              </a:ext>
            </a:extLst>
          </p:cNvPr>
          <p:cNvSpPr/>
          <p:nvPr/>
        </p:nvSpPr>
        <p:spPr>
          <a:xfrm>
            <a:off x="11237314" y="0"/>
            <a:ext cx="956274" cy="956274"/>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323" name="Group 322">
            <a:extLst>
              <a:ext uri="{FF2B5EF4-FFF2-40B4-BE49-F238E27FC236}">
                <a16:creationId xmlns:a16="http://schemas.microsoft.com/office/drawing/2014/main" id="{B42C8983-C33F-4B46-ADE2-8C3CA023FC77}"/>
              </a:ext>
            </a:extLst>
          </p:cNvPr>
          <p:cNvGrpSpPr/>
          <p:nvPr/>
        </p:nvGrpSpPr>
        <p:grpSpPr>
          <a:xfrm rot="5400000">
            <a:off x="10510077" y="-360562"/>
            <a:ext cx="986477" cy="1846350"/>
            <a:chOff x="8541680" y="4188469"/>
            <a:chExt cx="1132821" cy="2120256"/>
          </a:xfrm>
          <a:solidFill>
            <a:schemeClr val="tx1"/>
          </a:solidFill>
        </p:grpSpPr>
        <p:grpSp>
          <p:nvGrpSpPr>
            <p:cNvPr id="324" name="Group 323">
              <a:extLst>
                <a:ext uri="{FF2B5EF4-FFF2-40B4-BE49-F238E27FC236}">
                  <a16:creationId xmlns:a16="http://schemas.microsoft.com/office/drawing/2014/main" id="{FECDAD19-CEF6-47D7-B717-3B3C5C342623}"/>
                </a:ext>
              </a:extLst>
            </p:cNvPr>
            <p:cNvGrpSpPr/>
            <p:nvPr/>
          </p:nvGrpSpPr>
          <p:grpSpPr>
            <a:xfrm>
              <a:off x="9602501" y="4188469"/>
              <a:ext cx="72000" cy="2120256"/>
              <a:chOff x="9151342" y="4617676"/>
              <a:chExt cx="72000" cy="2120256"/>
            </a:xfrm>
            <a:grpFill/>
          </p:grpSpPr>
          <p:sp>
            <p:nvSpPr>
              <p:cNvPr id="358" name="Oval 357">
                <a:extLst>
                  <a:ext uri="{FF2B5EF4-FFF2-40B4-BE49-F238E27FC236}">
                    <a16:creationId xmlns:a16="http://schemas.microsoft.com/office/drawing/2014/main" id="{D79486EA-4395-499E-8E6B-EC6BB8B9A97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9" name="Oval 358">
                <a:extLst>
                  <a:ext uri="{FF2B5EF4-FFF2-40B4-BE49-F238E27FC236}">
                    <a16:creationId xmlns:a16="http://schemas.microsoft.com/office/drawing/2014/main" id="{8D6A9C3C-6781-4BA0-86D6-78295D8E672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0" name="Oval 359">
                <a:extLst>
                  <a:ext uri="{FF2B5EF4-FFF2-40B4-BE49-F238E27FC236}">
                    <a16:creationId xmlns:a16="http://schemas.microsoft.com/office/drawing/2014/main" id="{09BF1B4A-D430-4FAD-AFCD-C605B48F5BA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1" name="Oval 360">
                <a:extLst>
                  <a:ext uri="{FF2B5EF4-FFF2-40B4-BE49-F238E27FC236}">
                    <a16:creationId xmlns:a16="http://schemas.microsoft.com/office/drawing/2014/main" id="{D6969063-7DE8-4F7B-9FB9-47B67E84013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2" name="Oval 361">
                <a:extLst>
                  <a:ext uri="{FF2B5EF4-FFF2-40B4-BE49-F238E27FC236}">
                    <a16:creationId xmlns:a16="http://schemas.microsoft.com/office/drawing/2014/main" id="{1C7C8E8B-6FB7-4808-904D-50C5B9A4EA7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3" name="Oval 362">
                <a:extLst>
                  <a:ext uri="{FF2B5EF4-FFF2-40B4-BE49-F238E27FC236}">
                    <a16:creationId xmlns:a16="http://schemas.microsoft.com/office/drawing/2014/main" id="{777EAA38-BE2C-4FB0-AA65-C0E1B2D0B4C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4" name="Oval 363">
                <a:extLst>
                  <a:ext uri="{FF2B5EF4-FFF2-40B4-BE49-F238E27FC236}">
                    <a16:creationId xmlns:a16="http://schemas.microsoft.com/office/drawing/2014/main" id="{A8A73BEA-018B-42F9-8DA7-9DCFC3CF684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5" name="Oval 364">
                <a:extLst>
                  <a:ext uri="{FF2B5EF4-FFF2-40B4-BE49-F238E27FC236}">
                    <a16:creationId xmlns:a16="http://schemas.microsoft.com/office/drawing/2014/main" id="{61EEEBF9-BC81-4906-A802-1CCD71A218D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6" name="Oval 365">
                <a:extLst>
                  <a:ext uri="{FF2B5EF4-FFF2-40B4-BE49-F238E27FC236}">
                    <a16:creationId xmlns:a16="http://schemas.microsoft.com/office/drawing/2014/main" id="{B4F4611D-49A0-4046-B0C1-68E251825E4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7" name="Oval 366">
                <a:extLst>
                  <a:ext uri="{FF2B5EF4-FFF2-40B4-BE49-F238E27FC236}">
                    <a16:creationId xmlns:a16="http://schemas.microsoft.com/office/drawing/2014/main" id="{1DD2C38F-69DB-438C-B284-CFD91BEAA54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25" name="Group 324">
              <a:extLst>
                <a:ext uri="{FF2B5EF4-FFF2-40B4-BE49-F238E27FC236}">
                  <a16:creationId xmlns:a16="http://schemas.microsoft.com/office/drawing/2014/main" id="{F28A1A47-B23D-45B8-8FFB-80D790C23547}"/>
                </a:ext>
              </a:extLst>
            </p:cNvPr>
            <p:cNvGrpSpPr/>
            <p:nvPr/>
          </p:nvGrpSpPr>
          <p:grpSpPr>
            <a:xfrm>
              <a:off x="9248894" y="4188469"/>
              <a:ext cx="72000" cy="2120256"/>
              <a:chOff x="9151342" y="4617676"/>
              <a:chExt cx="72000" cy="2120256"/>
            </a:xfrm>
            <a:grpFill/>
          </p:grpSpPr>
          <p:sp>
            <p:nvSpPr>
              <p:cNvPr id="348" name="Oval 347">
                <a:extLst>
                  <a:ext uri="{FF2B5EF4-FFF2-40B4-BE49-F238E27FC236}">
                    <a16:creationId xmlns:a16="http://schemas.microsoft.com/office/drawing/2014/main" id="{2A33D4EF-7E23-444B-92AB-22B65C39091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9" name="Oval 348">
                <a:extLst>
                  <a:ext uri="{FF2B5EF4-FFF2-40B4-BE49-F238E27FC236}">
                    <a16:creationId xmlns:a16="http://schemas.microsoft.com/office/drawing/2014/main" id="{B4E72EEC-8C17-4738-B83D-F947B006C64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0" name="Oval 349">
                <a:extLst>
                  <a:ext uri="{FF2B5EF4-FFF2-40B4-BE49-F238E27FC236}">
                    <a16:creationId xmlns:a16="http://schemas.microsoft.com/office/drawing/2014/main" id="{F12751BE-A8CC-456A-81FC-A11C07B64AE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1" name="Oval 350">
                <a:extLst>
                  <a:ext uri="{FF2B5EF4-FFF2-40B4-BE49-F238E27FC236}">
                    <a16:creationId xmlns:a16="http://schemas.microsoft.com/office/drawing/2014/main" id="{AFF4EFF0-93FD-4ABB-BA24-81851ECB92C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2" name="Oval 351">
                <a:extLst>
                  <a:ext uri="{FF2B5EF4-FFF2-40B4-BE49-F238E27FC236}">
                    <a16:creationId xmlns:a16="http://schemas.microsoft.com/office/drawing/2014/main" id="{04B6367C-A447-4EF6-AE26-97EC29828246}"/>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3" name="Oval 352">
                <a:extLst>
                  <a:ext uri="{FF2B5EF4-FFF2-40B4-BE49-F238E27FC236}">
                    <a16:creationId xmlns:a16="http://schemas.microsoft.com/office/drawing/2014/main" id="{195C6238-7A42-4B46-83C4-DF672FCA785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4" name="Oval 353">
                <a:extLst>
                  <a:ext uri="{FF2B5EF4-FFF2-40B4-BE49-F238E27FC236}">
                    <a16:creationId xmlns:a16="http://schemas.microsoft.com/office/drawing/2014/main" id="{A3FFBDD4-6872-4D48-A32B-FA6A355337F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5" name="Oval 354">
                <a:extLst>
                  <a:ext uri="{FF2B5EF4-FFF2-40B4-BE49-F238E27FC236}">
                    <a16:creationId xmlns:a16="http://schemas.microsoft.com/office/drawing/2014/main" id="{CB6838DB-1901-414E-B875-E4713783740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6" name="Oval 355">
                <a:extLst>
                  <a:ext uri="{FF2B5EF4-FFF2-40B4-BE49-F238E27FC236}">
                    <a16:creationId xmlns:a16="http://schemas.microsoft.com/office/drawing/2014/main" id="{30EA47BD-05C1-4FA2-88D5-377B716E09A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7" name="Oval 356">
                <a:extLst>
                  <a:ext uri="{FF2B5EF4-FFF2-40B4-BE49-F238E27FC236}">
                    <a16:creationId xmlns:a16="http://schemas.microsoft.com/office/drawing/2014/main" id="{3EEDDC5A-8943-43FC-ABCF-2B83BDFFB6E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26" name="Group 325">
              <a:extLst>
                <a:ext uri="{FF2B5EF4-FFF2-40B4-BE49-F238E27FC236}">
                  <a16:creationId xmlns:a16="http://schemas.microsoft.com/office/drawing/2014/main" id="{B634744C-F683-4ECC-8E19-E48EFF853B23}"/>
                </a:ext>
              </a:extLst>
            </p:cNvPr>
            <p:cNvGrpSpPr/>
            <p:nvPr/>
          </p:nvGrpSpPr>
          <p:grpSpPr>
            <a:xfrm>
              <a:off x="8895287" y="4188469"/>
              <a:ext cx="72000" cy="2120256"/>
              <a:chOff x="9151342" y="4617676"/>
              <a:chExt cx="72000" cy="2120256"/>
            </a:xfrm>
            <a:grpFill/>
          </p:grpSpPr>
          <p:sp>
            <p:nvSpPr>
              <p:cNvPr id="338" name="Oval 337">
                <a:extLst>
                  <a:ext uri="{FF2B5EF4-FFF2-40B4-BE49-F238E27FC236}">
                    <a16:creationId xmlns:a16="http://schemas.microsoft.com/office/drawing/2014/main" id="{2466AF52-AE01-49A3-A68C-00511415065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9" name="Oval 338">
                <a:extLst>
                  <a:ext uri="{FF2B5EF4-FFF2-40B4-BE49-F238E27FC236}">
                    <a16:creationId xmlns:a16="http://schemas.microsoft.com/office/drawing/2014/main" id="{58599D13-4440-4A75-9E79-5656717FE8E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0" name="Oval 339">
                <a:extLst>
                  <a:ext uri="{FF2B5EF4-FFF2-40B4-BE49-F238E27FC236}">
                    <a16:creationId xmlns:a16="http://schemas.microsoft.com/office/drawing/2014/main" id="{DAD780A7-FA04-4482-A8AD-DC541669C96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1" name="Oval 340">
                <a:extLst>
                  <a:ext uri="{FF2B5EF4-FFF2-40B4-BE49-F238E27FC236}">
                    <a16:creationId xmlns:a16="http://schemas.microsoft.com/office/drawing/2014/main" id="{58D77372-6A5D-43E0-92C1-3162247366E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2" name="Oval 341">
                <a:extLst>
                  <a:ext uri="{FF2B5EF4-FFF2-40B4-BE49-F238E27FC236}">
                    <a16:creationId xmlns:a16="http://schemas.microsoft.com/office/drawing/2014/main" id="{C2E23196-6674-4E98-8167-220BC34BD9D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3" name="Oval 342">
                <a:extLst>
                  <a:ext uri="{FF2B5EF4-FFF2-40B4-BE49-F238E27FC236}">
                    <a16:creationId xmlns:a16="http://schemas.microsoft.com/office/drawing/2014/main" id="{A950F159-2523-4DA8-9500-6315BEEE074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4" name="Oval 343">
                <a:extLst>
                  <a:ext uri="{FF2B5EF4-FFF2-40B4-BE49-F238E27FC236}">
                    <a16:creationId xmlns:a16="http://schemas.microsoft.com/office/drawing/2014/main" id="{32C98273-B52F-4C69-8665-9FF48F2F9B1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5" name="Oval 344">
                <a:extLst>
                  <a:ext uri="{FF2B5EF4-FFF2-40B4-BE49-F238E27FC236}">
                    <a16:creationId xmlns:a16="http://schemas.microsoft.com/office/drawing/2014/main" id="{FACB3F86-C5F7-4AD2-84C3-B08EAD28890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6" name="Oval 345">
                <a:extLst>
                  <a:ext uri="{FF2B5EF4-FFF2-40B4-BE49-F238E27FC236}">
                    <a16:creationId xmlns:a16="http://schemas.microsoft.com/office/drawing/2014/main" id="{BA84C663-375A-48DD-B990-D2AC263B0A3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7" name="Oval 346">
                <a:extLst>
                  <a:ext uri="{FF2B5EF4-FFF2-40B4-BE49-F238E27FC236}">
                    <a16:creationId xmlns:a16="http://schemas.microsoft.com/office/drawing/2014/main" id="{009DA256-9F5B-4D7D-999C-A1C07B6330C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27" name="Group 326">
              <a:extLst>
                <a:ext uri="{FF2B5EF4-FFF2-40B4-BE49-F238E27FC236}">
                  <a16:creationId xmlns:a16="http://schemas.microsoft.com/office/drawing/2014/main" id="{2B2741DB-5E6D-429D-9D2A-4BD748B17163}"/>
                </a:ext>
              </a:extLst>
            </p:cNvPr>
            <p:cNvGrpSpPr/>
            <p:nvPr/>
          </p:nvGrpSpPr>
          <p:grpSpPr>
            <a:xfrm>
              <a:off x="8541680" y="4188469"/>
              <a:ext cx="72000" cy="2120256"/>
              <a:chOff x="9151342" y="4617676"/>
              <a:chExt cx="72000" cy="2120256"/>
            </a:xfrm>
            <a:grpFill/>
          </p:grpSpPr>
          <p:sp>
            <p:nvSpPr>
              <p:cNvPr id="328" name="Oval 327">
                <a:extLst>
                  <a:ext uri="{FF2B5EF4-FFF2-40B4-BE49-F238E27FC236}">
                    <a16:creationId xmlns:a16="http://schemas.microsoft.com/office/drawing/2014/main" id="{71DB8D41-45A2-4A1E-A1D3-3ED46AC4E43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9" name="Oval 328">
                <a:extLst>
                  <a:ext uri="{FF2B5EF4-FFF2-40B4-BE49-F238E27FC236}">
                    <a16:creationId xmlns:a16="http://schemas.microsoft.com/office/drawing/2014/main" id="{42CDA662-EFE6-4F92-B558-742EA789BE0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0" name="Oval 329">
                <a:extLst>
                  <a:ext uri="{FF2B5EF4-FFF2-40B4-BE49-F238E27FC236}">
                    <a16:creationId xmlns:a16="http://schemas.microsoft.com/office/drawing/2014/main" id="{CE5C5E6D-845C-4DB2-BE60-CC057835CA8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1" name="Oval 330">
                <a:extLst>
                  <a:ext uri="{FF2B5EF4-FFF2-40B4-BE49-F238E27FC236}">
                    <a16:creationId xmlns:a16="http://schemas.microsoft.com/office/drawing/2014/main" id="{C5F7EB4B-0122-4C1B-B705-90381D3784C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2" name="Oval 331">
                <a:extLst>
                  <a:ext uri="{FF2B5EF4-FFF2-40B4-BE49-F238E27FC236}">
                    <a16:creationId xmlns:a16="http://schemas.microsoft.com/office/drawing/2014/main" id="{9EFCBC14-59AB-4596-8810-03305C4D49A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3" name="Oval 332">
                <a:extLst>
                  <a:ext uri="{FF2B5EF4-FFF2-40B4-BE49-F238E27FC236}">
                    <a16:creationId xmlns:a16="http://schemas.microsoft.com/office/drawing/2014/main" id="{817D6749-5538-4477-9BC8-B2F3A6207AC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4" name="Oval 333">
                <a:extLst>
                  <a:ext uri="{FF2B5EF4-FFF2-40B4-BE49-F238E27FC236}">
                    <a16:creationId xmlns:a16="http://schemas.microsoft.com/office/drawing/2014/main" id="{9903ECF0-6CF1-4B89-8348-EEF4426D776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5" name="Oval 334">
                <a:extLst>
                  <a:ext uri="{FF2B5EF4-FFF2-40B4-BE49-F238E27FC236}">
                    <a16:creationId xmlns:a16="http://schemas.microsoft.com/office/drawing/2014/main" id="{71E71CD6-3502-40F8-A9E5-E545BF75C60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6" name="Oval 335">
                <a:extLst>
                  <a:ext uri="{FF2B5EF4-FFF2-40B4-BE49-F238E27FC236}">
                    <a16:creationId xmlns:a16="http://schemas.microsoft.com/office/drawing/2014/main" id="{EE1E0DAA-3FBA-4DA9-B174-FA8EA7D74B7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7" name="Oval 336">
                <a:extLst>
                  <a:ext uri="{FF2B5EF4-FFF2-40B4-BE49-F238E27FC236}">
                    <a16:creationId xmlns:a16="http://schemas.microsoft.com/office/drawing/2014/main" id="{E9970777-82C2-417E-AC50-9640A6F20E5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5A7E8E7F-73DF-4310-9B5E-6932C5FDE695}"/>
              </a:ext>
            </a:extLst>
          </p:cNvPr>
          <p:cNvSpPr>
            <a:spLocks/>
          </p:cNvSpPr>
          <p:nvPr/>
        </p:nvSpPr>
        <p:spPr>
          <a:xfrm>
            <a:off x="5788958" y="943223"/>
            <a:ext cx="2710153" cy="1490215"/>
          </a:xfrm>
          <a:prstGeom prst="roundRect">
            <a:avLst>
              <a:gd name="adj" fmla="val 12265"/>
            </a:avLst>
          </a:prstGeom>
          <a:solidFill>
            <a:schemeClr val="tx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0" name="Rectangle: Rounded Corners 79">
            <a:extLst>
              <a:ext uri="{FF2B5EF4-FFF2-40B4-BE49-F238E27FC236}">
                <a16:creationId xmlns:a16="http://schemas.microsoft.com/office/drawing/2014/main" id="{8C2B1897-E784-447C-9295-562438BDFDA0}"/>
              </a:ext>
            </a:extLst>
          </p:cNvPr>
          <p:cNvSpPr>
            <a:spLocks/>
          </p:cNvSpPr>
          <p:nvPr/>
        </p:nvSpPr>
        <p:spPr>
          <a:xfrm>
            <a:off x="8749564" y="943223"/>
            <a:ext cx="2710153" cy="149021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1" name="Rectangle: Rounded Corners 80">
            <a:extLst>
              <a:ext uri="{FF2B5EF4-FFF2-40B4-BE49-F238E27FC236}">
                <a16:creationId xmlns:a16="http://schemas.microsoft.com/office/drawing/2014/main" id="{4200A91F-FC55-4EF2-9916-11B595BC613F}"/>
              </a:ext>
            </a:extLst>
          </p:cNvPr>
          <p:cNvSpPr>
            <a:spLocks/>
          </p:cNvSpPr>
          <p:nvPr/>
        </p:nvSpPr>
        <p:spPr>
          <a:xfrm>
            <a:off x="5788958" y="2683892"/>
            <a:ext cx="2710153" cy="149021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2" name="Rectangle: Rounded Corners 81">
            <a:extLst>
              <a:ext uri="{FF2B5EF4-FFF2-40B4-BE49-F238E27FC236}">
                <a16:creationId xmlns:a16="http://schemas.microsoft.com/office/drawing/2014/main" id="{70BC3D5D-5F3B-4558-AADB-87615F025F32}"/>
              </a:ext>
            </a:extLst>
          </p:cNvPr>
          <p:cNvSpPr>
            <a:spLocks/>
          </p:cNvSpPr>
          <p:nvPr/>
        </p:nvSpPr>
        <p:spPr>
          <a:xfrm>
            <a:off x="8749564" y="2683892"/>
            <a:ext cx="2710153" cy="149021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4" name="Rectangle: Rounded Corners 83">
            <a:extLst>
              <a:ext uri="{FF2B5EF4-FFF2-40B4-BE49-F238E27FC236}">
                <a16:creationId xmlns:a16="http://schemas.microsoft.com/office/drawing/2014/main" id="{A21BD15C-3DEA-49CA-BA43-E34B9FD1942D}"/>
              </a:ext>
            </a:extLst>
          </p:cNvPr>
          <p:cNvSpPr>
            <a:spLocks/>
          </p:cNvSpPr>
          <p:nvPr/>
        </p:nvSpPr>
        <p:spPr>
          <a:xfrm>
            <a:off x="5788958" y="4424562"/>
            <a:ext cx="2710153" cy="149021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5" name="Rectangle: Rounded Corners 84">
            <a:extLst>
              <a:ext uri="{FF2B5EF4-FFF2-40B4-BE49-F238E27FC236}">
                <a16:creationId xmlns:a16="http://schemas.microsoft.com/office/drawing/2014/main" id="{C73AB430-AB5A-4B58-B843-F579DD014F68}"/>
              </a:ext>
            </a:extLst>
          </p:cNvPr>
          <p:cNvSpPr>
            <a:spLocks/>
          </p:cNvSpPr>
          <p:nvPr/>
        </p:nvSpPr>
        <p:spPr>
          <a:xfrm>
            <a:off x="8749564" y="4424562"/>
            <a:ext cx="2710153" cy="149021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87" name="Graphic 4">
            <a:extLst>
              <a:ext uri="{FF2B5EF4-FFF2-40B4-BE49-F238E27FC236}">
                <a16:creationId xmlns:a16="http://schemas.microsoft.com/office/drawing/2014/main" id="{0EE164B4-903F-45A5-A226-46B6693F5B65}"/>
              </a:ext>
            </a:extLst>
          </p:cNvPr>
          <p:cNvGrpSpPr/>
          <p:nvPr/>
        </p:nvGrpSpPr>
        <p:grpSpPr>
          <a:xfrm>
            <a:off x="6105492" y="1386132"/>
            <a:ext cx="2077084" cy="604397"/>
            <a:chOff x="4796354" y="1128712"/>
            <a:chExt cx="1270368" cy="369656"/>
          </a:xfrm>
          <a:solidFill>
            <a:schemeClr val="bg1"/>
          </a:solidFill>
        </p:grpSpPr>
        <p:grpSp>
          <p:nvGrpSpPr>
            <p:cNvPr id="88" name="Graphic 4">
              <a:extLst>
                <a:ext uri="{FF2B5EF4-FFF2-40B4-BE49-F238E27FC236}">
                  <a16:creationId xmlns:a16="http://schemas.microsoft.com/office/drawing/2014/main" id="{F6527DD2-E197-4BE6-9777-99FC8E8BA50F}"/>
                </a:ext>
              </a:extLst>
            </p:cNvPr>
            <p:cNvGrpSpPr/>
            <p:nvPr/>
          </p:nvGrpSpPr>
          <p:grpSpPr>
            <a:xfrm>
              <a:off x="5304501" y="1244294"/>
              <a:ext cx="762220" cy="178059"/>
              <a:chOff x="5304501" y="1244294"/>
              <a:chExt cx="762220" cy="178059"/>
            </a:xfrm>
            <a:grpFill/>
          </p:grpSpPr>
          <p:sp>
            <p:nvSpPr>
              <p:cNvPr id="93" name="Freeform: Shape 92">
                <a:extLst>
                  <a:ext uri="{FF2B5EF4-FFF2-40B4-BE49-F238E27FC236}">
                    <a16:creationId xmlns:a16="http://schemas.microsoft.com/office/drawing/2014/main" id="{DF22C246-6CA2-4425-98EB-A5BE6AC6586C}"/>
                  </a:ext>
                </a:extLst>
              </p:cNvPr>
              <p:cNvSpPr/>
              <p:nvPr/>
            </p:nvSpPr>
            <p:spPr>
              <a:xfrm>
                <a:off x="5304501" y="1246377"/>
                <a:ext cx="155151" cy="175034"/>
              </a:xfrm>
              <a:custGeom>
                <a:avLst/>
                <a:gdLst>
                  <a:gd name="connsiteX0" fmla="*/ 20826 w 155151"/>
                  <a:gd name="connsiteY0" fmla="*/ 155152 h 175034"/>
                  <a:gd name="connsiteX1" fmla="*/ 0 w 155151"/>
                  <a:gd name="connsiteY1" fmla="*/ 96840 h 175034"/>
                  <a:gd name="connsiteX2" fmla="*/ 0 w 155151"/>
                  <a:gd name="connsiteY2" fmla="*/ 1041 h 175034"/>
                  <a:gd name="connsiteX3" fmla="*/ 39569 w 155151"/>
                  <a:gd name="connsiteY3" fmla="*/ 1041 h 175034"/>
                  <a:gd name="connsiteX4" fmla="*/ 39569 w 155151"/>
                  <a:gd name="connsiteY4" fmla="*/ 95798 h 175034"/>
                  <a:gd name="connsiteX5" fmla="*/ 78096 w 155151"/>
                  <a:gd name="connsiteY5" fmla="*/ 141615 h 175034"/>
                  <a:gd name="connsiteX6" fmla="*/ 106211 w 155151"/>
                  <a:gd name="connsiteY6" fmla="*/ 130161 h 175034"/>
                  <a:gd name="connsiteX7" fmla="*/ 115583 w 155151"/>
                  <a:gd name="connsiteY7" fmla="*/ 94757 h 175034"/>
                  <a:gd name="connsiteX8" fmla="*/ 115583 w 155151"/>
                  <a:gd name="connsiteY8" fmla="*/ 0 h 175034"/>
                  <a:gd name="connsiteX9" fmla="*/ 155151 w 155151"/>
                  <a:gd name="connsiteY9" fmla="*/ 0 h 175034"/>
                  <a:gd name="connsiteX10" fmla="*/ 155151 w 155151"/>
                  <a:gd name="connsiteY10" fmla="*/ 95798 h 175034"/>
                  <a:gd name="connsiteX11" fmla="*/ 134326 w 155151"/>
                  <a:gd name="connsiteY11" fmla="*/ 154110 h 175034"/>
                  <a:gd name="connsiteX12" fmla="*/ 77055 w 155151"/>
                  <a:gd name="connsiteY12" fmla="*/ 174936 h 175034"/>
                  <a:gd name="connsiteX13" fmla="*/ 20826 w 155151"/>
                  <a:gd name="connsiteY13" fmla="*/ 155152 h 17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151" h="175034">
                    <a:moveTo>
                      <a:pt x="20826" y="155152"/>
                    </a:moveTo>
                    <a:cubicBezTo>
                      <a:pt x="7289" y="141615"/>
                      <a:pt x="0" y="121830"/>
                      <a:pt x="0" y="96840"/>
                    </a:cubicBezTo>
                    <a:lnTo>
                      <a:pt x="0" y="1041"/>
                    </a:lnTo>
                    <a:lnTo>
                      <a:pt x="39569" y="1041"/>
                    </a:lnTo>
                    <a:lnTo>
                      <a:pt x="39569" y="95798"/>
                    </a:lnTo>
                    <a:cubicBezTo>
                      <a:pt x="39569" y="125996"/>
                      <a:pt x="52064" y="141615"/>
                      <a:pt x="78096" y="141615"/>
                    </a:cubicBezTo>
                    <a:cubicBezTo>
                      <a:pt x="90592" y="141615"/>
                      <a:pt x="99963" y="137450"/>
                      <a:pt x="106211" y="130161"/>
                    </a:cubicBezTo>
                    <a:cubicBezTo>
                      <a:pt x="112459" y="122872"/>
                      <a:pt x="115583" y="111418"/>
                      <a:pt x="115583" y="94757"/>
                    </a:cubicBezTo>
                    <a:lnTo>
                      <a:pt x="115583" y="0"/>
                    </a:lnTo>
                    <a:lnTo>
                      <a:pt x="155151" y="0"/>
                    </a:lnTo>
                    <a:lnTo>
                      <a:pt x="155151" y="95798"/>
                    </a:lnTo>
                    <a:cubicBezTo>
                      <a:pt x="155151" y="120789"/>
                      <a:pt x="147863" y="140574"/>
                      <a:pt x="134326" y="154110"/>
                    </a:cubicBezTo>
                    <a:cubicBezTo>
                      <a:pt x="120789" y="167647"/>
                      <a:pt x="102046" y="174936"/>
                      <a:pt x="77055" y="174936"/>
                    </a:cubicBezTo>
                    <a:cubicBezTo>
                      <a:pt x="53105" y="175977"/>
                      <a:pt x="34362" y="168688"/>
                      <a:pt x="20826" y="155152"/>
                    </a:cubicBezTo>
                    <a:close/>
                  </a:path>
                </a:pathLst>
              </a:custGeom>
              <a:solidFill>
                <a:schemeClr val="accent1"/>
              </a:solidFill>
              <a:ln w="10409" cap="flat">
                <a:noFill/>
                <a:prstDash val="solid"/>
                <a:miter/>
              </a:ln>
            </p:spPr>
            <p:txBody>
              <a:bodyPr rtlCol="0" anchor="ctr"/>
              <a:lstStyle/>
              <a:p>
                <a:endParaRPr lang="en-ID"/>
              </a:p>
            </p:txBody>
          </p:sp>
          <p:sp>
            <p:nvSpPr>
              <p:cNvPr id="94" name="Freeform: Shape 93">
                <a:extLst>
                  <a:ext uri="{FF2B5EF4-FFF2-40B4-BE49-F238E27FC236}">
                    <a16:creationId xmlns:a16="http://schemas.microsoft.com/office/drawing/2014/main" id="{D8513100-0BEB-414E-BC1A-C76CA2176075}"/>
                  </a:ext>
                </a:extLst>
              </p:cNvPr>
              <p:cNvSpPr/>
              <p:nvPr/>
            </p:nvSpPr>
            <p:spPr>
              <a:xfrm>
                <a:off x="5524212" y="1247418"/>
                <a:ext cx="171812" cy="170770"/>
              </a:xfrm>
              <a:custGeom>
                <a:avLst/>
                <a:gdLst>
                  <a:gd name="connsiteX0" fmla="*/ 0 w 171812"/>
                  <a:gd name="connsiteY0" fmla="*/ 0 h 170770"/>
                  <a:gd name="connsiteX1" fmla="*/ 78096 w 171812"/>
                  <a:gd name="connsiteY1" fmla="*/ 0 h 170770"/>
                  <a:gd name="connsiteX2" fmla="*/ 127037 w 171812"/>
                  <a:gd name="connsiteY2" fmla="*/ 10413 h 170770"/>
                  <a:gd name="connsiteX3" fmla="*/ 160358 w 171812"/>
                  <a:gd name="connsiteY3" fmla="*/ 40610 h 170770"/>
                  <a:gd name="connsiteX4" fmla="*/ 171812 w 171812"/>
                  <a:gd name="connsiteY4" fmla="*/ 85385 h 170770"/>
                  <a:gd name="connsiteX5" fmla="*/ 160358 w 171812"/>
                  <a:gd name="connsiteY5" fmla="*/ 130161 h 170770"/>
                  <a:gd name="connsiteX6" fmla="*/ 127037 w 171812"/>
                  <a:gd name="connsiteY6" fmla="*/ 160358 h 170770"/>
                  <a:gd name="connsiteX7" fmla="*/ 78096 w 171812"/>
                  <a:gd name="connsiteY7" fmla="*/ 170771 h 170770"/>
                  <a:gd name="connsiteX8" fmla="*/ 0 w 171812"/>
                  <a:gd name="connsiteY8" fmla="*/ 170771 h 170770"/>
                  <a:gd name="connsiteX9" fmla="*/ 0 w 171812"/>
                  <a:gd name="connsiteY9" fmla="*/ 0 h 170770"/>
                  <a:gd name="connsiteX10" fmla="*/ 76014 w 171812"/>
                  <a:gd name="connsiteY10" fmla="*/ 139532 h 170770"/>
                  <a:gd name="connsiteX11" fmla="*/ 116624 w 171812"/>
                  <a:gd name="connsiteY11" fmla="*/ 124954 h 170770"/>
                  <a:gd name="connsiteX12" fmla="*/ 132243 w 171812"/>
                  <a:gd name="connsiteY12" fmla="*/ 86427 h 170770"/>
                  <a:gd name="connsiteX13" fmla="*/ 116624 w 171812"/>
                  <a:gd name="connsiteY13" fmla="*/ 47899 h 170770"/>
                  <a:gd name="connsiteX14" fmla="*/ 76014 w 171812"/>
                  <a:gd name="connsiteY14" fmla="*/ 33321 h 170770"/>
                  <a:gd name="connsiteX15" fmla="*/ 39569 w 171812"/>
                  <a:gd name="connsiteY15" fmla="*/ 33321 h 170770"/>
                  <a:gd name="connsiteX16" fmla="*/ 39569 w 171812"/>
                  <a:gd name="connsiteY16" fmla="*/ 139532 h 170770"/>
                  <a:gd name="connsiteX17" fmla="*/ 76014 w 171812"/>
                  <a:gd name="connsiteY17" fmla="*/ 139532 h 17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812" h="170770">
                    <a:moveTo>
                      <a:pt x="0" y="0"/>
                    </a:moveTo>
                    <a:lnTo>
                      <a:pt x="78096" y="0"/>
                    </a:lnTo>
                    <a:cubicBezTo>
                      <a:pt x="96840" y="0"/>
                      <a:pt x="113500" y="3124"/>
                      <a:pt x="127037" y="10413"/>
                    </a:cubicBezTo>
                    <a:cubicBezTo>
                      <a:pt x="141615" y="17702"/>
                      <a:pt x="152028" y="27073"/>
                      <a:pt x="160358" y="40610"/>
                    </a:cubicBezTo>
                    <a:cubicBezTo>
                      <a:pt x="168688" y="53106"/>
                      <a:pt x="171812" y="68725"/>
                      <a:pt x="171812" y="85385"/>
                    </a:cubicBezTo>
                    <a:cubicBezTo>
                      <a:pt x="171812" y="102046"/>
                      <a:pt x="167647" y="117665"/>
                      <a:pt x="160358" y="130161"/>
                    </a:cubicBezTo>
                    <a:cubicBezTo>
                      <a:pt x="152028" y="142656"/>
                      <a:pt x="141615" y="153069"/>
                      <a:pt x="127037" y="160358"/>
                    </a:cubicBezTo>
                    <a:cubicBezTo>
                      <a:pt x="112459" y="167647"/>
                      <a:pt x="95798" y="170771"/>
                      <a:pt x="78096" y="170771"/>
                    </a:cubicBezTo>
                    <a:lnTo>
                      <a:pt x="0" y="170771"/>
                    </a:lnTo>
                    <a:lnTo>
                      <a:pt x="0" y="0"/>
                    </a:lnTo>
                    <a:close/>
                    <a:moveTo>
                      <a:pt x="76014" y="139532"/>
                    </a:moveTo>
                    <a:cubicBezTo>
                      <a:pt x="92674" y="139532"/>
                      <a:pt x="107252" y="134326"/>
                      <a:pt x="116624" y="124954"/>
                    </a:cubicBezTo>
                    <a:cubicBezTo>
                      <a:pt x="127037" y="115583"/>
                      <a:pt x="132243" y="102046"/>
                      <a:pt x="132243" y="86427"/>
                    </a:cubicBezTo>
                    <a:cubicBezTo>
                      <a:pt x="132243" y="69766"/>
                      <a:pt x="127037" y="57271"/>
                      <a:pt x="116624" y="47899"/>
                    </a:cubicBezTo>
                    <a:cubicBezTo>
                      <a:pt x="106211" y="38528"/>
                      <a:pt x="92674" y="33321"/>
                      <a:pt x="76014" y="33321"/>
                    </a:cubicBezTo>
                    <a:lnTo>
                      <a:pt x="39569" y="33321"/>
                    </a:lnTo>
                    <a:lnTo>
                      <a:pt x="39569" y="139532"/>
                    </a:lnTo>
                    <a:lnTo>
                      <a:pt x="76014" y="139532"/>
                    </a:lnTo>
                    <a:close/>
                  </a:path>
                </a:pathLst>
              </a:custGeom>
              <a:grpFill/>
              <a:ln w="10409" cap="flat">
                <a:noFill/>
                <a:prstDash val="solid"/>
                <a:miter/>
              </a:ln>
            </p:spPr>
            <p:txBody>
              <a:bodyPr rtlCol="0" anchor="ctr"/>
              <a:lstStyle/>
              <a:p>
                <a:endParaRPr lang="en-ID"/>
              </a:p>
            </p:txBody>
          </p:sp>
          <p:sp>
            <p:nvSpPr>
              <p:cNvPr id="95" name="Freeform: Shape 94">
                <a:extLst>
                  <a:ext uri="{FF2B5EF4-FFF2-40B4-BE49-F238E27FC236}">
                    <a16:creationId xmlns:a16="http://schemas.microsoft.com/office/drawing/2014/main" id="{8C096A1F-9542-4BB6-B3F6-30994D9D8698}"/>
                  </a:ext>
                </a:extLst>
              </p:cNvPr>
              <p:cNvSpPr/>
              <p:nvPr/>
            </p:nvSpPr>
            <p:spPr>
              <a:xfrm>
                <a:off x="5751212" y="1247418"/>
                <a:ext cx="132243" cy="171812"/>
              </a:xfrm>
              <a:custGeom>
                <a:avLst/>
                <a:gdLst>
                  <a:gd name="connsiteX0" fmla="*/ 132243 w 132243"/>
                  <a:gd name="connsiteY0" fmla="*/ 139532 h 171812"/>
                  <a:gd name="connsiteX1" fmla="*/ 132243 w 132243"/>
                  <a:gd name="connsiteY1" fmla="*/ 171812 h 171812"/>
                  <a:gd name="connsiteX2" fmla="*/ 0 w 132243"/>
                  <a:gd name="connsiteY2" fmla="*/ 171812 h 171812"/>
                  <a:gd name="connsiteX3" fmla="*/ 0 w 132243"/>
                  <a:gd name="connsiteY3" fmla="*/ 0 h 171812"/>
                  <a:gd name="connsiteX4" fmla="*/ 129119 w 132243"/>
                  <a:gd name="connsiteY4" fmla="*/ 0 h 171812"/>
                  <a:gd name="connsiteX5" fmla="*/ 129119 w 132243"/>
                  <a:gd name="connsiteY5" fmla="*/ 32280 h 171812"/>
                  <a:gd name="connsiteX6" fmla="*/ 38528 w 132243"/>
                  <a:gd name="connsiteY6" fmla="*/ 32280 h 171812"/>
                  <a:gd name="connsiteX7" fmla="*/ 38528 w 132243"/>
                  <a:gd name="connsiteY7" fmla="*/ 69766 h 171812"/>
                  <a:gd name="connsiteX8" fmla="*/ 117665 w 132243"/>
                  <a:gd name="connsiteY8" fmla="*/ 69766 h 171812"/>
                  <a:gd name="connsiteX9" fmla="*/ 117665 w 132243"/>
                  <a:gd name="connsiteY9" fmla="*/ 101005 h 171812"/>
                  <a:gd name="connsiteX10" fmla="*/ 38528 w 132243"/>
                  <a:gd name="connsiteY10" fmla="*/ 101005 h 171812"/>
                  <a:gd name="connsiteX11" fmla="*/ 38528 w 132243"/>
                  <a:gd name="connsiteY11" fmla="*/ 140574 h 171812"/>
                  <a:gd name="connsiteX12" fmla="*/ 132243 w 132243"/>
                  <a:gd name="connsiteY12" fmla="*/ 140574 h 17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243" h="171812">
                    <a:moveTo>
                      <a:pt x="132243" y="139532"/>
                    </a:moveTo>
                    <a:lnTo>
                      <a:pt x="132243" y="171812"/>
                    </a:lnTo>
                    <a:lnTo>
                      <a:pt x="0" y="171812"/>
                    </a:lnTo>
                    <a:lnTo>
                      <a:pt x="0" y="0"/>
                    </a:lnTo>
                    <a:lnTo>
                      <a:pt x="129119" y="0"/>
                    </a:lnTo>
                    <a:lnTo>
                      <a:pt x="129119" y="32280"/>
                    </a:lnTo>
                    <a:lnTo>
                      <a:pt x="38528" y="32280"/>
                    </a:lnTo>
                    <a:lnTo>
                      <a:pt x="38528" y="69766"/>
                    </a:lnTo>
                    <a:lnTo>
                      <a:pt x="117665" y="69766"/>
                    </a:lnTo>
                    <a:lnTo>
                      <a:pt x="117665" y="101005"/>
                    </a:lnTo>
                    <a:lnTo>
                      <a:pt x="38528" y="101005"/>
                    </a:lnTo>
                    <a:lnTo>
                      <a:pt x="38528" y="140574"/>
                    </a:lnTo>
                    <a:lnTo>
                      <a:pt x="132243" y="140574"/>
                    </a:lnTo>
                    <a:close/>
                  </a:path>
                </a:pathLst>
              </a:custGeom>
              <a:grpFill/>
              <a:ln w="10409" cap="flat">
                <a:noFill/>
                <a:prstDash val="solid"/>
                <a:miter/>
              </a:ln>
            </p:spPr>
            <p:txBody>
              <a:bodyPr rtlCol="0" anchor="ctr"/>
              <a:lstStyle/>
              <a:p>
                <a:endParaRPr lang="en-ID"/>
              </a:p>
            </p:txBody>
          </p:sp>
          <p:sp>
            <p:nvSpPr>
              <p:cNvPr id="96" name="Freeform: Shape 95">
                <a:extLst>
                  <a:ext uri="{FF2B5EF4-FFF2-40B4-BE49-F238E27FC236}">
                    <a16:creationId xmlns:a16="http://schemas.microsoft.com/office/drawing/2014/main" id="{F65E773D-7914-4C0B-82AB-68FE9885E4ED}"/>
                  </a:ext>
                </a:extLst>
              </p:cNvPr>
              <p:cNvSpPr/>
              <p:nvPr/>
            </p:nvSpPr>
            <p:spPr>
              <a:xfrm>
                <a:off x="5926148" y="1244294"/>
                <a:ext cx="140573" cy="178059"/>
              </a:xfrm>
              <a:custGeom>
                <a:avLst/>
                <a:gdLst>
                  <a:gd name="connsiteX0" fmla="*/ 30197 w 140573"/>
                  <a:gd name="connsiteY0" fmla="*/ 171812 h 178059"/>
                  <a:gd name="connsiteX1" fmla="*/ 0 w 140573"/>
                  <a:gd name="connsiteY1" fmla="*/ 157234 h 178059"/>
                  <a:gd name="connsiteX2" fmla="*/ 13537 w 140573"/>
                  <a:gd name="connsiteY2" fmla="*/ 127037 h 178059"/>
                  <a:gd name="connsiteX3" fmla="*/ 39569 w 140573"/>
                  <a:gd name="connsiteY3" fmla="*/ 139532 h 178059"/>
                  <a:gd name="connsiteX4" fmla="*/ 69766 w 140573"/>
                  <a:gd name="connsiteY4" fmla="*/ 144739 h 178059"/>
                  <a:gd name="connsiteX5" fmla="*/ 94757 w 140573"/>
                  <a:gd name="connsiteY5" fmla="*/ 139532 h 178059"/>
                  <a:gd name="connsiteX6" fmla="*/ 103087 w 140573"/>
                  <a:gd name="connsiteY6" fmla="*/ 125996 h 178059"/>
                  <a:gd name="connsiteX7" fmla="*/ 97881 w 140573"/>
                  <a:gd name="connsiteY7" fmla="*/ 115583 h 178059"/>
                  <a:gd name="connsiteX8" fmla="*/ 85385 w 140573"/>
                  <a:gd name="connsiteY8" fmla="*/ 109335 h 178059"/>
                  <a:gd name="connsiteX9" fmla="*/ 65601 w 140573"/>
                  <a:gd name="connsiteY9" fmla="*/ 104129 h 178059"/>
                  <a:gd name="connsiteX10" fmla="*/ 33321 w 140573"/>
                  <a:gd name="connsiteY10" fmla="*/ 94757 h 178059"/>
                  <a:gd name="connsiteX11" fmla="*/ 11454 w 140573"/>
                  <a:gd name="connsiteY11" fmla="*/ 80179 h 178059"/>
                  <a:gd name="connsiteX12" fmla="*/ 2083 w 140573"/>
                  <a:gd name="connsiteY12" fmla="*/ 53106 h 178059"/>
                  <a:gd name="connsiteX13" fmla="*/ 10413 w 140573"/>
                  <a:gd name="connsiteY13" fmla="*/ 26032 h 178059"/>
                  <a:gd name="connsiteX14" fmla="*/ 34362 w 140573"/>
                  <a:gd name="connsiteY14" fmla="*/ 7289 h 178059"/>
                  <a:gd name="connsiteX15" fmla="*/ 73931 w 140573"/>
                  <a:gd name="connsiteY15" fmla="*/ 0 h 178059"/>
                  <a:gd name="connsiteX16" fmla="*/ 106211 w 140573"/>
                  <a:gd name="connsiteY16" fmla="*/ 4165 h 178059"/>
                  <a:gd name="connsiteX17" fmla="*/ 133285 w 140573"/>
                  <a:gd name="connsiteY17" fmla="*/ 15619 h 178059"/>
                  <a:gd name="connsiteX18" fmla="*/ 120789 w 140573"/>
                  <a:gd name="connsiteY18" fmla="*/ 45817 h 178059"/>
                  <a:gd name="connsiteX19" fmla="*/ 72890 w 140573"/>
                  <a:gd name="connsiteY19" fmla="*/ 32280 h 178059"/>
                  <a:gd name="connsiteX20" fmla="*/ 47899 w 140573"/>
                  <a:gd name="connsiteY20" fmla="*/ 37486 h 178059"/>
                  <a:gd name="connsiteX21" fmla="*/ 39569 w 140573"/>
                  <a:gd name="connsiteY21" fmla="*/ 52064 h 178059"/>
                  <a:gd name="connsiteX22" fmla="*/ 48940 w 140573"/>
                  <a:gd name="connsiteY22" fmla="*/ 65601 h 178059"/>
                  <a:gd name="connsiteX23" fmla="*/ 77055 w 140573"/>
                  <a:gd name="connsiteY23" fmla="*/ 73931 h 178059"/>
                  <a:gd name="connsiteX24" fmla="*/ 109335 w 140573"/>
                  <a:gd name="connsiteY24" fmla="*/ 83303 h 178059"/>
                  <a:gd name="connsiteX25" fmla="*/ 131202 w 140573"/>
                  <a:gd name="connsiteY25" fmla="*/ 97881 h 178059"/>
                  <a:gd name="connsiteX26" fmla="*/ 140573 w 140573"/>
                  <a:gd name="connsiteY26" fmla="*/ 124954 h 178059"/>
                  <a:gd name="connsiteX27" fmla="*/ 132243 w 140573"/>
                  <a:gd name="connsiteY27" fmla="*/ 152028 h 178059"/>
                  <a:gd name="connsiteX28" fmla="*/ 107252 w 140573"/>
                  <a:gd name="connsiteY28" fmla="*/ 170771 h 178059"/>
                  <a:gd name="connsiteX29" fmla="*/ 67683 w 140573"/>
                  <a:gd name="connsiteY29" fmla="*/ 178060 h 178059"/>
                  <a:gd name="connsiteX30" fmla="*/ 30197 w 140573"/>
                  <a:gd name="connsiteY30" fmla="*/ 171812 h 178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0573" h="178059">
                    <a:moveTo>
                      <a:pt x="30197" y="171812"/>
                    </a:moveTo>
                    <a:cubicBezTo>
                      <a:pt x="17702" y="167647"/>
                      <a:pt x="7289" y="163482"/>
                      <a:pt x="0" y="157234"/>
                    </a:cubicBezTo>
                    <a:lnTo>
                      <a:pt x="13537" y="127037"/>
                    </a:lnTo>
                    <a:cubicBezTo>
                      <a:pt x="20826" y="132243"/>
                      <a:pt x="29156" y="136408"/>
                      <a:pt x="39569" y="139532"/>
                    </a:cubicBezTo>
                    <a:cubicBezTo>
                      <a:pt x="49982" y="142656"/>
                      <a:pt x="59353" y="144739"/>
                      <a:pt x="69766" y="144739"/>
                    </a:cubicBezTo>
                    <a:cubicBezTo>
                      <a:pt x="81220" y="144739"/>
                      <a:pt x="89550" y="142656"/>
                      <a:pt x="94757" y="139532"/>
                    </a:cubicBezTo>
                    <a:cubicBezTo>
                      <a:pt x="99963" y="136408"/>
                      <a:pt x="103087" y="132243"/>
                      <a:pt x="103087" y="125996"/>
                    </a:cubicBezTo>
                    <a:cubicBezTo>
                      <a:pt x="103087" y="121830"/>
                      <a:pt x="101005" y="118707"/>
                      <a:pt x="97881" y="115583"/>
                    </a:cubicBezTo>
                    <a:cubicBezTo>
                      <a:pt x="94757" y="112459"/>
                      <a:pt x="90592" y="110376"/>
                      <a:pt x="85385" y="109335"/>
                    </a:cubicBezTo>
                    <a:cubicBezTo>
                      <a:pt x="80179" y="107252"/>
                      <a:pt x="73931" y="106211"/>
                      <a:pt x="65601" y="104129"/>
                    </a:cubicBezTo>
                    <a:cubicBezTo>
                      <a:pt x="52064" y="101005"/>
                      <a:pt x="41651" y="97881"/>
                      <a:pt x="33321" y="94757"/>
                    </a:cubicBezTo>
                    <a:cubicBezTo>
                      <a:pt x="24991" y="91633"/>
                      <a:pt x="17702" y="86427"/>
                      <a:pt x="11454" y="80179"/>
                    </a:cubicBezTo>
                    <a:cubicBezTo>
                      <a:pt x="5206" y="72890"/>
                      <a:pt x="2083" y="64560"/>
                      <a:pt x="2083" y="53106"/>
                    </a:cubicBezTo>
                    <a:cubicBezTo>
                      <a:pt x="2083" y="42693"/>
                      <a:pt x="5206" y="34362"/>
                      <a:pt x="10413" y="26032"/>
                    </a:cubicBezTo>
                    <a:cubicBezTo>
                      <a:pt x="15619" y="17702"/>
                      <a:pt x="23950" y="11454"/>
                      <a:pt x="34362" y="7289"/>
                    </a:cubicBezTo>
                    <a:cubicBezTo>
                      <a:pt x="44775" y="2083"/>
                      <a:pt x="58312" y="0"/>
                      <a:pt x="73931" y="0"/>
                    </a:cubicBezTo>
                    <a:cubicBezTo>
                      <a:pt x="85385" y="0"/>
                      <a:pt x="95798" y="1041"/>
                      <a:pt x="106211" y="4165"/>
                    </a:cubicBezTo>
                    <a:cubicBezTo>
                      <a:pt x="116624" y="7289"/>
                      <a:pt x="125995" y="10413"/>
                      <a:pt x="133285" y="15619"/>
                    </a:cubicBezTo>
                    <a:lnTo>
                      <a:pt x="120789" y="45817"/>
                    </a:lnTo>
                    <a:cubicBezTo>
                      <a:pt x="105170" y="36445"/>
                      <a:pt x="89550" y="32280"/>
                      <a:pt x="72890" y="32280"/>
                    </a:cubicBezTo>
                    <a:cubicBezTo>
                      <a:pt x="61436" y="32280"/>
                      <a:pt x="53105" y="34362"/>
                      <a:pt x="47899" y="37486"/>
                    </a:cubicBezTo>
                    <a:cubicBezTo>
                      <a:pt x="42693" y="40610"/>
                      <a:pt x="39569" y="45817"/>
                      <a:pt x="39569" y="52064"/>
                    </a:cubicBezTo>
                    <a:cubicBezTo>
                      <a:pt x="39569" y="58312"/>
                      <a:pt x="42693" y="62477"/>
                      <a:pt x="48940" y="65601"/>
                    </a:cubicBezTo>
                    <a:cubicBezTo>
                      <a:pt x="55188" y="68725"/>
                      <a:pt x="64560" y="70807"/>
                      <a:pt x="77055" y="73931"/>
                    </a:cubicBezTo>
                    <a:cubicBezTo>
                      <a:pt x="90592" y="77055"/>
                      <a:pt x="101005" y="80179"/>
                      <a:pt x="109335" y="83303"/>
                    </a:cubicBezTo>
                    <a:cubicBezTo>
                      <a:pt x="117665" y="86427"/>
                      <a:pt x="124954" y="91633"/>
                      <a:pt x="131202" y="97881"/>
                    </a:cubicBezTo>
                    <a:cubicBezTo>
                      <a:pt x="137450" y="104129"/>
                      <a:pt x="140573" y="113500"/>
                      <a:pt x="140573" y="124954"/>
                    </a:cubicBezTo>
                    <a:cubicBezTo>
                      <a:pt x="140573" y="134326"/>
                      <a:pt x="137450" y="143697"/>
                      <a:pt x="132243" y="152028"/>
                    </a:cubicBezTo>
                    <a:cubicBezTo>
                      <a:pt x="127037" y="160358"/>
                      <a:pt x="118707" y="166606"/>
                      <a:pt x="107252" y="170771"/>
                    </a:cubicBezTo>
                    <a:cubicBezTo>
                      <a:pt x="95798" y="175977"/>
                      <a:pt x="83303" y="178060"/>
                      <a:pt x="67683" y="178060"/>
                    </a:cubicBezTo>
                    <a:cubicBezTo>
                      <a:pt x="56229" y="178060"/>
                      <a:pt x="43734" y="175977"/>
                      <a:pt x="30197" y="171812"/>
                    </a:cubicBezTo>
                    <a:close/>
                  </a:path>
                </a:pathLst>
              </a:custGeom>
              <a:grpFill/>
              <a:ln w="10409" cap="flat">
                <a:noFill/>
                <a:prstDash val="solid"/>
                <a:miter/>
              </a:ln>
            </p:spPr>
            <p:txBody>
              <a:bodyPr rtlCol="0" anchor="ctr"/>
              <a:lstStyle/>
              <a:p>
                <a:endParaRPr lang="en-ID"/>
              </a:p>
            </p:txBody>
          </p:sp>
        </p:grpSp>
        <p:grpSp>
          <p:nvGrpSpPr>
            <p:cNvPr id="89" name="Graphic 4">
              <a:extLst>
                <a:ext uri="{FF2B5EF4-FFF2-40B4-BE49-F238E27FC236}">
                  <a16:creationId xmlns:a16="http://schemas.microsoft.com/office/drawing/2014/main" id="{4D8BAEB5-E5E7-4007-9075-D9AD333CBBB0}"/>
                </a:ext>
              </a:extLst>
            </p:cNvPr>
            <p:cNvGrpSpPr/>
            <p:nvPr/>
          </p:nvGrpSpPr>
          <p:grpSpPr>
            <a:xfrm>
              <a:off x="4796354" y="1128712"/>
              <a:ext cx="362367" cy="369656"/>
              <a:chOff x="4796354" y="1128712"/>
              <a:chExt cx="362367" cy="369656"/>
            </a:xfrm>
            <a:grpFill/>
          </p:grpSpPr>
          <p:sp>
            <p:nvSpPr>
              <p:cNvPr id="90" name="Freeform: Shape 89">
                <a:extLst>
                  <a:ext uri="{FF2B5EF4-FFF2-40B4-BE49-F238E27FC236}">
                    <a16:creationId xmlns:a16="http://schemas.microsoft.com/office/drawing/2014/main" id="{CB7AB171-AE94-4A95-A9CE-B39C2256E767}"/>
                  </a:ext>
                </a:extLst>
              </p:cNvPr>
              <p:cNvSpPr/>
              <p:nvPr/>
            </p:nvSpPr>
            <p:spPr>
              <a:xfrm>
                <a:off x="5012941" y="1280739"/>
                <a:ext cx="144738" cy="106211"/>
              </a:xfrm>
              <a:custGeom>
                <a:avLst/>
                <a:gdLst>
                  <a:gd name="connsiteX0" fmla="*/ 63518 w 144738"/>
                  <a:gd name="connsiteY0" fmla="*/ 0 h 106211"/>
                  <a:gd name="connsiteX1" fmla="*/ 0 w 144738"/>
                  <a:gd name="connsiteY1" fmla="*/ 53106 h 106211"/>
                  <a:gd name="connsiteX2" fmla="*/ 15619 w 144738"/>
                  <a:gd name="connsiteY2" fmla="*/ 92674 h 106211"/>
                  <a:gd name="connsiteX3" fmla="*/ 63518 w 144738"/>
                  <a:gd name="connsiteY3" fmla="*/ 106211 h 106211"/>
                  <a:gd name="connsiteX4" fmla="*/ 144739 w 144738"/>
                  <a:gd name="connsiteY4" fmla="*/ 106211 h 106211"/>
                  <a:gd name="connsiteX5" fmla="*/ 144739 w 144738"/>
                  <a:gd name="connsiteY5" fmla="*/ 0 h 106211"/>
                  <a:gd name="connsiteX6" fmla="*/ 63518 w 144738"/>
                  <a:gd name="connsiteY6" fmla="*/ 0 h 10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38" h="106211">
                    <a:moveTo>
                      <a:pt x="63518" y="0"/>
                    </a:moveTo>
                    <a:cubicBezTo>
                      <a:pt x="20826" y="0"/>
                      <a:pt x="0" y="17702"/>
                      <a:pt x="0" y="53106"/>
                    </a:cubicBezTo>
                    <a:cubicBezTo>
                      <a:pt x="0" y="69766"/>
                      <a:pt x="5206" y="83303"/>
                      <a:pt x="15619" y="92674"/>
                    </a:cubicBezTo>
                    <a:cubicBezTo>
                      <a:pt x="26032" y="102046"/>
                      <a:pt x="41651" y="106211"/>
                      <a:pt x="63518" y="106211"/>
                    </a:cubicBezTo>
                    <a:lnTo>
                      <a:pt x="144739" y="106211"/>
                    </a:lnTo>
                    <a:lnTo>
                      <a:pt x="144739" y="0"/>
                    </a:lnTo>
                    <a:lnTo>
                      <a:pt x="63518" y="0"/>
                    </a:lnTo>
                    <a:close/>
                  </a:path>
                </a:pathLst>
              </a:custGeom>
              <a:grpFill/>
              <a:ln w="10409" cap="flat">
                <a:noFill/>
                <a:prstDash val="solid"/>
                <a:miter/>
              </a:ln>
            </p:spPr>
            <p:txBody>
              <a:bodyPr rtlCol="0" anchor="ctr"/>
              <a:lstStyle/>
              <a:p>
                <a:endParaRPr lang="en-ID"/>
              </a:p>
            </p:txBody>
          </p:sp>
          <p:sp>
            <p:nvSpPr>
              <p:cNvPr id="91" name="Freeform: Shape 90">
                <a:extLst>
                  <a:ext uri="{FF2B5EF4-FFF2-40B4-BE49-F238E27FC236}">
                    <a16:creationId xmlns:a16="http://schemas.microsoft.com/office/drawing/2014/main" id="{AAE606C7-675A-477D-8B52-2BD83E73EF38}"/>
                  </a:ext>
                </a:extLst>
              </p:cNvPr>
              <p:cNvSpPr/>
              <p:nvPr/>
            </p:nvSpPr>
            <p:spPr>
              <a:xfrm>
                <a:off x="4828634" y="1168280"/>
                <a:ext cx="330087" cy="330087"/>
              </a:xfrm>
              <a:custGeom>
                <a:avLst/>
                <a:gdLst>
                  <a:gd name="connsiteX0" fmla="*/ 274899 w 330087"/>
                  <a:gd name="connsiteY0" fmla="*/ 0 h 330087"/>
                  <a:gd name="connsiteX1" fmla="*/ 55188 w 330087"/>
                  <a:gd name="connsiteY1" fmla="*/ 0 h 330087"/>
                  <a:gd name="connsiteX2" fmla="*/ 0 w 330087"/>
                  <a:gd name="connsiteY2" fmla="*/ 55188 h 330087"/>
                  <a:gd name="connsiteX3" fmla="*/ 0 w 330087"/>
                  <a:gd name="connsiteY3" fmla="*/ 274899 h 330087"/>
                  <a:gd name="connsiteX4" fmla="*/ 55188 w 330087"/>
                  <a:gd name="connsiteY4" fmla="*/ 330087 h 330087"/>
                  <a:gd name="connsiteX5" fmla="*/ 274899 w 330087"/>
                  <a:gd name="connsiteY5" fmla="*/ 330087 h 330087"/>
                  <a:gd name="connsiteX6" fmla="*/ 330088 w 330087"/>
                  <a:gd name="connsiteY6" fmla="*/ 274899 h 330087"/>
                  <a:gd name="connsiteX7" fmla="*/ 330088 w 330087"/>
                  <a:gd name="connsiteY7" fmla="*/ 271775 h 330087"/>
                  <a:gd name="connsiteX8" fmla="*/ 246785 w 330087"/>
                  <a:gd name="connsiteY8" fmla="*/ 271775 h 330087"/>
                  <a:gd name="connsiteX9" fmla="*/ 166606 w 330087"/>
                  <a:gd name="connsiteY9" fmla="*/ 243661 h 330087"/>
                  <a:gd name="connsiteX10" fmla="*/ 138491 w 330087"/>
                  <a:gd name="connsiteY10" fmla="*/ 164523 h 330087"/>
                  <a:gd name="connsiteX11" fmla="*/ 166606 w 330087"/>
                  <a:gd name="connsiteY11" fmla="*/ 85385 h 330087"/>
                  <a:gd name="connsiteX12" fmla="*/ 246785 w 330087"/>
                  <a:gd name="connsiteY12" fmla="*/ 57271 h 330087"/>
                  <a:gd name="connsiteX13" fmla="*/ 330088 w 330087"/>
                  <a:gd name="connsiteY13" fmla="*/ 57271 h 330087"/>
                  <a:gd name="connsiteX14" fmla="*/ 330088 w 330087"/>
                  <a:gd name="connsiteY14" fmla="*/ 55188 h 330087"/>
                  <a:gd name="connsiteX15" fmla="*/ 274899 w 330087"/>
                  <a:gd name="connsiteY15" fmla="*/ 0 h 33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0087" h="330087">
                    <a:moveTo>
                      <a:pt x="274899" y="0"/>
                    </a:moveTo>
                    <a:lnTo>
                      <a:pt x="55188" y="0"/>
                    </a:lnTo>
                    <a:cubicBezTo>
                      <a:pt x="24991" y="0"/>
                      <a:pt x="0" y="24991"/>
                      <a:pt x="0" y="55188"/>
                    </a:cubicBezTo>
                    <a:lnTo>
                      <a:pt x="0" y="274899"/>
                    </a:lnTo>
                    <a:cubicBezTo>
                      <a:pt x="0" y="305097"/>
                      <a:pt x="24991" y="330087"/>
                      <a:pt x="55188" y="330087"/>
                    </a:cubicBezTo>
                    <a:lnTo>
                      <a:pt x="274899" y="330087"/>
                    </a:lnTo>
                    <a:cubicBezTo>
                      <a:pt x="305097" y="330087"/>
                      <a:pt x="330088" y="305097"/>
                      <a:pt x="330088" y="274899"/>
                    </a:cubicBezTo>
                    <a:lnTo>
                      <a:pt x="330088" y="271775"/>
                    </a:lnTo>
                    <a:lnTo>
                      <a:pt x="246785" y="271775"/>
                    </a:lnTo>
                    <a:cubicBezTo>
                      <a:pt x="212422" y="271775"/>
                      <a:pt x="185349" y="262404"/>
                      <a:pt x="166606" y="243661"/>
                    </a:cubicBezTo>
                    <a:cubicBezTo>
                      <a:pt x="147863" y="224918"/>
                      <a:pt x="138491" y="198885"/>
                      <a:pt x="138491" y="164523"/>
                    </a:cubicBezTo>
                    <a:cubicBezTo>
                      <a:pt x="138491" y="130161"/>
                      <a:pt x="147863" y="104129"/>
                      <a:pt x="166606" y="85385"/>
                    </a:cubicBezTo>
                    <a:cubicBezTo>
                      <a:pt x="185349" y="66642"/>
                      <a:pt x="212422" y="57271"/>
                      <a:pt x="246785" y="57271"/>
                    </a:cubicBezTo>
                    <a:lnTo>
                      <a:pt x="330088" y="57271"/>
                    </a:lnTo>
                    <a:lnTo>
                      <a:pt x="330088" y="55188"/>
                    </a:lnTo>
                    <a:cubicBezTo>
                      <a:pt x="329046" y="24991"/>
                      <a:pt x="305097" y="0"/>
                      <a:pt x="274899" y="0"/>
                    </a:cubicBezTo>
                    <a:close/>
                  </a:path>
                </a:pathLst>
              </a:custGeom>
              <a:grpFill/>
              <a:ln w="10409" cap="flat">
                <a:noFill/>
                <a:prstDash val="solid"/>
                <a:miter/>
              </a:ln>
            </p:spPr>
            <p:txBody>
              <a:bodyPr rtlCol="0" anchor="ctr"/>
              <a:lstStyle/>
              <a:p>
                <a:endParaRPr lang="en-ID"/>
              </a:p>
            </p:txBody>
          </p:sp>
          <p:sp>
            <p:nvSpPr>
              <p:cNvPr id="92" name="Freeform: Shape 91">
                <a:extLst>
                  <a:ext uri="{FF2B5EF4-FFF2-40B4-BE49-F238E27FC236}">
                    <a16:creationId xmlns:a16="http://schemas.microsoft.com/office/drawing/2014/main" id="{84EE905C-990E-4A3A-ACCD-84AF064F0328}"/>
                  </a:ext>
                </a:extLst>
              </p:cNvPr>
              <p:cNvSpPr/>
              <p:nvPr/>
            </p:nvSpPr>
            <p:spPr>
              <a:xfrm>
                <a:off x="4796354" y="1128712"/>
                <a:ext cx="97880" cy="97880"/>
              </a:xfrm>
              <a:custGeom>
                <a:avLst/>
                <a:gdLst>
                  <a:gd name="connsiteX0" fmla="*/ 97881 w 97880"/>
                  <a:gd name="connsiteY0" fmla="*/ 48940 h 97880"/>
                  <a:gd name="connsiteX1" fmla="*/ 48940 w 97880"/>
                  <a:gd name="connsiteY1" fmla="*/ 97881 h 97880"/>
                  <a:gd name="connsiteX2" fmla="*/ 0 w 97880"/>
                  <a:gd name="connsiteY2" fmla="*/ 48940 h 97880"/>
                  <a:gd name="connsiteX3" fmla="*/ 48940 w 97880"/>
                  <a:gd name="connsiteY3" fmla="*/ 0 h 97880"/>
                  <a:gd name="connsiteX4" fmla="*/ 97881 w 97880"/>
                  <a:gd name="connsiteY4" fmla="*/ 48940 h 97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80" h="97880">
                    <a:moveTo>
                      <a:pt x="97881" y="48940"/>
                    </a:moveTo>
                    <a:cubicBezTo>
                      <a:pt x="97881" y="75969"/>
                      <a:pt x="75969" y="97881"/>
                      <a:pt x="48940" y="97881"/>
                    </a:cubicBezTo>
                    <a:cubicBezTo>
                      <a:pt x="21911" y="97881"/>
                      <a:pt x="0" y="75969"/>
                      <a:pt x="0" y="48940"/>
                    </a:cubicBezTo>
                    <a:cubicBezTo>
                      <a:pt x="0" y="21911"/>
                      <a:pt x="21911" y="0"/>
                      <a:pt x="48940" y="0"/>
                    </a:cubicBezTo>
                    <a:cubicBezTo>
                      <a:pt x="75969" y="0"/>
                      <a:pt x="97881" y="21911"/>
                      <a:pt x="97881" y="48940"/>
                    </a:cubicBezTo>
                    <a:close/>
                  </a:path>
                </a:pathLst>
              </a:custGeom>
              <a:solidFill>
                <a:schemeClr val="accent1"/>
              </a:solidFill>
              <a:ln w="10409" cap="flat">
                <a:noFill/>
                <a:prstDash val="solid"/>
                <a:miter/>
              </a:ln>
            </p:spPr>
            <p:txBody>
              <a:bodyPr rtlCol="0" anchor="ctr"/>
              <a:lstStyle/>
              <a:p>
                <a:endParaRPr lang="en-ID"/>
              </a:p>
            </p:txBody>
          </p:sp>
        </p:grpSp>
      </p:grpSp>
      <p:grpSp>
        <p:nvGrpSpPr>
          <p:cNvPr id="97" name="Graphic 4">
            <a:extLst>
              <a:ext uri="{FF2B5EF4-FFF2-40B4-BE49-F238E27FC236}">
                <a16:creationId xmlns:a16="http://schemas.microsoft.com/office/drawing/2014/main" id="{4F7C9284-EA10-45C1-A766-CC8768C45FDA}"/>
              </a:ext>
            </a:extLst>
          </p:cNvPr>
          <p:cNvGrpSpPr/>
          <p:nvPr/>
        </p:nvGrpSpPr>
        <p:grpSpPr>
          <a:xfrm>
            <a:off x="6314463" y="3192520"/>
            <a:ext cx="1659143" cy="472959"/>
            <a:chOff x="6422842" y="1249501"/>
            <a:chExt cx="957040" cy="272816"/>
          </a:xfrm>
          <a:solidFill>
            <a:schemeClr val="tx1"/>
          </a:solidFill>
        </p:grpSpPr>
        <p:grpSp>
          <p:nvGrpSpPr>
            <p:cNvPr id="98" name="Graphic 4">
              <a:extLst>
                <a:ext uri="{FF2B5EF4-FFF2-40B4-BE49-F238E27FC236}">
                  <a16:creationId xmlns:a16="http://schemas.microsoft.com/office/drawing/2014/main" id="{E21A500C-1C71-4FC6-BAF8-DCC4BA8FD1C6}"/>
                </a:ext>
              </a:extLst>
            </p:cNvPr>
            <p:cNvGrpSpPr/>
            <p:nvPr/>
          </p:nvGrpSpPr>
          <p:grpSpPr>
            <a:xfrm>
              <a:off x="6422842" y="1249501"/>
              <a:ext cx="837193" cy="167646"/>
              <a:chOff x="6422842" y="1249501"/>
              <a:chExt cx="837193" cy="167646"/>
            </a:xfrm>
            <a:grpFill/>
          </p:grpSpPr>
          <p:sp>
            <p:nvSpPr>
              <p:cNvPr id="104" name="Freeform: Shape 103">
                <a:extLst>
                  <a:ext uri="{FF2B5EF4-FFF2-40B4-BE49-F238E27FC236}">
                    <a16:creationId xmlns:a16="http://schemas.microsoft.com/office/drawing/2014/main" id="{D3730128-B7EC-450E-A312-60FF33D58E3F}"/>
                  </a:ext>
                </a:extLst>
              </p:cNvPr>
              <p:cNvSpPr/>
              <p:nvPr/>
            </p:nvSpPr>
            <p:spPr>
              <a:xfrm>
                <a:off x="6422842" y="1250542"/>
                <a:ext cx="107252" cy="166605"/>
              </a:xfrm>
              <a:custGeom>
                <a:avLst/>
                <a:gdLst>
                  <a:gd name="connsiteX0" fmla="*/ 34362 w 107252"/>
                  <a:gd name="connsiteY0" fmla="*/ 122872 h 166605"/>
                  <a:gd name="connsiteX1" fmla="*/ 37486 w 107252"/>
                  <a:gd name="connsiteY1" fmla="*/ 132243 h 166605"/>
                  <a:gd name="connsiteX2" fmla="*/ 47899 w 107252"/>
                  <a:gd name="connsiteY2" fmla="*/ 135367 h 166605"/>
                  <a:gd name="connsiteX3" fmla="*/ 105170 w 107252"/>
                  <a:gd name="connsiteY3" fmla="*/ 135367 h 166605"/>
                  <a:gd name="connsiteX4" fmla="*/ 107252 w 107252"/>
                  <a:gd name="connsiteY4" fmla="*/ 163482 h 166605"/>
                  <a:gd name="connsiteX5" fmla="*/ 37486 w 107252"/>
                  <a:gd name="connsiteY5" fmla="*/ 166606 h 166605"/>
                  <a:gd name="connsiteX6" fmla="*/ 9372 w 107252"/>
                  <a:gd name="connsiteY6" fmla="*/ 157234 h 166605"/>
                  <a:gd name="connsiteX7" fmla="*/ 0 w 107252"/>
                  <a:gd name="connsiteY7" fmla="*/ 131202 h 166605"/>
                  <a:gd name="connsiteX8" fmla="*/ 0 w 107252"/>
                  <a:gd name="connsiteY8" fmla="*/ 0 h 166605"/>
                  <a:gd name="connsiteX9" fmla="*/ 36445 w 107252"/>
                  <a:gd name="connsiteY9" fmla="*/ 0 h 166605"/>
                  <a:gd name="connsiteX10" fmla="*/ 36445 w 107252"/>
                  <a:gd name="connsiteY10" fmla="*/ 122872 h 16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252" h="166605">
                    <a:moveTo>
                      <a:pt x="34362" y="122872"/>
                    </a:moveTo>
                    <a:cubicBezTo>
                      <a:pt x="34362" y="127037"/>
                      <a:pt x="35404" y="130161"/>
                      <a:pt x="37486" y="132243"/>
                    </a:cubicBezTo>
                    <a:cubicBezTo>
                      <a:pt x="39569" y="134326"/>
                      <a:pt x="42693" y="135367"/>
                      <a:pt x="47899" y="135367"/>
                    </a:cubicBezTo>
                    <a:lnTo>
                      <a:pt x="105170" y="135367"/>
                    </a:lnTo>
                    <a:lnTo>
                      <a:pt x="107252" y="163482"/>
                    </a:lnTo>
                    <a:cubicBezTo>
                      <a:pt x="90592" y="165564"/>
                      <a:pt x="67684" y="166606"/>
                      <a:pt x="37486" y="166606"/>
                    </a:cubicBezTo>
                    <a:cubicBezTo>
                      <a:pt x="24991" y="166606"/>
                      <a:pt x="15619" y="163482"/>
                      <a:pt x="9372" y="157234"/>
                    </a:cubicBezTo>
                    <a:cubicBezTo>
                      <a:pt x="3124" y="150986"/>
                      <a:pt x="0" y="142656"/>
                      <a:pt x="0" y="131202"/>
                    </a:cubicBezTo>
                    <a:lnTo>
                      <a:pt x="0" y="0"/>
                    </a:lnTo>
                    <a:lnTo>
                      <a:pt x="36445" y="0"/>
                    </a:lnTo>
                    <a:lnTo>
                      <a:pt x="36445" y="122872"/>
                    </a:lnTo>
                    <a:close/>
                  </a:path>
                </a:pathLst>
              </a:custGeom>
              <a:grpFill/>
              <a:ln w="10409" cap="flat">
                <a:noFill/>
                <a:prstDash val="solid"/>
                <a:miter/>
              </a:ln>
            </p:spPr>
            <p:txBody>
              <a:bodyPr rtlCol="0" anchor="ctr"/>
              <a:lstStyle/>
              <a:p>
                <a:endParaRPr lang="en-ID"/>
              </a:p>
            </p:txBody>
          </p:sp>
          <p:sp>
            <p:nvSpPr>
              <p:cNvPr id="105" name="Freeform: Shape 104">
                <a:extLst>
                  <a:ext uri="{FF2B5EF4-FFF2-40B4-BE49-F238E27FC236}">
                    <a16:creationId xmlns:a16="http://schemas.microsoft.com/office/drawing/2014/main" id="{F55E4DCC-B105-48CA-9438-E7233102B39C}"/>
                  </a:ext>
                </a:extLst>
              </p:cNvPr>
              <p:cNvSpPr/>
              <p:nvPr/>
            </p:nvSpPr>
            <p:spPr>
              <a:xfrm>
                <a:off x="6580076" y="1249501"/>
                <a:ext cx="155151" cy="166605"/>
              </a:xfrm>
              <a:custGeom>
                <a:avLst/>
                <a:gdLst>
                  <a:gd name="connsiteX0" fmla="*/ 107252 w 155151"/>
                  <a:gd name="connsiteY0" fmla="*/ 122872 h 166605"/>
                  <a:gd name="connsiteX1" fmla="*/ 49982 w 155151"/>
                  <a:gd name="connsiteY1" fmla="*/ 122872 h 166605"/>
                  <a:gd name="connsiteX2" fmla="*/ 37486 w 155151"/>
                  <a:gd name="connsiteY2" fmla="*/ 166606 h 166605"/>
                  <a:gd name="connsiteX3" fmla="*/ 0 w 155151"/>
                  <a:gd name="connsiteY3" fmla="*/ 166606 h 166605"/>
                  <a:gd name="connsiteX4" fmla="*/ 47899 w 155151"/>
                  <a:gd name="connsiteY4" fmla="*/ 10413 h 166605"/>
                  <a:gd name="connsiteX5" fmla="*/ 52064 w 155151"/>
                  <a:gd name="connsiteY5" fmla="*/ 3124 h 166605"/>
                  <a:gd name="connsiteX6" fmla="*/ 60394 w 155151"/>
                  <a:gd name="connsiteY6" fmla="*/ 0 h 166605"/>
                  <a:gd name="connsiteX7" fmla="*/ 94757 w 155151"/>
                  <a:gd name="connsiteY7" fmla="*/ 0 h 166605"/>
                  <a:gd name="connsiteX8" fmla="*/ 103087 w 155151"/>
                  <a:gd name="connsiteY8" fmla="*/ 2083 h 166605"/>
                  <a:gd name="connsiteX9" fmla="*/ 107252 w 155151"/>
                  <a:gd name="connsiteY9" fmla="*/ 9372 h 166605"/>
                  <a:gd name="connsiteX10" fmla="*/ 155151 w 155151"/>
                  <a:gd name="connsiteY10" fmla="*/ 165564 h 166605"/>
                  <a:gd name="connsiteX11" fmla="*/ 118706 w 155151"/>
                  <a:gd name="connsiteY11" fmla="*/ 165564 h 166605"/>
                  <a:gd name="connsiteX12" fmla="*/ 107252 w 155151"/>
                  <a:gd name="connsiteY12" fmla="*/ 122872 h 166605"/>
                  <a:gd name="connsiteX13" fmla="*/ 98922 w 155151"/>
                  <a:gd name="connsiteY13" fmla="*/ 94757 h 166605"/>
                  <a:gd name="connsiteX14" fmla="*/ 85385 w 155151"/>
                  <a:gd name="connsiteY14" fmla="*/ 43734 h 166605"/>
                  <a:gd name="connsiteX15" fmla="*/ 82261 w 155151"/>
                  <a:gd name="connsiteY15" fmla="*/ 28115 h 166605"/>
                  <a:gd name="connsiteX16" fmla="*/ 76014 w 155151"/>
                  <a:gd name="connsiteY16" fmla="*/ 28115 h 166605"/>
                  <a:gd name="connsiteX17" fmla="*/ 72890 w 155151"/>
                  <a:gd name="connsiteY17" fmla="*/ 43734 h 166605"/>
                  <a:gd name="connsiteX18" fmla="*/ 59353 w 155151"/>
                  <a:gd name="connsiteY18" fmla="*/ 94757 h 166605"/>
                  <a:gd name="connsiteX19" fmla="*/ 98922 w 155151"/>
                  <a:gd name="connsiteY19" fmla="*/ 94757 h 16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151" h="166605">
                    <a:moveTo>
                      <a:pt x="107252" y="122872"/>
                    </a:moveTo>
                    <a:lnTo>
                      <a:pt x="49982" y="122872"/>
                    </a:lnTo>
                    <a:lnTo>
                      <a:pt x="37486" y="166606"/>
                    </a:lnTo>
                    <a:lnTo>
                      <a:pt x="0" y="166606"/>
                    </a:lnTo>
                    <a:lnTo>
                      <a:pt x="47899" y="10413"/>
                    </a:lnTo>
                    <a:cubicBezTo>
                      <a:pt x="48940" y="7289"/>
                      <a:pt x="49982" y="5206"/>
                      <a:pt x="52064" y="3124"/>
                    </a:cubicBezTo>
                    <a:cubicBezTo>
                      <a:pt x="54147" y="1041"/>
                      <a:pt x="57271" y="0"/>
                      <a:pt x="60394" y="0"/>
                    </a:cubicBezTo>
                    <a:lnTo>
                      <a:pt x="94757" y="0"/>
                    </a:lnTo>
                    <a:cubicBezTo>
                      <a:pt x="97881" y="0"/>
                      <a:pt x="101004" y="1041"/>
                      <a:pt x="103087" y="2083"/>
                    </a:cubicBezTo>
                    <a:cubicBezTo>
                      <a:pt x="105170" y="4165"/>
                      <a:pt x="107252" y="6248"/>
                      <a:pt x="107252" y="9372"/>
                    </a:cubicBezTo>
                    <a:lnTo>
                      <a:pt x="155151" y="165564"/>
                    </a:lnTo>
                    <a:lnTo>
                      <a:pt x="118706" y="165564"/>
                    </a:lnTo>
                    <a:lnTo>
                      <a:pt x="107252" y="122872"/>
                    </a:lnTo>
                    <a:close/>
                    <a:moveTo>
                      <a:pt x="98922" y="94757"/>
                    </a:moveTo>
                    <a:lnTo>
                      <a:pt x="85385" y="43734"/>
                    </a:lnTo>
                    <a:cubicBezTo>
                      <a:pt x="83303" y="35404"/>
                      <a:pt x="82261" y="30197"/>
                      <a:pt x="82261" y="28115"/>
                    </a:cubicBezTo>
                    <a:lnTo>
                      <a:pt x="76014" y="28115"/>
                    </a:lnTo>
                    <a:lnTo>
                      <a:pt x="72890" y="43734"/>
                    </a:lnTo>
                    <a:lnTo>
                      <a:pt x="59353" y="94757"/>
                    </a:lnTo>
                    <a:lnTo>
                      <a:pt x="98922" y="94757"/>
                    </a:lnTo>
                    <a:close/>
                  </a:path>
                </a:pathLst>
              </a:custGeom>
              <a:grpFill/>
              <a:ln w="10409" cap="flat">
                <a:noFill/>
                <a:prstDash val="solid"/>
                <a:miter/>
              </a:ln>
            </p:spPr>
            <p:txBody>
              <a:bodyPr rtlCol="0" anchor="ctr"/>
              <a:lstStyle/>
              <a:p>
                <a:endParaRPr lang="en-ID"/>
              </a:p>
            </p:txBody>
          </p:sp>
          <p:sp>
            <p:nvSpPr>
              <p:cNvPr id="106" name="Freeform: Shape 105">
                <a:extLst>
                  <a:ext uri="{FF2B5EF4-FFF2-40B4-BE49-F238E27FC236}">
                    <a16:creationId xmlns:a16="http://schemas.microsoft.com/office/drawing/2014/main" id="{1DCC291F-C951-4EA3-A6BF-9BD16C3D65C5}"/>
                  </a:ext>
                </a:extLst>
              </p:cNvPr>
              <p:cNvSpPr/>
              <p:nvPr/>
            </p:nvSpPr>
            <p:spPr>
              <a:xfrm>
                <a:off x="6786250" y="1250542"/>
                <a:ext cx="148904" cy="165564"/>
              </a:xfrm>
              <a:custGeom>
                <a:avLst/>
                <a:gdLst>
                  <a:gd name="connsiteX0" fmla="*/ 76014 w 148904"/>
                  <a:gd name="connsiteY0" fmla="*/ 91633 h 165564"/>
                  <a:gd name="connsiteX1" fmla="*/ 72890 w 148904"/>
                  <a:gd name="connsiteY1" fmla="*/ 91633 h 165564"/>
                  <a:gd name="connsiteX2" fmla="*/ 37486 w 148904"/>
                  <a:gd name="connsiteY2" fmla="*/ 165564 h 165564"/>
                  <a:gd name="connsiteX3" fmla="*/ 0 w 148904"/>
                  <a:gd name="connsiteY3" fmla="*/ 165564 h 165564"/>
                  <a:gd name="connsiteX4" fmla="*/ 42693 w 148904"/>
                  <a:gd name="connsiteY4" fmla="*/ 80179 h 165564"/>
                  <a:gd name="connsiteX5" fmla="*/ 3124 w 148904"/>
                  <a:gd name="connsiteY5" fmla="*/ 0 h 165564"/>
                  <a:gd name="connsiteX6" fmla="*/ 40610 w 148904"/>
                  <a:gd name="connsiteY6" fmla="*/ 0 h 165564"/>
                  <a:gd name="connsiteX7" fmla="*/ 72890 w 148904"/>
                  <a:gd name="connsiteY7" fmla="*/ 68725 h 165564"/>
                  <a:gd name="connsiteX8" fmla="*/ 76014 w 148904"/>
                  <a:gd name="connsiteY8" fmla="*/ 68725 h 165564"/>
                  <a:gd name="connsiteX9" fmla="*/ 108294 w 148904"/>
                  <a:gd name="connsiteY9" fmla="*/ 0 h 165564"/>
                  <a:gd name="connsiteX10" fmla="*/ 145780 w 148904"/>
                  <a:gd name="connsiteY10" fmla="*/ 0 h 165564"/>
                  <a:gd name="connsiteX11" fmla="*/ 106211 w 148904"/>
                  <a:gd name="connsiteY11" fmla="*/ 80179 h 165564"/>
                  <a:gd name="connsiteX12" fmla="*/ 148904 w 148904"/>
                  <a:gd name="connsiteY12" fmla="*/ 165564 h 165564"/>
                  <a:gd name="connsiteX13" fmla="*/ 111418 w 148904"/>
                  <a:gd name="connsiteY13" fmla="*/ 165564 h 165564"/>
                  <a:gd name="connsiteX14" fmla="*/ 76014 w 148904"/>
                  <a:gd name="connsiteY14" fmla="*/ 91633 h 16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04" h="165564">
                    <a:moveTo>
                      <a:pt x="76014" y="91633"/>
                    </a:moveTo>
                    <a:lnTo>
                      <a:pt x="72890" y="91633"/>
                    </a:lnTo>
                    <a:lnTo>
                      <a:pt x="37486" y="165564"/>
                    </a:lnTo>
                    <a:lnTo>
                      <a:pt x="0" y="165564"/>
                    </a:lnTo>
                    <a:lnTo>
                      <a:pt x="42693" y="80179"/>
                    </a:lnTo>
                    <a:lnTo>
                      <a:pt x="3124" y="0"/>
                    </a:lnTo>
                    <a:lnTo>
                      <a:pt x="40610" y="0"/>
                    </a:lnTo>
                    <a:lnTo>
                      <a:pt x="72890" y="68725"/>
                    </a:lnTo>
                    <a:lnTo>
                      <a:pt x="76014" y="68725"/>
                    </a:lnTo>
                    <a:lnTo>
                      <a:pt x="108294" y="0"/>
                    </a:lnTo>
                    <a:lnTo>
                      <a:pt x="145780" y="0"/>
                    </a:lnTo>
                    <a:lnTo>
                      <a:pt x="106211" y="80179"/>
                    </a:lnTo>
                    <a:lnTo>
                      <a:pt x="148904" y="165564"/>
                    </a:lnTo>
                    <a:lnTo>
                      <a:pt x="111418" y="165564"/>
                    </a:lnTo>
                    <a:lnTo>
                      <a:pt x="76014" y="91633"/>
                    </a:lnTo>
                    <a:close/>
                  </a:path>
                </a:pathLst>
              </a:custGeom>
              <a:grpFill/>
              <a:ln w="10409" cap="flat">
                <a:noFill/>
                <a:prstDash val="solid"/>
                <a:miter/>
              </a:ln>
            </p:spPr>
            <p:txBody>
              <a:bodyPr rtlCol="0" anchor="ctr"/>
              <a:lstStyle/>
              <a:p>
                <a:endParaRPr lang="en-ID"/>
              </a:p>
            </p:txBody>
          </p:sp>
          <p:sp>
            <p:nvSpPr>
              <p:cNvPr id="107" name="Freeform: Shape 106">
                <a:extLst>
                  <a:ext uri="{FF2B5EF4-FFF2-40B4-BE49-F238E27FC236}">
                    <a16:creationId xmlns:a16="http://schemas.microsoft.com/office/drawing/2014/main" id="{DE9F3512-37ED-467A-A596-6C22333FE9E9}"/>
                  </a:ext>
                </a:extLst>
              </p:cNvPr>
              <p:cNvSpPr/>
              <p:nvPr/>
            </p:nvSpPr>
            <p:spPr>
              <a:xfrm>
                <a:off x="7002838" y="1250542"/>
                <a:ext cx="36444" cy="165564"/>
              </a:xfrm>
              <a:custGeom>
                <a:avLst/>
                <a:gdLst>
                  <a:gd name="connsiteX0" fmla="*/ 36445 w 36444"/>
                  <a:gd name="connsiteY0" fmla="*/ 165564 h 165564"/>
                  <a:gd name="connsiteX1" fmla="*/ 0 w 36444"/>
                  <a:gd name="connsiteY1" fmla="*/ 165564 h 165564"/>
                  <a:gd name="connsiteX2" fmla="*/ 0 w 36444"/>
                  <a:gd name="connsiteY2" fmla="*/ 0 h 165564"/>
                  <a:gd name="connsiteX3" fmla="*/ 36445 w 36444"/>
                  <a:gd name="connsiteY3" fmla="*/ 0 h 165564"/>
                  <a:gd name="connsiteX4" fmla="*/ 36445 w 36444"/>
                  <a:gd name="connsiteY4" fmla="*/ 165564 h 16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44" h="165564">
                    <a:moveTo>
                      <a:pt x="36445" y="165564"/>
                    </a:moveTo>
                    <a:lnTo>
                      <a:pt x="0" y="165564"/>
                    </a:lnTo>
                    <a:lnTo>
                      <a:pt x="0" y="0"/>
                    </a:lnTo>
                    <a:lnTo>
                      <a:pt x="36445" y="0"/>
                    </a:lnTo>
                    <a:lnTo>
                      <a:pt x="36445" y="165564"/>
                    </a:lnTo>
                    <a:close/>
                  </a:path>
                </a:pathLst>
              </a:custGeom>
              <a:grpFill/>
              <a:ln w="10409" cap="flat">
                <a:noFill/>
                <a:prstDash val="solid"/>
                <a:miter/>
              </a:ln>
            </p:spPr>
            <p:txBody>
              <a:bodyPr rtlCol="0" anchor="ctr"/>
              <a:lstStyle/>
              <a:p>
                <a:endParaRPr lang="en-ID"/>
              </a:p>
            </p:txBody>
          </p:sp>
          <p:sp>
            <p:nvSpPr>
              <p:cNvPr id="108" name="Freeform: Shape 107">
                <a:extLst>
                  <a:ext uri="{FF2B5EF4-FFF2-40B4-BE49-F238E27FC236}">
                    <a16:creationId xmlns:a16="http://schemas.microsoft.com/office/drawing/2014/main" id="{6D89F1D2-05D8-4961-9958-93FD413B4926}"/>
                  </a:ext>
                </a:extLst>
              </p:cNvPr>
              <p:cNvSpPr/>
              <p:nvPr/>
            </p:nvSpPr>
            <p:spPr>
              <a:xfrm>
                <a:off x="7104883" y="1249501"/>
                <a:ext cx="155151" cy="166605"/>
              </a:xfrm>
              <a:custGeom>
                <a:avLst/>
                <a:gdLst>
                  <a:gd name="connsiteX0" fmla="*/ 106211 w 155151"/>
                  <a:gd name="connsiteY0" fmla="*/ 122872 h 166605"/>
                  <a:gd name="connsiteX1" fmla="*/ 48941 w 155151"/>
                  <a:gd name="connsiteY1" fmla="*/ 122872 h 166605"/>
                  <a:gd name="connsiteX2" fmla="*/ 36445 w 155151"/>
                  <a:gd name="connsiteY2" fmla="*/ 166606 h 166605"/>
                  <a:gd name="connsiteX3" fmla="*/ 0 w 155151"/>
                  <a:gd name="connsiteY3" fmla="*/ 166606 h 166605"/>
                  <a:gd name="connsiteX4" fmla="*/ 47899 w 155151"/>
                  <a:gd name="connsiteY4" fmla="*/ 10413 h 166605"/>
                  <a:gd name="connsiteX5" fmla="*/ 52064 w 155151"/>
                  <a:gd name="connsiteY5" fmla="*/ 3124 h 166605"/>
                  <a:gd name="connsiteX6" fmla="*/ 60394 w 155151"/>
                  <a:gd name="connsiteY6" fmla="*/ 0 h 166605"/>
                  <a:gd name="connsiteX7" fmla="*/ 94757 w 155151"/>
                  <a:gd name="connsiteY7" fmla="*/ 0 h 166605"/>
                  <a:gd name="connsiteX8" fmla="*/ 103087 w 155151"/>
                  <a:gd name="connsiteY8" fmla="*/ 2083 h 166605"/>
                  <a:gd name="connsiteX9" fmla="*/ 107252 w 155151"/>
                  <a:gd name="connsiteY9" fmla="*/ 9372 h 166605"/>
                  <a:gd name="connsiteX10" fmla="*/ 155151 w 155151"/>
                  <a:gd name="connsiteY10" fmla="*/ 165564 h 166605"/>
                  <a:gd name="connsiteX11" fmla="*/ 117665 w 155151"/>
                  <a:gd name="connsiteY11" fmla="*/ 165564 h 166605"/>
                  <a:gd name="connsiteX12" fmla="*/ 106211 w 155151"/>
                  <a:gd name="connsiteY12" fmla="*/ 122872 h 166605"/>
                  <a:gd name="connsiteX13" fmla="*/ 97881 w 155151"/>
                  <a:gd name="connsiteY13" fmla="*/ 94757 h 166605"/>
                  <a:gd name="connsiteX14" fmla="*/ 84344 w 155151"/>
                  <a:gd name="connsiteY14" fmla="*/ 43734 h 166605"/>
                  <a:gd name="connsiteX15" fmla="*/ 81220 w 155151"/>
                  <a:gd name="connsiteY15" fmla="*/ 28115 h 166605"/>
                  <a:gd name="connsiteX16" fmla="*/ 74973 w 155151"/>
                  <a:gd name="connsiteY16" fmla="*/ 28115 h 166605"/>
                  <a:gd name="connsiteX17" fmla="*/ 71849 w 155151"/>
                  <a:gd name="connsiteY17" fmla="*/ 43734 h 166605"/>
                  <a:gd name="connsiteX18" fmla="*/ 58312 w 155151"/>
                  <a:gd name="connsiteY18" fmla="*/ 94757 h 166605"/>
                  <a:gd name="connsiteX19" fmla="*/ 97881 w 155151"/>
                  <a:gd name="connsiteY19" fmla="*/ 94757 h 16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151" h="166605">
                    <a:moveTo>
                      <a:pt x="106211" y="122872"/>
                    </a:moveTo>
                    <a:lnTo>
                      <a:pt x="48941" y="122872"/>
                    </a:lnTo>
                    <a:lnTo>
                      <a:pt x="36445" y="166606"/>
                    </a:lnTo>
                    <a:lnTo>
                      <a:pt x="0" y="166606"/>
                    </a:lnTo>
                    <a:lnTo>
                      <a:pt x="47899" y="10413"/>
                    </a:lnTo>
                    <a:cubicBezTo>
                      <a:pt x="48941" y="7289"/>
                      <a:pt x="49982" y="5206"/>
                      <a:pt x="52064" y="3124"/>
                    </a:cubicBezTo>
                    <a:cubicBezTo>
                      <a:pt x="54147" y="1041"/>
                      <a:pt x="57271" y="0"/>
                      <a:pt x="60394" y="0"/>
                    </a:cubicBezTo>
                    <a:lnTo>
                      <a:pt x="94757" y="0"/>
                    </a:lnTo>
                    <a:cubicBezTo>
                      <a:pt x="97881" y="0"/>
                      <a:pt x="101005" y="1041"/>
                      <a:pt x="103087" y="2083"/>
                    </a:cubicBezTo>
                    <a:cubicBezTo>
                      <a:pt x="105170" y="4165"/>
                      <a:pt x="107252" y="6248"/>
                      <a:pt x="107252" y="9372"/>
                    </a:cubicBezTo>
                    <a:lnTo>
                      <a:pt x="155151" y="165564"/>
                    </a:lnTo>
                    <a:lnTo>
                      <a:pt x="117665" y="165564"/>
                    </a:lnTo>
                    <a:lnTo>
                      <a:pt x="106211" y="122872"/>
                    </a:lnTo>
                    <a:close/>
                    <a:moveTo>
                      <a:pt x="97881" y="94757"/>
                    </a:moveTo>
                    <a:lnTo>
                      <a:pt x="84344" y="43734"/>
                    </a:lnTo>
                    <a:cubicBezTo>
                      <a:pt x="82261" y="35404"/>
                      <a:pt x="81220" y="30197"/>
                      <a:pt x="81220" y="28115"/>
                    </a:cubicBezTo>
                    <a:lnTo>
                      <a:pt x="74973" y="28115"/>
                    </a:lnTo>
                    <a:lnTo>
                      <a:pt x="71849" y="43734"/>
                    </a:lnTo>
                    <a:lnTo>
                      <a:pt x="58312" y="94757"/>
                    </a:lnTo>
                    <a:lnTo>
                      <a:pt x="97881" y="94757"/>
                    </a:lnTo>
                    <a:close/>
                  </a:path>
                </a:pathLst>
              </a:custGeom>
              <a:grpFill/>
              <a:ln w="10409" cap="flat">
                <a:noFill/>
                <a:prstDash val="solid"/>
                <a:miter/>
              </a:ln>
            </p:spPr>
            <p:txBody>
              <a:bodyPr rtlCol="0" anchor="ctr"/>
              <a:lstStyle/>
              <a:p>
                <a:endParaRPr lang="en-ID"/>
              </a:p>
            </p:txBody>
          </p:sp>
        </p:grpSp>
        <p:sp>
          <p:nvSpPr>
            <p:cNvPr id="99" name="Freeform: Shape 98">
              <a:extLst>
                <a:ext uri="{FF2B5EF4-FFF2-40B4-BE49-F238E27FC236}">
                  <a16:creationId xmlns:a16="http://schemas.microsoft.com/office/drawing/2014/main" id="{2EF469EC-8857-4CD0-B48C-6F95E707F52A}"/>
                </a:ext>
              </a:extLst>
            </p:cNvPr>
            <p:cNvSpPr/>
            <p:nvPr/>
          </p:nvSpPr>
          <p:spPr>
            <a:xfrm>
              <a:off x="6436378" y="1493161"/>
              <a:ext cx="29156" cy="29155"/>
            </a:xfrm>
            <a:custGeom>
              <a:avLst/>
              <a:gdLst>
                <a:gd name="connsiteX0" fmla="*/ 14578 w 29156"/>
                <a:gd name="connsiteY0" fmla="*/ 29156 h 29155"/>
                <a:gd name="connsiteX1" fmla="*/ 0 w 29156"/>
                <a:gd name="connsiteY1" fmla="*/ 14578 h 29155"/>
                <a:gd name="connsiteX2" fmla="*/ 14578 w 29156"/>
                <a:gd name="connsiteY2" fmla="*/ 0 h 29155"/>
                <a:gd name="connsiteX3" fmla="*/ 29156 w 29156"/>
                <a:gd name="connsiteY3" fmla="*/ 14578 h 29155"/>
                <a:gd name="connsiteX4" fmla="*/ 14578 w 29156"/>
                <a:gd name="connsiteY4" fmla="*/ 29156 h 29155"/>
                <a:gd name="connsiteX5" fmla="*/ 14578 w 29156"/>
                <a:gd name="connsiteY5" fmla="*/ 6248 h 29155"/>
                <a:gd name="connsiteX6" fmla="*/ 6248 w 29156"/>
                <a:gd name="connsiteY6" fmla="*/ 14578 h 29155"/>
                <a:gd name="connsiteX7" fmla="*/ 14578 w 29156"/>
                <a:gd name="connsiteY7" fmla="*/ 22908 h 29155"/>
                <a:gd name="connsiteX8" fmla="*/ 22908 w 29156"/>
                <a:gd name="connsiteY8" fmla="*/ 14578 h 29155"/>
                <a:gd name="connsiteX9" fmla="*/ 14578 w 29156"/>
                <a:gd name="connsiteY9" fmla="*/ 6248 h 2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156" h="29155">
                  <a:moveTo>
                    <a:pt x="14578" y="29156"/>
                  </a:moveTo>
                  <a:cubicBezTo>
                    <a:pt x="6248" y="29156"/>
                    <a:pt x="0" y="22908"/>
                    <a:pt x="0" y="14578"/>
                  </a:cubicBezTo>
                  <a:cubicBezTo>
                    <a:pt x="0" y="6248"/>
                    <a:pt x="6248" y="0"/>
                    <a:pt x="14578" y="0"/>
                  </a:cubicBezTo>
                  <a:cubicBezTo>
                    <a:pt x="22908" y="0"/>
                    <a:pt x="29156" y="6248"/>
                    <a:pt x="29156" y="14578"/>
                  </a:cubicBezTo>
                  <a:cubicBezTo>
                    <a:pt x="29156" y="22908"/>
                    <a:pt x="22908" y="29156"/>
                    <a:pt x="14578" y="29156"/>
                  </a:cubicBezTo>
                  <a:close/>
                  <a:moveTo>
                    <a:pt x="14578" y="6248"/>
                  </a:moveTo>
                  <a:cubicBezTo>
                    <a:pt x="10413" y="6248"/>
                    <a:pt x="6248" y="9372"/>
                    <a:pt x="6248" y="14578"/>
                  </a:cubicBezTo>
                  <a:cubicBezTo>
                    <a:pt x="6248" y="18743"/>
                    <a:pt x="9372" y="22908"/>
                    <a:pt x="14578" y="22908"/>
                  </a:cubicBezTo>
                  <a:cubicBezTo>
                    <a:pt x="19785" y="22908"/>
                    <a:pt x="22908" y="19784"/>
                    <a:pt x="22908" y="14578"/>
                  </a:cubicBezTo>
                  <a:cubicBezTo>
                    <a:pt x="21867" y="10413"/>
                    <a:pt x="18743" y="6248"/>
                    <a:pt x="14578" y="6248"/>
                  </a:cubicBezTo>
                  <a:close/>
                </a:path>
              </a:pathLst>
            </a:custGeom>
            <a:grpFill/>
            <a:ln w="10409" cap="flat">
              <a:noFill/>
              <a:prstDash val="solid"/>
              <a:miter/>
            </a:ln>
          </p:spPr>
          <p:txBody>
            <a:bodyPr rtlCol="0" anchor="ctr"/>
            <a:lstStyle/>
            <a:p>
              <a:endParaRPr lang="en-ID"/>
            </a:p>
          </p:txBody>
        </p:sp>
        <p:sp>
          <p:nvSpPr>
            <p:cNvPr id="100" name="Freeform: Shape 99">
              <a:extLst>
                <a:ext uri="{FF2B5EF4-FFF2-40B4-BE49-F238E27FC236}">
                  <a16:creationId xmlns:a16="http://schemas.microsoft.com/office/drawing/2014/main" id="{B85BF94F-3CF6-4357-86CB-4D95F6F74F6E}"/>
                </a:ext>
              </a:extLst>
            </p:cNvPr>
            <p:cNvSpPr/>
            <p:nvPr/>
          </p:nvSpPr>
          <p:spPr>
            <a:xfrm>
              <a:off x="6664420" y="1493161"/>
              <a:ext cx="29255" cy="29155"/>
            </a:xfrm>
            <a:custGeom>
              <a:avLst/>
              <a:gdLst>
                <a:gd name="connsiteX0" fmla="*/ 14578 w 29255"/>
                <a:gd name="connsiteY0" fmla="*/ 29156 h 29155"/>
                <a:gd name="connsiteX1" fmla="*/ 0 w 29255"/>
                <a:gd name="connsiteY1" fmla="*/ 14578 h 29155"/>
                <a:gd name="connsiteX2" fmla="*/ 14578 w 29255"/>
                <a:gd name="connsiteY2" fmla="*/ 0 h 29155"/>
                <a:gd name="connsiteX3" fmla="*/ 29156 w 29255"/>
                <a:gd name="connsiteY3" fmla="*/ 14578 h 29155"/>
                <a:gd name="connsiteX4" fmla="*/ 14578 w 29255"/>
                <a:gd name="connsiteY4" fmla="*/ 29156 h 29155"/>
                <a:gd name="connsiteX5" fmla="*/ 14578 w 29255"/>
                <a:gd name="connsiteY5" fmla="*/ 6248 h 29155"/>
                <a:gd name="connsiteX6" fmla="*/ 6247 w 29255"/>
                <a:gd name="connsiteY6" fmla="*/ 14578 h 29155"/>
                <a:gd name="connsiteX7" fmla="*/ 14578 w 29255"/>
                <a:gd name="connsiteY7" fmla="*/ 22908 h 29155"/>
                <a:gd name="connsiteX8" fmla="*/ 22908 w 29255"/>
                <a:gd name="connsiteY8" fmla="*/ 14578 h 29155"/>
                <a:gd name="connsiteX9" fmla="*/ 14578 w 29255"/>
                <a:gd name="connsiteY9" fmla="*/ 6248 h 2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55" h="29155">
                  <a:moveTo>
                    <a:pt x="14578" y="29156"/>
                  </a:moveTo>
                  <a:cubicBezTo>
                    <a:pt x="6247" y="29156"/>
                    <a:pt x="0" y="22908"/>
                    <a:pt x="0" y="14578"/>
                  </a:cubicBezTo>
                  <a:cubicBezTo>
                    <a:pt x="0" y="6248"/>
                    <a:pt x="6247" y="0"/>
                    <a:pt x="14578" y="0"/>
                  </a:cubicBezTo>
                  <a:cubicBezTo>
                    <a:pt x="22908" y="0"/>
                    <a:pt x="29156" y="6248"/>
                    <a:pt x="29156" y="14578"/>
                  </a:cubicBezTo>
                  <a:cubicBezTo>
                    <a:pt x="30197" y="22908"/>
                    <a:pt x="22908" y="29156"/>
                    <a:pt x="14578" y="29156"/>
                  </a:cubicBezTo>
                  <a:close/>
                  <a:moveTo>
                    <a:pt x="14578" y="6248"/>
                  </a:moveTo>
                  <a:cubicBezTo>
                    <a:pt x="10413" y="6248"/>
                    <a:pt x="6247" y="9372"/>
                    <a:pt x="6247" y="14578"/>
                  </a:cubicBezTo>
                  <a:cubicBezTo>
                    <a:pt x="6247" y="18743"/>
                    <a:pt x="9372" y="22908"/>
                    <a:pt x="14578" y="22908"/>
                  </a:cubicBezTo>
                  <a:cubicBezTo>
                    <a:pt x="19784" y="22908"/>
                    <a:pt x="22908" y="19784"/>
                    <a:pt x="22908" y="14578"/>
                  </a:cubicBezTo>
                  <a:cubicBezTo>
                    <a:pt x="22908" y="10413"/>
                    <a:pt x="19784" y="6248"/>
                    <a:pt x="14578" y="6248"/>
                  </a:cubicBezTo>
                  <a:close/>
                </a:path>
              </a:pathLst>
            </a:custGeom>
            <a:grpFill/>
            <a:ln w="10409" cap="flat">
              <a:noFill/>
              <a:prstDash val="solid"/>
              <a:miter/>
            </a:ln>
          </p:spPr>
          <p:txBody>
            <a:bodyPr rtlCol="0" anchor="ctr"/>
            <a:lstStyle/>
            <a:p>
              <a:endParaRPr lang="en-ID"/>
            </a:p>
          </p:txBody>
        </p:sp>
        <p:sp>
          <p:nvSpPr>
            <p:cNvPr id="101" name="Freeform: Shape 100">
              <a:extLst>
                <a:ext uri="{FF2B5EF4-FFF2-40B4-BE49-F238E27FC236}">
                  <a16:creationId xmlns:a16="http://schemas.microsoft.com/office/drawing/2014/main" id="{8474E383-AB5F-4D06-8133-15EC4D693F52}"/>
                </a:ext>
              </a:extLst>
            </p:cNvPr>
            <p:cNvSpPr/>
            <p:nvPr/>
          </p:nvSpPr>
          <p:spPr>
            <a:xfrm>
              <a:off x="6893503" y="1493161"/>
              <a:ext cx="29255" cy="29155"/>
            </a:xfrm>
            <a:custGeom>
              <a:avLst/>
              <a:gdLst>
                <a:gd name="connsiteX0" fmla="*/ 14578 w 29255"/>
                <a:gd name="connsiteY0" fmla="*/ 29156 h 29155"/>
                <a:gd name="connsiteX1" fmla="*/ 0 w 29255"/>
                <a:gd name="connsiteY1" fmla="*/ 14578 h 29155"/>
                <a:gd name="connsiteX2" fmla="*/ 14578 w 29255"/>
                <a:gd name="connsiteY2" fmla="*/ 0 h 29155"/>
                <a:gd name="connsiteX3" fmla="*/ 29156 w 29255"/>
                <a:gd name="connsiteY3" fmla="*/ 14578 h 29155"/>
                <a:gd name="connsiteX4" fmla="*/ 14578 w 29255"/>
                <a:gd name="connsiteY4" fmla="*/ 29156 h 29155"/>
                <a:gd name="connsiteX5" fmla="*/ 14578 w 29255"/>
                <a:gd name="connsiteY5" fmla="*/ 6248 h 29155"/>
                <a:gd name="connsiteX6" fmla="*/ 6247 w 29255"/>
                <a:gd name="connsiteY6" fmla="*/ 14578 h 29155"/>
                <a:gd name="connsiteX7" fmla="*/ 14578 w 29255"/>
                <a:gd name="connsiteY7" fmla="*/ 22908 h 29155"/>
                <a:gd name="connsiteX8" fmla="*/ 22908 w 29255"/>
                <a:gd name="connsiteY8" fmla="*/ 14578 h 29155"/>
                <a:gd name="connsiteX9" fmla="*/ 14578 w 29255"/>
                <a:gd name="connsiteY9" fmla="*/ 6248 h 2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55" h="29155">
                  <a:moveTo>
                    <a:pt x="14578" y="29156"/>
                  </a:moveTo>
                  <a:cubicBezTo>
                    <a:pt x="6247" y="29156"/>
                    <a:pt x="0" y="22908"/>
                    <a:pt x="0" y="14578"/>
                  </a:cubicBezTo>
                  <a:cubicBezTo>
                    <a:pt x="0" y="6248"/>
                    <a:pt x="6247" y="0"/>
                    <a:pt x="14578" y="0"/>
                  </a:cubicBezTo>
                  <a:cubicBezTo>
                    <a:pt x="22908" y="0"/>
                    <a:pt x="29156" y="6248"/>
                    <a:pt x="29156" y="14578"/>
                  </a:cubicBezTo>
                  <a:cubicBezTo>
                    <a:pt x="30197" y="22908"/>
                    <a:pt x="22908" y="29156"/>
                    <a:pt x="14578" y="29156"/>
                  </a:cubicBezTo>
                  <a:close/>
                  <a:moveTo>
                    <a:pt x="14578" y="6248"/>
                  </a:moveTo>
                  <a:cubicBezTo>
                    <a:pt x="10413" y="6248"/>
                    <a:pt x="6247" y="9372"/>
                    <a:pt x="6247" y="14578"/>
                  </a:cubicBezTo>
                  <a:cubicBezTo>
                    <a:pt x="6247" y="18743"/>
                    <a:pt x="9372" y="22908"/>
                    <a:pt x="14578" y="22908"/>
                  </a:cubicBezTo>
                  <a:cubicBezTo>
                    <a:pt x="19784" y="22908"/>
                    <a:pt x="22908" y="19784"/>
                    <a:pt x="22908" y="14578"/>
                  </a:cubicBezTo>
                  <a:cubicBezTo>
                    <a:pt x="22908" y="10413"/>
                    <a:pt x="18743" y="6248"/>
                    <a:pt x="14578" y="6248"/>
                  </a:cubicBezTo>
                  <a:close/>
                </a:path>
              </a:pathLst>
            </a:custGeom>
            <a:grpFill/>
            <a:ln w="10409" cap="flat">
              <a:noFill/>
              <a:prstDash val="solid"/>
              <a:miter/>
            </a:ln>
          </p:spPr>
          <p:txBody>
            <a:bodyPr rtlCol="0" anchor="ctr"/>
            <a:lstStyle/>
            <a:p>
              <a:endParaRPr lang="en-ID"/>
            </a:p>
          </p:txBody>
        </p:sp>
        <p:sp>
          <p:nvSpPr>
            <p:cNvPr id="102" name="Freeform: Shape 101">
              <a:extLst>
                <a:ext uri="{FF2B5EF4-FFF2-40B4-BE49-F238E27FC236}">
                  <a16:creationId xmlns:a16="http://schemas.microsoft.com/office/drawing/2014/main" id="{A78198DC-A985-4B79-A3EF-9E166DB713D3}"/>
                </a:ext>
              </a:extLst>
            </p:cNvPr>
            <p:cNvSpPr/>
            <p:nvPr/>
          </p:nvSpPr>
          <p:spPr>
            <a:xfrm>
              <a:off x="7122585" y="1493161"/>
              <a:ext cx="29155" cy="29155"/>
            </a:xfrm>
            <a:custGeom>
              <a:avLst/>
              <a:gdLst>
                <a:gd name="connsiteX0" fmla="*/ 14578 w 29155"/>
                <a:gd name="connsiteY0" fmla="*/ 29156 h 29155"/>
                <a:gd name="connsiteX1" fmla="*/ 0 w 29155"/>
                <a:gd name="connsiteY1" fmla="*/ 14578 h 29155"/>
                <a:gd name="connsiteX2" fmla="*/ 14578 w 29155"/>
                <a:gd name="connsiteY2" fmla="*/ 0 h 29155"/>
                <a:gd name="connsiteX3" fmla="*/ 29156 w 29155"/>
                <a:gd name="connsiteY3" fmla="*/ 14578 h 29155"/>
                <a:gd name="connsiteX4" fmla="*/ 14578 w 29155"/>
                <a:gd name="connsiteY4" fmla="*/ 29156 h 29155"/>
                <a:gd name="connsiteX5" fmla="*/ 14578 w 29155"/>
                <a:gd name="connsiteY5" fmla="*/ 6248 h 29155"/>
                <a:gd name="connsiteX6" fmla="*/ 6247 w 29155"/>
                <a:gd name="connsiteY6" fmla="*/ 14578 h 29155"/>
                <a:gd name="connsiteX7" fmla="*/ 14578 w 29155"/>
                <a:gd name="connsiteY7" fmla="*/ 22908 h 29155"/>
                <a:gd name="connsiteX8" fmla="*/ 22908 w 29155"/>
                <a:gd name="connsiteY8" fmla="*/ 14578 h 29155"/>
                <a:gd name="connsiteX9" fmla="*/ 14578 w 29155"/>
                <a:gd name="connsiteY9" fmla="*/ 6248 h 2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155" h="29155">
                  <a:moveTo>
                    <a:pt x="14578" y="29156"/>
                  </a:moveTo>
                  <a:cubicBezTo>
                    <a:pt x="6247" y="29156"/>
                    <a:pt x="0" y="22908"/>
                    <a:pt x="0" y="14578"/>
                  </a:cubicBezTo>
                  <a:cubicBezTo>
                    <a:pt x="0" y="6248"/>
                    <a:pt x="6247" y="0"/>
                    <a:pt x="14578" y="0"/>
                  </a:cubicBezTo>
                  <a:cubicBezTo>
                    <a:pt x="22908" y="0"/>
                    <a:pt x="29156" y="6248"/>
                    <a:pt x="29156" y="14578"/>
                  </a:cubicBezTo>
                  <a:cubicBezTo>
                    <a:pt x="29156" y="22908"/>
                    <a:pt x="22908" y="29156"/>
                    <a:pt x="14578" y="29156"/>
                  </a:cubicBezTo>
                  <a:close/>
                  <a:moveTo>
                    <a:pt x="14578" y="6248"/>
                  </a:moveTo>
                  <a:cubicBezTo>
                    <a:pt x="10413" y="6248"/>
                    <a:pt x="6247" y="9372"/>
                    <a:pt x="6247" y="14578"/>
                  </a:cubicBezTo>
                  <a:cubicBezTo>
                    <a:pt x="6247" y="18743"/>
                    <a:pt x="9372" y="22908"/>
                    <a:pt x="14578" y="22908"/>
                  </a:cubicBezTo>
                  <a:cubicBezTo>
                    <a:pt x="18743" y="22908"/>
                    <a:pt x="22908" y="19784"/>
                    <a:pt x="22908" y="14578"/>
                  </a:cubicBezTo>
                  <a:cubicBezTo>
                    <a:pt x="21867" y="10413"/>
                    <a:pt x="18743" y="6248"/>
                    <a:pt x="14578" y="6248"/>
                  </a:cubicBezTo>
                  <a:close/>
                </a:path>
              </a:pathLst>
            </a:custGeom>
            <a:grpFill/>
            <a:ln w="10409" cap="flat">
              <a:noFill/>
              <a:prstDash val="solid"/>
              <a:miter/>
            </a:ln>
          </p:spPr>
          <p:txBody>
            <a:bodyPr rtlCol="0" anchor="ctr"/>
            <a:lstStyle/>
            <a:p>
              <a:endParaRPr lang="en-ID"/>
            </a:p>
          </p:txBody>
        </p:sp>
        <p:sp>
          <p:nvSpPr>
            <p:cNvPr id="103" name="Freeform: Shape 102">
              <a:extLst>
                <a:ext uri="{FF2B5EF4-FFF2-40B4-BE49-F238E27FC236}">
                  <a16:creationId xmlns:a16="http://schemas.microsoft.com/office/drawing/2014/main" id="{A93C1C40-00A7-46A8-803A-E924DC5389EB}"/>
                </a:ext>
              </a:extLst>
            </p:cNvPr>
            <p:cNvSpPr/>
            <p:nvPr/>
          </p:nvSpPr>
          <p:spPr>
            <a:xfrm>
              <a:off x="7350627" y="1493161"/>
              <a:ext cx="29255" cy="29155"/>
            </a:xfrm>
            <a:custGeom>
              <a:avLst/>
              <a:gdLst>
                <a:gd name="connsiteX0" fmla="*/ 14578 w 29255"/>
                <a:gd name="connsiteY0" fmla="*/ 29156 h 29155"/>
                <a:gd name="connsiteX1" fmla="*/ 0 w 29255"/>
                <a:gd name="connsiteY1" fmla="*/ 14578 h 29155"/>
                <a:gd name="connsiteX2" fmla="*/ 14578 w 29255"/>
                <a:gd name="connsiteY2" fmla="*/ 0 h 29155"/>
                <a:gd name="connsiteX3" fmla="*/ 29156 w 29255"/>
                <a:gd name="connsiteY3" fmla="*/ 14578 h 29155"/>
                <a:gd name="connsiteX4" fmla="*/ 14578 w 29255"/>
                <a:gd name="connsiteY4" fmla="*/ 29156 h 29155"/>
                <a:gd name="connsiteX5" fmla="*/ 14578 w 29255"/>
                <a:gd name="connsiteY5" fmla="*/ 6248 h 29155"/>
                <a:gd name="connsiteX6" fmla="*/ 6248 w 29255"/>
                <a:gd name="connsiteY6" fmla="*/ 14578 h 29155"/>
                <a:gd name="connsiteX7" fmla="*/ 14578 w 29255"/>
                <a:gd name="connsiteY7" fmla="*/ 22908 h 29155"/>
                <a:gd name="connsiteX8" fmla="*/ 22908 w 29255"/>
                <a:gd name="connsiteY8" fmla="*/ 14578 h 29155"/>
                <a:gd name="connsiteX9" fmla="*/ 14578 w 29255"/>
                <a:gd name="connsiteY9" fmla="*/ 6248 h 2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55" h="29155">
                  <a:moveTo>
                    <a:pt x="14578" y="29156"/>
                  </a:moveTo>
                  <a:cubicBezTo>
                    <a:pt x="6248" y="29156"/>
                    <a:pt x="0" y="22908"/>
                    <a:pt x="0" y="14578"/>
                  </a:cubicBezTo>
                  <a:cubicBezTo>
                    <a:pt x="0" y="6248"/>
                    <a:pt x="6248" y="0"/>
                    <a:pt x="14578" y="0"/>
                  </a:cubicBezTo>
                  <a:cubicBezTo>
                    <a:pt x="22908" y="0"/>
                    <a:pt x="29156" y="6248"/>
                    <a:pt x="29156" y="14578"/>
                  </a:cubicBezTo>
                  <a:cubicBezTo>
                    <a:pt x="30197" y="22908"/>
                    <a:pt x="22908" y="29156"/>
                    <a:pt x="14578" y="29156"/>
                  </a:cubicBezTo>
                  <a:close/>
                  <a:moveTo>
                    <a:pt x="14578" y="6248"/>
                  </a:moveTo>
                  <a:cubicBezTo>
                    <a:pt x="10413" y="6248"/>
                    <a:pt x="6248" y="9372"/>
                    <a:pt x="6248" y="14578"/>
                  </a:cubicBezTo>
                  <a:cubicBezTo>
                    <a:pt x="6248" y="18743"/>
                    <a:pt x="9372" y="22908"/>
                    <a:pt x="14578" y="22908"/>
                  </a:cubicBezTo>
                  <a:cubicBezTo>
                    <a:pt x="18743" y="22908"/>
                    <a:pt x="22908" y="19784"/>
                    <a:pt x="22908" y="14578"/>
                  </a:cubicBezTo>
                  <a:cubicBezTo>
                    <a:pt x="22908" y="10413"/>
                    <a:pt x="19784" y="6248"/>
                    <a:pt x="14578" y="6248"/>
                  </a:cubicBezTo>
                  <a:close/>
                </a:path>
              </a:pathLst>
            </a:custGeom>
            <a:grpFill/>
            <a:ln w="10409" cap="flat">
              <a:noFill/>
              <a:prstDash val="solid"/>
              <a:miter/>
            </a:ln>
          </p:spPr>
          <p:txBody>
            <a:bodyPr rtlCol="0" anchor="ctr"/>
            <a:lstStyle/>
            <a:p>
              <a:endParaRPr lang="en-ID"/>
            </a:p>
          </p:txBody>
        </p:sp>
      </p:grpSp>
      <p:grpSp>
        <p:nvGrpSpPr>
          <p:cNvPr id="109" name="Group 108">
            <a:extLst>
              <a:ext uri="{FF2B5EF4-FFF2-40B4-BE49-F238E27FC236}">
                <a16:creationId xmlns:a16="http://schemas.microsoft.com/office/drawing/2014/main" id="{21A7A1F7-092F-475F-935A-7E6AD4DBD7B4}"/>
              </a:ext>
            </a:extLst>
          </p:cNvPr>
          <p:cNvGrpSpPr/>
          <p:nvPr/>
        </p:nvGrpSpPr>
        <p:grpSpPr>
          <a:xfrm>
            <a:off x="9000878" y="1427157"/>
            <a:ext cx="2207526" cy="522348"/>
            <a:chOff x="7747250" y="1150585"/>
            <a:chExt cx="1637007" cy="387351"/>
          </a:xfrm>
          <a:solidFill>
            <a:schemeClr val="tx1"/>
          </a:solidFill>
        </p:grpSpPr>
        <p:grpSp>
          <p:nvGrpSpPr>
            <p:cNvPr id="110" name="Graphic 4">
              <a:extLst>
                <a:ext uri="{FF2B5EF4-FFF2-40B4-BE49-F238E27FC236}">
                  <a16:creationId xmlns:a16="http://schemas.microsoft.com/office/drawing/2014/main" id="{79CD9726-6BE5-4B69-9325-31F22EA55340}"/>
                </a:ext>
              </a:extLst>
            </p:cNvPr>
            <p:cNvGrpSpPr/>
            <p:nvPr/>
          </p:nvGrpSpPr>
          <p:grpSpPr>
            <a:xfrm>
              <a:off x="8417944" y="1170363"/>
              <a:ext cx="966313" cy="227000"/>
              <a:chOff x="8417944" y="1170363"/>
              <a:chExt cx="966313" cy="227000"/>
            </a:xfrm>
            <a:grpFill/>
          </p:grpSpPr>
          <p:sp>
            <p:nvSpPr>
              <p:cNvPr id="144" name="Freeform: Shape 143">
                <a:extLst>
                  <a:ext uri="{FF2B5EF4-FFF2-40B4-BE49-F238E27FC236}">
                    <a16:creationId xmlns:a16="http://schemas.microsoft.com/office/drawing/2014/main" id="{AF90F069-EF99-42D0-A219-B48BB819812F}"/>
                  </a:ext>
                </a:extLst>
              </p:cNvPr>
              <p:cNvSpPr/>
              <p:nvPr/>
            </p:nvSpPr>
            <p:spPr>
              <a:xfrm>
                <a:off x="8417944" y="1187023"/>
                <a:ext cx="162440" cy="206174"/>
              </a:xfrm>
              <a:custGeom>
                <a:avLst/>
                <a:gdLst>
                  <a:gd name="connsiteX0" fmla="*/ 0 w 162440"/>
                  <a:gd name="connsiteY0" fmla="*/ 0 h 206174"/>
                  <a:gd name="connsiteX1" fmla="*/ 57271 w 162440"/>
                  <a:gd name="connsiteY1" fmla="*/ 0 h 206174"/>
                  <a:gd name="connsiteX2" fmla="*/ 120789 w 162440"/>
                  <a:gd name="connsiteY2" fmla="*/ 145780 h 206174"/>
                  <a:gd name="connsiteX3" fmla="*/ 122872 w 162440"/>
                  <a:gd name="connsiteY3" fmla="*/ 145780 h 206174"/>
                  <a:gd name="connsiteX4" fmla="*/ 119748 w 162440"/>
                  <a:gd name="connsiteY4" fmla="*/ 0 h 206174"/>
                  <a:gd name="connsiteX5" fmla="*/ 162441 w 162440"/>
                  <a:gd name="connsiteY5" fmla="*/ 0 h 206174"/>
                  <a:gd name="connsiteX6" fmla="*/ 162441 w 162440"/>
                  <a:gd name="connsiteY6" fmla="*/ 206174 h 206174"/>
                  <a:gd name="connsiteX7" fmla="*/ 105170 w 162440"/>
                  <a:gd name="connsiteY7" fmla="*/ 206174 h 206174"/>
                  <a:gd name="connsiteX8" fmla="*/ 41651 w 162440"/>
                  <a:gd name="connsiteY8" fmla="*/ 60395 h 206174"/>
                  <a:gd name="connsiteX9" fmla="*/ 39569 w 162440"/>
                  <a:gd name="connsiteY9" fmla="*/ 60395 h 206174"/>
                  <a:gd name="connsiteX10" fmla="*/ 42693 w 162440"/>
                  <a:gd name="connsiteY10" fmla="*/ 206174 h 206174"/>
                  <a:gd name="connsiteX11" fmla="*/ 0 w 162440"/>
                  <a:gd name="connsiteY11" fmla="*/ 206174 h 206174"/>
                  <a:gd name="connsiteX12" fmla="*/ 0 w 162440"/>
                  <a:gd name="connsiteY12" fmla="*/ 0 h 20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440" h="206174">
                    <a:moveTo>
                      <a:pt x="0" y="0"/>
                    </a:moveTo>
                    <a:lnTo>
                      <a:pt x="57271" y="0"/>
                    </a:lnTo>
                    <a:lnTo>
                      <a:pt x="120789" y="145780"/>
                    </a:lnTo>
                    <a:lnTo>
                      <a:pt x="122872" y="145780"/>
                    </a:lnTo>
                    <a:lnTo>
                      <a:pt x="119748" y="0"/>
                    </a:lnTo>
                    <a:lnTo>
                      <a:pt x="162441" y="0"/>
                    </a:lnTo>
                    <a:lnTo>
                      <a:pt x="162441" y="206174"/>
                    </a:lnTo>
                    <a:lnTo>
                      <a:pt x="105170" y="206174"/>
                    </a:lnTo>
                    <a:lnTo>
                      <a:pt x="41651" y="60395"/>
                    </a:lnTo>
                    <a:lnTo>
                      <a:pt x="39569" y="60395"/>
                    </a:lnTo>
                    <a:lnTo>
                      <a:pt x="42693" y="206174"/>
                    </a:lnTo>
                    <a:lnTo>
                      <a:pt x="0" y="206174"/>
                    </a:lnTo>
                    <a:lnTo>
                      <a:pt x="0" y="0"/>
                    </a:lnTo>
                    <a:close/>
                  </a:path>
                </a:pathLst>
              </a:custGeom>
              <a:grpFill/>
              <a:ln w="10409" cap="flat">
                <a:noFill/>
                <a:prstDash val="solid"/>
                <a:miter/>
              </a:ln>
            </p:spPr>
            <p:txBody>
              <a:bodyPr rtlCol="0" anchor="ctr"/>
              <a:lstStyle/>
              <a:p>
                <a:endParaRPr lang="en-ID"/>
              </a:p>
            </p:txBody>
          </p:sp>
          <p:sp>
            <p:nvSpPr>
              <p:cNvPr id="145" name="Freeform: Shape 144">
                <a:extLst>
                  <a:ext uri="{FF2B5EF4-FFF2-40B4-BE49-F238E27FC236}">
                    <a16:creationId xmlns:a16="http://schemas.microsoft.com/office/drawing/2014/main" id="{0448C8E4-05B0-4BFC-A01A-2817135CB8A7}"/>
                  </a:ext>
                </a:extLst>
              </p:cNvPr>
              <p:cNvSpPr/>
              <p:nvPr/>
            </p:nvSpPr>
            <p:spPr>
              <a:xfrm>
                <a:off x="8617871" y="1216179"/>
                <a:ext cx="145779" cy="180273"/>
              </a:xfrm>
              <a:custGeom>
                <a:avLst/>
                <a:gdLst>
                  <a:gd name="connsiteX0" fmla="*/ 14578 w 145779"/>
                  <a:gd name="connsiteY0" fmla="*/ 165564 h 180273"/>
                  <a:gd name="connsiteX1" fmla="*/ 0 w 145779"/>
                  <a:gd name="connsiteY1" fmla="*/ 121830 h 180273"/>
                  <a:gd name="connsiteX2" fmla="*/ 19785 w 145779"/>
                  <a:gd name="connsiteY2" fmla="*/ 80179 h 180273"/>
                  <a:gd name="connsiteX3" fmla="*/ 78096 w 145779"/>
                  <a:gd name="connsiteY3" fmla="*/ 67684 h 180273"/>
                  <a:gd name="connsiteX4" fmla="*/ 99964 w 145779"/>
                  <a:gd name="connsiteY4" fmla="*/ 67684 h 180273"/>
                  <a:gd name="connsiteX5" fmla="*/ 95798 w 145779"/>
                  <a:gd name="connsiteY5" fmla="*/ 42693 h 180273"/>
                  <a:gd name="connsiteX6" fmla="*/ 79138 w 145779"/>
                  <a:gd name="connsiteY6" fmla="*/ 37486 h 180273"/>
                  <a:gd name="connsiteX7" fmla="*/ 49982 w 145779"/>
                  <a:gd name="connsiteY7" fmla="*/ 40610 h 180273"/>
                  <a:gd name="connsiteX8" fmla="*/ 13537 w 145779"/>
                  <a:gd name="connsiteY8" fmla="*/ 48940 h 180273"/>
                  <a:gd name="connsiteX9" fmla="*/ 4165 w 145779"/>
                  <a:gd name="connsiteY9" fmla="*/ 15619 h 180273"/>
                  <a:gd name="connsiteX10" fmla="*/ 38528 w 145779"/>
                  <a:gd name="connsiteY10" fmla="*/ 5206 h 180273"/>
                  <a:gd name="connsiteX11" fmla="*/ 78096 w 145779"/>
                  <a:gd name="connsiteY11" fmla="*/ 0 h 180273"/>
                  <a:gd name="connsiteX12" fmla="*/ 130161 w 145779"/>
                  <a:gd name="connsiteY12" fmla="*/ 16661 h 180273"/>
                  <a:gd name="connsiteX13" fmla="*/ 145780 w 145779"/>
                  <a:gd name="connsiteY13" fmla="*/ 64560 h 180273"/>
                  <a:gd name="connsiteX14" fmla="*/ 145780 w 145779"/>
                  <a:gd name="connsiteY14" fmla="*/ 175977 h 180273"/>
                  <a:gd name="connsiteX15" fmla="*/ 116624 w 145779"/>
                  <a:gd name="connsiteY15" fmla="*/ 175977 h 180273"/>
                  <a:gd name="connsiteX16" fmla="*/ 110377 w 145779"/>
                  <a:gd name="connsiteY16" fmla="*/ 157234 h 180273"/>
                  <a:gd name="connsiteX17" fmla="*/ 108294 w 145779"/>
                  <a:gd name="connsiteY17" fmla="*/ 157234 h 180273"/>
                  <a:gd name="connsiteX18" fmla="*/ 98922 w 145779"/>
                  <a:gd name="connsiteY18" fmla="*/ 163482 h 180273"/>
                  <a:gd name="connsiteX19" fmla="*/ 77055 w 145779"/>
                  <a:gd name="connsiteY19" fmla="*/ 173895 h 180273"/>
                  <a:gd name="connsiteX20" fmla="*/ 47900 w 145779"/>
                  <a:gd name="connsiteY20" fmla="*/ 180142 h 180273"/>
                  <a:gd name="connsiteX21" fmla="*/ 14578 w 145779"/>
                  <a:gd name="connsiteY21" fmla="*/ 165564 h 180273"/>
                  <a:gd name="connsiteX22" fmla="*/ 101005 w 145779"/>
                  <a:gd name="connsiteY22" fmla="*/ 102046 h 180273"/>
                  <a:gd name="connsiteX23" fmla="*/ 73932 w 145779"/>
                  <a:gd name="connsiteY23" fmla="*/ 101005 h 180273"/>
                  <a:gd name="connsiteX24" fmla="*/ 52064 w 145779"/>
                  <a:gd name="connsiteY24" fmla="*/ 105170 h 180273"/>
                  <a:gd name="connsiteX25" fmla="*/ 46858 w 145779"/>
                  <a:gd name="connsiteY25" fmla="*/ 121830 h 180273"/>
                  <a:gd name="connsiteX26" fmla="*/ 51023 w 145779"/>
                  <a:gd name="connsiteY26" fmla="*/ 138491 h 180273"/>
                  <a:gd name="connsiteX27" fmla="*/ 63519 w 145779"/>
                  <a:gd name="connsiteY27" fmla="*/ 143697 h 180273"/>
                  <a:gd name="connsiteX28" fmla="*/ 95798 w 145779"/>
                  <a:gd name="connsiteY28" fmla="*/ 135367 h 180273"/>
                  <a:gd name="connsiteX29" fmla="*/ 102046 w 145779"/>
                  <a:gd name="connsiteY29" fmla="*/ 132243 h 180273"/>
                  <a:gd name="connsiteX30" fmla="*/ 102046 w 145779"/>
                  <a:gd name="connsiteY30" fmla="*/ 102046 h 18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5779" h="180273">
                    <a:moveTo>
                      <a:pt x="14578" y="165564"/>
                    </a:moveTo>
                    <a:cubicBezTo>
                      <a:pt x="5206" y="155152"/>
                      <a:pt x="0" y="141615"/>
                      <a:pt x="0" y="121830"/>
                    </a:cubicBezTo>
                    <a:cubicBezTo>
                      <a:pt x="0" y="103087"/>
                      <a:pt x="6248" y="89551"/>
                      <a:pt x="19785" y="80179"/>
                    </a:cubicBezTo>
                    <a:cubicBezTo>
                      <a:pt x="33321" y="71849"/>
                      <a:pt x="53106" y="67684"/>
                      <a:pt x="78096" y="67684"/>
                    </a:cubicBezTo>
                    <a:lnTo>
                      <a:pt x="99964" y="67684"/>
                    </a:lnTo>
                    <a:cubicBezTo>
                      <a:pt x="99964" y="54147"/>
                      <a:pt x="98922" y="45817"/>
                      <a:pt x="95798" y="42693"/>
                    </a:cubicBezTo>
                    <a:cubicBezTo>
                      <a:pt x="93716" y="38528"/>
                      <a:pt x="87468" y="37486"/>
                      <a:pt x="79138" y="37486"/>
                    </a:cubicBezTo>
                    <a:cubicBezTo>
                      <a:pt x="69766" y="37486"/>
                      <a:pt x="60394" y="38528"/>
                      <a:pt x="49982" y="40610"/>
                    </a:cubicBezTo>
                    <a:cubicBezTo>
                      <a:pt x="39569" y="42693"/>
                      <a:pt x="27073" y="45817"/>
                      <a:pt x="13537" y="48940"/>
                    </a:cubicBezTo>
                    <a:lnTo>
                      <a:pt x="4165" y="15619"/>
                    </a:lnTo>
                    <a:cubicBezTo>
                      <a:pt x="12496" y="11454"/>
                      <a:pt x="23950" y="8330"/>
                      <a:pt x="38528" y="5206"/>
                    </a:cubicBezTo>
                    <a:cubicBezTo>
                      <a:pt x="53106" y="2083"/>
                      <a:pt x="66643" y="0"/>
                      <a:pt x="78096" y="0"/>
                    </a:cubicBezTo>
                    <a:cubicBezTo>
                      <a:pt x="102046" y="0"/>
                      <a:pt x="119748" y="5206"/>
                      <a:pt x="130161" y="16661"/>
                    </a:cubicBezTo>
                    <a:cubicBezTo>
                      <a:pt x="140574" y="28115"/>
                      <a:pt x="145780" y="43734"/>
                      <a:pt x="145780" y="64560"/>
                    </a:cubicBezTo>
                    <a:lnTo>
                      <a:pt x="145780" y="175977"/>
                    </a:lnTo>
                    <a:lnTo>
                      <a:pt x="116624" y="175977"/>
                    </a:lnTo>
                    <a:lnTo>
                      <a:pt x="110377" y="157234"/>
                    </a:lnTo>
                    <a:lnTo>
                      <a:pt x="108294" y="157234"/>
                    </a:lnTo>
                    <a:cubicBezTo>
                      <a:pt x="106211" y="159317"/>
                      <a:pt x="103088" y="161399"/>
                      <a:pt x="98922" y="163482"/>
                    </a:cubicBezTo>
                    <a:cubicBezTo>
                      <a:pt x="94757" y="165564"/>
                      <a:pt x="87468" y="169730"/>
                      <a:pt x="77055" y="173895"/>
                    </a:cubicBezTo>
                    <a:cubicBezTo>
                      <a:pt x="66643" y="178060"/>
                      <a:pt x="57271" y="180142"/>
                      <a:pt x="47900" y="180142"/>
                    </a:cubicBezTo>
                    <a:cubicBezTo>
                      <a:pt x="36445" y="181184"/>
                      <a:pt x="23950" y="175977"/>
                      <a:pt x="14578" y="165564"/>
                    </a:cubicBezTo>
                    <a:close/>
                    <a:moveTo>
                      <a:pt x="101005" y="102046"/>
                    </a:moveTo>
                    <a:cubicBezTo>
                      <a:pt x="93716" y="101005"/>
                      <a:pt x="85386" y="101005"/>
                      <a:pt x="73932" y="101005"/>
                    </a:cubicBezTo>
                    <a:cubicBezTo>
                      <a:pt x="62477" y="101005"/>
                      <a:pt x="55188" y="102046"/>
                      <a:pt x="52064" y="105170"/>
                    </a:cubicBezTo>
                    <a:cubicBezTo>
                      <a:pt x="48941" y="108294"/>
                      <a:pt x="46858" y="113500"/>
                      <a:pt x="46858" y="121830"/>
                    </a:cubicBezTo>
                    <a:cubicBezTo>
                      <a:pt x="46858" y="130161"/>
                      <a:pt x="47900" y="135367"/>
                      <a:pt x="51023" y="138491"/>
                    </a:cubicBezTo>
                    <a:cubicBezTo>
                      <a:pt x="54147" y="141615"/>
                      <a:pt x="57271" y="143697"/>
                      <a:pt x="63519" y="143697"/>
                    </a:cubicBezTo>
                    <a:cubicBezTo>
                      <a:pt x="73932" y="143697"/>
                      <a:pt x="84345" y="140574"/>
                      <a:pt x="95798" y="135367"/>
                    </a:cubicBezTo>
                    <a:lnTo>
                      <a:pt x="102046" y="132243"/>
                    </a:lnTo>
                    <a:lnTo>
                      <a:pt x="102046" y="102046"/>
                    </a:lnTo>
                    <a:close/>
                  </a:path>
                </a:pathLst>
              </a:custGeom>
              <a:grpFill/>
              <a:ln w="10409" cap="flat">
                <a:noFill/>
                <a:prstDash val="solid"/>
                <a:miter/>
              </a:ln>
            </p:spPr>
            <p:txBody>
              <a:bodyPr rtlCol="0" anchor="ctr"/>
              <a:lstStyle/>
              <a:p>
                <a:endParaRPr lang="en-ID"/>
              </a:p>
            </p:txBody>
          </p:sp>
          <p:sp>
            <p:nvSpPr>
              <p:cNvPr id="146" name="Freeform: Shape 145">
                <a:extLst>
                  <a:ext uri="{FF2B5EF4-FFF2-40B4-BE49-F238E27FC236}">
                    <a16:creationId xmlns:a16="http://schemas.microsoft.com/office/drawing/2014/main" id="{9EEE6C96-DDD1-45CB-89DC-E72F9DDB6E48}"/>
                  </a:ext>
                </a:extLst>
              </p:cNvPr>
              <p:cNvSpPr/>
              <p:nvPr/>
            </p:nvSpPr>
            <p:spPr>
              <a:xfrm>
                <a:off x="8788642" y="1220345"/>
                <a:ext cx="154110" cy="171812"/>
              </a:xfrm>
              <a:custGeom>
                <a:avLst/>
                <a:gdLst>
                  <a:gd name="connsiteX0" fmla="*/ 154110 w 154110"/>
                  <a:gd name="connsiteY0" fmla="*/ 0 h 171812"/>
                  <a:gd name="connsiteX1" fmla="*/ 104129 w 154110"/>
                  <a:gd name="connsiteY1" fmla="*/ 171812 h 171812"/>
                  <a:gd name="connsiteX2" fmla="*/ 49982 w 154110"/>
                  <a:gd name="connsiteY2" fmla="*/ 171812 h 171812"/>
                  <a:gd name="connsiteX3" fmla="*/ 0 w 154110"/>
                  <a:gd name="connsiteY3" fmla="*/ 0 h 171812"/>
                  <a:gd name="connsiteX4" fmla="*/ 46858 w 154110"/>
                  <a:gd name="connsiteY4" fmla="*/ 0 h 171812"/>
                  <a:gd name="connsiteX5" fmla="*/ 76014 w 154110"/>
                  <a:gd name="connsiteY5" fmla="*/ 133285 h 171812"/>
                  <a:gd name="connsiteX6" fmla="*/ 78096 w 154110"/>
                  <a:gd name="connsiteY6" fmla="*/ 133285 h 171812"/>
                  <a:gd name="connsiteX7" fmla="*/ 107252 w 154110"/>
                  <a:gd name="connsiteY7" fmla="*/ 0 h 171812"/>
                  <a:gd name="connsiteX8" fmla="*/ 154110 w 154110"/>
                  <a:gd name="connsiteY8" fmla="*/ 0 h 17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110" h="171812">
                    <a:moveTo>
                      <a:pt x="154110" y="0"/>
                    </a:moveTo>
                    <a:lnTo>
                      <a:pt x="104129" y="171812"/>
                    </a:lnTo>
                    <a:lnTo>
                      <a:pt x="49982" y="171812"/>
                    </a:lnTo>
                    <a:lnTo>
                      <a:pt x="0" y="0"/>
                    </a:lnTo>
                    <a:lnTo>
                      <a:pt x="46858" y="0"/>
                    </a:lnTo>
                    <a:lnTo>
                      <a:pt x="76014" y="133285"/>
                    </a:lnTo>
                    <a:lnTo>
                      <a:pt x="78096" y="133285"/>
                    </a:lnTo>
                    <a:lnTo>
                      <a:pt x="107252" y="0"/>
                    </a:lnTo>
                    <a:lnTo>
                      <a:pt x="154110" y="0"/>
                    </a:lnTo>
                    <a:close/>
                  </a:path>
                </a:pathLst>
              </a:custGeom>
              <a:grpFill/>
              <a:ln w="10409" cap="flat">
                <a:noFill/>
                <a:prstDash val="solid"/>
                <a:miter/>
              </a:ln>
            </p:spPr>
            <p:txBody>
              <a:bodyPr rtlCol="0" anchor="ctr"/>
              <a:lstStyle/>
              <a:p>
                <a:endParaRPr lang="en-ID"/>
              </a:p>
            </p:txBody>
          </p:sp>
          <p:sp>
            <p:nvSpPr>
              <p:cNvPr id="147" name="Freeform: Shape 146">
                <a:extLst>
                  <a:ext uri="{FF2B5EF4-FFF2-40B4-BE49-F238E27FC236}">
                    <a16:creationId xmlns:a16="http://schemas.microsoft.com/office/drawing/2014/main" id="{781C6292-8790-4ED0-8F45-C46DC949E29F}"/>
                  </a:ext>
                </a:extLst>
              </p:cNvPr>
              <p:cNvSpPr/>
              <p:nvPr/>
            </p:nvSpPr>
            <p:spPr>
              <a:xfrm>
                <a:off x="8966702" y="1170363"/>
                <a:ext cx="51023" cy="222835"/>
              </a:xfrm>
              <a:custGeom>
                <a:avLst/>
                <a:gdLst>
                  <a:gd name="connsiteX0" fmla="*/ 51023 w 51023"/>
                  <a:gd name="connsiteY0" fmla="*/ 30197 h 222835"/>
                  <a:gd name="connsiteX1" fmla="*/ 0 w 51023"/>
                  <a:gd name="connsiteY1" fmla="*/ 30197 h 222835"/>
                  <a:gd name="connsiteX2" fmla="*/ 0 w 51023"/>
                  <a:gd name="connsiteY2" fmla="*/ 0 h 222835"/>
                  <a:gd name="connsiteX3" fmla="*/ 51023 w 51023"/>
                  <a:gd name="connsiteY3" fmla="*/ 0 h 222835"/>
                  <a:gd name="connsiteX4" fmla="*/ 51023 w 51023"/>
                  <a:gd name="connsiteY4" fmla="*/ 30197 h 222835"/>
                  <a:gd name="connsiteX5" fmla="*/ 47900 w 51023"/>
                  <a:gd name="connsiteY5" fmla="*/ 222835 h 222835"/>
                  <a:gd name="connsiteX6" fmla="*/ 2083 w 51023"/>
                  <a:gd name="connsiteY6" fmla="*/ 222835 h 222835"/>
                  <a:gd name="connsiteX7" fmla="*/ 2083 w 51023"/>
                  <a:gd name="connsiteY7" fmla="*/ 49982 h 222835"/>
                  <a:gd name="connsiteX8" fmla="*/ 47900 w 51023"/>
                  <a:gd name="connsiteY8" fmla="*/ 49982 h 222835"/>
                  <a:gd name="connsiteX9" fmla="*/ 47900 w 51023"/>
                  <a:gd name="connsiteY9" fmla="*/ 222835 h 222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023" h="222835">
                    <a:moveTo>
                      <a:pt x="51023" y="30197"/>
                    </a:moveTo>
                    <a:lnTo>
                      <a:pt x="0" y="30197"/>
                    </a:lnTo>
                    <a:lnTo>
                      <a:pt x="0" y="0"/>
                    </a:lnTo>
                    <a:lnTo>
                      <a:pt x="51023" y="0"/>
                    </a:lnTo>
                    <a:lnTo>
                      <a:pt x="51023" y="30197"/>
                    </a:lnTo>
                    <a:close/>
                    <a:moveTo>
                      <a:pt x="47900" y="222835"/>
                    </a:moveTo>
                    <a:lnTo>
                      <a:pt x="2083" y="222835"/>
                    </a:lnTo>
                    <a:lnTo>
                      <a:pt x="2083" y="49982"/>
                    </a:lnTo>
                    <a:lnTo>
                      <a:pt x="47900" y="49982"/>
                    </a:lnTo>
                    <a:lnTo>
                      <a:pt x="47900" y="222835"/>
                    </a:lnTo>
                    <a:close/>
                  </a:path>
                </a:pathLst>
              </a:custGeom>
              <a:grpFill/>
              <a:ln w="10409" cap="flat">
                <a:noFill/>
                <a:prstDash val="solid"/>
                <a:miter/>
              </a:ln>
            </p:spPr>
            <p:txBody>
              <a:bodyPr rtlCol="0" anchor="ctr"/>
              <a:lstStyle/>
              <a:p>
                <a:endParaRPr lang="en-ID"/>
              </a:p>
            </p:txBody>
          </p:sp>
          <p:sp>
            <p:nvSpPr>
              <p:cNvPr id="148" name="Freeform: Shape 147">
                <a:extLst>
                  <a:ext uri="{FF2B5EF4-FFF2-40B4-BE49-F238E27FC236}">
                    <a16:creationId xmlns:a16="http://schemas.microsoft.com/office/drawing/2014/main" id="{DAA3EDB0-B128-489E-97F7-69A3D43B0131}"/>
                  </a:ext>
                </a:extLst>
              </p:cNvPr>
              <p:cNvSpPr/>
              <p:nvPr/>
            </p:nvSpPr>
            <p:spPr>
              <a:xfrm>
                <a:off x="9053128" y="1170363"/>
                <a:ext cx="148904" cy="227000"/>
              </a:xfrm>
              <a:custGeom>
                <a:avLst/>
                <a:gdLst>
                  <a:gd name="connsiteX0" fmla="*/ 148904 w 148904"/>
                  <a:gd name="connsiteY0" fmla="*/ 0 h 227000"/>
                  <a:gd name="connsiteX1" fmla="*/ 148904 w 148904"/>
                  <a:gd name="connsiteY1" fmla="*/ 222835 h 227000"/>
                  <a:gd name="connsiteX2" fmla="*/ 119748 w 148904"/>
                  <a:gd name="connsiteY2" fmla="*/ 222835 h 227000"/>
                  <a:gd name="connsiteX3" fmla="*/ 114541 w 148904"/>
                  <a:gd name="connsiteY3" fmla="*/ 206174 h 227000"/>
                  <a:gd name="connsiteX4" fmla="*/ 112459 w 148904"/>
                  <a:gd name="connsiteY4" fmla="*/ 206174 h 227000"/>
                  <a:gd name="connsiteX5" fmla="*/ 57271 w 148904"/>
                  <a:gd name="connsiteY5" fmla="*/ 227000 h 227000"/>
                  <a:gd name="connsiteX6" fmla="*/ 16661 w 148904"/>
                  <a:gd name="connsiteY6" fmla="*/ 205133 h 227000"/>
                  <a:gd name="connsiteX7" fmla="*/ 0 w 148904"/>
                  <a:gd name="connsiteY7" fmla="*/ 138491 h 227000"/>
                  <a:gd name="connsiteX8" fmla="*/ 6248 w 148904"/>
                  <a:gd name="connsiteY8" fmla="*/ 92674 h 227000"/>
                  <a:gd name="connsiteX9" fmla="*/ 22908 w 148904"/>
                  <a:gd name="connsiteY9" fmla="*/ 64560 h 227000"/>
                  <a:gd name="connsiteX10" fmla="*/ 68725 w 148904"/>
                  <a:gd name="connsiteY10" fmla="*/ 46858 h 227000"/>
                  <a:gd name="connsiteX11" fmla="*/ 102046 w 148904"/>
                  <a:gd name="connsiteY11" fmla="*/ 51023 h 227000"/>
                  <a:gd name="connsiteX12" fmla="*/ 102046 w 148904"/>
                  <a:gd name="connsiteY12" fmla="*/ 0 h 227000"/>
                  <a:gd name="connsiteX13" fmla="*/ 148904 w 148904"/>
                  <a:gd name="connsiteY13" fmla="*/ 0 h 227000"/>
                  <a:gd name="connsiteX14" fmla="*/ 103088 w 148904"/>
                  <a:gd name="connsiteY14" fmla="*/ 89551 h 227000"/>
                  <a:gd name="connsiteX15" fmla="*/ 72890 w 148904"/>
                  <a:gd name="connsiteY15" fmla="*/ 83303 h 227000"/>
                  <a:gd name="connsiteX16" fmla="*/ 55189 w 148904"/>
                  <a:gd name="connsiteY16" fmla="*/ 88509 h 227000"/>
                  <a:gd name="connsiteX17" fmla="*/ 46858 w 148904"/>
                  <a:gd name="connsiteY17" fmla="*/ 138491 h 227000"/>
                  <a:gd name="connsiteX18" fmla="*/ 55189 w 148904"/>
                  <a:gd name="connsiteY18" fmla="*/ 185349 h 227000"/>
                  <a:gd name="connsiteX19" fmla="*/ 66643 w 148904"/>
                  <a:gd name="connsiteY19" fmla="*/ 188473 h 227000"/>
                  <a:gd name="connsiteX20" fmla="*/ 103088 w 148904"/>
                  <a:gd name="connsiteY20" fmla="*/ 179101 h 227000"/>
                  <a:gd name="connsiteX21" fmla="*/ 103088 w 148904"/>
                  <a:gd name="connsiteY21" fmla="*/ 89551 h 2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8904" h="227000">
                    <a:moveTo>
                      <a:pt x="148904" y="0"/>
                    </a:moveTo>
                    <a:lnTo>
                      <a:pt x="148904" y="222835"/>
                    </a:lnTo>
                    <a:lnTo>
                      <a:pt x="119748" y="222835"/>
                    </a:lnTo>
                    <a:lnTo>
                      <a:pt x="114541" y="206174"/>
                    </a:lnTo>
                    <a:lnTo>
                      <a:pt x="112459" y="206174"/>
                    </a:lnTo>
                    <a:cubicBezTo>
                      <a:pt x="91634" y="219711"/>
                      <a:pt x="73932" y="227000"/>
                      <a:pt x="57271" y="227000"/>
                    </a:cubicBezTo>
                    <a:cubicBezTo>
                      <a:pt x="40610" y="227000"/>
                      <a:pt x="27074" y="219711"/>
                      <a:pt x="16661" y="205133"/>
                    </a:cubicBezTo>
                    <a:cubicBezTo>
                      <a:pt x="5206" y="190555"/>
                      <a:pt x="0" y="167647"/>
                      <a:pt x="0" y="138491"/>
                    </a:cubicBezTo>
                    <a:cubicBezTo>
                      <a:pt x="0" y="120789"/>
                      <a:pt x="2083" y="105170"/>
                      <a:pt x="6248" y="92674"/>
                    </a:cubicBezTo>
                    <a:cubicBezTo>
                      <a:pt x="10413" y="80179"/>
                      <a:pt x="16661" y="70807"/>
                      <a:pt x="22908" y="64560"/>
                    </a:cubicBezTo>
                    <a:cubicBezTo>
                      <a:pt x="35404" y="53106"/>
                      <a:pt x="51023" y="46858"/>
                      <a:pt x="68725" y="46858"/>
                    </a:cubicBezTo>
                    <a:cubicBezTo>
                      <a:pt x="79138" y="46858"/>
                      <a:pt x="89551" y="47899"/>
                      <a:pt x="102046" y="51023"/>
                    </a:cubicBezTo>
                    <a:lnTo>
                      <a:pt x="102046" y="0"/>
                    </a:lnTo>
                    <a:lnTo>
                      <a:pt x="148904" y="0"/>
                    </a:lnTo>
                    <a:close/>
                    <a:moveTo>
                      <a:pt x="103088" y="89551"/>
                    </a:moveTo>
                    <a:cubicBezTo>
                      <a:pt x="91634" y="85385"/>
                      <a:pt x="82262" y="83303"/>
                      <a:pt x="72890" y="83303"/>
                    </a:cubicBezTo>
                    <a:cubicBezTo>
                      <a:pt x="63519" y="83303"/>
                      <a:pt x="58312" y="85385"/>
                      <a:pt x="55189" y="88509"/>
                    </a:cubicBezTo>
                    <a:cubicBezTo>
                      <a:pt x="49982" y="94757"/>
                      <a:pt x="46858" y="111418"/>
                      <a:pt x="46858" y="138491"/>
                    </a:cubicBezTo>
                    <a:cubicBezTo>
                      <a:pt x="46858" y="165564"/>
                      <a:pt x="49982" y="181184"/>
                      <a:pt x="55189" y="185349"/>
                    </a:cubicBezTo>
                    <a:cubicBezTo>
                      <a:pt x="58312" y="187431"/>
                      <a:pt x="61436" y="188473"/>
                      <a:pt x="66643" y="188473"/>
                    </a:cubicBezTo>
                    <a:cubicBezTo>
                      <a:pt x="76014" y="188473"/>
                      <a:pt x="88509" y="185349"/>
                      <a:pt x="103088" y="179101"/>
                    </a:cubicBezTo>
                    <a:lnTo>
                      <a:pt x="103088" y="89551"/>
                    </a:lnTo>
                    <a:close/>
                  </a:path>
                </a:pathLst>
              </a:custGeom>
              <a:grpFill/>
              <a:ln w="10409" cap="flat">
                <a:noFill/>
                <a:prstDash val="solid"/>
                <a:miter/>
              </a:ln>
            </p:spPr>
            <p:txBody>
              <a:bodyPr rtlCol="0" anchor="ctr"/>
              <a:lstStyle/>
              <a:p>
                <a:endParaRPr lang="en-ID"/>
              </a:p>
            </p:txBody>
          </p:sp>
          <p:sp>
            <p:nvSpPr>
              <p:cNvPr id="149" name="Freeform: Shape 148">
                <a:extLst>
                  <a:ext uri="{FF2B5EF4-FFF2-40B4-BE49-F238E27FC236}">
                    <a16:creationId xmlns:a16="http://schemas.microsoft.com/office/drawing/2014/main" id="{71FCA8FC-B44D-4D87-8AA1-AE15B36F237A}"/>
                  </a:ext>
                </a:extLst>
              </p:cNvPr>
              <p:cNvSpPr/>
              <p:nvPr/>
            </p:nvSpPr>
            <p:spPr>
              <a:xfrm>
                <a:off x="9238478" y="1216179"/>
                <a:ext cx="145779" cy="180273"/>
              </a:xfrm>
              <a:custGeom>
                <a:avLst/>
                <a:gdLst>
                  <a:gd name="connsiteX0" fmla="*/ 14578 w 145779"/>
                  <a:gd name="connsiteY0" fmla="*/ 165564 h 180273"/>
                  <a:gd name="connsiteX1" fmla="*/ 0 w 145779"/>
                  <a:gd name="connsiteY1" fmla="*/ 121830 h 180273"/>
                  <a:gd name="connsiteX2" fmla="*/ 19784 w 145779"/>
                  <a:gd name="connsiteY2" fmla="*/ 80179 h 180273"/>
                  <a:gd name="connsiteX3" fmla="*/ 78096 w 145779"/>
                  <a:gd name="connsiteY3" fmla="*/ 67684 h 180273"/>
                  <a:gd name="connsiteX4" fmla="*/ 99963 w 145779"/>
                  <a:gd name="connsiteY4" fmla="*/ 67684 h 180273"/>
                  <a:gd name="connsiteX5" fmla="*/ 95798 w 145779"/>
                  <a:gd name="connsiteY5" fmla="*/ 42693 h 180273"/>
                  <a:gd name="connsiteX6" fmla="*/ 79137 w 145779"/>
                  <a:gd name="connsiteY6" fmla="*/ 37486 h 180273"/>
                  <a:gd name="connsiteX7" fmla="*/ 49982 w 145779"/>
                  <a:gd name="connsiteY7" fmla="*/ 40610 h 180273"/>
                  <a:gd name="connsiteX8" fmla="*/ 13537 w 145779"/>
                  <a:gd name="connsiteY8" fmla="*/ 48940 h 180273"/>
                  <a:gd name="connsiteX9" fmla="*/ 4165 w 145779"/>
                  <a:gd name="connsiteY9" fmla="*/ 15619 h 180273"/>
                  <a:gd name="connsiteX10" fmla="*/ 38527 w 145779"/>
                  <a:gd name="connsiteY10" fmla="*/ 5206 h 180273"/>
                  <a:gd name="connsiteX11" fmla="*/ 78096 w 145779"/>
                  <a:gd name="connsiteY11" fmla="*/ 0 h 180273"/>
                  <a:gd name="connsiteX12" fmla="*/ 130161 w 145779"/>
                  <a:gd name="connsiteY12" fmla="*/ 16661 h 180273"/>
                  <a:gd name="connsiteX13" fmla="*/ 145780 w 145779"/>
                  <a:gd name="connsiteY13" fmla="*/ 64560 h 180273"/>
                  <a:gd name="connsiteX14" fmla="*/ 145780 w 145779"/>
                  <a:gd name="connsiteY14" fmla="*/ 175977 h 180273"/>
                  <a:gd name="connsiteX15" fmla="*/ 116623 w 145779"/>
                  <a:gd name="connsiteY15" fmla="*/ 175977 h 180273"/>
                  <a:gd name="connsiteX16" fmla="*/ 110376 w 145779"/>
                  <a:gd name="connsiteY16" fmla="*/ 157234 h 180273"/>
                  <a:gd name="connsiteX17" fmla="*/ 108293 w 145779"/>
                  <a:gd name="connsiteY17" fmla="*/ 157234 h 180273"/>
                  <a:gd name="connsiteX18" fmla="*/ 98922 w 145779"/>
                  <a:gd name="connsiteY18" fmla="*/ 163482 h 180273"/>
                  <a:gd name="connsiteX19" fmla="*/ 77055 w 145779"/>
                  <a:gd name="connsiteY19" fmla="*/ 173895 h 180273"/>
                  <a:gd name="connsiteX20" fmla="*/ 47899 w 145779"/>
                  <a:gd name="connsiteY20" fmla="*/ 180142 h 180273"/>
                  <a:gd name="connsiteX21" fmla="*/ 14578 w 145779"/>
                  <a:gd name="connsiteY21" fmla="*/ 165564 h 180273"/>
                  <a:gd name="connsiteX22" fmla="*/ 99963 w 145779"/>
                  <a:gd name="connsiteY22" fmla="*/ 102046 h 180273"/>
                  <a:gd name="connsiteX23" fmla="*/ 72890 w 145779"/>
                  <a:gd name="connsiteY23" fmla="*/ 101005 h 180273"/>
                  <a:gd name="connsiteX24" fmla="*/ 51023 w 145779"/>
                  <a:gd name="connsiteY24" fmla="*/ 105170 h 180273"/>
                  <a:gd name="connsiteX25" fmla="*/ 45816 w 145779"/>
                  <a:gd name="connsiteY25" fmla="*/ 121830 h 180273"/>
                  <a:gd name="connsiteX26" fmla="*/ 49982 w 145779"/>
                  <a:gd name="connsiteY26" fmla="*/ 138491 h 180273"/>
                  <a:gd name="connsiteX27" fmla="*/ 62477 w 145779"/>
                  <a:gd name="connsiteY27" fmla="*/ 143697 h 180273"/>
                  <a:gd name="connsiteX28" fmla="*/ 94757 w 145779"/>
                  <a:gd name="connsiteY28" fmla="*/ 135367 h 180273"/>
                  <a:gd name="connsiteX29" fmla="*/ 101004 w 145779"/>
                  <a:gd name="connsiteY29" fmla="*/ 132243 h 180273"/>
                  <a:gd name="connsiteX30" fmla="*/ 101004 w 145779"/>
                  <a:gd name="connsiteY30" fmla="*/ 102046 h 18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5779" h="180273">
                    <a:moveTo>
                      <a:pt x="14578" y="165564"/>
                    </a:moveTo>
                    <a:cubicBezTo>
                      <a:pt x="5206" y="155152"/>
                      <a:pt x="0" y="141615"/>
                      <a:pt x="0" y="121830"/>
                    </a:cubicBezTo>
                    <a:cubicBezTo>
                      <a:pt x="0" y="103087"/>
                      <a:pt x="6247" y="89551"/>
                      <a:pt x="19784" y="80179"/>
                    </a:cubicBezTo>
                    <a:cubicBezTo>
                      <a:pt x="33321" y="71849"/>
                      <a:pt x="53105" y="67684"/>
                      <a:pt x="78096" y="67684"/>
                    </a:cubicBezTo>
                    <a:lnTo>
                      <a:pt x="99963" y="67684"/>
                    </a:lnTo>
                    <a:cubicBezTo>
                      <a:pt x="99963" y="54147"/>
                      <a:pt x="98922" y="45817"/>
                      <a:pt x="95798" y="42693"/>
                    </a:cubicBezTo>
                    <a:cubicBezTo>
                      <a:pt x="93716" y="38528"/>
                      <a:pt x="87468" y="37486"/>
                      <a:pt x="79137" y="37486"/>
                    </a:cubicBezTo>
                    <a:cubicBezTo>
                      <a:pt x="69766" y="37486"/>
                      <a:pt x="60394" y="38528"/>
                      <a:pt x="49982" y="40610"/>
                    </a:cubicBezTo>
                    <a:cubicBezTo>
                      <a:pt x="39569" y="42693"/>
                      <a:pt x="27073" y="45817"/>
                      <a:pt x="13537" y="48940"/>
                    </a:cubicBezTo>
                    <a:lnTo>
                      <a:pt x="4165" y="15619"/>
                    </a:lnTo>
                    <a:cubicBezTo>
                      <a:pt x="12495" y="11454"/>
                      <a:pt x="23949" y="8330"/>
                      <a:pt x="38527" y="5206"/>
                    </a:cubicBezTo>
                    <a:cubicBezTo>
                      <a:pt x="53105" y="2083"/>
                      <a:pt x="66642" y="0"/>
                      <a:pt x="78096" y="0"/>
                    </a:cubicBezTo>
                    <a:cubicBezTo>
                      <a:pt x="102046" y="0"/>
                      <a:pt x="119748" y="5206"/>
                      <a:pt x="130161" y="16661"/>
                    </a:cubicBezTo>
                    <a:cubicBezTo>
                      <a:pt x="140574" y="28115"/>
                      <a:pt x="145780" y="43734"/>
                      <a:pt x="145780" y="64560"/>
                    </a:cubicBezTo>
                    <a:lnTo>
                      <a:pt x="145780" y="175977"/>
                    </a:lnTo>
                    <a:lnTo>
                      <a:pt x="116623" y="175977"/>
                    </a:lnTo>
                    <a:lnTo>
                      <a:pt x="110376" y="157234"/>
                    </a:lnTo>
                    <a:lnTo>
                      <a:pt x="108293" y="157234"/>
                    </a:lnTo>
                    <a:cubicBezTo>
                      <a:pt x="106211" y="159317"/>
                      <a:pt x="103087" y="161399"/>
                      <a:pt x="98922" y="163482"/>
                    </a:cubicBezTo>
                    <a:cubicBezTo>
                      <a:pt x="94757" y="165564"/>
                      <a:pt x="87468" y="169730"/>
                      <a:pt x="77055" y="173895"/>
                    </a:cubicBezTo>
                    <a:cubicBezTo>
                      <a:pt x="66642" y="178060"/>
                      <a:pt x="57271" y="180142"/>
                      <a:pt x="47899" y="180142"/>
                    </a:cubicBezTo>
                    <a:cubicBezTo>
                      <a:pt x="35403" y="181184"/>
                      <a:pt x="23949" y="175977"/>
                      <a:pt x="14578" y="165564"/>
                    </a:cubicBezTo>
                    <a:close/>
                    <a:moveTo>
                      <a:pt x="99963" y="102046"/>
                    </a:moveTo>
                    <a:cubicBezTo>
                      <a:pt x="92674" y="101005"/>
                      <a:pt x="84344" y="101005"/>
                      <a:pt x="72890" y="101005"/>
                    </a:cubicBezTo>
                    <a:cubicBezTo>
                      <a:pt x="61435" y="101005"/>
                      <a:pt x="54146" y="102046"/>
                      <a:pt x="51023" y="105170"/>
                    </a:cubicBezTo>
                    <a:cubicBezTo>
                      <a:pt x="47899" y="108294"/>
                      <a:pt x="45816" y="113500"/>
                      <a:pt x="45816" y="121830"/>
                    </a:cubicBezTo>
                    <a:cubicBezTo>
                      <a:pt x="45816" y="130161"/>
                      <a:pt x="46858" y="135367"/>
                      <a:pt x="49982" y="138491"/>
                    </a:cubicBezTo>
                    <a:cubicBezTo>
                      <a:pt x="53105" y="141615"/>
                      <a:pt x="56229" y="143697"/>
                      <a:pt x="62477" y="143697"/>
                    </a:cubicBezTo>
                    <a:cubicBezTo>
                      <a:pt x="72890" y="143697"/>
                      <a:pt x="83303" y="140574"/>
                      <a:pt x="94757" y="135367"/>
                    </a:cubicBezTo>
                    <a:lnTo>
                      <a:pt x="101004" y="132243"/>
                    </a:lnTo>
                    <a:lnTo>
                      <a:pt x="101004" y="102046"/>
                    </a:lnTo>
                    <a:close/>
                  </a:path>
                </a:pathLst>
              </a:custGeom>
              <a:grpFill/>
              <a:ln w="10409" cap="flat">
                <a:noFill/>
                <a:prstDash val="solid"/>
                <a:miter/>
              </a:ln>
            </p:spPr>
            <p:txBody>
              <a:bodyPr rtlCol="0" anchor="ctr"/>
              <a:lstStyle/>
              <a:p>
                <a:endParaRPr lang="en-ID"/>
              </a:p>
            </p:txBody>
          </p:sp>
        </p:grpSp>
        <p:grpSp>
          <p:nvGrpSpPr>
            <p:cNvPr id="115" name="Graphic 4">
              <a:extLst>
                <a:ext uri="{FF2B5EF4-FFF2-40B4-BE49-F238E27FC236}">
                  <a16:creationId xmlns:a16="http://schemas.microsoft.com/office/drawing/2014/main" id="{67276F99-670C-45D9-A0EE-26BC2C94D6A8}"/>
                </a:ext>
              </a:extLst>
            </p:cNvPr>
            <p:cNvGrpSpPr/>
            <p:nvPr/>
          </p:nvGrpSpPr>
          <p:grpSpPr>
            <a:xfrm>
              <a:off x="8420027" y="1466088"/>
              <a:ext cx="858019" cy="71848"/>
              <a:chOff x="8420027" y="1466088"/>
              <a:chExt cx="858019" cy="71848"/>
            </a:xfrm>
            <a:grpFill/>
          </p:grpSpPr>
          <p:sp>
            <p:nvSpPr>
              <p:cNvPr id="118" name="Freeform: Shape 117">
                <a:extLst>
                  <a:ext uri="{FF2B5EF4-FFF2-40B4-BE49-F238E27FC236}">
                    <a16:creationId xmlns:a16="http://schemas.microsoft.com/office/drawing/2014/main" id="{5C26C37D-39BD-43DC-978E-9734809BEB74}"/>
                  </a:ext>
                </a:extLst>
              </p:cNvPr>
              <p:cNvSpPr/>
              <p:nvPr/>
            </p:nvSpPr>
            <p:spPr>
              <a:xfrm>
                <a:off x="8420027" y="1466088"/>
                <a:ext cx="33321" cy="56229"/>
              </a:xfrm>
              <a:custGeom>
                <a:avLst/>
                <a:gdLst>
                  <a:gd name="connsiteX0" fmla="*/ 33321 w 33321"/>
                  <a:gd name="connsiteY0" fmla="*/ 1041 h 56229"/>
                  <a:gd name="connsiteX1" fmla="*/ 33321 w 33321"/>
                  <a:gd name="connsiteY1" fmla="*/ 4165 h 56229"/>
                  <a:gd name="connsiteX2" fmla="*/ 32280 w 33321"/>
                  <a:gd name="connsiteY2" fmla="*/ 5206 h 56229"/>
                  <a:gd name="connsiteX3" fmla="*/ 19785 w 33321"/>
                  <a:gd name="connsiteY3" fmla="*/ 5206 h 56229"/>
                  <a:gd name="connsiteX4" fmla="*/ 19785 w 33321"/>
                  <a:gd name="connsiteY4" fmla="*/ 5206 h 56229"/>
                  <a:gd name="connsiteX5" fmla="*/ 19785 w 33321"/>
                  <a:gd name="connsiteY5" fmla="*/ 55188 h 56229"/>
                  <a:gd name="connsiteX6" fmla="*/ 18743 w 33321"/>
                  <a:gd name="connsiteY6" fmla="*/ 56229 h 56229"/>
                  <a:gd name="connsiteX7" fmla="*/ 14578 w 33321"/>
                  <a:gd name="connsiteY7" fmla="*/ 56229 h 56229"/>
                  <a:gd name="connsiteX8" fmla="*/ 13537 w 33321"/>
                  <a:gd name="connsiteY8" fmla="*/ 55188 h 56229"/>
                  <a:gd name="connsiteX9" fmla="*/ 13537 w 33321"/>
                  <a:gd name="connsiteY9" fmla="*/ 5206 h 56229"/>
                  <a:gd name="connsiteX10" fmla="*/ 13537 w 33321"/>
                  <a:gd name="connsiteY10" fmla="*/ 5206 h 56229"/>
                  <a:gd name="connsiteX11" fmla="*/ 1041 w 33321"/>
                  <a:gd name="connsiteY11" fmla="*/ 5206 h 56229"/>
                  <a:gd name="connsiteX12" fmla="*/ 0 w 33321"/>
                  <a:gd name="connsiteY12" fmla="*/ 4165 h 56229"/>
                  <a:gd name="connsiteX13" fmla="*/ 0 w 33321"/>
                  <a:gd name="connsiteY13" fmla="*/ 1041 h 56229"/>
                  <a:gd name="connsiteX14" fmla="*/ 1041 w 33321"/>
                  <a:gd name="connsiteY14" fmla="*/ 0 h 56229"/>
                  <a:gd name="connsiteX15" fmla="*/ 33321 w 33321"/>
                  <a:gd name="connsiteY15" fmla="*/ 1041 h 56229"/>
                  <a:gd name="connsiteX16" fmla="*/ 33321 w 33321"/>
                  <a:gd name="connsiteY16" fmla="*/ 1041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321" h="56229">
                    <a:moveTo>
                      <a:pt x="33321" y="1041"/>
                    </a:moveTo>
                    <a:lnTo>
                      <a:pt x="33321" y="4165"/>
                    </a:lnTo>
                    <a:cubicBezTo>
                      <a:pt x="33321" y="5206"/>
                      <a:pt x="33321" y="5206"/>
                      <a:pt x="32280" y="5206"/>
                    </a:cubicBezTo>
                    <a:lnTo>
                      <a:pt x="19785" y="5206"/>
                    </a:lnTo>
                    <a:cubicBezTo>
                      <a:pt x="19785" y="5206"/>
                      <a:pt x="19785" y="5206"/>
                      <a:pt x="19785" y="5206"/>
                    </a:cubicBezTo>
                    <a:lnTo>
                      <a:pt x="19785" y="55188"/>
                    </a:lnTo>
                    <a:cubicBezTo>
                      <a:pt x="19785" y="56229"/>
                      <a:pt x="19785" y="56229"/>
                      <a:pt x="18743" y="56229"/>
                    </a:cubicBezTo>
                    <a:lnTo>
                      <a:pt x="14578" y="56229"/>
                    </a:lnTo>
                    <a:cubicBezTo>
                      <a:pt x="13537" y="56229"/>
                      <a:pt x="13537" y="56229"/>
                      <a:pt x="13537" y="55188"/>
                    </a:cubicBezTo>
                    <a:lnTo>
                      <a:pt x="13537" y="5206"/>
                    </a:lnTo>
                    <a:cubicBezTo>
                      <a:pt x="13537" y="5206"/>
                      <a:pt x="13537" y="5206"/>
                      <a:pt x="13537" y="5206"/>
                    </a:cubicBezTo>
                    <a:lnTo>
                      <a:pt x="1041" y="5206"/>
                    </a:lnTo>
                    <a:cubicBezTo>
                      <a:pt x="0" y="5206"/>
                      <a:pt x="0" y="5206"/>
                      <a:pt x="0" y="4165"/>
                    </a:cubicBezTo>
                    <a:lnTo>
                      <a:pt x="0" y="1041"/>
                    </a:lnTo>
                    <a:cubicBezTo>
                      <a:pt x="0" y="0"/>
                      <a:pt x="0" y="0"/>
                      <a:pt x="1041" y="0"/>
                    </a:cubicBezTo>
                    <a:lnTo>
                      <a:pt x="33321" y="1041"/>
                    </a:lnTo>
                    <a:cubicBezTo>
                      <a:pt x="33321" y="0"/>
                      <a:pt x="33321" y="0"/>
                      <a:pt x="33321" y="1041"/>
                    </a:cubicBezTo>
                    <a:close/>
                  </a:path>
                </a:pathLst>
              </a:custGeom>
              <a:grpFill/>
              <a:ln w="10409" cap="flat">
                <a:noFill/>
                <a:prstDash val="solid"/>
                <a:miter/>
              </a:ln>
            </p:spPr>
            <p:txBody>
              <a:bodyPr rtlCol="0" anchor="ctr"/>
              <a:lstStyle/>
              <a:p>
                <a:endParaRPr lang="en-ID"/>
              </a:p>
            </p:txBody>
          </p:sp>
          <p:sp>
            <p:nvSpPr>
              <p:cNvPr id="119" name="Freeform: Shape 118">
                <a:extLst>
                  <a:ext uri="{FF2B5EF4-FFF2-40B4-BE49-F238E27FC236}">
                    <a16:creationId xmlns:a16="http://schemas.microsoft.com/office/drawing/2014/main" id="{CAA839DE-BFEE-46E9-8E18-BEE5EDB8E28A}"/>
                  </a:ext>
                </a:extLst>
              </p:cNvPr>
              <p:cNvSpPr/>
              <p:nvPr/>
            </p:nvSpPr>
            <p:spPr>
              <a:xfrm>
                <a:off x="8457513" y="1480666"/>
                <a:ext cx="20825" cy="40610"/>
              </a:xfrm>
              <a:custGeom>
                <a:avLst/>
                <a:gdLst>
                  <a:gd name="connsiteX0" fmla="*/ 20826 w 20825"/>
                  <a:gd name="connsiteY0" fmla="*/ 1041 h 40610"/>
                  <a:gd name="connsiteX1" fmla="*/ 20826 w 20825"/>
                  <a:gd name="connsiteY1" fmla="*/ 1041 h 40610"/>
                  <a:gd name="connsiteX2" fmla="*/ 19784 w 20825"/>
                  <a:gd name="connsiteY2" fmla="*/ 6248 h 40610"/>
                  <a:gd name="connsiteX3" fmla="*/ 18743 w 20825"/>
                  <a:gd name="connsiteY3" fmla="*/ 6248 h 40610"/>
                  <a:gd name="connsiteX4" fmla="*/ 15619 w 20825"/>
                  <a:gd name="connsiteY4" fmla="*/ 5206 h 40610"/>
                  <a:gd name="connsiteX5" fmla="*/ 14578 w 20825"/>
                  <a:gd name="connsiteY5" fmla="*/ 5206 h 40610"/>
                  <a:gd name="connsiteX6" fmla="*/ 8330 w 20825"/>
                  <a:gd name="connsiteY6" fmla="*/ 8330 h 40610"/>
                  <a:gd name="connsiteX7" fmla="*/ 6248 w 20825"/>
                  <a:gd name="connsiteY7" fmla="*/ 15619 h 40610"/>
                  <a:gd name="connsiteX8" fmla="*/ 6248 w 20825"/>
                  <a:gd name="connsiteY8" fmla="*/ 39569 h 40610"/>
                  <a:gd name="connsiteX9" fmla="*/ 5206 w 20825"/>
                  <a:gd name="connsiteY9" fmla="*/ 40610 h 40610"/>
                  <a:gd name="connsiteX10" fmla="*/ 1041 w 20825"/>
                  <a:gd name="connsiteY10" fmla="*/ 40610 h 40610"/>
                  <a:gd name="connsiteX11" fmla="*/ 0 w 20825"/>
                  <a:gd name="connsiteY11" fmla="*/ 39569 h 40610"/>
                  <a:gd name="connsiteX12" fmla="*/ 0 w 20825"/>
                  <a:gd name="connsiteY12" fmla="*/ 2083 h 40610"/>
                  <a:gd name="connsiteX13" fmla="*/ 1041 w 20825"/>
                  <a:gd name="connsiteY13" fmla="*/ 1041 h 40610"/>
                  <a:gd name="connsiteX14" fmla="*/ 5206 w 20825"/>
                  <a:gd name="connsiteY14" fmla="*/ 1041 h 40610"/>
                  <a:gd name="connsiteX15" fmla="*/ 6248 w 20825"/>
                  <a:gd name="connsiteY15" fmla="*/ 2083 h 40610"/>
                  <a:gd name="connsiteX16" fmla="*/ 6248 w 20825"/>
                  <a:gd name="connsiteY16" fmla="*/ 7289 h 40610"/>
                  <a:gd name="connsiteX17" fmla="*/ 6248 w 20825"/>
                  <a:gd name="connsiteY17" fmla="*/ 7289 h 40610"/>
                  <a:gd name="connsiteX18" fmla="*/ 6248 w 20825"/>
                  <a:gd name="connsiteY18" fmla="*/ 7289 h 40610"/>
                  <a:gd name="connsiteX19" fmla="*/ 9372 w 20825"/>
                  <a:gd name="connsiteY19" fmla="*/ 2083 h 40610"/>
                  <a:gd name="connsiteX20" fmla="*/ 14578 w 20825"/>
                  <a:gd name="connsiteY20" fmla="*/ 0 h 40610"/>
                  <a:gd name="connsiteX21" fmla="*/ 20826 w 20825"/>
                  <a:gd name="connsiteY21" fmla="*/ 1041 h 4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825" h="40610">
                    <a:moveTo>
                      <a:pt x="20826" y="1041"/>
                    </a:moveTo>
                    <a:cubicBezTo>
                      <a:pt x="20826" y="2083"/>
                      <a:pt x="20826" y="2083"/>
                      <a:pt x="20826" y="1041"/>
                    </a:cubicBezTo>
                    <a:lnTo>
                      <a:pt x="19784" y="6248"/>
                    </a:lnTo>
                    <a:cubicBezTo>
                      <a:pt x="19784" y="7289"/>
                      <a:pt x="19784" y="7289"/>
                      <a:pt x="18743" y="6248"/>
                    </a:cubicBezTo>
                    <a:cubicBezTo>
                      <a:pt x="17702" y="6248"/>
                      <a:pt x="16661" y="5206"/>
                      <a:pt x="15619" y="5206"/>
                    </a:cubicBezTo>
                    <a:lnTo>
                      <a:pt x="14578" y="5206"/>
                    </a:lnTo>
                    <a:cubicBezTo>
                      <a:pt x="12496" y="5206"/>
                      <a:pt x="10413" y="6248"/>
                      <a:pt x="8330" y="8330"/>
                    </a:cubicBezTo>
                    <a:cubicBezTo>
                      <a:pt x="7289" y="10413"/>
                      <a:pt x="6248" y="12495"/>
                      <a:pt x="6248" y="15619"/>
                    </a:cubicBezTo>
                    <a:lnTo>
                      <a:pt x="6248" y="39569"/>
                    </a:lnTo>
                    <a:cubicBezTo>
                      <a:pt x="6248" y="40610"/>
                      <a:pt x="6248" y="40610"/>
                      <a:pt x="5206" y="40610"/>
                    </a:cubicBezTo>
                    <a:lnTo>
                      <a:pt x="1041" y="40610"/>
                    </a:lnTo>
                    <a:cubicBezTo>
                      <a:pt x="0" y="40610"/>
                      <a:pt x="0" y="40610"/>
                      <a:pt x="0" y="39569"/>
                    </a:cubicBezTo>
                    <a:lnTo>
                      <a:pt x="0" y="2083"/>
                    </a:lnTo>
                    <a:cubicBezTo>
                      <a:pt x="0" y="1041"/>
                      <a:pt x="0" y="1041"/>
                      <a:pt x="1041" y="1041"/>
                    </a:cubicBezTo>
                    <a:lnTo>
                      <a:pt x="5206" y="1041"/>
                    </a:lnTo>
                    <a:cubicBezTo>
                      <a:pt x="6248" y="1041"/>
                      <a:pt x="6248" y="1041"/>
                      <a:pt x="6248" y="2083"/>
                    </a:cubicBezTo>
                    <a:lnTo>
                      <a:pt x="6248" y="7289"/>
                    </a:lnTo>
                    <a:cubicBezTo>
                      <a:pt x="6248" y="7289"/>
                      <a:pt x="6248" y="7289"/>
                      <a:pt x="6248" y="7289"/>
                    </a:cubicBezTo>
                    <a:cubicBezTo>
                      <a:pt x="6248" y="7289"/>
                      <a:pt x="6248" y="7289"/>
                      <a:pt x="6248" y="7289"/>
                    </a:cubicBezTo>
                    <a:cubicBezTo>
                      <a:pt x="7289" y="5206"/>
                      <a:pt x="8330" y="4165"/>
                      <a:pt x="9372" y="2083"/>
                    </a:cubicBezTo>
                    <a:cubicBezTo>
                      <a:pt x="10413" y="1041"/>
                      <a:pt x="12496" y="0"/>
                      <a:pt x="14578" y="0"/>
                    </a:cubicBezTo>
                    <a:cubicBezTo>
                      <a:pt x="18743" y="1041"/>
                      <a:pt x="19784" y="1041"/>
                      <a:pt x="20826" y="1041"/>
                    </a:cubicBezTo>
                    <a:close/>
                  </a:path>
                </a:pathLst>
              </a:custGeom>
              <a:grpFill/>
              <a:ln w="10409" cap="flat">
                <a:noFill/>
                <a:prstDash val="solid"/>
                <a:miter/>
              </a:ln>
            </p:spPr>
            <p:txBody>
              <a:bodyPr rtlCol="0" anchor="ctr"/>
              <a:lstStyle/>
              <a:p>
                <a:endParaRPr lang="en-ID"/>
              </a:p>
            </p:txBody>
          </p:sp>
          <p:sp>
            <p:nvSpPr>
              <p:cNvPr id="120" name="Freeform: Shape 119">
                <a:extLst>
                  <a:ext uri="{FF2B5EF4-FFF2-40B4-BE49-F238E27FC236}">
                    <a16:creationId xmlns:a16="http://schemas.microsoft.com/office/drawing/2014/main" id="{E4D41496-AC28-4D8B-BDE6-7FFED79C8561}"/>
                  </a:ext>
                </a:extLst>
              </p:cNvPr>
              <p:cNvSpPr/>
              <p:nvPr/>
            </p:nvSpPr>
            <p:spPr>
              <a:xfrm>
                <a:off x="8483545" y="1481317"/>
                <a:ext cx="28114" cy="41000"/>
              </a:xfrm>
              <a:custGeom>
                <a:avLst/>
                <a:gdLst>
                  <a:gd name="connsiteX0" fmla="*/ 24991 w 28114"/>
                  <a:gd name="connsiteY0" fmla="*/ 3514 h 41000"/>
                  <a:gd name="connsiteX1" fmla="*/ 28115 w 28114"/>
                  <a:gd name="connsiteY1" fmla="*/ 12886 h 41000"/>
                  <a:gd name="connsiteX2" fmla="*/ 28115 w 28114"/>
                  <a:gd name="connsiteY2" fmla="*/ 39959 h 41000"/>
                  <a:gd name="connsiteX3" fmla="*/ 27073 w 28114"/>
                  <a:gd name="connsiteY3" fmla="*/ 41001 h 41000"/>
                  <a:gd name="connsiteX4" fmla="*/ 22908 w 28114"/>
                  <a:gd name="connsiteY4" fmla="*/ 41001 h 41000"/>
                  <a:gd name="connsiteX5" fmla="*/ 21867 w 28114"/>
                  <a:gd name="connsiteY5" fmla="*/ 39959 h 41000"/>
                  <a:gd name="connsiteX6" fmla="*/ 21867 w 28114"/>
                  <a:gd name="connsiteY6" fmla="*/ 36835 h 41000"/>
                  <a:gd name="connsiteX7" fmla="*/ 21867 w 28114"/>
                  <a:gd name="connsiteY7" fmla="*/ 36835 h 41000"/>
                  <a:gd name="connsiteX8" fmla="*/ 21867 w 28114"/>
                  <a:gd name="connsiteY8" fmla="*/ 36835 h 41000"/>
                  <a:gd name="connsiteX9" fmla="*/ 17702 w 28114"/>
                  <a:gd name="connsiteY9" fmla="*/ 39959 h 41000"/>
                  <a:gd name="connsiteX10" fmla="*/ 11454 w 28114"/>
                  <a:gd name="connsiteY10" fmla="*/ 41001 h 41000"/>
                  <a:gd name="connsiteX11" fmla="*/ 3124 w 28114"/>
                  <a:gd name="connsiteY11" fmla="*/ 37877 h 41000"/>
                  <a:gd name="connsiteX12" fmla="*/ 0 w 28114"/>
                  <a:gd name="connsiteY12" fmla="*/ 29546 h 41000"/>
                  <a:gd name="connsiteX13" fmla="*/ 4165 w 28114"/>
                  <a:gd name="connsiteY13" fmla="*/ 20175 h 41000"/>
                  <a:gd name="connsiteX14" fmla="*/ 15619 w 28114"/>
                  <a:gd name="connsiteY14" fmla="*/ 17051 h 41000"/>
                  <a:gd name="connsiteX15" fmla="*/ 22908 w 28114"/>
                  <a:gd name="connsiteY15" fmla="*/ 17051 h 41000"/>
                  <a:gd name="connsiteX16" fmla="*/ 22908 w 28114"/>
                  <a:gd name="connsiteY16" fmla="*/ 17051 h 41000"/>
                  <a:gd name="connsiteX17" fmla="*/ 22908 w 28114"/>
                  <a:gd name="connsiteY17" fmla="*/ 13927 h 41000"/>
                  <a:gd name="connsiteX18" fmla="*/ 20826 w 28114"/>
                  <a:gd name="connsiteY18" fmla="*/ 7679 h 41000"/>
                  <a:gd name="connsiteX19" fmla="*/ 14578 w 28114"/>
                  <a:gd name="connsiteY19" fmla="*/ 5597 h 41000"/>
                  <a:gd name="connsiteX20" fmla="*/ 9372 w 28114"/>
                  <a:gd name="connsiteY20" fmla="*/ 6638 h 41000"/>
                  <a:gd name="connsiteX21" fmla="*/ 7289 w 28114"/>
                  <a:gd name="connsiteY21" fmla="*/ 10803 h 41000"/>
                  <a:gd name="connsiteX22" fmla="*/ 6248 w 28114"/>
                  <a:gd name="connsiteY22" fmla="*/ 11845 h 41000"/>
                  <a:gd name="connsiteX23" fmla="*/ 2083 w 28114"/>
                  <a:gd name="connsiteY23" fmla="*/ 11845 h 41000"/>
                  <a:gd name="connsiteX24" fmla="*/ 1041 w 28114"/>
                  <a:gd name="connsiteY24" fmla="*/ 11845 h 41000"/>
                  <a:gd name="connsiteX25" fmla="*/ 1041 w 28114"/>
                  <a:gd name="connsiteY25" fmla="*/ 10803 h 41000"/>
                  <a:gd name="connsiteX26" fmla="*/ 5206 w 28114"/>
                  <a:gd name="connsiteY26" fmla="*/ 3514 h 41000"/>
                  <a:gd name="connsiteX27" fmla="*/ 14578 w 28114"/>
                  <a:gd name="connsiteY27" fmla="*/ 390 h 41000"/>
                  <a:gd name="connsiteX28" fmla="*/ 24991 w 28114"/>
                  <a:gd name="connsiteY28" fmla="*/ 3514 h 41000"/>
                  <a:gd name="connsiteX29" fmla="*/ 19784 w 28114"/>
                  <a:gd name="connsiteY29" fmla="*/ 33712 h 41000"/>
                  <a:gd name="connsiteX30" fmla="*/ 22908 w 28114"/>
                  <a:gd name="connsiteY30" fmla="*/ 27464 h 41000"/>
                  <a:gd name="connsiteX31" fmla="*/ 22908 w 28114"/>
                  <a:gd name="connsiteY31" fmla="*/ 21216 h 41000"/>
                  <a:gd name="connsiteX32" fmla="*/ 22908 w 28114"/>
                  <a:gd name="connsiteY32" fmla="*/ 21216 h 41000"/>
                  <a:gd name="connsiteX33" fmla="*/ 15619 w 28114"/>
                  <a:gd name="connsiteY33" fmla="*/ 21216 h 41000"/>
                  <a:gd name="connsiteX34" fmla="*/ 8330 w 28114"/>
                  <a:gd name="connsiteY34" fmla="*/ 23299 h 41000"/>
                  <a:gd name="connsiteX35" fmla="*/ 5206 w 28114"/>
                  <a:gd name="connsiteY35" fmla="*/ 29546 h 41000"/>
                  <a:gd name="connsiteX36" fmla="*/ 7289 w 28114"/>
                  <a:gd name="connsiteY36" fmla="*/ 34753 h 41000"/>
                  <a:gd name="connsiteX37" fmla="*/ 12496 w 28114"/>
                  <a:gd name="connsiteY37" fmla="*/ 36835 h 41000"/>
                  <a:gd name="connsiteX38" fmla="*/ 19784 w 28114"/>
                  <a:gd name="connsiteY38" fmla="*/ 33712 h 4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8114" h="41000">
                    <a:moveTo>
                      <a:pt x="24991" y="3514"/>
                    </a:moveTo>
                    <a:cubicBezTo>
                      <a:pt x="27073" y="5597"/>
                      <a:pt x="28115" y="8721"/>
                      <a:pt x="28115" y="12886"/>
                    </a:cubicBezTo>
                    <a:lnTo>
                      <a:pt x="28115" y="39959"/>
                    </a:lnTo>
                    <a:cubicBezTo>
                      <a:pt x="28115" y="41001"/>
                      <a:pt x="28115" y="41001"/>
                      <a:pt x="27073" y="41001"/>
                    </a:cubicBezTo>
                    <a:lnTo>
                      <a:pt x="22908" y="41001"/>
                    </a:lnTo>
                    <a:cubicBezTo>
                      <a:pt x="21867" y="41001"/>
                      <a:pt x="21867" y="41001"/>
                      <a:pt x="21867" y="39959"/>
                    </a:cubicBezTo>
                    <a:lnTo>
                      <a:pt x="21867" y="36835"/>
                    </a:lnTo>
                    <a:cubicBezTo>
                      <a:pt x="21867" y="36835"/>
                      <a:pt x="21867" y="36835"/>
                      <a:pt x="21867" y="36835"/>
                    </a:cubicBezTo>
                    <a:cubicBezTo>
                      <a:pt x="21867" y="36835"/>
                      <a:pt x="21867" y="36835"/>
                      <a:pt x="21867" y="36835"/>
                    </a:cubicBezTo>
                    <a:cubicBezTo>
                      <a:pt x="20826" y="37877"/>
                      <a:pt x="18743" y="38918"/>
                      <a:pt x="17702" y="39959"/>
                    </a:cubicBezTo>
                    <a:cubicBezTo>
                      <a:pt x="15619" y="41001"/>
                      <a:pt x="13537" y="41001"/>
                      <a:pt x="11454" y="41001"/>
                    </a:cubicBezTo>
                    <a:cubicBezTo>
                      <a:pt x="8330" y="41001"/>
                      <a:pt x="5206" y="39959"/>
                      <a:pt x="3124" y="37877"/>
                    </a:cubicBezTo>
                    <a:cubicBezTo>
                      <a:pt x="1041" y="35794"/>
                      <a:pt x="0" y="32670"/>
                      <a:pt x="0" y="29546"/>
                    </a:cubicBezTo>
                    <a:cubicBezTo>
                      <a:pt x="0" y="25381"/>
                      <a:pt x="1041" y="22257"/>
                      <a:pt x="4165" y="20175"/>
                    </a:cubicBezTo>
                    <a:cubicBezTo>
                      <a:pt x="7289" y="18092"/>
                      <a:pt x="10413" y="17051"/>
                      <a:pt x="15619" y="17051"/>
                    </a:cubicBezTo>
                    <a:lnTo>
                      <a:pt x="22908" y="17051"/>
                    </a:lnTo>
                    <a:cubicBezTo>
                      <a:pt x="22908" y="17051"/>
                      <a:pt x="22908" y="17051"/>
                      <a:pt x="22908" y="17051"/>
                    </a:cubicBezTo>
                    <a:lnTo>
                      <a:pt x="22908" y="13927"/>
                    </a:lnTo>
                    <a:cubicBezTo>
                      <a:pt x="22908" y="10803"/>
                      <a:pt x="21867" y="8721"/>
                      <a:pt x="20826" y="7679"/>
                    </a:cubicBezTo>
                    <a:cubicBezTo>
                      <a:pt x="19784" y="5597"/>
                      <a:pt x="17702" y="5597"/>
                      <a:pt x="14578" y="5597"/>
                    </a:cubicBezTo>
                    <a:cubicBezTo>
                      <a:pt x="12496" y="5597"/>
                      <a:pt x="10413" y="5597"/>
                      <a:pt x="9372" y="6638"/>
                    </a:cubicBezTo>
                    <a:cubicBezTo>
                      <a:pt x="8330" y="7679"/>
                      <a:pt x="7289" y="8721"/>
                      <a:pt x="7289" y="10803"/>
                    </a:cubicBezTo>
                    <a:cubicBezTo>
                      <a:pt x="7289" y="10803"/>
                      <a:pt x="7289" y="11845"/>
                      <a:pt x="6248" y="11845"/>
                    </a:cubicBezTo>
                    <a:lnTo>
                      <a:pt x="2083" y="11845"/>
                    </a:lnTo>
                    <a:cubicBezTo>
                      <a:pt x="2083" y="11845"/>
                      <a:pt x="2083" y="11845"/>
                      <a:pt x="1041" y="11845"/>
                    </a:cubicBezTo>
                    <a:cubicBezTo>
                      <a:pt x="1041" y="11845"/>
                      <a:pt x="1041" y="11845"/>
                      <a:pt x="1041" y="10803"/>
                    </a:cubicBezTo>
                    <a:cubicBezTo>
                      <a:pt x="1041" y="7679"/>
                      <a:pt x="3124" y="5597"/>
                      <a:pt x="5206" y="3514"/>
                    </a:cubicBezTo>
                    <a:cubicBezTo>
                      <a:pt x="7289" y="1432"/>
                      <a:pt x="10413" y="390"/>
                      <a:pt x="14578" y="390"/>
                    </a:cubicBezTo>
                    <a:cubicBezTo>
                      <a:pt x="18743" y="-651"/>
                      <a:pt x="21867" y="390"/>
                      <a:pt x="24991" y="3514"/>
                    </a:cubicBezTo>
                    <a:close/>
                    <a:moveTo>
                      <a:pt x="19784" y="33712"/>
                    </a:moveTo>
                    <a:cubicBezTo>
                      <a:pt x="21867" y="32670"/>
                      <a:pt x="22908" y="30588"/>
                      <a:pt x="22908" y="27464"/>
                    </a:cubicBezTo>
                    <a:lnTo>
                      <a:pt x="22908" y="21216"/>
                    </a:lnTo>
                    <a:cubicBezTo>
                      <a:pt x="22908" y="21216"/>
                      <a:pt x="22908" y="21216"/>
                      <a:pt x="22908" y="21216"/>
                    </a:cubicBezTo>
                    <a:lnTo>
                      <a:pt x="15619" y="21216"/>
                    </a:lnTo>
                    <a:cubicBezTo>
                      <a:pt x="12496" y="21216"/>
                      <a:pt x="10413" y="22257"/>
                      <a:pt x="8330" y="23299"/>
                    </a:cubicBezTo>
                    <a:cubicBezTo>
                      <a:pt x="6248" y="24340"/>
                      <a:pt x="5206" y="26423"/>
                      <a:pt x="5206" y="29546"/>
                    </a:cubicBezTo>
                    <a:cubicBezTo>
                      <a:pt x="5206" y="31629"/>
                      <a:pt x="6248" y="33712"/>
                      <a:pt x="7289" y="34753"/>
                    </a:cubicBezTo>
                    <a:cubicBezTo>
                      <a:pt x="8330" y="35794"/>
                      <a:pt x="10413" y="36835"/>
                      <a:pt x="12496" y="36835"/>
                    </a:cubicBezTo>
                    <a:cubicBezTo>
                      <a:pt x="15619" y="35794"/>
                      <a:pt x="17702" y="35794"/>
                      <a:pt x="19784" y="33712"/>
                    </a:cubicBezTo>
                    <a:close/>
                  </a:path>
                </a:pathLst>
              </a:custGeom>
              <a:grpFill/>
              <a:ln w="10409" cap="flat">
                <a:noFill/>
                <a:prstDash val="solid"/>
                <a:miter/>
              </a:ln>
            </p:spPr>
            <p:txBody>
              <a:bodyPr rtlCol="0" anchor="ctr"/>
              <a:lstStyle/>
              <a:p>
                <a:endParaRPr lang="en-ID"/>
              </a:p>
            </p:txBody>
          </p:sp>
          <p:sp>
            <p:nvSpPr>
              <p:cNvPr id="121" name="Freeform: Shape 120">
                <a:extLst>
                  <a:ext uri="{FF2B5EF4-FFF2-40B4-BE49-F238E27FC236}">
                    <a16:creationId xmlns:a16="http://schemas.microsoft.com/office/drawing/2014/main" id="{E16FD620-76CD-4DFA-AA7A-ED04D5147BB9}"/>
                  </a:ext>
                </a:extLst>
              </p:cNvPr>
              <p:cNvSpPr/>
              <p:nvPr/>
            </p:nvSpPr>
            <p:spPr>
              <a:xfrm>
                <a:off x="8519990" y="1481430"/>
                <a:ext cx="29156" cy="40887"/>
              </a:xfrm>
              <a:custGeom>
                <a:avLst/>
                <a:gdLst>
                  <a:gd name="connsiteX0" fmla="*/ 26032 w 29156"/>
                  <a:gd name="connsiteY0" fmla="*/ 3401 h 40887"/>
                  <a:gd name="connsiteX1" fmla="*/ 29156 w 29156"/>
                  <a:gd name="connsiteY1" fmla="*/ 12772 h 40887"/>
                  <a:gd name="connsiteX2" fmla="*/ 29156 w 29156"/>
                  <a:gd name="connsiteY2" fmla="*/ 39846 h 40887"/>
                  <a:gd name="connsiteX3" fmla="*/ 28115 w 29156"/>
                  <a:gd name="connsiteY3" fmla="*/ 40887 h 40887"/>
                  <a:gd name="connsiteX4" fmla="*/ 23950 w 29156"/>
                  <a:gd name="connsiteY4" fmla="*/ 40887 h 40887"/>
                  <a:gd name="connsiteX5" fmla="*/ 22908 w 29156"/>
                  <a:gd name="connsiteY5" fmla="*/ 39846 h 40887"/>
                  <a:gd name="connsiteX6" fmla="*/ 22908 w 29156"/>
                  <a:gd name="connsiteY6" fmla="*/ 13814 h 40887"/>
                  <a:gd name="connsiteX7" fmla="*/ 20826 w 29156"/>
                  <a:gd name="connsiteY7" fmla="*/ 7566 h 40887"/>
                  <a:gd name="connsiteX8" fmla="*/ 14578 w 29156"/>
                  <a:gd name="connsiteY8" fmla="*/ 5483 h 40887"/>
                  <a:gd name="connsiteX9" fmla="*/ 8330 w 29156"/>
                  <a:gd name="connsiteY9" fmla="*/ 7566 h 40887"/>
                  <a:gd name="connsiteX10" fmla="*/ 6248 w 29156"/>
                  <a:gd name="connsiteY10" fmla="*/ 13814 h 40887"/>
                  <a:gd name="connsiteX11" fmla="*/ 6248 w 29156"/>
                  <a:gd name="connsiteY11" fmla="*/ 39846 h 40887"/>
                  <a:gd name="connsiteX12" fmla="*/ 5206 w 29156"/>
                  <a:gd name="connsiteY12" fmla="*/ 40887 h 40887"/>
                  <a:gd name="connsiteX13" fmla="*/ 1041 w 29156"/>
                  <a:gd name="connsiteY13" fmla="*/ 40887 h 40887"/>
                  <a:gd name="connsiteX14" fmla="*/ 0 w 29156"/>
                  <a:gd name="connsiteY14" fmla="*/ 39846 h 40887"/>
                  <a:gd name="connsiteX15" fmla="*/ 0 w 29156"/>
                  <a:gd name="connsiteY15" fmla="*/ 1318 h 40887"/>
                  <a:gd name="connsiteX16" fmla="*/ 1041 w 29156"/>
                  <a:gd name="connsiteY16" fmla="*/ 277 h 40887"/>
                  <a:gd name="connsiteX17" fmla="*/ 5206 w 29156"/>
                  <a:gd name="connsiteY17" fmla="*/ 277 h 40887"/>
                  <a:gd name="connsiteX18" fmla="*/ 6248 w 29156"/>
                  <a:gd name="connsiteY18" fmla="*/ 1318 h 40887"/>
                  <a:gd name="connsiteX19" fmla="*/ 6248 w 29156"/>
                  <a:gd name="connsiteY19" fmla="*/ 4442 h 40887"/>
                  <a:gd name="connsiteX20" fmla="*/ 6248 w 29156"/>
                  <a:gd name="connsiteY20" fmla="*/ 4442 h 40887"/>
                  <a:gd name="connsiteX21" fmla="*/ 6248 w 29156"/>
                  <a:gd name="connsiteY21" fmla="*/ 4442 h 40887"/>
                  <a:gd name="connsiteX22" fmla="*/ 15619 w 29156"/>
                  <a:gd name="connsiteY22" fmla="*/ 277 h 40887"/>
                  <a:gd name="connsiteX23" fmla="*/ 26032 w 29156"/>
                  <a:gd name="connsiteY23" fmla="*/ 3401 h 4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56" h="40887">
                    <a:moveTo>
                      <a:pt x="26032" y="3401"/>
                    </a:moveTo>
                    <a:cubicBezTo>
                      <a:pt x="28115" y="5483"/>
                      <a:pt x="29156" y="8607"/>
                      <a:pt x="29156" y="12772"/>
                    </a:cubicBezTo>
                    <a:lnTo>
                      <a:pt x="29156" y="39846"/>
                    </a:lnTo>
                    <a:cubicBezTo>
                      <a:pt x="29156" y="40887"/>
                      <a:pt x="29156" y="40887"/>
                      <a:pt x="28115" y="40887"/>
                    </a:cubicBezTo>
                    <a:lnTo>
                      <a:pt x="23950" y="40887"/>
                    </a:lnTo>
                    <a:cubicBezTo>
                      <a:pt x="22908" y="40887"/>
                      <a:pt x="22908" y="40887"/>
                      <a:pt x="22908" y="39846"/>
                    </a:cubicBezTo>
                    <a:lnTo>
                      <a:pt x="22908" y="13814"/>
                    </a:lnTo>
                    <a:cubicBezTo>
                      <a:pt x="22908" y="10690"/>
                      <a:pt x="21867" y="8607"/>
                      <a:pt x="20826" y="7566"/>
                    </a:cubicBezTo>
                    <a:cubicBezTo>
                      <a:pt x="19784" y="5483"/>
                      <a:pt x="17702" y="5483"/>
                      <a:pt x="14578" y="5483"/>
                    </a:cubicBezTo>
                    <a:cubicBezTo>
                      <a:pt x="12496" y="5483"/>
                      <a:pt x="10413" y="6525"/>
                      <a:pt x="8330" y="7566"/>
                    </a:cubicBezTo>
                    <a:cubicBezTo>
                      <a:pt x="7289" y="9649"/>
                      <a:pt x="6248" y="11731"/>
                      <a:pt x="6248" y="13814"/>
                    </a:cubicBezTo>
                    <a:lnTo>
                      <a:pt x="6248" y="39846"/>
                    </a:lnTo>
                    <a:cubicBezTo>
                      <a:pt x="6248" y="40887"/>
                      <a:pt x="6248" y="40887"/>
                      <a:pt x="5206" y="40887"/>
                    </a:cubicBezTo>
                    <a:lnTo>
                      <a:pt x="1041" y="40887"/>
                    </a:lnTo>
                    <a:cubicBezTo>
                      <a:pt x="0" y="40887"/>
                      <a:pt x="0" y="40887"/>
                      <a:pt x="0" y="39846"/>
                    </a:cubicBezTo>
                    <a:lnTo>
                      <a:pt x="0" y="1318"/>
                    </a:lnTo>
                    <a:cubicBezTo>
                      <a:pt x="0" y="277"/>
                      <a:pt x="0" y="277"/>
                      <a:pt x="1041" y="277"/>
                    </a:cubicBezTo>
                    <a:lnTo>
                      <a:pt x="5206" y="277"/>
                    </a:lnTo>
                    <a:cubicBezTo>
                      <a:pt x="6248" y="277"/>
                      <a:pt x="6248" y="277"/>
                      <a:pt x="6248" y="1318"/>
                    </a:cubicBezTo>
                    <a:lnTo>
                      <a:pt x="6248" y="4442"/>
                    </a:lnTo>
                    <a:cubicBezTo>
                      <a:pt x="6248" y="4442"/>
                      <a:pt x="6248" y="4442"/>
                      <a:pt x="6248" y="4442"/>
                    </a:cubicBezTo>
                    <a:cubicBezTo>
                      <a:pt x="6248" y="4442"/>
                      <a:pt x="6248" y="4442"/>
                      <a:pt x="6248" y="4442"/>
                    </a:cubicBezTo>
                    <a:cubicBezTo>
                      <a:pt x="8330" y="1318"/>
                      <a:pt x="11454" y="277"/>
                      <a:pt x="15619" y="277"/>
                    </a:cubicBezTo>
                    <a:cubicBezTo>
                      <a:pt x="20826" y="-764"/>
                      <a:pt x="23950" y="1318"/>
                      <a:pt x="26032" y="3401"/>
                    </a:cubicBezTo>
                    <a:close/>
                  </a:path>
                </a:pathLst>
              </a:custGeom>
              <a:grpFill/>
              <a:ln w="10409" cap="flat">
                <a:noFill/>
                <a:prstDash val="solid"/>
                <a:miter/>
              </a:ln>
            </p:spPr>
            <p:txBody>
              <a:bodyPr rtlCol="0" anchor="ctr"/>
              <a:lstStyle/>
              <a:p>
                <a:endParaRPr lang="en-ID"/>
              </a:p>
            </p:txBody>
          </p:sp>
          <p:sp>
            <p:nvSpPr>
              <p:cNvPr id="122" name="Freeform: Shape 121">
                <a:extLst>
                  <a:ext uri="{FF2B5EF4-FFF2-40B4-BE49-F238E27FC236}">
                    <a16:creationId xmlns:a16="http://schemas.microsoft.com/office/drawing/2014/main" id="{A5805BEE-CB6E-46B3-BACC-19F8897A524E}"/>
                  </a:ext>
                </a:extLst>
              </p:cNvPr>
              <p:cNvSpPr/>
              <p:nvPr/>
            </p:nvSpPr>
            <p:spPr>
              <a:xfrm>
                <a:off x="8558518" y="1481707"/>
                <a:ext cx="24990" cy="41651"/>
              </a:xfrm>
              <a:custGeom>
                <a:avLst/>
                <a:gdLst>
                  <a:gd name="connsiteX0" fmla="*/ 4165 w 24990"/>
                  <a:gd name="connsiteY0" fmla="*/ 37486 h 41651"/>
                  <a:gd name="connsiteX1" fmla="*/ 0 w 24990"/>
                  <a:gd name="connsiteY1" fmla="*/ 30197 h 41651"/>
                  <a:gd name="connsiteX2" fmla="*/ 0 w 24990"/>
                  <a:gd name="connsiteY2" fmla="*/ 29156 h 41651"/>
                  <a:gd name="connsiteX3" fmla="*/ 1041 w 24990"/>
                  <a:gd name="connsiteY3" fmla="*/ 28115 h 41651"/>
                  <a:gd name="connsiteX4" fmla="*/ 5206 w 24990"/>
                  <a:gd name="connsiteY4" fmla="*/ 28115 h 41651"/>
                  <a:gd name="connsiteX5" fmla="*/ 6248 w 24990"/>
                  <a:gd name="connsiteY5" fmla="*/ 29156 h 41651"/>
                  <a:gd name="connsiteX6" fmla="*/ 6248 w 24990"/>
                  <a:gd name="connsiteY6" fmla="*/ 30197 h 41651"/>
                  <a:gd name="connsiteX7" fmla="*/ 8330 w 24990"/>
                  <a:gd name="connsiteY7" fmla="*/ 34362 h 41651"/>
                  <a:gd name="connsiteX8" fmla="*/ 14578 w 24990"/>
                  <a:gd name="connsiteY8" fmla="*/ 36445 h 41651"/>
                  <a:gd name="connsiteX9" fmla="*/ 19784 w 24990"/>
                  <a:gd name="connsiteY9" fmla="*/ 34362 h 41651"/>
                  <a:gd name="connsiteX10" fmla="*/ 21867 w 24990"/>
                  <a:gd name="connsiteY10" fmla="*/ 30197 h 41651"/>
                  <a:gd name="connsiteX11" fmla="*/ 20826 w 24990"/>
                  <a:gd name="connsiteY11" fmla="*/ 27073 h 41651"/>
                  <a:gd name="connsiteX12" fmla="*/ 17702 w 24990"/>
                  <a:gd name="connsiteY12" fmla="*/ 24991 h 41651"/>
                  <a:gd name="connsiteX13" fmla="*/ 12495 w 24990"/>
                  <a:gd name="connsiteY13" fmla="*/ 22908 h 41651"/>
                  <a:gd name="connsiteX14" fmla="*/ 6248 w 24990"/>
                  <a:gd name="connsiteY14" fmla="*/ 20826 h 41651"/>
                  <a:gd name="connsiteX15" fmla="*/ 2082 w 24990"/>
                  <a:gd name="connsiteY15" fmla="*/ 17702 h 41651"/>
                  <a:gd name="connsiteX16" fmla="*/ 0 w 24990"/>
                  <a:gd name="connsiteY16" fmla="*/ 11454 h 41651"/>
                  <a:gd name="connsiteX17" fmla="*/ 3124 w 24990"/>
                  <a:gd name="connsiteY17" fmla="*/ 3124 h 41651"/>
                  <a:gd name="connsiteX18" fmla="*/ 12495 w 24990"/>
                  <a:gd name="connsiteY18" fmla="*/ 0 h 41651"/>
                  <a:gd name="connsiteX19" fmla="*/ 21867 w 24990"/>
                  <a:gd name="connsiteY19" fmla="*/ 3124 h 41651"/>
                  <a:gd name="connsiteX20" fmla="*/ 24991 w 24990"/>
                  <a:gd name="connsiteY20" fmla="*/ 11454 h 41651"/>
                  <a:gd name="connsiteX21" fmla="*/ 24991 w 24990"/>
                  <a:gd name="connsiteY21" fmla="*/ 11454 h 41651"/>
                  <a:gd name="connsiteX22" fmla="*/ 23949 w 24990"/>
                  <a:gd name="connsiteY22" fmla="*/ 12495 h 41651"/>
                  <a:gd name="connsiteX23" fmla="*/ 19784 w 24990"/>
                  <a:gd name="connsiteY23" fmla="*/ 12495 h 41651"/>
                  <a:gd name="connsiteX24" fmla="*/ 18743 w 24990"/>
                  <a:gd name="connsiteY24" fmla="*/ 11454 h 41651"/>
                  <a:gd name="connsiteX25" fmla="*/ 18743 w 24990"/>
                  <a:gd name="connsiteY25" fmla="*/ 11454 h 41651"/>
                  <a:gd name="connsiteX26" fmla="*/ 16661 w 24990"/>
                  <a:gd name="connsiteY26" fmla="*/ 7289 h 41651"/>
                  <a:gd name="connsiteX27" fmla="*/ 10413 w 24990"/>
                  <a:gd name="connsiteY27" fmla="*/ 5206 h 41651"/>
                  <a:gd name="connsiteX28" fmla="*/ 5206 w 24990"/>
                  <a:gd name="connsiteY28" fmla="*/ 7289 h 41651"/>
                  <a:gd name="connsiteX29" fmla="*/ 3124 w 24990"/>
                  <a:gd name="connsiteY29" fmla="*/ 11454 h 41651"/>
                  <a:gd name="connsiteX30" fmla="*/ 5206 w 24990"/>
                  <a:gd name="connsiteY30" fmla="*/ 15619 h 41651"/>
                  <a:gd name="connsiteX31" fmla="*/ 11454 w 24990"/>
                  <a:gd name="connsiteY31" fmla="*/ 18743 h 41651"/>
                  <a:gd name="connsiteX32" fmla="*/ 17702 w 24990"/>
                  <a:gd name="connsiteY32" fmla="*/ 20826 h 41651"/>
                  <a:gd name="connsiteX33" fmla="*/ 21867 w 24990"/>
                  <a:gd name="connsiteY33" fmla="*/ 23950 h 41651"/>
                  <a:gd name="connsiteX34" fmla="*/ 23949 w 24990"/>
                  <a:gd name="connsiteY34" fmla="*/ 30197 h 41651"/>
                  <a:gd name="connsiteX35" fmla="*/ 19784 w 24990"/>
                  <a:gd name="connsiteY35" fmla="*/ 38528 h 41651"/>
                  <a:gd name="connsiteX36" fmla="*/ 10413 w 24990"/>
                  <a:gd name="connsiteY36" fmla="*/ 41651 h 41651"/>
                  <a:gd name="connsiteX37" fmla="*/ 4165 w 24990"/>
                  <a:gd name="connsiteY37" fmla="*/ 37486 h 4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4990" h="41651">
                    <a:moveTo>
                      <a:pt x="4165" y="37486"/>
                    </a:moveTo>
                    <a:cubicBezTo>
                      <a:pt x="2082" y="35404"/>
                      <a:pt x="0" y="33321"/>
                      <a:pt x="0" y="30197"/>
                    </a:cubicBezTo>
                    <a:lnTo>
                      <a:pt x="0" y="29156"/>
                    </a:lnTo>
                    <a:cubicBezTo>
                      <a:pt x="0" y="28115"/>
                      <a:pt x="0" y="28115"/>
                      <a:pt x="1041" y="28115"/>
                    </a:cubicBezTo>
                    <a:lnTo>
                      <a:pt x="5206" y="28115"/>
                    </a:lnTo>
                    <a:cubicBezTo>
                      <a:pt x="6248" y="28115"/>
                      <a:pt x="6248" y="28115"/>
                      <a:pt x="6248" y="29156"/>
                    </a:cubicBezTo>
                    <a:lnTo>
                      <a:pt x="6248" y="30197"/>
                    </a:lnTo>
                    <a:cubicBezTo>
                      <a:pt x="6248" y="32280"/>
                      <a:pt x="7289" y="33321"/>
                      <a:pt x="8330" y="34362"/>
                    </a:cubicBezTo>
                    <a:cubicBezTo>
                      <a:pt x="9372" y="35404"/>
                      <a:pt x="11454" y="36445"/>
                      <a:pt x="14578" y="36445"/>
                    </a:cubicBezTo>
                    <a:cubicBezTo>
                      <a:pt x="16661" y="36445"/>
                      <a:pt x="18743" y="35404"/>
                      <a:pt x="19784" y="34362"/>
                    </a:cubicBezTo>
                    <a:cubicBezTo>
                      <a:pt x="20826" y="33321"/>
                      <a:pt x="21867" y="31239"/>
                      <a:pt x="21867" y="30197"/>
                    </a:cubicBezTo>
                    <a:cubicBezTo>
                      <a:pt x="21867" y="29156"/>
                      <a:pt x="21867" y="28115"/>
                      <a:pt x="20826" y="27073"/>
                    </a:cubicBezTo>
                    <a:cubicBezTo>
                      <a:pt x="19784" y="26032"/>
                      <a:pt x="18743" y="24991"/>
                      <a:pt x="17702" y="24991"/>
                    </a:cubicBezTo>
                    <a:cubicBezTo>
                      <a:pt x="16661" y="23950"/>
                      <a:pt x="14578" y="23950"/>
                      <a:pt x="12495" y="22908"/>
                    </a:cubicBezTo>
                    <a:cubicBezTo>
                      <a:pt x="10413" y="21867"/>
                      <a:pt x="8330" y="20826"/>
                      <a:pt x="6248" y="20826"/>
                    </a:cubicBezTo>
                    <a:cubicBezTo>
                      <a:pt x="4165" y="19784"/>
                      <a:pt x="3124" y="18743"/>
                      <a:pt x="2082" y="17702"/>
                    </a:cubicBezTo>
                    <a:cubicBezTo>
                      <a:pt x="1041" y="16661"/>
                      <a:pt x="0" y="14578"/>
                      <a:pt x="0" y="11454"/>
                    </a:cubicBezTo>
                    <a:cubicBezTo>
                      <a:pt x="0" y="8330"/>
                      <a:pt x="1041" y="5206"/>
                      <a:pt x="3124" y="3124"/>
                    </a:cubicBezTo>
                    <a:cubicBezTo>
                      <a:pt x="5206" y="1041"/>
                      <a:pt x="8330" y="0"/>
                      <a:pt x="12495" y="0"/>
                    </a:cubicBezTo>
                    <a:cubicBezTo>
                      <a:pt x="16661" y="0"/>
                      <a:pt x="19784" y="1041"/>
                      <a:pt x="21867" y="3124"/>
                    </a:cubicBezTo>
                    <a:cubicBezTo>
                      <a:pt x="23949" y="5206"/>
                      <a:pt x="24991" y="8330"/>
                      <a:pt x="24991" y="11454"/>
                    </a:cubicBezTo>
                    <a:lnTo>
                      <a:pt x="24991" y="11454"/>
                    </a:lnTo>
                    <a:cubicBezTo>
                      <a:pt x="24991" y="12495"/>
                      <a:pt x="24991" y="12495"/>
                      <a:pt x="23949" y="12495"/>
                    </a:cubicBezTo>
                    <a:lnTo>
                      <a:pt x="19784" y="12495"/>
                    </a:lnTo>
                    <a:cubicBezTo>
                      <a:pt x="18743" y="12495"/>
                      <a:pt x="18743" y="12495"/>
                      <a:pt x="18743" y="11454"/>
                    </a:cubicBezTo>
                    <a:lnTo>
                      <a:pt x="18743" y="11454"/>
                    </a:lnTo>
                    <a:cubicBezTo>
                      <a:pt x="18743" y="9372"/>
                      <a:pt x="17702" y="8330"/>
                      <a:pt x="16661" y="7289"/>
                    </a:cubicBezTo>
                    <a:cubicBezTo>
                      <a:pt x="15619" y="6248"/>
                      <a:pt x="13537" y="5206"/>
                      <a:pt x="10413" y="5206"/>
                    </a:cubicBezTo>
                    <a:cubicBezTo>
                      <a:pt x="8330" y="5206"/>
                      <a:pt x="6248" y="6248"/>
                      <a:pt x="5206" y="7289"/>
                    </a:cubicBezTo>
                    <a:cubicBezTo>
                      <a:pt x="4165" y="8330"/>
                      <a:pt x="3124" y="10413"/>
                      <a:pt x="3124" y="11454"/>
                    </a:cubicBezTo>
                    <a:cubicBezTo>
                      <a:pt x="3124" y="13537"/>
                      <a:pt x="4165" y="14578"/>
                      <a:pt x="5206" y="15619"/>
                    </a:cubicBezTo>
                    <a:cubicBezTo>
                      <a:pt x="6248" y="16661"/>
                      <a:pt x="8330" y="17702"/>
                      <a:pt x="11454" y="18743"/>
                    </a:cubicBezTo>
                    <a:cubicBezTo>
                      <a:pt x="13537" y="19784"/>
                      <a:pt x="16661" y="20826"/>
                      <a:pt x="17702" y="20826"/>
                    </a:cubicBezTo>
                    <a:cubicBezTo>
                      <a:pt x="19784" y="21867"/>
                      <a:pt x="20826" y="22908"/>
                      <a:pt x="21867" y="23950"/>
                    </a:cubicBezTo>
                    <a:cubicBezTo>
                      <a:pt x="22908" y="24991"/>
                      <a:pt x="23949" y="27073"/>
                      <a:pt x="23949" y="30197"/>
                    </a:cubicBezTo>
                    <a:cubicBezTo>
                      <a:pt x="23949" y="33321"/>
                      <a:pt x="22908" y="36445"/>
                      <a:pt x="19784" y="38528"/>
                    </a:cubicBezTo>
                    <a:cubicBezTo>
                      <a:pt x="17702" y="40610"/>
                      <a:pt x="14578" y="41651"/>
                      <a:pt x="10413" y="41651"/>
                    </a:cubicBezTo>
                    <a:cubicBezTo>
                      <a:pt x="6248" y="41651"/>
                      <a:pt x="6248" y="39569"/>
                      <a:pt x="4165" y="37486"/>
                    </a:cubicBezTo>
                    <a:close/>
                  </a:path>
                </a:pathLst>
              </a:custGeom>
              <a:grpFill/>
              <a:ln w="10409" cap="flat">
                <a:noFill/>
                <a:prstDash val="solid"/>
                <a:miter/>
              </a:ln>
            </p:spPr>
            <p:txBody>
              <a:bodyPr rtlCol="0" anchor="ctr"/>
              <a:lstStyle/>
              <a:p>
                <a:endParaRPr lang="en-ID"/>
              </a:p>
            </p:txBody>
          </p:sp>
          <p:sp>
            <p:nvSpPr>
              <p:cNvPr id="123" name="Freeform: Shape 122">
                <a:extLst>
                  <a:ext uri="{FF2B5EF4-FFF2-40B4-BE49-F238E27FC236}">
                    <a16:creationId xmlns:a16="http://schemas.microsoft.com/office/drawing/2014/main" id="{7E517177-A66B-4D63-8E66-7B1D7AA3225B}"/>
                  </a:ext>
                </a:extLst>
              </p:cNvPr>
              <p:cNvSpPr/>
              <p:nvPr/>
            </p:nvSpPr>
            <p:spPr>
              <a:xfrm>
                <a:off x="8594963" y="1481707"/>
                <a:ext cx="28114" cy="56229"/>
              </a:xfrm>
              <a:custGeom>
                <a:avLst/>
                <a:gdLst>
                  <a:gd name="connsiteX0" fmla="*/ 28115 w 28114"/>
                  <a:gd name="connsiteY0" fmla="*/ 19784 h 56229"/>
                  <a:gd name="connsiteX1" fmla="*/ 27073 w 28114"/>
                  <a:gd name="connsiteY1" fmla="*/ 29156 h 56229"/>
                  <a:gd name="connsiteX2" fmla="*/ 22908 w 28114"/>
                  <a:gd name="connsiteY2" fmla="*/ 37486 h 56229"/>
                  <a:gd name="connsiteX3" fmla="*/ 14578 w 28114"/>
                  <a:gd name="connsiteY3" fmla="*/ 40610 h 56229"/>
                  <a:gd name="connsiteX4" fmla="*/ 9372 w 28114"/>
                  <a:gd name="connsiteY4" fmla="*/ 39569 h 56229"/>
                  <a:gd name="connsiteX5" fmla="*/ 6248 w 28114"/>
                  <a:gd name="connsiteY5" fmla="*/ 36445 h 56229"/>
                  <a:gd name="connsiteX6" fmla="*/ 6248 w 28114"/>
                  <a:gd name="connsiteY6" fmla="*/ 36445 h 56229"/>
                  <a:gd name="connsiteX7" fmla="*/ 6248 w 28114"/>
                  <a:gd name="connsiteY7" fmla="*/ 36445 h 56229"/>
                  <a:gd name="connsiteX8" fmla="*/ 6248 w 28114"/>
                  <a:gd name="connsiteY8" fmla="*/ 55188 h 56229"/>
                  <a:gd name="connsiteX9" fmla="*/ 5206 w 28114"/>
                  <a:gd name="connsiteY9" fmla="*/ 56229 h 56229"/>
                  <a:gd name="connsiteX10" fmla="*/ 1041 w 28114"/>
                  <a:gd name="connsiteY10" fmla="*/ 56229 h 56229"/>
                  <a:gd name="connsiteX11" fmla="*/ 0 w 28114"/>
                  <a:gd name="connsiteY11" fmla="*/ 55188 h 56229"/>
                  <a:gd name="connsiteX12" fmla="*/ 0 w 28114"/>
                  <a:gd name="connsiteY12" fmla="*/ 1041 h 56229"/>
                  <a:gd name="connsiteX13" fmla="*/ 1041 w 28114"/>
                  <a:gd name="connsiteY13" fmla="*/ 0 h 56229"/>
                  <a:gd name="connsiteX14" fmla="*/ 5206 w 28114"/>
                  <a:gd name="connsiteY14" fmla="*/ 0 h 56229"/>
                  <a:gd name="connsiteX15" fmla="*/ 6248 w 28114"/>
                  <a:gd name="connsiteY15" fmla="*/ 1041 h 56229"/>
                  <a:gd name="connsiteX16" fmla="*/ 6248 w 28114"/>
                  <a:gd name="connsiteY16" fmla="*/ 4165 h 56229"/>
                  <a:gd name="connsiteX17" fmla="*/ 6248 w 28114"/>
                  <a:gd name="connsiteY17" fmla="*/ 4165 h 56229"/>
                  <a:gd name="connsiteX18" fmla="*/ 6248 w 28114"/>
                  <a:gd name="connsiteY18" fmla="*/ 4165 h 56229"/>
                  <a:gd name="connsiteX19" fmla="*/ 15619 w 28114"/>
                  <a:gd name="connsiteY19" fmla="*/ 0 h 56229"/>
                  <a:gd name="connsiteX20" fmla="*/ 23949 w 28114"/>
                  <a:gd name="connsiteY20" fmla="*/ 3124 h 56229"/>
                  <a:gd name="connsiteX21" fmla="*/ 28115 w 28114"/>
                  <a:gd name="connsiteY21" fmla="*/ 11454 h 56229"/>
                  <a:gd name="connsiteX22" fmla="*/ 28115 w 28114"/>
                  <a:gd name="connsiteY22" fmla="*/ 19784 h 56229"/>
                  <a:gd name="connsiteX23" fmla="*/ 22908 w 28114"/>
                  <a:gd name="connsiteY23" fmla="*/ 19784 h 56229"/>
                  <a:gd name="connsiteX24" fmla="*/ 21867 w 28114"/>
                  <a:gd name="connsiteY24" fmla="*/ 9372 h 56229"/>
                  <a:gd name="connsiteX25" fmla="*/ 18743 w 28114"/>
                  <a:gd name="connsiteY25" fmla="*/ 5206 h 56229"/>
                  <a:gd name="connsiteX26" fmla="*/ 13537 w 28114"/>
                  <a:gd name="connsiteY26" fmla="*/ 4165 h 56229"/>
                  <a:gd name="connsiteX27" fmla="*/ 9372 w 28114"/>
                  <a:gd name="connsiteY27" fmla="*/ 5206 h 56229"/>
                  <a:gd name="connsiteX28" fmla="*/ 6248 w 28114"/>
                  <a:gd name="connsiteY28" fmla="*/ 9372 h 56229"/>
                  <a:gd name="connsiteX29" fmla="*/ 5206 w 28114"/>
                  <a:gd name="connsiteY29" fmla="*/ 19784 h 56229"/>
                  <a:gd name="connsiteX30" fmla="*/ 6248 w 28114"/>
                  <a:gd name="connsiteY30" fmla="*/ 30197 h 56229"/>
                  <a:gd name="connsiteX31" fmla="*/ 8330 w 28114"/>
                  <a:gd name="connsiteY31" fmla="*/ 34362 h 56229"/>
                  <a:gd name="connsiteX32" fmla="*/ 12495 w 28114"/>
                  <a:gd name="connsiteY32" fmla="*/ 35404 h 56229"/>
                  <a:gd name="connsiteX33" fmla="*/ 19784 w 28114"/>
                  <a:gd name="connsiteY33" fmla="*/ 30197 h 56229"/>
                  <a:gd name="connsiteX34" fmla="*/ 22908 w 28114"/>
                  <a:gd name="connsiteY34" fmla="*/ 19784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8114" h="56229">
                    <a:moveTo>
                      <a:pt x="28115" y="19784"/>
                    </a:moveTo>
                    <a:cubicBezTo>
                      <a:pt x="28115" y="22908"/>
                      <a:pt x="28115" y="26032"/>
                      <a:pt x="27073" y="29156"/>
                    </a:cubicBezTo>
                    <a:cubicBezTo>
                      <a:pt x="26032" y="33321"/>
                      <a:pt x="24991" y="36445"/>
                      <a:pt x="22908" y="37486"/>
                    </a:cubicBezTo>
                    <a:cubicBezTo>
                      <a:pt x="20826" y="39569"/>
                      <a:pt x="17702" y="40610"/>
                      <a:pt x="14578" y="40610"/>
                    </a:cubicBezTo>
                    <a:cubicBezTo>
                      <a:pt x="12495" y="40610"/>
                      <a:pt x="10413" y="40610"/>
                      <a:pt x="9372" y="39569"/>
                    </a:cubicBezTo>
                    <a:cubicBezTo>
                      <a:pt x="8330" y="38528"/>
                      <a:pt x="7289" y="37486"/>
                      <a:pt x="6248" y="36445"/>
                    </a:cubicBezTo>
                    <a:cubicBezTo>
                      <a:pt x="6248" y="36445"/>
                      <a:pt x="6248" y="36445"/>
                      <a:pt x="6248" y="36445"/>
                    </a:cubicBezTo>
                    <a:cubicBezTo>
                      <a:pt x="6248" y="36445"/>
                      <a:pt x="6248" y="36445"/>
                      <a:pt x="6248" y="36445"/>
                    </a:cubicBezTo>
                    <a:lnTo>
                      <a:pt x="6248" y="55188"/>
                    </a:lnTo>
                    <a:cubicBezTo>
                      <a:pt x="6248" y="56229"/>
                      <a:pt x="6248" y="56229"/>
                      <a:pt x="5206" y="56229"/>
                    </a:cubicBezTo>
                    <a:lnTo>
                      <a:pt x="1041" y="56229"/>
                    </a:lnTo>
                    <a:cubicBezTo>
                      <a:pt x="0" y="56229"/>
                      <a:pt x="0" y="56229"/>
                      <a:pt x="0" y="55188"/>
                    </a:cubicBezTo>
                    <a:lnTo>
                      <a:pt x="0" y="1041"/>
                    </a:lnTo>
                    <a:cubicBezTo>
                      <a:pt x="0" y="0"/>
                      <a:pt x="0" y="0"/>
                      <a:pt x="1041" y="0"/>
                    </a:cubicBezTo>
                    <a:lnTo>
                      <a:pt x="5206" y="0"/>
                    </a:lnTo>
                    <a:cubicBezTo>
                      <a:pt x="6248" y="0"/>
                      <a:pt x="6248" y="0"/>
                      <a:pt x="6248" y="1041"/>
                    </a:cubicBezTo>
                    <a:lnTo>
                      <a:pt x="6248" y="4165"/>
                    </a:lnTo>
                    <a:cubicBezTo>
                      <a:pt x="6248" y="4165"/>
                      <a:pt x="6248" y="4165"/>
                      <a:pt x="6248" y="4165"/>
                    </a:cubicBezTo>
                    <a:cubicBezTo>
                      <a:pt x="6248" y="4165"/>
                      <a:pt x="6248" y="4165"/>
                      <a:pt x="6248" y="4165"/>
                    </a:cubicBezTo>
                    <a:cubicBezTo>
                      <a:pt x="8330" y="1041"/>
                      <a:pt x="11454" y="0"/>
                      <a:pt x="15619" y="0"/>
                    </a:cubicBezTo>
                    <a:cubicBezTo>
                      <a:pt x="18743" y="0"/>
                      <a:pt x="21867" y="1041"/>
                      <a:pt x="23949" y="3124"/>
                    </a:cubicBezTo>
                    <a:cubicBezTo>
                      <a:pt x="26032" y="5206"/>
                      <a:pt x="27073" y="7289"/>
                      <a:pt x="28115" y="11454"/>
                    </a:cubicBezTo>
                    <a:cubicBezTo>
                      <a:pt x="28115" y="13537"/>
                      <a:pt x="28115" y="16661"/>
                      <a:pt x="28115" y="19784"/>
                    </a:cubicBezTo>
                    <a:close/>
                    <a:moveTo>
                      <a:pt x="22908" y="19784"/>
                    </a:moveTo>
                    <a:cubicBezTo>
                      <a:pt x="22908" y="15619"/>
                      <a:pt x="22908" y="12495"/>
                      <a:pt x="21867" y="9372"/>
                    </a:cubicBezTo>
                    <a:cubicBezTo>
                      <a:pt x="20826" y="7289"/>
                      <a:pt x="19784" y="6248"/>
                      <a:pt x="18743" y="5206"/>
                    </a:cubicBezTo>
                    <a:cubicBezTo>
                      <a:pt x="17702" y="4165"/>
                      <a:pt x="15619" y="4165"/>
                      <a:pt x="13537" y="4165"/>
                    </a:cubicBezTo>
                    <a:cubicBezTo>
                      <a:pt x="11454" y="4165"/>
                      <a:pt x="10413" y="4165"/>
                      <a:pt x="9372" y="5206"/>
                    </a:cubicBezTo>
                    <a:cubicBezTo>
                      <a:pt x="8330" y="6248"/>
                      <a:pt x="7289" y="7289"/>
                      <a:pt x="6248" y="9372"/>
                    </a:cubicBezTo>
                    <a:cubicBezTo>
                      <a:pt x="5206" y="11454"/>
                      <a:pt x="5206" y="14578"/>
                      <a:pt x="5206" y="19784"/>
                    </a:cubicBezTo>
                    <a:cubicBezTo>
                      <a:pt x="5206" y="23950"/>
                      <a:pt x="5206" y="28115"/>
                      <a:pt x="6248" y="30197"/>
                    </a:cubicBezTo>
                    <a:cubicBezTo>
                      <a:pt x="7289" y="32280"/>
                      <a:pt x="7289" y="33321"/>
                      <a:pt x="8330" y="34362"/>
                    </a:cubicBezTo>
                    <a:cubicBezTo>
                      <a:pt x="9372" y="35404"/>
                      <a:pt x="10413" y="35404"/>
                      <a:pt x="12495" y="35404"/>
                    </a:cubicBezTo>
                    <a:cubicBezTo>
                      <a:pt x="15619" y="35404"/>
                      <a:pt x="18743" y="33321"/>
                      <a:pt x="19784" y="30197"/>
                    </a:cubicBezTo>
                    <a:cubicBezTo>
                      <a:pt x="22908" y="28115"/>
                      <a:pt x="22908" y="23950"/>
                      <a:pt x="22908" y="19784"/>
                    </a:cubicBezTo>
                    <a:close/>
                  </a:path>
                </a:pathLst>
              </a:custGeom>
              <a:grpFill/>
              <a:ln w="10409" cap="flat">
                <a:noFill/>
                <a:prstDash val="solid"/>
                <a:miter/>
              </a:ln>
            </p:spPr>
            <p:txBody>
              <a:bodyPr rtlCol="0" anchor="ctr"/>
              <a:lstStyle/>
              <a:p>
                <a:endParaRPr lang="en-ID"/>
              </a:p>
            </p:txBody>
          </p:sp>
          <p:sp>
            <p:nvSpPr>
              <p:cNvPr id="124" name="Freeform: Shape 123">
                <a:extLst>
                  <a:ext uri="{FF2B5EF4-FFF2-40B4-BE49-F238E27FC236}">
                    <a16:creationId xmlns:a16="http://schemas.microsoft.com/office/drawing/2014/main" id="{B3108646-331B-4E68-8AC7-C36173E74001}"/>
                  </a:ext>
                </a:extLst>
              </p:cNvPr>
              <p:cNvSpPr/>
              <p:nvPr/>
            </p:nvSpPr>
            <p:spPr>
              <a:xfrm>
                <a:off x="8632449" y="1480666"/>
                <a:ext cx="27073" cy="41651"/>
              </a:xfrm>
              <a:custGeom>
                <a:avLst/>
                <a:gdLst>
                  <a:gd name="connsiteX0" fmla="*/ 4165 w 27073"/>
                  <a:gd name="connsiteY0" fmla="*/ 38528 h 41651"/>
                  <a:gd name="connsiteX1" fmla="*/ 0 w 27073"/>
                  <a:gd name="connsiteY1" fmla="*/ 30197 h 41651"/>
                  <a:gd name="connsiteX2" fmla="*/ 0 w 27073"/>
                  <a:gd name="connsiteY2" fmla="*/ 20826 h 41651"/>
                  <a:gd name="connsiteX3" fmla="*/ 0 w 27073"/>
                  <a:gd name="connsiteY3" fmla="*/ 11454 h 41651"/>
                  <a:gd name="connsiteX4" fmla="*/ 4165 w 27073"/>
                  <a:gd name="connsiteY4" fmla="*/ 3124 h 41651"/>
                  <a:gd name="connsiteX5" fmla="*/ 13537 w 27073"/>
                  <a:gd name="connsiteY5" fmla="*/ 0 h 41651"/>
                  <a:gd name="connsiteX6" fmla="*/ 22908 w 27073"/>
                  <a:gd name="connsiteY6" fmla="*/ 3124 h 41651"/>
                  <a:gd name="connsiteX7" fmla="*/ 27073 w 27073"/>
                  <a:gd name="connsiteY7" fmla="*/ 11454 h 41651"/>
                  <a:gd name="connsiteX8" fmla="*/ 27073 w 27073"/>
                  <a:gd name="connsiteY8" fmla="*/ 20826 h 41651"/>
                  <a:gd name="connsiteX9" fmla="*/ 27073 w 27073"/>
                  <a:gd name="connsiteY9" fmla="*/ 30197 h 41651"/>
                  <a:gd name="connsiteX10" fmla="*/ 22908 w 27073"/>
                  <a:gd name="connsiteY10" fmla="*/ 38528 h 41651"/>
                  <a:gd name="connsiteX11" fmla="*/ 13537 w 27073"/>
                  <a:gd name="connsiteY11" fmla="*/ 41651 h 41651"/>
                  <a:gd name="connsiteX12" fmla="*/ 4165 w 27073"/>
                  <a:gd name="connsiteY12" fmla="*/ 38528 h 41651"/>
                  <a:gd name="connsiteX13" fmla="*/ 19784 w 27073"/>
                  <a:gd name="connsiteY13" fmla="*/ 34362 h 41651"/>
                  <a:gd name="connsiteX14" fmla="*/ 22908 w 27073"/>
                  <a:gd name="connsiteY14" fmla="*/ 29156 h 41651"/>
                  <a:gd name="connsiteX15" fmla="*/ 22908 w 27073"/>
                  <a:gd name="connsiteY15" fmla="*/ 20826 h 41651"/>
                  <a:gd name="connsiteX16" fmla="*/ 22908 w 27073"/>
                  <a:gd name="connsiteY16" fmla="*/ 12495 h 41651"/>
                  <a:gd name="connsiteX17" fmla="*/ 19784 w 27073"/>
                  <a:gd name="connsiteY17" fmla="*/ 7289 h 41651"/>
                  <a:gd name="connsiteX18" fmla="*/ 13537 w 27073"/>
                  <a:gd name="connsiteY18" fmla="*/ 5206 h 41651"/>
                  <a:gd name="connsiteX19" fmla="*/ 7289 w 27073"/>
                  <a:gd name="connsiteY19" fmla="*/ 7289 h 41651"/>
                  <a:gd name="connsiteX20" fmla="*/ 4165 w 27073"/>
                  <a:gd name="connsiteY20" fmla="*/ 12495 h 41651"/>
                  <a:gd name="connsiteX21" fmla="*/ 4165 w 27073"/>
                  <a:gd name="connsiteY21" fmla="*/ 20826 h 41651"/>
                  <a:gd name="connsiteX22" fmla="*/ 4165 w 27073"/>
                  <a:gd name="connsiteY22" fmla="*/ 29156 h 41651"/>
                  <a:gd name="connsiteX23" fmla="*/ 7289 w 27073"/>
                  <a:gd name="connsiteY23" fmla="*/ 34362 h 41651"/>
                  <a:gd name="connsiteX24" fmla="*/ 13537 w 27073"/>
                  <a:gd name="connsiteY24" fmla="*/ 36445 h 41651"/>
                  <a:gd name="connsiteX25" fmla="*/ 19784 w 27073"/>
                  <a:gd name="connsiteY25" fmla="*/ 34362 h 4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073" h="41651">
                    <a:moveTo>
                      <a:pt x="4165" y="38528"/>
                    </a:moveTo>
                    <a:cubicBezTo>
                      <a:pt x="2082" y="36445"/>
                      <a:pt x="0" y="33321"/>
                      <a:pt x="0" y="30197"/>
                    </a:cubicBezTo>
                    <a:cubicBezTo>
                      <a:pt x="0" y="27073"/>
                      <a:pt x="0" y="23950"/>
                      <a:pt x="0" y="20826"/>
                    </a:cubicBezTo>
                    <a:cubicBezTo>
                      <a:pt x="0" y="17702"/>
                      <a:pt x="0" y="14578"/>
                      <a:pt x="0" y="11454"/>
                    </a:cubicBezTo>
                    <a:cubicBezTo>
                      <a:pt x="0" y="8330"/>
                      <a:pt x="2082" y="5206"/>
                      <a:pt x="4165" y="3124"/>
                    </a:cubicBezTo>
                    <a:cubicBezTo>
                      <a:pt x="6247" y="1041"/>
                      <a:pt x="9372" y="0"/>
                      <a:pt x="13537" y="0"/>
                    </a:cubicBezTo>
                    <a:cubicBezTo>
                      <a:pt x="17702" y="0"/>
                      <a:pt x="20826" y="1041"/>
                      <a:pt x="22908" y="3124"/>
                    </a:cubicBezTo>
                    <a:cubicBezTo>
                      <a:pt x="24990" y="5206"/>
                      <a:pt x="27073" y="8330"/>
                      <a:pt x="27073" y="11454"/>
                    </a:cubicBezTo>
                    <a:cubicBezTo>
                      <a:pt x="27073" y="13537"/>
                      <a:pt x="27073" y="16661"/>
                      <a:pt x="27073" y="20826"/>
                    </a:cubicBezTo>
                    <a:cubicBezTo>
                      <a:pt x="27073" y="24991"/>
                      <a:pt x="27073" y="28115"/>
                      <a:pt x="27073" y="30197"/>
                    </a:cubicBezTo>
                    <a:cubicBezTo>
                      <a:pt x="27073" y="33321"/>
                      <a:pt x="24990" y="36445"/>
                      <a:pt x="22908" y="38528"/>
                    </a:cubicBezTo>
                    <a:cubicBezTo>
                      <a:pt x="20826" y="40610"/>
                      <a:pt x="17702" y="41651"/>
                      <a:pt x="13537" y="41651"/>
                    </a:cubicBezTo>
                    <a:cubicBezTo>
                      <a:pt x="10413" y="41651"/>
                      <a:pt x="7289" y="40610"/>
                      <a:pt x="4165" y="38528"/>
                    </a:cubicBezTo>
                    <a:close/>
                    <a:moveTo>
                      <a:pt x="19784" y="34362"/>
                    </a:moveTo>
                    <a:cubicBezTo>
                      <a:pt x="21867" y="33321"/>
                      <a:pt x="21867" y="31239"/>
                      <a:pt x="22908" y="29156"/>
                    </a:cubicBezTo>
                    <a:cubicBezTo>
                      <a:pt x="22908" y="27073"/>
                      <a:pt x="22908" y="24991"/>
                      <a:pt x="22908" y="20826"/>
                    </a:cubicBezTo>
                    <a:cubicBezTo>
                      <a:pt x="22908" y="17702"/>
                      <a:pt x="22908" y="14578"/>
                      <a:pt x="22908" y="12495"/>
                    </a:cubicBezTo>
                    <a:cubicBezTo>
                      <a:pt x="22908" y="10413"/>
                      <a:pt x="21867" y="8330"/>
                      <a:pt x="19784" y="7289"/>
                    </a:cubicBezTo>
                    <a:cubicBezTo>
                      <a:pt x="17702" y="6248"/>
                      <a:pt x="16660" y="5206"/>
                      <a:pt x="13537" y="5206"/>
                    </a:cubicBezTo>
                    <a:cubicBezTo>
                      <a:pt x="10413" y="5206"/>
                      <a:pt x="9372" y="6248"/>
                      <a:pt x="7289" y="7289"/>
                    </a:cubicBezTo>
                    <a:cubicBezTo>
                      <a:pt x="5206" y="8330"/>
                      <a:pt x="5206" y="10413"/>
                      <a:pt x="4165" y="12495"/>
                    </a:cubicBezTo>
                    <a:cubicBezTo>
                      <a:pt x="4165" y="14578"/>
                      <a:pt x="4165" y="16661"/>
                      <a:pt x="4165" y="20826"/>
                    </a:cubicBezTo>
                    <a:cubicBezTo>
                      <a:pt x="4165" y="23950"/>
                      <a:pt x="4165" y="27073"/>
                      <a:pt x="4165" y="29156"/>
                    </a:cubicBezTo>
                    <a:cubicBezTo>
                      <a:pt x="4165" y="31239"/>
                      <a:pt x="5206" y="33321"/>
                      <a:pt x="7289" y="34362"/>
                    </a:cubicBezTo>
                    <a:cubicBezTo>
                      <a:pt x="9372" y="35404"/>
                      <a:pt x="10413" y="36445"/>
                      <a:pt x="13537" y="36445"/>
                    </a:cubicBezTo>
                    <a:cubicBezTo>
                      <a:pt x="16660" y="36445"/>
                      <a:pt x="18743" y="36445"/>
                      <a:pt x="19784" y="34362"/>
                    </a:cubicBezTo>
                    <a:close/>
                  </a:path>
                </a:pathLst>
              </a:custGeom>
              <a:grpFill/>
              <a:ln w="10409" cap="flat">
                <a:noFill/>
                <a:prstDash val="solid"/>
                <a:miter/>
              </a:ln>
            </p:spPr>
            <p:txBody>
              <a:bodyPr rtlCol="0" anchor="ctr"/>
              <a:lstStyle/>
              <a:p>
                <a:endParaRPr lang="en-ID"/>
              </a:p>
            </p:txBody>
          </p:sp>
          <p:sp>
            <p:nvSpPr>
              <p:cNvPr id="125" name="Freeform: Shape 124">
                <a:extLst>
                  <a:ext uri="{FF2B5EF4-FFF2-40B4-BE49-F238E27FC236}">
                    <a16:creationId xmlns:a16="http://schemas.microsoft.com/office/drawing/2014/main" id="{3D539B7B-5D36-4606-8E84-6921AE83442C}"/>
                  </a:ext>
                </a:extLst>
              </p:cNvPr>
              <p:cNvSpPr/>
              <p:nvPr/>
            </p:nvSpPr>
            <p:spPr>
              <a:xfrm>
                <a:off x="8669935" y="1480666"/>
                <a:ext cx="20825" cy="40610"/>
              </a:xfrm>
              <a:custGeom>
                <a:avLst/>
                <a:gdLst>
                  <a:gd name="connsiteX0" fmla="*/ 20826 w 20825"/>
                  <a:gd name="connsiteY0" fmla="*/ 1041 h 40610"/>
                  <a:gd name="connsiteX1" fmla="*/ 20826 w 20825"/>
                  <a:gd name="connsiteY1" fmla="*/ 1041 h 40610"/>
                  <a:gd name="connsiteX2" fmla="*/ 19785 w 20825"/>
                  <a:gd name="connsiteY2" fmla="*/ 6248 h 40610"/>
                  <a:gd name="connsiteX3" fmla="*/ 18743 w 20825"/>
                  <a:gd name="connsiteY3" fmla="*/ 6248 h 40610"/>
                  <a:gd name="connsiteX4" fmla="*/ 15619 w 20825"/>
                  <a:gd name="connsiteY4" fmla="*/ 5206 h 40610"/>
                  <a:gd name="connsiteX5" fmla="*/ 14578 w 20825"/>
                  <a:gd name="connsiteY5" fmla="*/ 5206 h 40610"/>
                  <a:gd name="connsiteX6" fmla="*/ 8330 w 20825"/>
                  <a:gd name="connsiteY6" fmla="*/ 8330 h 40610"/>
                  <a:gd name="connsiteX7" fmla="*/ 6248 w 20825"/>
                  <a:gd name="connsiteY7" fmla="*/ 15619 h 40610"/>
                  <a:gd name="connsiteX8" fmla="*/ 6248 w 20825"/>
                  <a:gd name="connsiteY8" fmla="*/ 39569 h 40610"/>
                  <a:gd name="connsiteX9" fmla="*/ 5206 w 20825"/>
                  <a:gd name="connsiteY9" fmla="*/ 40610 h 40610"/>
                  <a:gd name="connsiteX10" fmla="*/ 1042 w 20825"/>
                  <a:gd name="connsiteY10" fmla="*/ 40610 h 40610"/>
                  <a:gd name="connsiteX11" fmla="*/ 0 w 20825"/>
                  <a:gd name="connsiteY11" fmla="*/ 39569 h 40610"/>
                  <a:gd name="connsiteX12" fmla="*/ 0 w 20825"/>
                  <a:gd name="connsiteY12" fmla="*/ 2083 h 40610"/>
                  <a:gd name="connsiteX13" fmla="*/ 1042 w 20825"/>
                  <a:gd name="connsiteY13" fmla="*/ 1041 h 40610"/>
                  <a:gd name="connsiteX14" fmla="*/ 5206 w 20825"/>
                  <a:gd name="connsiteY14" fmla="*/ 1041 h 40610"/>
                  <a:gd name="connsiteX15" fmla="*/ 6248 w 20825"/>
                  <a:gd name="connsiteY15" fmla="*/ 2083 h 40610"/>
                  <a:gd name="connsiteX16" fmla="*/ 6248 w 20825"/>
                  <a:gd name="connsiteY16" fmla="*/ 7289 h 40610"/>
                  <a:gd name="connsiteX17" fmla="*/ 6248 w 20825"/>
                  <a:gd name="connsiteY17" fmla="*/ 7289 h 40610"/>
                  <a:gd name="connsiteX18" fmla="*/ 6248 w 20825"/>
                  <a:gd name="connsiteY18" fmla="*/ 7289 h 40610"/>
                  <a:gd name="connsiteX19" fmla="*/ 9372 w 20825"/>
                  <a:gd name="connsiteY19" fmla="*/ 2083 h 40610"/>
                  <a:gd name="connsiteX20" fmla="*/ 14578 w 20825"/>
                  <a:gd name="connsiteY20" fmla="*/ 0 h 40610"/>
                  <a:gd name="connsiteX21" fmla="*/ 20826 w 20825"/>
                  <a:gd name="connsiteY21" fmla="*/ 1041 h 4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825" h="40610">
                    <a:moveTo>
                      <a:pt x="20826" y="1041"/>
                    </a:moveTo>
                    <a:cubicBezTo>
                      <a:pt x="20826" y="2083"/>
                      <a:pt x="20826" y="2083"/>
                      <a:pt x="20826" y="1041"/>
                    </a:cubicBezTo>
                    <a:lnTo>
                      <a:pt x="19785" y="6248"/>
                    </a:lnTo>
                    <a:cubicBezTo>
                      <a:pt x="19785" y="7289"/>
                      <a:pt x="19785" y="7289"/>
                      <a:pt x="18743" y="6248"/>
                    </a:cubicBezTo>
                    <a:cubicBezTo>
                      <a:pt x="17702" y="6248"/>
                      <a:pt x="16661" y="5206"/>
                      <a:pt x="15619" y="5206"/>
                    </a:cubicBezTo>
                    <a:lnTo>
                      <a:pt x="14578" y="5206"/>
                    </a:lnTo>
                    <a:cubicBezTo>
                      <a:pt x="12496" y="5206"/>
                      <a:pt x="10413" y="6248"/>
                      <a:pt x="8330" y="8330"/>
                    </a:cubicBezTo>
                    <a:cubicBezTo>
                      <a:pt x="7289" y="10413"/>
                      <a:pt x="6248" y="12495"/>
                      <a:pt x="6248" y="15619"/>
                    </a:cubicBezTo>
                    <a:lnTo>
                      <a:pt x="6248" y="39569"/>
                    </a:lnTo>
                    <a:cubicBezTo>
                      <a:pt x="6248" y="40610"/>
                      <a:pt x="6248" y="40610"/>
                      <a:pt x="5206" y="40610"/>
                    </a:cubicBezTo>
                    <a:lnTo>
                      <a:pt x="1042" y="40610"/>
                    </a:lnTo>
                    <a:cubicBezTo>
                      <a:pt x="0" y="40610"/>
                      <a:pt x="0" y="40610"/>
                      <a:pt x="0" y="39569"/>
                    </a:cubicBezTo>
                    <a:lnTo>
                      <a:pt x="0" y="2083"/>
                    </a:lnTo>
                    <a:cubicBezTo>
                      <a:pt x="0" y="1041"/>
                      <a:pt x="0" y="1041"/>
                      <a:pt x="1042" y="1041"/>
                    </a:cubicBezTo>
                    <a:lnTo>
                      <a:pt x="5206" y="1041"/>
                    </a:lnTo>
                    <a:cubicBezTo>
                      <a:pt x="6248" y="1041"/>
                      <a:pt x="6248" y="1041"/>
                      <a:pt x="6248" y="2083"/>
                    </a:cubicBezTo>
                    <a:lnTo>
                      <a:pt x="6248" y="7289"/>
                    </a:lnTo>
                    <a:cubicBezTo>
                      <a:pt x="6248" y="7289"/>
                      <a:pt x="6248" y="7289"/>
                      <a:pt x="6248" y="7289"/>
                    </a:cubicBezTo>
                    <a:cubicBezTo>
                      <a:pt x="6248" y="7289"/>
                      <a:pt x="6248" y="7289"/>
                      <a:pt x="6248" y="7289"/>
                    </a:cubicBezTo>
                    <a:cubicBezTo>
                      <a:pt x="7289" y="5206"/>
                      <a:pt x="8330" y="4165"/>
                      <a:pt x="9372" y="2083"/>
                    </a:cubicBezTo>
                    <a:cubicBezTo>
                      <a:pt x="10413" y="1041"/>
                      <a:pt x="12496" y="0"/>
                      <a:pt x="14578" y="0"/>
                    </a:cubicBezTo>
                    <a:cubicBezTo>
                      <a:pt x="17702" y="1041"/>
                      <a:pt x="18743" y="1041"/>
                      <a:pt x="20826" y="1041"/>
                    </a:cubicBezTo>
                    <a:close/>
                  </a:path>
                </a:pathLst>
              </a:custGeom>
              <a:grpFill/>
              <a:ln w="10409" cap="flat">
                <a:noFill/>
                <a:prstDash val="solid"/>
                <a:miter/>
              </a:ln>
            </p:spPr>
            <p:txBody>
              <a:bodyPr rtlCol="0" anchor="ctr"/>
              <a:lstStyle/>
              <a:p>
                <a:endParaRPr lang="en-ID"/>
              </a:p>
            </p:txBody>
          </p:sp>
          <p:sp>
            <p:nvSpPr>
              <p:cNvPr id="126" name="Freeform: Shape 125">
                <a:extLst>
                  <a:ext uri="{FF2B5EF4-FFF2-40B4-BE49-F238E27FC236}">
                    <a16:creationId xmlns:a16="http://schemas.microsoft.com/office/drawing/2014/main" id="{1AB66333-A501-4402-944F-E32250CF2E69}"/>
                  </a:ext>
                </a:extLst>
              </p:cNvPr>
              <p:cNvSpPr/>
              <p:nvPr/>
            </p:nvSpPr>
            <p:spPr>
              <a:xfrm>
                <a:off x="8694926" y="1471294"/>
                <a:ext cx="19784" cy="49981"/>
              </a:xfrm>
              <a:custGeom>
                <a:avLst/>
                <a:gdLst>
                  <a:gd name="connsiteX0" fmla="*/ 18743 w 19784"/>
                  <a:gd name="connsiteY0" fmla="*/ 14578 h 49981"/>
                  <a:gd name="connsiteX1" fmla="*/ 11454 w 19784"/>
                  <a:gd name="connsiteY1" fmla="*/ 14578 h 49981"/>
                  <a:gd name="connsiteX2" fmla="*/ 11454 w 19784"/>
                  <a:gd name="connsiteY2" fmla="*/ 14578 h 49981"/>
                  <a:gd name="connsiteX3" fmla="*/ 11454 w 19784"/>
                  <a:gd name="connsiteY3" fmla="*/ 38528 h 49981"/>
                  <a:gd name="connsiteX4" fmla="*/ 12496 w 19784"/>
                  <a:gd name="connsiteY4" fmla="*/ 43734 h 49981"/>
                  <a:gd name="connsiteX5" fmla="*/ 17702 w 19784"/>
                  <a:gd name="connsiteY5" fmla="*/ 44775 h 49981"/>
                  <a:gd name="connsiteX6" fmla="*/ 18743 w 19784"/>
                  <a:gd name="connsiteY6" fmla="*/ 44775 h 49981"/>
                  <a:gd name="connsiteX7" fmla="*/ 19784 w 19784"/>
                  <a:gd name="connsiteY7" fmla="*/ 45817 h 49981"/>
                  <a:gd name="connsiteX8" fmla="*/ 19784 w 19784"/>
                  <a:gd name="connsiteY8" fmla="*/ 48940 h 49981"/>
                  <a:gd name="connsiteX9" fmla="*/ 18743 w 19784"/>
                  <a:gd name="connsiteY9" fmla="*/ 49982 h 49981"/>
                  <a:gd name="connsiteX10" fmla="*/ 16660 w 19784"/>
                  <a:gd name="connsiteY10" fmla="*/ 49982 h 49981"/>
                  <a:gd name="connsiteX11" fmla="*/ 8330 w 19784"/>
                  <a:gd name="connsiteY11" fmla="*/ 47899 h 49981"/>
                  <a:gd name="connsiteX12" fmla="*/ 5206 w 19784"/>
                  <a:gd name="connsiteY12" fmla="*/ 39569 h 49981"/>
                  <a:gd name="connsiteX13" fmla="*/ 5206 w 19784"/>
                  <a:gd name="connsiteY13" fmla="*/ 13537 h 49981"/>
                  <a:gd name="connsiteX14" fmla="*/ 5206 w 19784"/>
                  <a:gd name="connsiteY14" fmla="*/ 13537 h 49981"/>
                  <a:gd name="connsiteX15" fmla="*/ 1041 w 19784"/>
                  <a:gd name="connsiteY15" fmla="*/ 13537 h 49981"/>
                  <a:gd name="connsiteX16" fmla="*/ 0 w 19784"/>
                  <a:gd name="connsiteY16" fmla="*/ 12495 h 49981"/>
                  <a:gd name="connsiteX17" fmla="*/ 0 w 19784"/>
                  <a:gd name="connsiteY17" fmla="*/ 11454 h 49981"/>
                  <a:gd name="connsiteX18" fmla="*/ 1041 w 19784"/>
                  <a:gd name="connsiteY18" fmla="*/ 10413 h 49981"/>
                  <a:gd name="connsiteX19" fmla="*/ 5206 w 19784"/>
                  <a:gd name="connsiteY19" fmla="*/ 10413 h 49981"/>
                  <a:gd name="connsiteX20" fmla="*/ 5206 w 19784"/>
                  <a:gd name="connsiteY20" fmla="*/ 10413 h 49981"/>
                  <a:gd name="connsiteX21" fmla="*/ 5206 w 19784"/>
                  <a:gd name="connsiteY21" fmla="*/ 1041 h 49981"/>
                  <a:gd name="connsiteX22" fmla="*/ 6247 w 19784"/>
                  <a:gd name="connsiteY22" fmla="*/ 0 h 49981"/>
                  <a:gd name="connsiteX23" fmla="*/ 10413 w 19784"/>
                  <a:gd name="connsiteY23" fmla="*/ 0 h 49981"/>
                  <a:gd name="connsiteX24" fmla="*/ 11454 w 19784"/>
                  <a:gd name="connsiteY24" fmla="*/ 1041 h 49981"/>
                  <a:gd name="connsiteX25" fmla="*/ 11454 w 19784"/>
                  <a:gd name="connsiteY25" fmla="*/ 10413 h 49981"/>
                  <a:gd name="connsiteX26" fmla="*/ 11454 w 19784"/>
                  <a:gd name="connsiteY26" fmla="*/ 10413 h 49981"/>
                  <a:gd name="connsiteX27" fmla="*/ 18743 w 19784"/>
                  <a:gd name="connsiteY27" fmla="*/ 10413 h 49981"/>
                  <a:gd name="connsiteX28" fmla="*/ 19784 w 19784"/>
                  <a:gd name="connsiteY28" fmla="*/ 11454 h 49981"/>
                  <a:gd name="connsiteX29" fmla="*/ 18743 w 19784"/>
                  <a:gd name="connsiteY29" fmla="*/ 14578 h 49981"/>
                  <a:gd name="connsiteX30" fmla="*/ 18743 w 19784"/>
                  <a:gd name="connsiteY30" fmla="*/ 14578 h 4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784" h="49981">
                    <a:moveTo>
                      <a:pt x="18743" y="14578"/>
                    </a:moveTo>
                    <a:lnTo>
                      <a:pt x="11454" y="14578"/>
                    </a:lnTo>
                    <a:cubicBezTo>
                      <a:pt x="11454" y="14578"/>
                      <a:pt x="11454" y="14578"/>
                      <a:pt x="11454" y="14578"/>
                    </a:cubicBezTo>
                    <a:lnTo>
                      <a:pt x="11454" y="38528"/>
                    </a:lnTo>
                    <a:cubicBezTo>
                      <a:pt x="11454" y="40610"/>
                      <a:pt x="11454" y="42693"/>
                      <a:pt x="12496" y="43734"/>
                    </a:cubicBezTo>
                    <a:cubicBezTo>
                      <a:pt x="13537" y="44775"/>
                      <a:pt x="14578" y="44775"/>
                      <a:pt x="17702" y="44775"/>
                    </a:cubicBezTo>
                    <a:lnTo>
                      <a:pt x="18743" y="44775"/>
                    </a:lnTo>
                    <a:cubicBezTo>
                      <a:pt x="19784" y="44775"/>
                      <a:pt x="19784" y="44775"/>
                      <a:pt x="19784" y="45817"/>
                    </a:cubicBezTo>
                    <a:lnTo>
                      <a:pt x="19784" y="48940"/>
                    </a:lnTo>
                    <a:cubicBezTo>
                      <a:pt x="19784" y="49982"/>
                      <a:pt x="19784" y="49982"/>
                      <a:pt x="18743" y="49982"/>
                    </a:cubicBezTo>
                    <a:lnTo>
                      <a:pt x="16660" y="49982"/>
                    </a:lnTo>
                    <a:cubicBezTo>
                      <a:pt x="13537" y="49982"/>
                      <a:pt x="10413" y="48940"/>
                      <a:pt x="8330" y="47899"/>
                    </a:cubicBezTo>
                    <a:cubicBezTo>
                      <a:pt x="6247" y="46858"/>
                      <a:pt x="5206" y="43734"/>
                      <a:pt x="5206" y="39569"/>
                    </a:cubicBezTo>
                    <a:lnTo>
                      <a:pt x="5206" y="13537"/>
                    </a:lnTo>
                    <a:cubicBezTo>
                      <a:pt x="5206" y="13537"/>
                      <a:pt x="5206" y="13537"/>
                      <a:pt x="5206" y="13537"/>
                    </a:cubicBezTo>
                    <a:lnTo>
                      <a:pt x="1041" y="13537"/>
                    </a:lnTo>
                    <a:cubicBezTo>
                      <a:pt x="0" y="13537"/>
                      <a:pt x="0" y="13537"/>
                      <a:pt x="0" y="12495"/>
                    </a:cubicBezTo>
                    <a:lnTo>
                      <a:pt x="0" y="11454"/>
                    </a:lnTo>
                    <a:cubicBezTo>
                      <a:pt x="0" y="10413"/>
                      <a:pt x="0" y="10413"/>
                      <a:pt x="1041" y="10413"/>
                    </a:cubicBezTo>
                    <a:lnTo>
                      <a:pt x="5206" y="10413"/>
                    </a:lnTo>
                    <a:cubicBezTo>
                      <a:pt x="5206" y="10413"/>
                      <a:pt x="5206" y="10413"/>
                      <a:pt x="5206" y="10413"/>
                    </a:cubicBezTo>
                    <a:lnTo>
                      <a:pt x="5206" y="1041"/>
                    </a:lnTo>
                    <a:cubicBezTo>
                      <a:pt x="5206" y="0"/>
                      <a:pt x="5206" y="0"/>
                      <a:pt x="6247" y="0"/>
                    </a:cubicBezTo>
                    <a:lnTo>
                      <a:pt x="10413" y="0"/>
                    </a:lnTo>
                    <a:cubicBezTo>
                      <a:pt x="11454" y="0"/>
                      <a:pt x="11454" y="0"/>
                      <a:pt x="11454" y="1041"/>
                    </a:cubicBezTo>
                    <a:lnTo>
                      <a:pt x="11454" y="10413"/>
                    </a:lnTo>
                    <a:cubicBezTo>
                      <a:pt x="11454" y="10413"/>
                      <a:pt x="11454" y="10413"/>
                      <a:pt x="11454" y="10413"/>
                    </a:cubicBezTo>
                    <a:lnTo>
                      <a:pt x="18743" y="10413"/>
                    </a:lnTo>
                    <a:cubicBezTo>
                      <a:pt x="19784" y="10413"/>
                      <a:pt x="19784" y="10413"/>
                      <a:pt x="19784" y="11454"/>
                    </a:cubicBezTo>
                    <a:lnTo>
                      <a:pt x="18743" y="14578"/>
                    </a:lnTo>
                    <a:cubicBezTo>
                      <a:pt x="18743" y="14578"/>
                      <a:pt x="18743" y="14578"/>
                      <a:pt x="18743" y="14578"/>
                    </a:cubicBezTo>
                    <a:close/>
                  </a:path>
                </a:pathLst>
              </a:custGeom>
              <a:grpFill/>
              <a:ln w="10409" cap="flat">
                <a:noFill/>
                <a:prstDash val="solid"/>
                <a:miter/>
              </a:ln>
            </p:spPr>
            <p:txBody>
              <a:bodyPr rtlCol="0" anchor="ctr"/>
              <a:lstStyle/>
              <a:p>
                <a:endParaRPr lang="en-ID"/>
              </a:p>
            </p:txBody>
          </p:sp>
          <p:sp>
            <p:nvSpPr>
              <p:cNvPr id="127" name="Freeform: Shape 126">
                <a:extLst>
                  <a:ext uri="{FF2B5EF4-FFF2-40B4-BE49-F238E27FC236}">
                    <a16:creationId xmlns:a16="http://schemas.microsoft.com/office/drawing/2014/main" id="{12346A0B-8490-4254-8D30-82F311497584}"/>
                  </a:ext>
                </a:extLst>
              </p:cNvPr>
              <p:cNvSpPr/>
              <p:nvPr/>
            </p:nvSpPr>
            <p:spPr>
              <a:xfrm>
                <a:off x="8720959" y="1481317"/>
                <a:ext cx="28114" cy="41000"/>
              </a:xfrm>
              <a:custGeom>
                <a:avLst/>
                <a:gdLst>
                  <a:gd name="connsiteX0" fmla="*/ 24990 w 28114"/>
                  <a:gd name="connsiteY0" fmla="*/ 3514 h 41000"/>
                  <a:gd name="connsiteX1" fmla="*/ 28115 w 28114"/>
                  <a:gd name="connsiteY1" fmla="*/ 12886 h 41000"/>
                  <a:gd name="connsiteX2" fmla="*/ 28115 w 28114"/>
                  <a:gd name="connsiteY2" fmla="*/ 39959 h 41000"/>
                  <a:gd name="connsiteX3" fmla="*/ 27073 w 28114"/>
                  <a:gd name="connsiteY3" fmla="*/ 41001 h 41000"/>
                  <a:gd name="connsiteX4" fmla="*/ 22908 w 28114"/>
                  <a:gd name="connsiteY4" fmla="*/ 41001 h 41000"/>
                  <a:gd name="connsiteX5" fmla="*/ 21867 w 28114"/>
                  <a:gd name="connsiteY5" fmla="*/ 39959 h 41000"/>
                  <a:gd name="connsiteX6" fmla="*/ 21867 w 28114"/>
                  <a:gd name="connsiteY6" fmla="*/ 36835 h 41000"/>
                  <a:gd name="connsiteX7" fmla="*/ 21867 w 28114"/>
                  <a:gd name="connsiteY7" fmla="*/ 36835 h 41000"/>
                  <a:gd name="connsiteX8" fmla="*/ 21867 w 28114"/>
                  <a:gd name="connsiteY8" fmla="*/ 36835 h 41000"/>
                  <a:gd name="connsiteX9" fmla="*/ 17702 w 28114"/>
                  <a:gd name="connsiteY9" fmla="*/ 39959 h 41000"/>
                  <a:gd name="connsiteX10" fmla="*/ 11454 w 28114"/>
                  <a:gd name="connsiteY10" fmla="*/ 41001 h 41000"/>
                  <a:gd name="connsiteX11" fmla="*/ 3124 w 28114"/>
                  <a:gd name="connsiteY11" fmla="*/ 37877 h 41000"/>
                  <a:gd name="connsiteX12" fmla="*/ 0 w 28114"/>
                  <a:gd name="connsiteY12" fmla="*/ 29546 h 41000"/>
                  <a:gd name="connsiteX13" fmla="*/ 4165 w 28114"/>
                  <a:gd name="connsiteY13" fmla="*/ 20175 h 41000"/>
                  <a:gd name="connsiteX14" fmla="*/ 15619 w 28114"/>
                  <a:gd name="connsiteY14" fmla="*/ 17051 h 41000"/>
                  <a:gd name="connsiteX15" fmla="*/ 22908 w 28114"/>
                  <a:gd name="connsiteY15" fmla="*/ 17051 h 41000"/>
                  <a:gd name="connsiteX16" fmla="*/ 22908 w 28114"/>
                  <a:gd name="connsiteY16" fmla="*/ 17051 h 41000"/>
                  <a:gd name="connsiteX17" fmla="*/ 22908 w 28114"/>
                  <a:gd name="connsiteY17" fmla="*/ 13927 h 41000"/>
                  <a:gd name="connsiteX18" fmla="*/ 20826 w 28114"/>
                  <a:gd name="connsiteY18" fmla="*/ 7679 h 41000"/>
                  <a:gd name="connsiteX19" fmla="*/ 14578 w 28114"/>
                  <a:gd name="connsiteY19" fmla="*/ 5597 h 41000"/>
                  <a:gd name="connsiteX20" fmla="*/ 9371 w 28114"/>
                  <a:gd name="connsiteY20" fmla="*/ 6638 h 41000"/>
                  <a:gd name="connsiteX21" fmla="*/ 7289 w 28114"/>
                  <a:gd name="connsiteY21" fmla="*/ 10803 h 41000"/>
                  <a:gd name="connsiteX22" fmla="*/ 6247 w 28114"/>
                  <a:gd name="connsiteY22" fmla="*/ 11845 h 41000"/>
                  <a:gd name="connsiteX23" fmla="*/ 2083 w 28114"/>
                  <a:gd name="connsiteY23" fmla="*/ 11845 h 41000"/>
                  <a:gd name="connsiteX24" fmla="*/ 1041 w 28114"/>
                  <a:gd name="connsiteY24" fmla="*/ 11845 h 41000"/>
                  <a:gd name="connsiteX25" fmla="*/ 1041 w 28114"/>
                  <a:gd name="connsiteY25" fmla="*/ 10803 h 41000"/>
                  <a:gd name="connsiteX26" fmla="*/ 5206 w 28114"/>
                  <a:gd name="connsiteY26" fmla="*/ 3514 h 41000"/>
                  <a:gd name="connsiteX27" fmla="*/ 14578 w 28114"/>
                  <a:gd name="connsiteY27" fmla="*/ 390 h 41000"/>
                  <a:gd name="connsiteX28" fmla="*/ 24990 w 28114"/>
                  <a:gd name="connsiteY28" fmla="*/ 3514 h 41000"/>
                  <a:gd name="connsiteX29" fmla="*/ 19784 w 28114"/>
                  <a:gd name="connsiteY29" fmla="*/ 33712 h 41000"/>
                  <a:gd name="connsiteX30" fmla="*/ 22908 w 28114"/>
                  <a:gd name="connsiteY30" fmla="*/ 27464 h 41000"/>
                  <a:gd name="connsiteX31" fmla="*/ 22908 w 28114"/>
                  <a:gd name="connsiteY31" fmla="*/ 21216 h 41000"/>
                  <a:gd name="connsiteX32" fmla="*/ 22908 w 28114"/>
                  <a:gd name="connsiteY32" fmla="*/ 21216 h 41000"/>
                  <a:gd name="connsiteX33" fmla="*/ 15619 w 28114"/>
                  <a:gd name="connsiteY33" fmla="*/ 21216 h 41000"/>
                  <a:gd name="connsiteX34" fmla="*/ 8330 w 28114"/>
                  <a:gd name="connsiteY34" fmla="*/ 23299 h 41000"/>
                  <a:gd name="connsiteX35" fmla="*/ 5206 w 28114"/>
                  <a:gd name="connsiteY35" fmla="*/ 29546 h 41000"/>
                  <a:gd name="connsiteX36" fmla="*/ 7289 w 28114"/>
                  <a:gd name="connsiteY36" fmla="*/ 34753 h 41000"/>
                  <a:gd name="connsiteX37" fmla="*/ 12496 w 28114"/>
                  <a:gd name="connsiteY37" fmla="*/ 36835 h 41000"/>
                  <a:gd name="connsiteX38" fmla="*/ 19784 w 28114"/>
                  <a:gd name="connsiteY38" fmla="*/ 33712 h 4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8114" h="41000">
                    <a:moveTo>
                      <a:pt x="24990" y="3514"/>
                    </a:moveTo>
                    <a:cubicBezTo>
                      <a:pt x="27073" y="5597"/>
                      <a:pt x="28115" y="8721"/>
                      <a:pt x="28115" y="12886"/>
                    </a:cubicBezTo>
                    <a:lnTo>
                      <a:pt x="28115" y="39959"/>
                    </a:lnTo>
                    <a:cubicBezTo>
                      <a:pt x="28115" y="41001"/>
                      <a:pt x="28115" y="41001"/>
                      <a:pt x="27073" y="41001"/>
                    </a:cubicBezTo>
                    <a:lnTo>
                      <a:pt x="22908" y="41001"/>
                    </a:lnTo>
                    <a:cubicBezTo>
                      <a:pt x="21867" y="41001"/>
                      <a:pt x="21867" y="41001"/>
                      <a:pt x="21867" y="39959"/>
                    </a:cubicBezTo>
                    <a:lnTo>
                      <a:pt x="21867" y="36835"/>
                    </a:lnTo>
                    <a:cubicBezTo>
                      <a:pt x="21867" y="36835"/>
                      <a:pt x="21867" y="36835"/>
                      <a:pt x="21867" y="36835"/>
                    </a:cubicBezTo>
                    <a:cubicBezTo>
                      <a:pt x="21867" y="36835"/>
                      <a:pt x="21867" y="36835"/>
                      <a:pt x="21867" y="36835"/>
                    </a:cubicBezTo>
                    <a:cubicBezTo>
                      <a:pt x="20826" y="37877"/>
                      <a:pt x="18743" y="38918"/>
                      <a:pt x="17702" y="39959"/>
                    </a:cubicBezTo>
                    <a:cubicBezTo>
                      <a:pt x="15619" y="41001"/>
                      <a:pt x="13537" y="41001"/>
                      <a:pt x="11454" y="41001"/>
                    </a:cubicBezTo>
                    <a:cubicBezTo>
                      <a:pt x="8330" y="41001"/>
                      <a:pt x="5206" y="39959"/>
                      <a:pt x="3124" y="37877"/>
                    </a:cubicBezTo>
                    <a:cubicBezTo>
                      <a:pt x="1041" y="35794"/>
                      <a:pt x="0" y="32670"/>
                      <a:pt x="0" y="29546"/>
                    </a:cubicBezTo>
                    <a:cubicBezTo>
                      <a:pt x="0" y="25381"/>
                      <a:pt x="1041" y="22257"/>
                      <a:pt x="4165" y="20175"/>
                    </a:cubicBezTo>
                    <a:cubicBezTo>
                      <a:pt x="7289" y="18092"/>
                      <a:pt x="10413" y="17051"/>
                      <a:pt x="15619" y="17051"/>
                    </a:cubicBezTo>
                    <a:lnTo>
                      <a:pt x="22908" y="17051"/>
                    </a:lnTo>
                    <a:cubicBezTo>
                      <a:pt x="22908" y="17051"/>
                      <a:pt x="22908" y="17051"/>
                      <a:pt x="22908" y="17051"/>
                    </a:cubicBezTo>
                    <a:lnTo>
                      <a:pt x="22908" y="13927"/>
                    </a:lnTo>
                    <a:cubicBezTo>
                      <a:pt x="22908" y="10803"/>
                      <a:pt x="21867" y="8721"/>
                      <a:pt x="20826" y="7679"/>
                    </a:cubicBezTo>
                    <a:cubicBezTo>
                      <a:pt x="19784" y="5597"/>
                      <a:pt x="17702" y="5597"/>
                      <a:pt x="14578" y="5597"/>
                    </a:cubicBezTo>
                    <a:cubicBezTo>
                      <a:pt x="12496" y="5597"/>
                      <a:pt x="10413" y="5597"/>
                      <a:pt x="9371" y="6638"/>
                    </a:cubicBezTo>
                    <a:cubicBezTo>
                      <a:pt x="8330" y="7679"/>
                      <a:pt x="7289" y="8721"/>
                      <a:pt x="7289" y="10803"/>
                    </a:cubicBezTo>
                    <a:cubicBezTo>
                      <a:pt x="7289" y="10803"/>
                      <a:pt x="7289" y="11845"/>
                      <a:pt x="6247" y="11845"/>
                    </a:cubicBezTo>
                    <a:lnTo>
                      <a:pt x="2083" y="11845"/>
                    </a:lnTo>
                    <a:cubicBezTo>
                      <a:pt x="2083" y="11845"/>
                      <a:pt x="2083" y="11845"/>
                      <a:pt x="1041" y="11845"/>
                    </a:cubicBezTo>
                    <a:cubicBezTo>
                      <a:pt x="1041" y="11845"/>
                      <a:pt x="1041" y="11845"/>
                      <a:pt x="1041" y="10803"/>
                    </a:cubicBezTo>
                    <a:cubicBezTo>
                      <a:pt x="1041" y="7679"/>
                      <a:pt x="3124" y="5597"/>
                      <a:pt x="5206" y="3514"/>
                    </a:cubicBezTo>
                    <a:cubicBezTo>
                      <a:pt x="7289" y="1432"/>
                      <a:pt x="10413" y="390"/>
                      <a:pt x="14578" y="390"/>
                    </a:cubicBezTo>
                    <a:cubicBezTo>
                      <a:pt x="18743" y="-651"/>
                      <a:pt x="22908" y="390"/>
                      <a:pt x="24990" y="3514"/>
                    </a:cubicBezTo>
                    <a:close/>
                    <a:moveTo>
                      <a:pt x="19784" y="33712"/>
                    </a:moveTo>
                    <a:cubicBezTo>
                      <a:pt x="21867" y="32670"/>
                      <a:pt x="22908" y="30588"/>
                      <a:pt x="22908" y="27464"/>
                    </a:cubicBezTo>
                    <a:lnTo>
                      <a:pt x="22908" y="21216"/>
                    </a:lnTo>
                    <a:cubicBezTo>
                      <a:pt x="22908" y="21216"/>
                      <a:pt x="22908" y="21216"/>
                      <a:pt x="22908" y="21216"/>
                    </a:cubicBezTo>
                    <a:lnTo>
                      <a:pt x="15619" y="21216"/>
                    </a:lnTo>
                    <a:cubicBezTo>
                      <a:pt x="12496" y="21216"/>
                      <a:pt x="10413" y="22257"/>
                      <a:pt x="8330" y="23299"/>
                    </a:cubicBezTo>
                    <a:cubicBezTo>
                      <a:pt x="6247" y="24340"/>
                      <a:pt x="5206" y="26423"/>
                      <a:pt x="5206" y="29546"/>
                    </a:cubicBezTo>
                    <a:cubicBezTo>
                      <a:pt x="5206" y="31629"/>
                      <a:pt x="6247" y="33712"/>
                      <a:pt x="7289" y="34753"/>
                    </a:cubicBezTo>
                    <a:cubicBezTo>
                      <a:pt x="8330" y="35794"/>
                      <a:pt x="10413" y="36835"/>
                      <a:pt x="12496" y="36835"/>
                    </a:cubicBezTo>
                    <a:cubicBezTo>
                      <a:pt x="15619" y="35794"/>
                      <a:pt x="17702" y="35794"/>
                      <a:pt x="19784" y="33712"/>
                    </a:cubicBezTo>
                    <a:close/>
                  </a:path>
                </a:pathLst>
              </a:custGeom>
              <a:grpFill/>
              <a:ln w="10409" cap="flat">
                <a:noFill/>
                <a:prstDash val="solid"/>
                <a:miter/>
              </a:ln>
            </p:spPr>
            <p:txBody>
              <a:bodyPr rtlCol="0" anchor="ctr"/>
              <a:lstStyle/>
              <a:p>
                <a:endParaRPr lang="en-ID"/>
              </a:p>
            </p:txBody>
          </p:sp>
          <p:sp>
            <p:nvSpPr>
              <p:cNvPr id="128" name="Freeform: Shape 127">
                <a:extLst>
                  <a:ext uri="{FF2B5EF4-FFF2-40B4-BE49-F238E27FC236}">
                    <a16:creationId xmlns:a16="http://schemas.microsoft.com/office/drawing/2014/main" id="{F1E19AAB-43D6-4E7A-8A4E-EFB79476A74D}"/>
                  </a:ext>
                </a:extLst>
              </p:cNvPr>
              <p:cNvSpPr/>
              <p:nvPr/>
            </p:nvSpPr>
            <p:spPr>
              <a:xfrm>
                <a:off x="8756362" y="1471294"/>
                <a:ext cx="19784" cy="49981"/>
              </a:xfrm>
              <a:custGeom>
                <a:avLst/>
                <a:gdLst>
                  <a:gd name="connsiteX0" fmla="*/ 18744 w 19784"/>
                  <a:gd name="connsiteY0" fmla="*/ 14578 h 49981"/>
                  <a:gd name="connsiteX1" fmla="*/ 11455 w 19784"/>
                  <a:gd name="connsiteY1" fmla="*/ 14578 h 49981"/>
                  <a:gd name="connsiteX2" fmla="*/ 11455 w 19784"/>
                  <a:gd name="connsiteY2" fmla="*/ 14578 h 49981"/>
                  <a:gd name="connsiteX3" fmla="*/ 11455 w 19784"/>
                  <a:gd name="connsiteY3" fmla="*/ 38528 h 49981"/>
                  <a:gd name="connsiteX4" fmla="*/ 12496 w 19784"/>
                  <a:gd name="connsiteY4" fmla="*/ 43734 h 49981"/>
                  <a:gd name="connsiteX5" fmla="*/ 17702 w 19784"/>
                  <a:gd name="connsiteY5" fmla="*/ 44775 h 49981"/>
                  <a:gd name="connsiteX6" fmla="*/ 18744 w 19784"/>
                  <a:gd name="connsiteY6" fmla="*/ 44775 h 49981"/>
                  <a:gd name="connsiteX7" fmla="*/ 19785 w 19784"/>
                  <a:gd name="connsiteY7" fmla="*/ 45817 h 49981"/>
                  <a:gd name="connsiteX8" fmla="*/ 19785 w 19784"/>
                  <a:gd name="connsiteY8" fmla="*/ 48940 h 49981"/>
                  <a:gd name="connsiteX9" fmla="*/ 18744 w 19784"/>
                  <a:gd name="connsiteY9" fmla="*/ 49982 h 49981"/>
                  <a:gd name="connsiteX10" fmla="*/ 16661 w 19784"/>
                  <a:gd name="connsiteY10" fmla="*/ 49982 h 49981"/>
                  <a:gd name="connsiteX11" fmla="*/ 8331 w 19784"/>
                  <a:gd name="connsiteY11" fmla="*/ 47899 h 49981"/>
                  <a:gd name="connsiteX12" fmla="*/ 5206 w 19784"/>
                  <a:gd name="connsiteY12" fmla="*/ 39569 h 49981"/>
                  <a:gd name="connsiteX13" fmla="*/ 5206 w 19784"/>
                  <a:gd name="connsiteY13" fmla="*/ 13537 h 49981"/>
                  <a:gd name="connsiteX14" fmla="*/ 5206 w 19784"/>
                  <a:gd name="connsiteY14" fmla="*/ 13537 h 49981"/>
                  <a:gd name="connsiteX15" fmla="*/ 1042 w 19784"/>
                  <a:gd name="connsiteY15" fmla="*/ 13537 h 49981"/>
                  <a:gd name="connsiteX16" fmla="*/ 0 w 19784"/>
                  <a:gd name="connsiteY16" fmla="*/ 12495 h 49981"/>
                  <a:gd name="connsiteX17" fmla="*/ 0 w 19784"/>
                  <a:gd name="connsiteY17" fmla="*/ 11454 h 49981"/>
                  <a:gd name="connsiteX18" fmla="*/ 1042 w 19784"/>
                  <a:gd name="connsiteY18" fmla="*/ 10413 h 49981"/>
                  <a:gd name="connsiteX19" fmla="*/ 5206 w 19784"/>
                  <a:gd name="connsiteY19" fmla="*/ 10413 h 49981"/>
                  <a:gd name="connsiteX20" fmla="*/ 5206 w 19784"/>
                  <a:gd name="connsiteY20" fmla="*/ 10413 h 49981"/>
                  <a:gd name="connsiteX21" fmla="*/ 5206 w 19784"/>
                  <a:gd name="connsiteY21" fmla="*/ 1041 h 49981"/>
                  <a:gd name="connsiteX22" fmla="*/ 6248 w 19784"/>
                  <a:gd name="connsiteY22" fmla="*/ 0 h 49981"/>
                  <a:gd name="connsiteX23" fmla="*/ 10413 w 19784"/>
                  <a:gd name="connsiteY23" fmla="*/ 0 h 49981"/>
                  <a:gd name="connsiteX24" fmla="*/ 11455 w 19784"/>
                  <a:gd name="connsiteY24" fmla="*/ 1041 h 49981"/>
                  <a:gd name="connsiteX25" fmla="*/ 11455 w 19784"/>
                  <a:gd name="connsiteY25" fmla="*/ 10413 h 49981"/>
                  <a:gd name="connsiteX26" fmla="*/ 11455 w 19784"/>
                  <a:gd name="connsiteY26" fmla="*/ 10413 h 49981"/>
                  <a:gd name="connsiteX27" fmla="*/ 18744 w 19784"/>
                  <a:gd name="connsiteY27" fmla="*/ 10413 h 49981"/>
                  <a:gd name="connsiteX28" fmla="*/ 19785 w 19784"/>
                  <a:gd name="connsiteY28" fmla="*/ 11454 h 49981"/>
                  <a:gd name="connsiteX29" fmla="*/ 18744 w 19784"/>
                  <a:gd name="connsiteY29" fmla="*/ 14578 h 49981"/>
                  <a:gd name="connsiteX30" fmla="*/ 18744 w 19784"/>
                  <a:gd name="connsiteY30" fmla="*/ 14578 h 4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784" h="49981">
                    <a:moveTo>
                      <a:pt x="18744" y="14578"/>
                    </a:moveTo>
                    <a:lnTo>
                      <a:pt x="11455" y="14578"/>
                    </a:lnTo>
                    <a:cubicBezTo>
                      <a:pt x="11455" y="14578"/>
                      <a:pt x="11455" y="14578"/>
                      <a:pt x="11455" y="14578"/>
                    </a:cubicBezTo>
                    <a:lnTo>
                      <a:pt x="11455" y="38528"/>
                    </a:lnTo>
                    <a:cubicBezTo>
                      <a:pt x="11455" y="40610"/>
                      <a:pt x="11455" y="42693"/>
                      <a:pt x="12496" y="43734"/>
                    </a:cubicBezTo>
                    <a:cubicBezTo>
                      <a:pt x="13537" y="44775"/>
                      <a:pt x="14578" y="44775"/>
                      <a:pt x="17702" y="44775"/>
                    </a:cubicBezTo>
                    <a:lnTo>
                      <a:pt x="18744" y="44775"/>
                    </a:lnTo>
                    <a:cubicBezTo>
                      <a:pt x="19785" y="44775"/>
                      <a:pt x="19785" y="44775"/>
                      <a:pt x="19785" y="45817"/>
                    </a:cubicBezTo>
                    <a:lnTo>
                      <a:pt x="19785" y="48940"/>
                    </a:lnTo>
                    <a:cubicBezTo>
                      <a:pt x="19785" y="49982"/>
                      <a:pt x="19785" y="49982"/>
                      <a:pt x="18744" y="49982"/>
                    </a:cubicBezTo>
                    <a:lnTo>
                      <a:pt x="16661" y="49982"/>
                    </a:lnTo>
                    <a:cubicBezTo>
                      <a:pt x="13537" y="49982"/>
                      <a:pt x="10413" y="48940"/>
                      <a:pt x="8331" y="47899"/>
                    </a:cubicBezTo>
                    <a:cubicBezTo>
                      <a:pt x="6248" y="46858"/>
                      <a:pt x="5206" y="43734"/>
                      <a:pt x="5206" y="39569"/>
                    </a:cubicBezTo>
                    <a:lnTo>
                      <a:pt x="5206" y="13537"/>
                    </a:lnTo>
                    <a:cubicBezTo>
                      <a:pt x="5206" y="13537"/>
                      <a:pt x="5206" y="13537"/>
                      <a:pt x="5206" y="13537"/>
                    </a:cubicBezTo>
                    <a:lnTo>
                      <a:pt x="1042" y="13537"/>
                    </a:lnTo>
                    <a:cubicBezTo>
                      <a:pt x="0" y="13537"/>
                      <a:pt x="0" y="13537"/>
                      <a:pt x="0" y="12495"/>
                    </a:cubicBezTo>
                    <a:lnTo>
                      <a:pt x="0" y="11454"/>
                    </a:lnTo>
                    <a:cubicBezTo>
                      <a:pt x="0" y="10413"/>
                      <a:pt x="0" y="10413"/>
                      <a:pt x="1042" y="10413"/>
                    </a:cubicBezTo>
                    <a:lnTo>
                      <a:pt x="5206" y="10413"/>
                    </a:lnTo>
                    <a:cubicBezTo>
                      <a:pt x="5206" y="10413"/>
                      <a:pt x="5206" y="10413"/>
                      <a:pt x="5206" y="10413"/>
                    </a:cubicBezTo>
                    <a:lnTo>
                      <a:pt x="5206" y="1041"/>
                    </a:lnTo>
                    <a:cubicBezTo>
                      <a:pt x="5206" y="0"/>
                      <a:pt x="5206" y="0"/>
                      <a:pt x="6248" y="0"/>
                    </a:cubicBezTo>
                    <a:lnTo>
                      <a:pt x="10413" y="0"/>
                    </a:lnTo>
                    <a:cubicBezTo>
                      <a:pt x="11455" y="0"/>
                      <a:pt x="11455" y="0"/>
                      <a:pt x="11455" y="1041"/>
                    </a:cubicBezTo>
                    <a:lnTo>
                      <a:pt x="11455" y="10413"/>
                    </a:lnTo>
                    <a:cubicBezTo>
                      <a:pt x="11455" y="10413"/>
                      <a:pt x="11455" y="10413"/>
                      <a:pt x="11455" y="10413"/>
                    </a:cubicBezTo>
                    <a:lnTo>
                      <a:pt x="18744" y="10413"/>
                    </a:lnTo>
                    <a:cubicBezTo>
                      <a:pt x="19785" y="10413"/>
                      <a:pt x="19785" y="10413"/>
                      <a:pt x="19785" y="11454"/>
                    </a:cubicBezTo>
                    <a:lnTo>
                      <a:pt x="18744" y="14578"/>
                    </a:lnTo>
                    <a:cubicBezTo>
                      <a:pt x="19785" y="14578"/>
                      <a:pt x="18744" y="14578"/>
                      <a:pt x="18744" y="14578"/>
                    </a:cubicBezTo>
                    <a:close/>
                  </a:path>
                </a:pathLst>
              </a:custGeom>
              <a:grpFill/>
              <a:ln w="10409" cap="flat">
                <a:noFill/>
                <a:prstDash val="solid"/>
                <a:miter/>
              </a:ln>
            </p:spPr>
            <p:txBody>
              <a:bodyPr rtlCol="0" anchor="ctr"/>
              <a:lstStyle/>
              <a:p>
                <a:endParaRPr lang="en-ID"/>
              </a:p>
            </p:txBody>
          </p:sp>
          <p:sp>
            <p:nvSpPr>
              <p:cNvPr id="129" name="Freeform: Shape 128">
                <a:extLst>
                  <a:ext uri="{FF2B5EF4-FFF2-40B4-BE49-F238E27FC236}">
                    <a16:creationId xmlns:a16="http://schemas.microsoft.com/office/drawing/2014/main" id="{A80FE0A3-8E1A-480D-AB12-0383555BA415}"/>
                  </a:ext>
                </a:extLst>
              </p:cNvPr>
              <p:cNvSpPr/>
              <p:nvPr/>
            </p:nvSpPr>
            <p:spPr>
              <a:xfrm>
                <a:off x="8784477" y="1466088"/>
                <a:ext cx="8330" cy="56229"/>
              </a:xfrm>
              <a:custGeom>
                <a:avLst/>
                <a:gdLst>
                  <a:gd name="connsiteX0" fmla="*/ 1042 w 8330"/>
                  <a:gd name="connsiteY0" fmla="*/ 7289 h 56229"/>
                  <a:gd name="connsiteX1" fmla="*/ 0 w 8330"/>
                  <a:gd name="connsiteY1" fmla="*/ 4165 h 56229"/>
                  <a:gd name="connsiteX2" fmla="*/ 1042 w 8330"/>
                  <a:gd name="connsiteY2" fmla="*/ 1041 h 56229"/>
                  <a:gd name="connsiteX3" fmla="*/ 4165 w 8330"/>
                  <a:gd name="connsiteY3" fmla="*/ 0 h 56229"/>
                  <a:gd name="connsiteX4" fmla="*/ 7289 w 8330"/>
                  <a:gd name="connsiteY4" fmla="*/ 1041 h 56229"/>
                  <a:gd name="connsiteX5" fmla="*/ 8330 w 8330"/>
                  <a:gd name="connsiteY5" fmla="*/ 4165 h 56229"/>
                  <a:gd name="connsiteX6" fmla="*/ 7289 w 8330"/>
                  <a:gd name="connsiteY6" fmla="*/ 7289 h 56229"/>
                  <a:gd name="connsiteX7" fmla="*/ 4165 w 8330"/>
                  <a:gd name="connsiteY7" fmla="*/ 8330 h 56229"/>
                  <a:gd name="connsiteX8" fmla="*/ 1042 w 8330"/>
                  <a:gd name="connsiteY8" fmla="*/ 7289 h 56229"/>
                  <a:gd name="connsiteX9" fmla="*/ 1042 w 8330"/>
                  <a:gd name="connsiteY9" fmla="*/ 55188 h 56229"/>
                  <a:gd name="connsiteX10" fmla="*/ 1042 w 8330"/>
                  <a:gd name="connsiteY10" fmla="*/ 16661 h 56229"/>
                  <a:gd name="connsiteX11" fmla="*/ 2083 w 8330"/>
                  <a:gd name="connsiteY11" fmla="*/ 15619 h 56229"/>
                  <a:gd name="connsiteX12" fmla="*/ 6248 w 8330"/>
                  <a:gd name="connsiteY12" fmla="*/ 15619 h 56229"/>
                  <a:gd name="connsiteX13" fmla="*/ 7289 w 8330"/>
                  <a:gd name="connsiteY13" fmla="*/ 16661 h 56229"/>
                  <a:gd name="connsiteX14" fmla="*/ 7289 w 8330"/>
                  <a:gd name="connsiteY14" fmla="*/ 55188 h 56229"/>
                  <a:gd name="connsiteX15" fmla="*/ 6248 w 8330"/>
                  <a:gd name="connsiteY15" fmla="*/ 56229 h 56229"/>
                  <a:gd name="connsiteX16" fmla="*/ 1042 w 8330"/>
                  <a:gd name="connsiteY16" fmla="*/ 55188 h 56229"/>
                  <a:gd name="connsiteX17" fmla="*/ 1042 w 8330"/>
                  <a:gd name="connsiteY17" fmla="*/ 55188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30" h="56229">
                    <a:moveTo>
                      <a:pt x="1042" y="7289"/>
                    </a:moveTo>
                    <a:cubicBezTo>
                      <a:pt x="0" y="6248"/>
                      <a:pt x="0" y="5206"/>
                      <a:pt x="0" y="4165"/>
                    </a:cubicBezTo>
                    <a:cubicBezTo>
                      <a:pt x="0" y="3124"/>
                      <a:pt x="0" y="2083"/>
                      <a:pt x="1042" y="1041"/>
                    </a:cubicBezTo>
                    <a:cubicBezTo>
                      <a:pt x="2083" y="0"/>
                      <a:pt x="3124" y="0"/>
                      <a:pt x="4165" y="0"/>
                    </a:cubicBezTo>
                    <a:cubicBezTo>
                      <a:pt x="5206" y="0"/>
                      <a:pt x="6248" y="0"/>
                      <a:pt x="7289" y="1041"/>
                    </a:cubicBezTo>
                    <a:cubicBezTo>
                      <a:pt x="8330" y="2083"/>
                      <a:pt x="8330" y="3124"/>
                      <a:pt x="8330" y="4165"/>
                    </a:cubicBezTo>
                    <a:cubicBezTo>
                      <a:pt x="8330" y="5206"/>
                      <a:pt x="8330" y="6248"/>
                      <a:pt x="7289" y="7289"/>
                    </a:cubicBezTo>
                    <a:cubicBezTo>
                      <a:pt x="6248" y="8330"/>
                      <a:pt x="5206" y="8330"/>
                      <a:pt x="4165" y="8330"/>
                    </a:cubicBezTo>
                    <a:cubicBezTo>
                      <a:pt x="2083" y="8330"/>
                      <a:pt x="1042" y="7289"/>
                      <a:pt x="1042" y="7289"/>
                    </a:cubicBezTo>
                    <a:close/>
                    <a:moveTo>
                      <a:pt x="1042" y="55188"/>
                    </a:moveTo>
                    <a:lnTo>
                      <a:pt x="1042" y="16661"/>
                    </a:lnTo>
                    <a:cubicBezTo>
                      <a:pt x="1042" y="15619"/>
                      <a:pt x="1042" y="15619"/>
                      <a:pt x="2083" y="15619"/>
                    </a:cubicBezTo>
                    <a:lnTo>
                      <a:pt x="6248" y="15619"/>
                    </a:lnTo>
                    <a:cubicBezTo>
                      <a:pt x="7289" y="15619"/>
                      <a:pt x="7289" y="15619"/>
                      <a:pt x="7289" y="16661"/>
                    </a:cubicBezTo>
                    <a:lnTo>
                      <a:pt x="7289" y="55188"/>
                    </a:lnTo>
                    <a:cubicBezTo>
                      <a:pt x="7289" y="56229"/>
                      <a:pt x="7289" y="56229"/>
                      <a:pt x="6248" y="56229"/>
                    </a:cubicBezTo>
                    <a:lnTo>
                      <a:pt x="1042" y="55188"/>
                    </a:lnTo>
                    <a:cubicBezTo>
                      <a:pt x="1042" y="56229"/>
                      <a:pt x="1042" y="55188"/>
                      <a:pt x="1042" y="55188"/>
                    </a:cubicBezTo>
                    <a:close/>
                  </a:path>
                </a:pathLst>
              </a:custGeom>
              <a:grpFill/>
              <a:ln w="10409" cap="flat">
                <a:noFill/>
                <a:prstDash val="solid"/>
                <a:miter/>
              </a:ln>
            </p:spPr>
            <p:txBody>
              <a:bodyPr rtlCol="0" anchor="ctr"/>
              <a:lstStyle/>
              <a:p>
                <a:endParaRPr lang="en-ID"/>
              </a:p>
            </p:txBody>
          </p:sp>
          <p:sp>
            <p:nvSpPr>
              <p:cNvPr id="130" name="Freeform: Shape 129">
                <a:extLst>
                  <a:ext uri="{FF2B5EF4-FFF2-40B4-BE49-F238E27FC236}">
                    <a16:creationId xmlns:a16="http://schemas.microsoft.com/office/drawing/2014/main" id="{2D6C5873-A7D1-4BCF-B225-43977E3F3856}"/>
                  </a:ext>
                </a:extLst>
              </p:cNvPr>
              <p:cNvSpPr/>
              <p:nvPr/>
            </p:nvSpPr>
            <p:spPr>
              <a:xfrm>
                <a:off x="8803220" y="1480666"/>
                <a:ext cx="27073" cy="41651"/>
              </a:xfrm>
              <a:custGeom>
                <a:avLst/>
                <a:gdLst>
                  <a:gd name="connsiteX0" fmla="*/ 4165 w 27073"/>
                  <a:gd name="connsiteY0" fmla="*/ 38528 h 41651"/>
                  <a:gd name="connsiteX1" fmla="*/ 0 w 27073"/>
                  <a:gd name="connsiteY1" fmla="*/ 30197 h 41651"/>
                  <a:gd name="connsiteX2" fmla="*/ 0 w 27073"/>
                  <a:gd name="connsiteY2" fmla="*/ 20826 h 41651"/>
                  <a:gd name="connsiteX3" fmla="*/ 0 w 27073"/>
                  <a:gd name="connsiteY3" fmla="*/ 11454 h 41651"/>
                  <a:gd name="connsiteX4" fmla="*/ 4165 w 27073"/>
                  <a:gd name="connsiteY4" fmla="*/ 3124 h 41651"/>
                  <a:gd name="connsiteX5" fmla="*/ 13537 w 27073"/>
                  <a:gd name="connsiteY5" fmla="*/ 0 h 41651"/>
                  <a:gd name="connsiteX6" fmla="*/ 22908 w 27073"/>
                  <a:gd name="connsiteY6" fmla="*/ 3124 h 41651"/>
                  <a:gd name="connsiteX7" fmla="*/ 27074 w 27073"/>
                  <a:gd name="connsiteY7" fmla="*/ 11454 h 41651"/>
                  <a:gd name="connsiteX8" fmla="*/ 27074 w 27073"/>
                  <a:gd name="connsiteY8" fmla="*/ 20826 h 41651"/>
                  <a:gd name="connsiteX9" fmla="*/ 27074 w 27073"/>
                  <a:gd name="connsiteY9" fmla="*/ 30197 h 41651"/>
                  <a:gd name="connsiteX10" fmla="*/ 22908 w 27073"/>
                  <a:gd name="connsiteY10" fmla="*/ 38528 h 41651"/>
                  <a:gd name="connsiteX11" fmla="*/ 13537 w 27073"/>
                  <a:gd name="connsiteY11" fmla="*/ 41651 h 41651"/>
                  <a:gd name="connsiteX12" fmla="*/ 4165 w 27073"/>
                  <a:gd name="connsiteY12" fmla="*/ 38528 h 41651"/>
                  <a:gd name="connsiteX13" fmla="*/ 18744 w 27073"/>
                  <a:gd name="connsiteY13" fmla="*/ 34362 h 41651"/>
                  <a:gd name="connsiteX14" fmla="*/ 21867 w 27073"/>
                  <a:gd name="connsiteY14" fmla="*/ 29156 h 41651"/>
                  <a:gd name="connsiteX15" fmla="*/ 21867 w 27073"/>
                  <a:gd name="connsiteY15" fmla="*/ 20826 h 41651"/>
                  <a:gd name="connsiteX16" fmla="*/ 21867 w 27073"/>
                  <a:gd name="connsiteY16" fmla="*/ 12495 h 41651"/>
                  <a:gd name="connsiteX17" fmla="*/ 18744 w 27073"/>
                  <a:gd name="connsiteY17" fmla="*/ 7289 h 41651"/>
                  <a:gd name="connsiteX18" fmla="*/ 12496 w 27073"/>
                  <a:gd name="connsiteY18" fmla="*/ 5206 h 41651"/>
                  <a:gd name="connsiteX19" fmla="*/ 6248 w 27073"/>
                  <a:gd name="connsiteY19" fmla="*/ 7289 h 41651"/>
                  <a:gd name="connsiteX20" fmla="*/ 3124 w 27073"/>
                  <a:gd name="connsiteY20" fmla="*/ 12495 h 41651"/>
                  <a:gd name="connsiteX21" fmla="*/ 3124 w 27073"/>
                  <a:gd name="connsiteY21" fmla="*/ 20826 h 41651"/>
                  <a:gd name="connsiteX22" fmla="*/ 3124 w 27073"/>
                  <a:gd name="connsiteY22" fmla="*/ 29156 h 41651"/>
                  <a:gd name="connsiteX23" fmla="*/ 6248 w 27073"/>
                  <a:gd name="connsiteY23" fmla="*/ 34362 h 41651"/>
                  <a:gd name="connsiteX24" fmla="*/ 12496 w 27073"/>
                  <a:gd name="connsiteY24" fmla="*/ 36445 h 41651"/>
                  <a:gd name="connsiteX25" fmla="*/ 18744 w 27073"/>
                  <a:gd name="connsiteY25" fmla="*/ 34362 h 4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073" h="41651">
                    <a:moveTo>
                      <a:pt x="4165" y="38528"/>
                    </a:moveTo>
                    <a:cubicBezTo>
                      <a:pt x="2083" y="36445"/>
                      <a:pt x="0" y="33321"/>
                      <a:pt x="0" y="30197"/>
                    </a:cubicBezTo>
                    <a:cubicBezTo>
                      <a:pt x="0" y="27073"/>
                      <a:pt x="0" y="23950"/>
                      <a:pt x="0" y="20826"/>
                    </a:cubicBezTo>
                    <a:cubicBezTo>
                      <a:pt x="0" y="17702"/>
                      <a:pt x="0" y="14578"/>
                      <a:pt x="0" y="11454"/>
                    </a:cubicBezTo>
                    <a:cubicBezTo>
                      <a:pt x="0" y="8330"/>
                      <a:pt x="2083" y="5206"/>
                      <a:pt x="4165" y="3124"/>
                    </a:cubicBezTo>
                    <a:cubicBezTo>
                      <a:pt x="6248" y="1041"/>
                      <a:pt x="9372" y="0"/>
                      <a:pt x="13537" y="0"/>
                    </a:cubicBezTo>
                    <a:cubicBezTo>
                      <a:pt x="17702" y="0"/>
                      <a:pt x="20826" y="1041"/>
                      <a:pt x="22908" y="3124"/>
                    </a:cubicBezTo>
                    <a:cubicBezTo>
                      <a:pt x="24991" y="5206"/>
                      <a:pt x="27074" y="8330"/>
                      <a:pt x="27074" y="11454"/>
                    </a:cubicBezTo>
                    <a:cubicBezTo>
                      <a:pt x="27074" y="13537"/>
                      <a:pt x="27074" y="16661"/>
                      <a:pt x="27074" y="20826"/>
                    </a:cubicBezTo>
                    <a:cubicBezTo>
                      <a:pt x="27074" y="24991"/>
                      <a:pt x="27074" y="28115"/>
                      <a:pt x="27074" y="30197"/>
                    </a:cubicBezTo>
                    <a:cubicBezTo>
                      <a:pt x="27074" y="33321"/>
                      <a:pt x="24991" y="36445"/>
                      <a:pt x="22908" y="38528"/>
                    </a:cubicBezTo>
                    <a:cubicBezTo>
                      <a:pt x="20826" y="40610"/>
                      <a:pt x="17702" y="41651"/>
                      <a:pt x="13537" y="41651"/>
                    </a:cubicBezTo>
                    <a:cubicBezTo>
                      <a:pt x="9372" y="41651"/>
                      <a:pt x="6248" y="40610"/>
                      <a:pt x="4165" y="38528"/>
                    </a:cubicBezTo>
                    <a:close/>
                    <a:moveTo>
                      <a:pt x="18744" y="34362"/>
                    </a:moveTo>
                    <a:cubicBezTo>
                      <a:pt x="20826" y="33321"/>
                      <a:pt x="20826" y="31239"/>
                      <a:pt x="21867" y="29156"/>
                    </a:cubicBezTo>
                    <a:cubicBezTo>
                      <a:pt x="21867" y="27073"/>
                      <a:pt x="21867" y="24991"/>
                      <a:pt x="21867" y="20826"/>
                    </a:cubicBezTo>
                    <a:cubicBezTo>
                      <a:pt x="21867" y="17702"/>
                      <a:pt x="21867" y="14578"/>
                      <a:pt x="21867" y="12495"/>
                    </a:cubicBezTo>
                    <a:cubicBezTo>
                      <a:pt x="21867" y="10413"/>
                      <a:pt x="20826" y="8330"/>
                      <a:pt x="18744" y="7289"/>
                    </a:cubicBezTo>
                    <a:cubicBezTo>
                      <a:pt x="16661" y="6248"/>
                      <a:pt x="15619" y="5206"/>
                      <a:pt x="12496" y="5206"/>
                    </a:cubicBezTo>
                    <a:cubicBezTo>
                      <a:pt x="9372" y="5206"/>
                      <a:pt x="8331" y="6248"/>
                      <a:pt x="6248" y="7289"/>
                    </a:cubicBezTo>
                    <a:cubicBezTo>
                      <a:pt x="5206" y="8330"/>
                      <a:pt x="4165" y="10413"/>
                      <a:pt x="3124" y="12495"/>
                    </a:cubicBezTo>
                    <a:cubicBezTo>
                      <a:pt x="3124" y="14578"/>
                      <a:pt x="3124" y="16661"/>
                      <a:pt x="3124" y="20826"/>
                    </a:cubicBezTo>
                    <a:cubicBezTo>
                      <a:pt x="3124" y="23950"/>
                      <a:pt x="3124" y="27073"/>
                      <a:pt x="3124" y="29156"/>
                    </a:cubicBezTo>
                    <a:cubicBezTo>
                      <a:pt x="3124" y="31239"/>
                      <a:pt x="4165" y="33321"/>
                      <a:pt x="6248" y="34362"/>
                    </a:cubicBezTo>
                    <a:cubicBezTo>
                      <a:pt x="8331" y="35404"/>
                      <a:pt x="9372" y="36445"/>
                      <a:pt x="12496" y="36445"/>
                    </a:cubicBezTo>
                    <a:cubicBezTo>
                      <a:pt x="15619" y="36445"/>
                      <a:pt x="17702" y="36445"/>
                      <a:pt x="18744" y="34362"/>
                    </a:cubicBezTo>
                    <a:close/>
                  </a:path>
                </a:pathLst>
              </a:custGeom>
              <a:grpFill/>
              <a:ln w="10409" cap="flat">
                <a:noFill/>
                <a:prstDash val="solid"/>
                <a:miter/>
              </a:ln>
            </p:spPr>
            <p:txBody>
              <a:bodyPr rtlCol="0" anchor="ctr"/>
              <a:lstStyle/>
              <a:p>
                <a:endParaRPr lang="en-ID"/>
              </a:p>
            </p:txBody>
          </p:sp>
          <p:sp>
            <p:nvSpPr>
              <p:cNvPr id="131" name="Freeform: Shape 130">
                <a:extLst>
                  <a:ext uri="{FF2B5EF4-FFF2-40B4-BE49-F238E27FC236}">
                    <a16:creationId xmlns:a16="http://schemas.microsoft.com/office/drawing/2014/main" id="{651E1BE4-D018-443B-AC85-4FBF5C92A252}"/>
                  </a:ext>
                </a:extLst>
              </p:cNvPr>
              <p:cNvSpPr/>
              <p:nvPr/>
            </p:nvSpPr>
            <p:spPr>
              <a:xfrm>
                <a:off x="8839665" y="1481430"/>
                <a:ext cx="29156" cy="40887"/>
              </a:xfrm>
              <a:custGeom>
                <a:avLst/>
                <a:gdLst>
                  <a:gd name="connsiteX0" fmla="*/ 26032 w 29156"/>
                  <a:gd name="connsiteY0" fmla="*/ 3401 h 40887"/>
                  <a:gd name="connsiteX1" fmla="*/ 29157 w 29156"/>
                  <a:gd name="connsiteY1" fmla="*/ 12772 h 40887"/>
                  <a:gd name="connsiteX2" fmla="*/ 29157 w 29156"/>
                  <a:gd name="connsiteY2" fmla="*/ 39846 h 40887"/>
                  <a:gd name="connsiteX3" fmla="*/ 28115 w 29156"/>
                  <a:gd name="connsiteY3" fmla="*/ 40887 h 40887"/>
                  <a:gd name="connsiteX4" fmla="*/ 23950 w 29156"/>
                  <a:gd name="connsiteY4" fmla="*/ 40887 h 40887"/>
                  <a:gd name="connsiteX5" fmla="*/ 22908 w 29156"/>
                  <a:gd name="connsiteY5" fmla="*/ 39846 h 40887"/>
                  <a:gd name="connsiteX6" fmla="*/ 22908 w 29156"/>
                  <a:gd name="connsiteY6" fmla="*/ 13814 h 40887"/>
                  <a:gd name="connsiteX7" fmla="*/ 20826 w 29156"/>
                  <a:gd name="connsiteY7" fmla="*/ 7566 h 40887"/>
                  <a:gd name="connsiteX8" fmla="*/ 14578 w 29156"/>
                  <a:gd name="connsiteY8" fmla="*/ 5483 h 40887"/>
                  <a:gd name="connsiteX9" fmla="*/ 8331 w 29156"/>
                  <a:gd name="connsiteY9" fmla="*/ 7566 h 40887"/>
                  <a:gd name="connsiteX10" fmla="*/ 6248 w 29156"/>
                  <a:gd name="connsiteY10" fmla="*/ 13814 h 40887"/>
                  <a:gd name="connsiteX11" fmla="*/ 6248 w 29156"/>
                  <a:gd name="connsiteY11" fmla="*/ 39846 h 40887"/>
                  <a:gd name="connsiteX12" fmla="*/ 5206 w 29156"/>
                  <a:gd name="connsiteY12" fmla="*/ 40887 h 40887"/>
                  <a:gd name="connsiteX13" fmla="*/ 1042 w 29156"/>
                  <a:gd name="connsiteY13" fmla="*/ 40887 h 40887"/>
                  <a:gd name="connsiteX14" fmla="*/ 0 w 29156"/>
                  <a:gd name="connsiteY14" fmla="*/ 39846 h 40887"/>
                  <a:gd name="connsiteX15" fmla="*/ 0 w 29156"/>
                  <a:gd name="connsiteY15" fmla="*/ 1318 h 40887"/>
                  <a:gd name="connsiteX16" fmla="*/ 1042 w 29156"/>
                  <a:gd name="connsiteY16" fmla="*/ 277 h 40887"/>
                  <a:gd name="connsiteX17" fmla="*/ 5206 w 29156"/>
                  <a:gd name="connsiteY17" fmla="*/ 277 h 40887"/>
                  <a:gd name="connsiteX18" fmla="*/ 6248 w 29156"/>
                  <a:gd name="connsiteY18" fmla="*/ 1318 h 40887"/>
                  <a:gd name="connsiteX19" fmla="*/ 6248 w 29156"/>
                  <a:gd name="connsiteY19" fmla="*/ 4442 h 40887"/>
                  <a:gd name="connsiteX20" fmla="*/ 6248 w 29156"/>
                  <a:gd name="connsiteY20" fmla="*/ 4442 h 40887"/>
                  <a:gd name="connsiteX21" fmla="*/ 6248 w 29156"/>
                  <a:gd name="connsiteY21" fmla="*/ 4442 h 40887"/>
                  <a:gd name="connsiteX22" fmla="*/ 15619 w 29156"/>
                  <a:gd name="connsiteY22" fmla="*/ 277 h 40887"/>
                  <a:gd name="connsiteX23" fmla="*/ 26032 w 29156"/>
                  <a:gd name="connsiteY23" fmla="*/ 3401 h 4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56" h="40887">
                    <a:moveTo>
                      <a:pt x="26032" y="3401"/>
                    </a:moveTo>
                    <a:cubicBezTo>
                      <a:pt x="28115" y="5483"/>
                      <a:pt x="29157" y="8607"/>
                      <a:pt x="29157" y="12772"/>
                    </a:cubicBezTo>
                    <a:lnTo>
                      <a:pt x="29157" y="39846"/>
                    </a:lnTo>
                    <a:cubicBezTo>
                      <a:pt x="29157" y="40887"/>
                      <a:pt x="29157" y="40887"/>
                      <a:pt x="28115" y="40887"/>
                    </a:cubicBezTo>
                    <a:lnTo>
                      <a:pt x="23950" y="40887"/>
                    </a:lnTo>
                    <a:cubicBezTo>
                      <a:pt x="22908" y="40887"/>
                      <a:pt x="22908" y="40887"/>
                      <a:pt x="22908" y="39846"/>
                    </a:cubicBezTo>
                    <a:lnTo>
                      <a:pt x="22908" y="13814"/>
                    </a:lnTo>
                    <a:cubicBezTo>
                      <a:pt x="22908" y="10690"/>
                      <a:pt x="21867" y="8607"/>
                      <a:pt x="20826" y="7566"/>
                    </a:cubicBezTo>
                    <a:cubicBezTo>
                      <a:pt x="19785" y="5483"/>
                      <a:pt x="17702" y="5483"/>
                      <a:pt x="14578" y="5483"/>
                    </a:cubicBezTo>
                    <a:cubicBezTo>
                      <a:pt x="11455" y="5483"/>
                      <a:pt x="10413" y="6525"/>
                      <a:pt x="8331" y="7566"/>
                    </a:cubicBezTo>
                    <a:cubicBezTo>
                      <a:pt x="6248" y="8607"/>
                      <a:pt x="6248" y="11731"/>
                      <a:pt x="6248" y="13814"/>
                    </a:cubicBezTo>
                    <a:lnTo>
                      <a:pt x="6248" y="39846"/>
                    </a:lnTo>
                    <a:cubicBezTo>
                      <a:pt x="6248" y="40887"/>
                      <a:pt x="6248" y="40887"/>
                      <a:pt x="5206" y="40887"/>
                    </a:cubicBezTo>
                    <a:lnTo>
                      <a:pt x="1042" y="40887"/>
                    </a:lnTo>
                    <a:cubicBezTo>
                      <a:pt x="0" y="40887"/>
                      <a:pt x="0" y="40887"/>
                      <a:pt x="0" y="39846"/>
                    </a:cubicBezTo>
                    <a:lnTo>
                      <a:pt x="0" y="1318"/>
                    </a:lnTo>
                    <a:cubicBezTo>
                      <a:pt x="0" y="277"/>
                      <a:pt x="0" y="277"/>
                      <a:pt x="1042" y="277"/>
                    </a:cubicBezTo>
                    <a:lnTo>
                      <a:pt x="5206" y="277"/>
                    </a:lnTo>
                    <a:cubicBezTo>
                      <a:pt x="6248" y="277"/>
                      <a:pt x="6248" y="277"/>
                      <a:pt x="6248" y="1318"/>
                    </a:cubicBezTo>
                    <a:lnTo>
                      <a:pt x="6248" y="4442"/>
                    </a:lnTo>
                    <a:cubicBezTo>
                      <a:pt x="6248" y="4442"/>
                      <a:pt x="6248" y="4442"/>
                      <a:pt x="6248" y="4442"/>
                    </a:cubicBezTo>
                    <a:cubicBezTo>
                      <a:pt x="6248" y="4442"/>
                      <a:pt x="6248" y="4442"/>
                      <a:pt x="6248" y="4442"/>
                    </a:cubicBezTo>
                    <a:cubicBezTo>
                      <a:pt x="8331" y="1318"/>
                      <a:pt x="11455" y="277"/>
                      <a:pt x="15619" y="277"/>
                    </a:cubicBezTo>
                    <a:cubicBezTo>
                      <a:pt x="20826" y="-764"/>
                      <a:pt x="23950" y="1318"/>
                      <a:pt x="26032" y="3401"/>
                    </a:cubicBezTo>
                    <a:close/>
                  </a:path>
                </a:pathLst>
              </a:custGeom>
              <a:grpFill/>
              <a:ln w="10409" cap="flat">
                <a:noFill/>
                <a:prstDash val="solid"/>
                <a:miter/>
              </a:ln>
            </p:spPr>
            <p:txBody>
              <a:bodyPr rtlCol="0" anchor="ctr"/>
              <a:lstStyle/>
              <a:p>
                <a:endParaRPr lang="en-ID"/>
              </a:p>
            </p:txBody>
          </p:sp>
          <p:sp>
            <p:nvSpPr>
              <p:cNvPr id="132" name="Freeform: Shape 131">
                <a:extLst>
                  <a:ext uri="{FF2B5EF4-FFF2-40B4-BE49-F238E27FC236}">
                    <a16:creationId xmlns:a16="http://schemas.microsoft.com/office/drawing/2014/main" id="{E167A0DB-74DA-47EE-9BF1-EA2721E7CE2E}"/>
                  </a:ext>
                </a:extLst>
              </p:cNvPr>
              <p:cNvSpPr/>
              <p:nvPr/>
            </p:nvSpPr>
            <p:spPr>
              <a:xfrm>
                <a:off x="8896935" y="1481707"/>
                <a:ext cx="28114" cy="56229"/>
              </a:xfrm>
              <a:custGeom>
                <a:avLst/>
                <a:gdLst>
                  <a:gd name="connsiteX0" fmla="*/ 28115 w 28114"/>
                  <a:gd name="connsiteY0" fmla="*/ 19784 h 56229"/>
                  <a:gd name="connsiteX1" fmla="*/ 27074 w 28114"/>
                  <a:gd name="connsiteY1" fmla="*/ 29156 h 56229"/>
                  <a:gd name="connsiteX2" fmla="*/ 22908 w 28114"/>
                  <a:gd name="connsiteY2" fmla="*/ 37486 h 56229"/>
                  <a:gd name="connsiteX3" fmla="*/ 14578 w 28114"/>
                  <a:gd name="connsiteY3" fmla="*/ 40610 h 56229"/>
                  <a:gd name="connsiteX4" fmla="*/ 9372 w 28114"/>
                  <a:gd name="connsiteY4" fmla="*/ 39569 h 56229"/>
                  <a:gd name="connsiteX5" fmla="*/ 6248 w 28114"/>
                  <a:gd name="connsiteY5" fmla="*/ 36445 h 56229"/>
                  <a:gd name="connsiteX6" fmla="*/ 6248 w 28114"/>
                  <a:gd name="connsiteY6" fmla="*/ 36445 h 56229"/>
                  <a:gd name="connsiteX7" fmla="*/ 6248 w 28114"/>
                  <a:gd name="connsiteY7" fmla="*/ 36445 h 56229"/>
                  <a:gd name="connsiteX8" fmla="*/ 6248 w 28114"/>
                  <a:gd name="connsiteY8" fmla="*/ 55188 h 56229"/>
                  <a:gd name="connsiteX9" fmla="*/ 5206 w 28114"/>
                  <a:gd name="connsiteY9" fmla="*/ 56229 h 56229"/>
                  <a:gd name="connsiteX10" fmla="*/ 1042 w 28114"/>
                  <a:gd name="connsiteY10" fmla="*/ 56229 h 56229"/>
                  <a:gd name="connsiteX11" fmla="*/ 0 w 28114"/>
                  <a:gd name="connsiteY11" fmla="*/ 55188 h 56229"/>
                  <a:gd name="connsiteX12" fmla="*/ 0 w 28114"/>
                  <a:gd name="connsiteY12" fmla="*/ 1041 h 56229"/>
                  <a:gd name="connsiteX13" fmla="*/ 1042 w 28114"/>
                  <a:gd name="connsiteY13" fmla="*/ 0 h 56229"/>
                  <a:gd name="connsiteX14" fmla="*/ 5206 w 28114"/>
                  <a:gd name="connsiteY14" fmla="*/ 0 h 56229"/>
                  <a:gd name="connsiteX15" fmla="*/ 6248 w 28114"/>
                  <a:gd name="connsiteY15" fmla="*/ 1041 h 56229"/>
                  <a:gd name="connsiteX16" fmla="*/ 6248 w 28114"/>
                  <a:gd name="connsiteY16" fmla="*/ 4165 h 56229"/>
                  <a:gd name="connsiteX17" fmla="*/ 6248 w 28114"/>
                  <a:gd name="connsiteY17" fmla="*/ 4165 h 56229"/>
                  <a:gd name="connsiteX18" fmla="*/ 6248 w 28114"/>
                  <a:gd name="connsiteY18" fmla="*/ 4165 h 56229"/>
                  <a:gd name="connsiteX19" fmla="*/ 15619 w 28114"/>
                  <a:gd name="connsiteY19" fmla="*/ 0 h 56229"/>
                  <a:gd name="connsiteX20" fmla="*/ 23950 w 28114"/>
                  <a:gd name="connsiteY20" fmla="*/ 3124 h 56229"/>
                  <a:gd name="connsiteX21" fmla="*/ 28115 w 28114"/>
                  <a:gd name="connsiteY21" fmla="*/ 11454 h 56229"/>
                  <a:gd name="connsiteX22" fmla="*/ 28115 w 28114"/>
                  <a:gd name="connsiteY22" fmla="*/ 19784 h 56229"/>
                  <a:gd name="connsiteX23" fmla="*/ 21867 w 28114"/>
                  <a:gd name="connsiteY23" fmla="*/ 19784 h 56229"/>
                  <a:gd name="connsiteX24" fmla="*/ 20826 w 28114"/>
                  <a:gd name="connsiteY24" fmla="*/ 9372 h 56229"/>
                  <a:gd name="connsiteX25" fmla="*/ 17702 w 28114"/>
                  <a:gd name="connsiteY25" fmla="*/ 5206 h 56229"/>
                  <a:gd name="connsiteX26" fmla="*/ 12496 w 28114"/>
                  <a:gd name="connsiteY26" fmla="*/ 4165 h 56229"/>
                  <a:gd name="connsiteX27" fmla="*/ 8331 w 28114"/>
                  <a:gd name="connsiteY27" fmla="*/ 5206 h 56229"/>
                  <a:gd name="connsiteX28" fmla="*/ 5206 w 28114"/>
                  <a:gd name="connsiteY28" fmla="*/ 9372 h 56229"/>
                  <a:gd name="connsiteX29" fmla="*/ 4165 w 28114"/>
                  <a:gd name="connsiteY29" fmla="*/ 19784 h 56229"/>
                  <a:gd name="connsiteX30" fmla="*/ 5206 w 28114"/>
                  <a:gd name="connsiteY30" fmla="*/ 30197 h 56229"/>
                  <a:gd name="connsiteX31" fmla="*/ 7289 w 28114"/>
                  <a:gd name="connsiteY31" fmla="*/ 34362 h 56229"/>
                  <a:gd name="connsiteX32" fmla="*/ 11455 w 28114"/>
                  <a:gd name="connsiteY32" fmla="*/ 35404 h 56229"/>
                  <a:gd name="connsiteX33" fmla="*/ 18744 w 28114"/>
                  <a:gd name="connsiteY33" fmla="*/ 30197 h 56229"/>
                  <a:gd name="connsiteX34" fmla="*/ 21867 w 28114"/>
                  <a:gd name="connsiteY34" fmla="*/ 19784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8114" h="56229">
                    <a:moveTo>
                      <a:pt x="28115" y="19784"/>
                    </a:moveTo>
                    <a:cubicBezTo>
                      <a:pt x="28115" y="22908"/>
                      <a:pt x="28115" y="26032"/>
                      <a:pt x="27074" y="29156"/>
                    </a:cubicBezTo>
                    <a:cubicBezTo>
                      <a:pt x="26032" y="33321"/>
                      <a:pt x="24991" y="36445"/>
                      <a:pt x="22908" y="37486"/>
                    </a:cubicBezTo>
                    <a:cubicBezTo>
                      <a:pt x="20826" y="39569"/>
                      <a:pt x="17702" y="40610"/>
                      <a:pt x="14578" y="40610"/>
                    </a:cubicBezTo>
                    <a:cubicBezTo>
                      <a:pt x="12496" y="40610"/>
                      <a:pt x="10413" y="40610"/>
                      <a:pt x="9372" y="39569"/>
                    </a:cubicBezTo>
                    <a:cubicBezTo>
                      <a:pt x="8331" y="38528"/>
                      <a:pt x="7289" y="37486"/>
                      <a:pt x="6248" y="36445"/>
                    </a:cubicBezTo>
                    <a:cubicBezTo>
                      <a:pt x="6248" y="36445"/>
                      <a:pt x="6248" y="36445"/>
                      <a:pt x="6248" y="36445"/>
                    </a:cubicBezTo>
                    <a:cubicBezTo>
                      <a:pt x="6248" y="36445"/>
                      <a:pt x="6248" y="36445"/>
                      <a:pt x="6248" y="36445"/>
                    </a:cubicBezTo>
                    <a:lnTo>
                      <a:pt x="6248" y="55188"/>
                    </a:lnTo>
                    <a:cubicBezTo>
                      <a:pt x="6248" y="56229"/>
                      <a:pt x="6248" y="56229"/>
                      <a:pt x="5206" y="56229"/>
                    </a:cubicBezTo>
                    <a:lnTo>
                      <a:pt x="1042" y="56229"/>
                    </a:lnTo>
                    <a:cubicBezTo>
                      <a:pt x="0" y="56229"/>
                      <a:pt x="0" y="56229"/>
                      <a:pt x="0" y="55188"/>
                    </a:cubicBezTo>
                    <a:lnTo>
                      <a:pt x="0" y="1041"/>
                    </a:lnTo>
                    <a:cubicBezTo>
                      <a:pt x="0" y="0"/>
                      <a:pt x="0" y="0"/>
                      <a:pt x="1042" y="0"/>
                    </a:cubicBezTo>
                    <a:lnTo>
                      <a:pt x="5206" y="0"/>
                    </a:lnTo>
                    <a:cubicBezTo>
                      <a:pt x="6248" y="0"/>
                      <a:pt x="6248" y="0"/>
                      <a:pt x="6248" y="1041"/>
                    </a:cubicBezTo>
                    <a:lnTo>
                      <a:pt x="6248" y="4165"/>
                    </a:lnTo>
                    <a:cubicBezTo>
                      <a:pt x="6248" y="4165"/>
                      <a:pt x="6248" y="4165"/>
                      <a:pt x="6248" y="4165"/>
                    </a:cubicBezTo>
                    <a:cubicBezTo>
                      <a:pt x="6248" y="4165"/>
                      <a:pt x="6248" y="4165"/>
                      <a:pt x="6248" y="4165"/>
                    </a:cubicBezTo>
                    <a:cubicBezTo>
                      <a:pt x="8331" y="1041"/>
                      <a:pt x="11455" y="0"/>
                      <a:pt x="15619" y="0"/>
                    </a:cubicBezTo>
                    <a:cubicBezTo>
                      <a:pt x="18744" y="0"/>
                      <a:pt x="21867" y="1041"/>
                      <a:pt x="23950" y="3124"/>
                    </a:cubicBezTo>
                    <a:cubicBezTo>
                      <a:pt x="26032" y="5206"/>
                      <a:pt x="27074" y="7289"/>
                      <a:pt x="28115" y="11454"/>
                    </a:cubicBezTo>
                    <a:cubicBezTo>
                      <a:pt x="27074" y="13537"/>
                      <a:pt x="28115" y="16661"/>
                      <a:pt x="28115" y="19784"/>
                    </a:cubicBezTo>
                    <a:close/>
                    <a:moveTo>
                      <a:pt x="21867" y="19784"/>
                    </a:moveTo>
                    <a:cubicBezTo>
                      <a:pt x="21867" y="15619"/>
                      <a:pt x="21867" y="12495"/>
                      <a:pt x="20826" y="9372"/>
                    </a:cubicBezTo>
                    <a:cubicBezTo>
                      <a:pt x="19785" y="7289"/>
                      <a:pt x="18744" y="6248"/>
                      <a:pt x="17702" y="5206"/>
                    </a:cubicBezTo>
                    <a:cubicBezTo>
                      <a:pt x="16661" y="4165"/>
                      <a:pt x="14578" y="4165"/>
                      <a:pt x="12496" y="4165"/>
                    </a:cubicBezTo>
                    <a:cubicBezTo>
                      <a:pt x="10413" y="4165"/>
                      <a:pt x="9372" y="4165"/>
                      <a:pt x="8331" y="5206"/>
                    </a:cubicBezTo>
                    <a:cubicBezTo>
                      <a:pt x="7289" y="6248"/>
                      <a:pt x="6248" y="7289"/>
                      <a:pt x="5206" y="9372"/>
                    </a:cubicBezTo>
                    <a:cubicBezTo>
                      <a:pt x="4165" y="11454"/>
                      <a:pt x="4165" y="14578"/>
                      <a:pt x="4165" y="19784"/>
                    </a:cubicBezTo>
                    <a:cubicBezTo>
                      <a:pt x="4165" y="23950"/>
                      <a:pt x="4165" y="28115"/>
                      <a:pt x="5206" y="30197"/>
                    </a:cubicBezTo>
                    <a:cubicBezTo>
                      <a:pt x="6248" y="32280"/>
                      <a:pt x="6248" y="33321"/>
                      <a:pt x="7289" y="34362"/>
                    </a:cubicBezTo>
                    <a:cubicBezTo>
                      <a:pt x="8331" y="35404"/>
                      <a:pt x="9372" y="35404"/>
                      <a:pt x="11455" y="35404"/>
                    </a:cubicBezTo>
                    <a:cubicBezTo>
                      <a:pt x="14578" y="35404"/>
                      <a:pt x="17702" y="33321"/>
                      <a:pt x="18744" y="30197"/>
                    </a:cubicBezTo>
                    <a:cubicBezTo>
                      <a:pt x="21867" y="28115"/>
                      <a:pt x="21867" y="23950"/>
                      <a:pt x="21867" y="19784"/>
                    </a:cubicBezTo>
                    <a:close/>
                  </a:path>
                </a:pathLst>
              </a:custGeom>
              <a:grpFill/>
              <a:ln w="10409" cap="flat">
                <a:noFill/>
                <a:prstDash val="solid"/>
                <a:miter/>
              </a:ln>
            </p:spPr>
            <p:txBody>
              <a:bodyPr rtlCol="0" anchor="ctr"/>
              <a:lstStyle/>
              <a:p>
                <a:endParaRPr lang="en-ID"/>
              </a:p>
            </p:txBody>
          </p:sp>
          <p:sp>
            <p:nvSpPr>
              <p:cNvPr id="133" name="Freeform: Shape 132">
                <a:extLst>
                  <a:ext uri="{FF2B5EF4-FFF2-40B4-BE49-F238E27FC236}">
                    <a16:creationId xmlns:a16="http://schemas.microsoft.com/office/drawing/2014/main" id="{691F537E-D6FB-429D-889F-F6752C67E725}"/>
                  </a:ext>
                </a:extLst>
              </p:cNvPr>
              <p:cNvSpPr/>
              <p:nvPr/>
            </p:nvSpPr>
            <p:spPr>
              <a:xfrm>
                <a:off x="8932339" y="1480666"/>
                <a:ext cx="21606" cy="40610"/>
              </a:xfrm>
              <a:custGeom>
                <a:avLst/>
                <a:gdLst>
                  <a:gd name="connsiteX0" fmla="*/ 20826 w 21606"/>
                  <a:gd name="connsiteY0" fmla="*/ 1041 h 40610"/>
                  <a:gd name="connsiteX1" fmla="*/ 20826 w 21606"/>
                  <a:gd name="connsiteY1" fmla="*/ 1041 h 40610"/>
                  <a:gd name="connsiteX2" fmla="*/ 19785 w 21606"/>
                  <a:gd name="connsiteY2" fmla="*/ 6248 h 40610"/>
                  <a:gd name="connsiteX3" fmla="*/ 18743 w 21606"/>
                  <a:gd name="connsiteY3" fmla="*/ 6248 h 40610"/>
                  <a:gd name="connsiteX4" fmla="*/ 15619 w 21606"/>
                  <a:gd name="connsiteY4" fmla="*/ 5206 h 40610"/>
                  <a:gd name="connsiteX5" fmla="*/ 14578 w 21606"/>
                  <a:gd name="connsiteY5" fmla="*/ 5206 h 40610"/>
                  <a:gd name="connsiteX6" fmla="*/ 8330 w 21606"/>
                  <a:gd name="connsiteY6" fmla="*/ 8330 h 40610"/>
                  <a:gd name="connsiteX7" fmla="*/ 6247 w 21606"/>
                  <a:gd name="connsiteY7" fmla="*/ 15619 h 40610"/>
                  <a:gd name="connsiteX8" fmla="*/ 6247 w 21606"/>
                  <a:gd name="connsiteY8" fmla="*/ 39569 h 40610"/>
                  <a:gd name="connsiteX9" fmla="*/ 5206 w 21606"/>
                  <a:gd name="connsiteY9" fmla="*/ 40610 h 40610"/>
                  <a:gd name="connsiteX10" fmla="*/ 1041 w 21606"/>
                  <a:gd name="connsiteY10" fmla="*/ 40610 h 40610"/>
                  <a:gd name="connsiteX11" fmla="*/ 0 w 21606"/>
                  <a:gd name="connsiteY11" fmla="*/ 39569 h 40610"/>
                  <a:gd name="connsiteX12" fmla="*/ 0 w 21606"/>
                  <a:gd name="connsiteY12" fmla="*/ 2083 h 40610"/>
                  <a:gd name="connsiteX13" fmla="*/ 1041 w 21606"/>
                  <a:gd name="connsiteY13" fmla="*/ 1041 h 40610"/>
                  <a:gd name="connsiteX14" fmla="*/ 5206 w 21606"/>
                  <a:gd name="connsiteY14" fmla="*/ 1041 h 40610"/>
                  <a:gd name="connsiteX15" fmla="*/ 6247 w 21606"/>
                  <a:gd name="connsiteY15" fmla="*/ 2083 h 40610"/>
                  <a:gd name="connsiteX16" fmla="*/ 6247 w 21606"/>
                  <a:gd name="connsiteY16" fmla="*/ 7289 h 40610"/>
                  <a:gd name="connsiteX17" fmla="*/ 6247 w 21606"/>
                  <a:gd name="connsiteY17" fmla="*/ 7289 h 40610"/>
                  <a:gd name="connsiteX18" fmla="*/ 6247 w 21606"/>
                  <a:gd name="connsiteY18" fmla="*/ 7289 h 40610"/>
                  <a:gd name="connsiteX19" fmla="*/ 9372 w 21606"/>
                  <a:gd name="connsiteY19" fmla="*/ 2083 h 40610"/>
                  <a:gd name="connsiteX20" fmla="*/ 14578 w 21606"/>
                  <a:gd name="connsiteY20" fmla="*/ 0 h 40610"/>
                  <a:gd name="connsiteX21" fmla="*/ 20826 w 21606"/>
                  <a:gd name="connsiteY21" fmla="*/ 1041 h 4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606" h="40610">
                    <a:moveTo>
                      <a:pt x="20826" y="1041"/>
                    </a:moveTo>
                    <a:cubicBezTo>
                      <a:pt x="21867" y="2083"/>
                      <a:pt x="21867" y="2083"/>
                      <a:pt x="20826" y="1041"/>
                    </a:cubicBezTo>
                    <a:lnTo>
                      <a:pt x="19785" y="6248"/>
                    </a:lnTo>
                    <a:cubicBezTo>
                      <a:pt x="19785" y="7289"/>
                      <a:pt x="19785" y="7289"/>
                      <a:pt x="18743" y="6248"/>
                    </a:cubicBezTo>
                    <a:cubicBezTo>
                      <a:pt x="17702" y="6248"/>
                      <a:pt x="16660" y="5206"/>
                      <a:pt x="15619" y="5206"/>
                    </a:cubicBezTo>
                    <a:lnTo>
                      <a:pt x="14578" y="5206"/>
                    </a:lnTo>
                    <a:cubicBezTo>
                      <a:pt x="12496" y="5206"/>
                      <a:pt x="10413" y="6248"/>
                      <a:pt x="8330" y="8330"/>
                    </a:cubicBezTo>
                    <a:cubicBezTo>
                      <a:pt x="7289" y="10413"/>
                      <a:pt x="6247" y="12495"/>
                      <a:pt x="6247" y="15619"/>
                    </a:cubicBezTo>
                    <a:lnTo>
                      <a:pt x="6247" y="39569"/>
                    </a:lnTo>
                    <a:cubicBezTo>
                      <a:pt x="6247" y="40610"/>
                      <a:pt x="6247" y="40610"/>
                      <a:pt x="5206" y="40610"/>
                    </a:cubicBezTo>
                    <a:lnTo>
                      <a:pt x="1041" y="40610"/>
                    </a:lnTo>
                    <a:cubicBezTo>
                      <a:pt x="0" y="40610"/>
                      <a:pt x="0" y="40610"/>
                      <a:pt x="0" y="39569"/>
                    </a:cubicBezTo>
                    <a:lnTo>
                      <a:pt x="0" y="2083"/>
                    </a:lnTo>
                    <a:cubicBezTo>
                      <a:pt x="0" y="1041"/>
                      <a:pt x="0" y="1041"/>
                      <a:pt x="1041" y="1041"/>
                    </a:cubicBezTo>
                    <a:lnTo>
                      <a:pt x="5206" y="1041"/>
                    </a:lnTo>
                    <a:cubicBezTo>
                      <a:pt x="6247" y="1041"/>
                      <a:pt x="6247" y="1041"/>
                      <a:pt x="6247" y="2083"/>
                    </a:cubicBezTo>
                    <a:lnTo>
                      <a:pt x="6247" y="7289"/>
                    </a:lnTo>
                    <a:cubicBezTo>
                      <a:pt x="6247" y="7289"/>
                      <a:pt x="6247" y="7289"/>
                      <a:pt x="6247" y="7289"/>
                    </a:cubicBezTo>
                    <a:cubicBezTo>
                      <a:pt x="6247" y="7289"/>
                      <a:pt x="6247" y="7289"/>
                      <a:pt x="6247" y="7289"/>
                    </a:cubicBezTo>
                    <a:cubicBezTo>
                      <a:pt x="7289" y="5206"/>
                      <a:pt x="8330" y="4165"/>
                      <a:pt x="9372" y="2083"/>
                    </a:cubicBezTo>
                    <a:cubicBezTo>
                      <a:pt x="10413" y="1041"/>
                      <a:pt x="12496" y="0"/>
                      <a:pt x="14578" y="0"/>
                    </a:cubicBezTo>
                    <a:cubicBezTo>
                      <a:pt x="18743" y="1041"/>
                      <a:pt x="19785" y="1041"/>
                      <a:pt x="20826" y="1041"/>
                    </a:cubicBezTo>
                    <a:close/>
                  </a:path>
                </a:pathLst>
              </a:custGeom>
              <a:grpFill/>
              <a:ln w="10409" cap="flat">
                <a:noFill/>
                <a:prstDash val="solid"/>
                <a:miter/>
              </a:ln>
            </p:spPr>
            <p:txBody>
              <a:bodyPr rtlCol="0" anchor="ctr"/>
              <a:lstStyle/>
              <a:p>
                <a:endParaRPr lang="en-ID"/>
              </a:p>
            </p:txBody>
          </p:sp>
          <p:sp>
            <p:nvSpPr>
              <p:cNvPr id="134" name="Freeform: Shape 133">
                <a:extLst>
                  <a:ext uri="{FF2B5EF4-FFF2-40B4-BE49-F238E27FC236}">
                    <a16:creationId xmlns:a16="http://schemas.microsoft.com/office/drawing/2014/main" id="{5D1C6235-A1E9-428B-8301-7DC915D6C107}"/>
                  </a:ext>
                </a:extLst>
              </p:cNvPr>
              <p:cNvSpPr/>
              <p:nvPr/>
            </p:nvSpPr>
            <p:spPr>
              <a:xfrm>
                <a:off x="8960454" y="1481707"/>
                <a:ext cx="28114" cy="40610"/>
              </a:xfrm>
              <a:custGeom>
                <a:avLst/>
                <a:gdLst>
                  <a:gd name="connsiteX0" fmla="*/ 18743 w 28114"/>
                  <a:gd name="connsiteY0" fmla="*/ 34362 h 40610"/>
                  <a:gd name="connsiteX1" fmla="*/ 21867 w 28114"/>
                  <a:gd name="connsiteY1" fmla="*/ 30197 h 40610"/>
                  <a:gd name="connsiteX2" fmla="*/ 22908 w 28114"/>
                  <a:gd name="connsiteY2" fmla="*/ 29156 h 40610"/>
                  <a:gd name="connsiteX3" fmla="*/ 27073 w 28114"/>
                  <a:gd name="connsiteY3" fmla="*/ 30197 h 40610"/>
                  <a:gd name="connsiteX4" fmla="*/ 27073 w 28114"/>
                  <a:gd name="connsiteY4" fmla="*/ 30197 h 40610"/>
                  <a:gd name="connsiteX5" fmla="*/ 27073 w 28114"/>
                  <a:gd name="connsiteY5" fmla="*/ 31239 h 40610"/>
                  <a:gd name="connsiteX6" fmla="*/ 21867 w 28114"/>
                  <a:gd name="connsiteY6" fmla="*/ 38528 h 40610"/>
                  <a:gd name="connsiteX7" fmla="*/ 13537 w 28114"/>
                  <a:gd name="connsiteY7" fmla="*/ 40610 h 40610"/>
                  <a:gd name="connsiteX8" fmla="*/ 4165 w 28114"/>
                  <a:gd name="connsiteY8" fmla="*/ 37486 h 40610"/>
                  <a:gd name="connsiteX9" fmla="*/ 0 w 28114"/>
                  <a:gd name="connsiteY9" fmla="*/ 29156 h 40610"/>
                  <a:gd name="connsiteX10" fmla="*/ 0 w 28114"/>
                  <a:gd name="connsiteY10" fmla="*/ 23950 h 40610"/>
                  <a:gd name="connsiteX11" fmla="*/ 0 w 28114"/>
                  <a:gd name="connsiteY11" fmla="*/ 19784 h 40610"/>
                  <a:gd name="connsiteX12" fmla="*/ 0 w 28114"/>
                  <a:gd name="connsiteY12" fmla="*/ 17702 h 40610"/>
                  <a:gd name="connsiteX13" fmla="*/ 0 w 28114"/>
                  <a:gd name="connsiteY13" fmla="*/ 11454 h 40610"/>
                  <a:gd name="connsiteX14" fmla="*/ 4165 w 28114"/>
                  <a:gd name="connsiteY14" fmla="*/ 3124 h 40610"/>
                  <a:gd name="connsiteX15" fmla="*/ 13537 w 28114"/>
                  <a:gd name="connsiteY15" fmla="*/ 0 h 40610"/>
                  <a:gd name="connsiteX16" fmla="*/ 23949 w 28114"/>
                  <a:gd name="connsiteY16" fmla="*/ 3124 h 40610"/>
                  <a:gd name="connsiteX17" fmla="*/ 28115 w 28114"/>
                  <a:gd name="connsiteY17" fmla="*/ 12495 h 40610"/>
                  <a:gd name="connsiteX18" fmla="*/ 28115 w 28114"/>
                  <a:gd name="connsiteY18" fmla="*/ 21867 h 40610"/>
                  <a:gd name="connsiteX19" fmla="*/ 27073 w 28114"/>
                  <a:gd name="connsiteY19" fmla="*/ 22908 h 40610"/>
                  <a:gd name="connsiteX20" fmla="*/ 5206 w 28114"/>
                  <a:gd name="connsiteY20" fmla="*/ 22908 h 40610"/>
                  <a:gd name="connsiteX21" fmla="*/ 5206 w 28114"/>
                  <a:gd name="connsiteY21" fmla="*/ 22908 h 40610"/>
                  <a:gd name="connsiteX22" fmla="*/ 5206 w 28114"/>
                  <a:gd name="connsiteY22" fmla="*/ 28115 h 40610"/>
                  <a:gd name="connsiteX23" fmla="*/ 8330 w 28114"/>
                  <a:gd name="connsiteY23" fmla="*/ 33321 h 40610"/>
                  <a:gd name="connsiteX24" fmla="*/ 14578 w 28114"/>
                  <a:gd name="connsiteY24" fmla="*/ 35404 h 40610"/>
                  <a:gd name="connsiteX25" fmla="*/ 18743 w 28114"/>
                  <a:gd name="connsiteY25" fmla="*/ 34362 h 40610"/>
                  <a:gd name="connsiteX26" fmla="*/ 7289 w 28114"/>
                  <a:gd name="connsiteY26" fmla="*/ 6248 h 40610"/>
                  <a:gd name="connsiteX27" fmla="*/ 4165 w 28114"/>
                  <a:gd name="connsiteY27" fmla="*/ 11454 h 40610"/>
                  <a:gd name="connsiteX28" fmla="*/ 4165 w 28114"/>
                  <a:gd name="connsiteY28" fmla="*/ 16661 h 40610"/>
                  <a:gd name="connsiteX29" fmla="*/ 4165 w 28114"/>
                  <a:gd name="connsiteY29" fmla="*/ 16661 h 40610"/>
                  <a:gd name="connsiteX30" fmla="*/ 20826 w 28114"/>
                  <a:gd name="connsiteY30" fmla="*/ 16661 h 40610"/>
                  <a:gd name="connsiteX31" fmla="*/ 20826 w 28114"/>
                  <a:gd name="connsiteY31" fmla="*/ 16661 h 40610"/>
                  <a:gd name="connsiteX32" fmla="*/ 20826 w 28114"/>
                  <a:gd name="connsiteY32" fmla="*/ 11454 h 40610"/>
                  <a:gd name="connsiteX33" fmla="*/ 17702 w 28114"/>
                  <a:gd name="connsiteY33" fmla="*/ 6248 h 40610"/>
                  <a:gd name="connsiteX34" fmla="*/ 11454 w 28114"/>
                  <a:gd name="connsiteY34" fmla="*/ 4165 h 40610"/>
                  <a:gd name="connsiteX35" fmla="*/ 7289 w 28114"/>
                  <a:gd name="connsiteY35" fmla="*/ 6248 h 4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114" h="40610">
                    <a:moveTo>
                      <a:pt x="18743" y="34362"/>
                    </a:moveTo>
                    <a:cubicBezTo>
                      <a:pt x="19784" y="33321"/>
                      <a:pt x="20826" y="32280"/>
                      <a:pt x="21867" y="30197"/>
                    </a:cubicBezTo>
                    <a:cubicBezTo>
                      <a:pt x="21867" y="30197"/>
                      <a:pt x="21867" y="29156"/>
                      <a:pt x="22908" y="29156"/>
                    </a:cubicBezTo>
                    <a:lnTo>
                      <a:pt x="27073" y="30197"/>
                    </a:lnTo>
                    <a:cubicBezTo>
                      <a:pt x="27073" y="30197"/>
                      <a:pt x="27073" y="30197"/>
                      <a:pt x="27073" y="30197"/>
                    </a:cubicBezTo>
                    <a:cubicBezTo>
                      <a:pt x="27073" y="30197"/>
                      <a:pt x="27073" y="30197"/>
                      <a:pt x="27073" y="31239"/>
                    </a:cubicBezTo>
                    <a:cubicBezTo>
                      <a:pt x="26032" y="34362"/>
                      <a:pt x="24990" y="36445"/>
                      <a:pt x="21867" y="38528"/>
                    </a:cubicBezTo>
                    <a:cubicBezTo>
                      <a:pt x="19784" y="40610"/>
                      <a:pt x="16660" y="40610"/>
                      <a:pt x="13537" y="40610"/>
                    </a:cubicBezTo>
                    <a:cubicBezTo>
                      <a:pt x="9371" y="40610"/>
                      <a:pt x="6247" y="39569"/>
                      <a:pt x="4165" y="37486"/>
                    </a:cubicBezTo>
                    <a:cubicBezTo>
                      <a:pt x="2083" y="35404"/>
                      <a:pt x="0" y="32280"/>
                      <a:pt x="0" y="29156"/>
                    </a:cubicBezTo>
                    <a:cubicBezTo>
                      <a:pt x="0" y="28115"/>
                      <a:pt x="0" y="26032"/>
                      <a:pt x="0" y="23950"/>
                    </a:cubicBezTo>
                    <a:cubicBezTo>
                      <a:pt x="0" y="21867"/>
                      <a:pt x="0" y="20826"/>
                      <a:pt x="0" y="19784"/>
                    </a:cubicBezTo>
                    <a:cubicBezTo>
                      <a:pt x="0" y="18743"/>
                      <a:pt x="0" y="17702"/>
                      <a:pt x="0" y="17702"/>
                    </a:cubicBezTo>
                    <a:cubicBezTo>
                      <a:pt x="0" y="14578"/>
                      <a:pt x="0" y="12495"/>
                      <a:pt x="0" y="11454"/>
                    </a:cubicBezTo>
                    <a:cubicBezTo>
                      <a:pt x="0" y="8330"/>
                      <a:pt x="2083" y="5206"/>
                      <a:pt x="4165" y="3124"/>
                    </a:cubicBezTo>
                    <a:cubicBezTo>
                      <a:pt x="6247" y="1041"/>
                      <a:pt x="9371" y="0"/>
                      <a:pt x="13537" y="0"/>
                    </a:cubicBezTo>
                    <a:cubicBezTo>
                      <a:pt x="17702" y="0"/>
                      <a:pt x="20826" y="1041"/>
                      <a:pt x="23949" y="3124"/>
                    </a:cubicBezTo>
                    <a:cubicBezTo>
                      <a:pt x="26032" y="5206"/>
                      <a:pt x="28115" y="8330"/>
                      <a:pt x="28115" y="12495"/>
                    </a:cubicBezTo>
                    <a:cubicBezTo>
                      <a:pt x="28115" y="14578"/>
                      <a:pt x="28115" y="17702"/>
                      <a:pt x="28115" y="21867"/>
                    </a:cubicBezTo>
                    <a:cubicBezTo>
                      <a:pt x="28115" y="22908"/>
                      <a:pt x="28115" y="22908"/>
                      <a:pt x="27073" y="22908"/>
                    </a:cubicBezTo>
                    <a:lnTo>
                      <a:pt x="5206" y="22908"/>
                    </a:lnTo>
                    <a:cubicBezTo>
                      <a:pt x="5206" y="22908"/>
                      <a:pt x="5206" y="22908"/>
                      <a:pt x="5206" y="22908"/>
                    </a:cubicBezTo>
                    <a:cubicBezTo>
                      <a:pt x="5206" y="24991"/>
                      <a:pt x="5206" y="26032"/>
                      <a:pt x="5206" y="28115"/>
                    </a:cubicBezTo>
                    <a:cubicBezTo>
                      <a:pt x="5206" y="30197"/>
                      <a:pt x="6247" y="32280"/>
                      <a:pt x="8330" y="33321"/>
                    </a:cubicBezTo>
                    <a:cubicBezTo>
                      <a:pt x="10413" y="34362"/>
                      <a:pt x="11454" y="35404"/>
                      <a:pt x="14578" y="35404"/>
                    </a:cubicBezTo>
                    <a:cubicBezTo>
                      <a:pt x="15619" y="35404"/>
                      <a:pt x="17702" y="35404"/>
                      <a:pt x="18743" y="34362"/>
                    </a:cubicBezTo>
                    <a:close/>
                    <a:moveTo>
                      <a:pt x="7289" y="6248"/>
                    </a:moveTo>
                    <a:cubicBezTo>
                      <a:pt x="6247" y="7289"/>
                      <a:pt x="5206" y="9372"/>
                      <a:pt x="4165" y="11454"/>
                    </a:cubicBezTo>
                    <a:cubicBezTo>
                      <a:pt x="4165" y="13537"/>
                      <a:pt x="4165" y="15619"/>
                      <a:pt x="4165" y="16661"/>
                    </a:cubicBezTo>
                    <a:cubicBezTo>
                      <a:pt x="4165" y="16661"/>
                      <a:pt x="4165" y="16661"/>
                      <a:pt x="4165" y="16661"/>
                    </a:cubicBezTo>
                    <a:lnTo>
                      <a:pt x="20826" y="16661"/>
                    </a:lnTo>
                    <a:cubicBezTo>
                      <a:pt x="20826" y="16661"/>
                      <a:pt x="20826" y="16661"/>
                      <a:pt x="20826" y="16661"/>
                    </a:cubicBezTo>
                    <a:cubicBezTo>
                      <a:pt x="20826" y="15619"/>
                      <a:pt x="20826" y="13537"/>
                      <a:pt x="20826" y="11454"/>
                    </a:cubicBezTo>
                    <a:cubicBezTo>
                      <a:pt x="20826" y="9372"/>
                      <a:pt x="19784" y="7289"/>
                      <a:pt x="17702" y="6248"/>
                    </a:cubicBezTo>
                    <a:cubicBezTo>
                      <a:pt x="16660" y="5206"/>
                      <a:pt x="14578" y="4165"/>
                      <a:pt x="11454" y="4165"/>
                    </a:cubicBezTo>
                    <a:cubicBezTo>
                      <a:pt x="10413" y="4165"/>
                      <a:pt x="9371" y="5206"/>
                      <a:pt x="7289" y="6248"/>
                    </a:cubicBezTo>
                    <a:close/>
                  </a:path>
                </a:pathLst>
              </a:custGeom>
              <a:grpFill/>
              <a:ln w="10409" cap="flat">
                <a:noFill/>
                <a:prstDash val="solid"/>
                <a:miter/>
              </a:ln>
            </p:spPr>
            <p:txBody>
              <a:bodyPr rtlCol="0" anchor="ctr"/>
              <a:lstStyle/>
              <a:p>
                <a:endParaRPr lang="en-ID"/>
              </a:p>
            </p:txBody>
          </p:sp>
          <p:sp>
            <p:nvSpPr>
              <p:cNvPr id="135" name="Freeform: Shape 134">
                <a:extLst>
                  <a:ext uri="{FF2B5EF4-FFF2-40B4-BE49-F238E27FC236}">
                    <a16:creationId xmlns:a16="http://schemas.microsoft.com/office/drawing/2014/main" id="{14D388FC-852D-4651-8044-B7DE65290EA0}"/>
                  </a:ext>
                </a:extLst>
              </p:cNvPr>
              <p:cNvSpPr/>
              <p:nvPr/>
            </p:nvSpPr>
            <p:spPr>
              <a:xfrm>
                <a:off x="8994816" y="1481707"/>
                <a:ext cx="24991" cy="41651"/>
              </a:xfrm>
              <a:custGeom>
                <a:avLst/>
                <a:gdLst>
                  <a:gd name="connsiteX0" fmla="*/ 4165 w 24991"/>
                  <a:gd name="connsiteY0" fmla="*/ 37486 h 41651"/>
                  <a:gd name="connsiteX1" fmla="*/ 0 w 24991"/>
                  <a:gd name="connsiteY1" fmla="*/ 30197 h 41651"/>
                  <a:gd name="connsiteX2" fmla="*/ 0 w 24991"/>
                  <a:gd name="connsiteY2" fmla="*/ 29156 h 41651"/>
                  <a:gd name="connsiteX3" fmla="*/ 1041 w 24991"/>
                  <a:gd name="connsiteY3" fmla="*/ 28115 h 41651"/>
                  <a:gd name="connsiteX4" fmla="*/ 5206 w 24991"/>
                  <a:gd name="connsiteY4" fmla="*/ 28115 h 41651"/>
                  <a:gd name="connsiteX5" fmla="*/ 6247 w 24991"/>
                  <a:gd name="connsiteY5" fmla="*/ 29156 h 41651"/>
                  <a:gd name="connsiteX6" fmla="*/ 6247 w 24991"/>
                  <a:gd name="connsiteY6" fmla="*/ 30197 h 41651"/>
                  <a:gd name="connsiteX7" fmla="*/ 8330 w 24991"/>
                  <a:gd name="connsiteY7" fmla="*/ 34362 h 41651"/>
                  <a:gd name="connsiteX8" fmla="*/ 14578 w 24991"/>
                  <a:gd name="connsiteY8" fmla="*/ 36445 h 41651"/>
                  <a:gd name="connsiteX9" fmla="*/ 19785 w 24991"/>
                  <a:gd name="connsiteY9" fmla="*/ 34362 h 41651"/>
                  <a:gd name="connsiteX10" fmla="*/ 21867 w 24991"/>
                  <a:gd name="connsiteY10" fmla="*/ 30197 h 41651"/>
                  <a:gd name="connsiteX11" fmla="*/ 20826 w 24991"/>
                  <a:gd name="connsiteY11" fmla="*/ 27073 h 41651"/>
                  <a:gd name="connsiteX12" fmla="*/ 17702 w 24991"/>
                  <a:gd name="connsiteY12" fmla="*/ 24991 h 41651"/>
                  <a:gd name="connsiteX13" fmla="*/ 12496 w 24991"/>
                  <a:gd name="connsiteY13" fmla="*/ 22908 h 41651"/>
                  <a:gd name="connsiteX14" fmla="*/ 6247 w 24991"/>
                  <a:gd name="connsiteY14" fmla="*/ 20826 h 41651"/>
                  <a:gd name="connsiteX15" fmla="*/ 2083 w 24991"/>
                  <a:gd name="connsiteY15" fmla="*/ 17702 h 41651"/>
                  <a:gd name="connsiteX16" fmla="*/ 0 w 24991"/>
                  <a:gd name="connsiteY16" fmla="*/ 11454 h 41651"/>
                  <a:gd name="connsiteX17" fmla="*/ 3124 w 24991"/>
                  <a:gd name="connsiteY17" fmla="*/ 3124 h 41651"/>
                  <a:gd name="connsiteX18" fmla="*/ 12496 w 24991"/>
                  <a:gd name="connsiteY18" fmla="*/ 0 h 41651"/>
                  <a:gd name="connsiteX19" fmla="*/ 21867 w 24991"/>
                  <a:gd name="connsiteY19" fmla="*/ 3124 h 41651"/>
                  <a:gd name="connsiteX20" fmla="*/ 24991 w 24991"/>
                  <a:gd name="connsiteY20" fmla="*/ 11454 h 41651"/>
                  <a:gd name="connsiteX21" fmla="*/ 24991 w 24991"/>
                  <a:gd name="connsiteY21" fmla="*/ 11454 h 41651"/>
                  <a:gd name="connsiteX22" fmla="*/ 23949 w 24991"/>
                  <a:gd name="connsiteY22" fmla="*/ 12495 h 41651"/>
                  <a:gd name="connsiteX23" fmla="*/ 19785 w 24991"/>
                  <a:gd name="connsiteY23" fmla="*/ 12495 h 41651"/>
                  <a:gd name="connsiteX24" fmla="*/ 18743 w 24991"/>
                  <a:gd name="connsiteY24" fmla="*/ 11454 h 41651"/>
                  <a:gd name="connsiteX25" fmla="*/ 18743 w 24991"/>
                  <a:gd name="connsiteY25" fmla="*/ 11454 h 41651"/>
                  <a:gd name="connsiteX26" fmla="*/ 16660 w 24991"/>
                  <a:gd name="connsiteY26" fmla="*/ 7289 h 41651"/>
                  <a:gd name="connsiteX27" fmla="*/ 10413 w 24991"/>
                  <a:gd name="connsiteY27" fmla="*/ 5206 h 41651"/>
                  <a:gd name="connsiteX28" fmla="*/ 5206 w 24991"/>
                  <a:gd name="connsiteY28" fmla="*/ 7289 h 41651"/>
                  <a:gd name="connsiteX29" fmla="*/ 3124 w 24991"/>
                  <a:gd name="connsiteY29" fmla="*/ 11454 h 41651"/>
                  <a:gd name="connsiteX30" fmla="*/ 5206 w 24991"/>
                  <a:gd name="connsiteY30" fmla="*/ 15619 h 41651"/>
                  <a:gd name="connsiteX31" fmla="*/ 11454 w 24991"/>
                  <a:gd name="connsiteY31" fmla="*/ 18743 h 41651"/>
                  <a:gd name="connsiteX32" fmla="*/ 17702 w 24991"/>
                  <a:gd name="connsiteY32" fmla="*/ 20826 h 41651"/>
                  <a:gd name="connsiteX33" fmla="*/ 21867 w 24991"/>
                  <a:gd name="connsiteY33" fmla="*/ 23950 h 41651"/>
                  <a:gd name="connsiteX34" fmla="*/ 23949 w 24991"/>
                  <a:gd name="connsiteY34" fmla="*/ 30197 h 41651"/>
                  <a:gd name="connsiteX35" fmla="*/ 19785 w 24991"/>
                  <a:gd name="connsiteY35" fmla="*/ 38528 h 41651"/>
                  <a:gd name="connsiteX36" fmla="*/ 10413 w 24991"/>
                  <a:gd name="connsiteY36" fmla="*/ 41651 h 41651"/>
                  <a:gd name="connsiteX37" fmla="*/ 4165 w 24991"/>
                  <a:gd name="connsiteY37" fmla="*/ 37486 h 4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4991" h="41651">
                    <a:moveTo>
                      <a:pt x="4165" y="37486"/>
                    </a:moveTo>
                    <a:cubicBezTo>
                      <a:pt x="2083" y="35404"/>
                      <a:pt x="0" y="33321"/>
                      <a:pt x="0" y="30197"/>
                    </a:cubicBezTo>
                    <a:lnTo>
                      <a:pt x="0" y="29156"/>
                    </a:lnTo>
                    <a:cubicBezTo>
                      <a:pt x="0" y="28115"/>
                      <a:pt x="0" y="28115"/>
                      <a:pt x="1041" y="28115"/>
                    </a:cubicBezTo>
                    <a:lnTo>
                      <a:pt x="5206" y="28115"/>
                    </a:lnTo>
                    <a:cubicBezTo>
                      <a:pt x="6247" y="28115"/>
                      <a:pt x="6247" y="28115"/>
                      <a:pt x="6247" y="29156"/>
                    </a:cubicBezTo>
                    <a:lnTo>
                      <a:pt x="6247" y="30197"/>
                    </a:lnTo>
                    <a:cubicBezTo>
                      <a:pt x="6247" y="32280"/>
                      <a:pt x="7289" y="33321"/>
                      <a:pt x="8330" y="34362"/>
                    </a:cubicBezTo>
                    <a:cubicBezTo>
                      <a:pt x="9372" y="35404"/>
                      <a:pt x="11454" y="36445"/>
                      <a:pt x="14578" y="36445"/>
                    </a:cubicBezTo>
                    <a:cubicBezTo>
                      <a:pt x="16660" y="36445"/>
                      <a:pt x="18743" y="35404"/>
                      <a:pt x="19785" y="34362"/>
                    </a:cubicBezTo>
                    <a:cubicBezTo>
                      <a:pt x="20826" y="33321"/>
                      <a:pt x="21867" y="31239"/>
                      <a:pt x="21867" y="30197"/>
                    </a:cubicBezTo>
                    <a:cubicBezTo>
                      <a:pt x="21867" y="29156"/>
                      <a:pt x="21867" y="28115"/>
                      <a:pt x="20826" y="27073"/>
                    </a:cubicBezTo>
                    <a:cubicBezTo>
                      <a:pt x="19785" y="26032"/>
                      <a:pt x="18743" y="24991"/>
                      <a:pt x="17702" y="24991"/>
                    </a:cubicBezTo>
                    <a:cubicBezTo>
                      <a:pt x="16660" y="23950"/>
                      <a:pt x="14578" y="23950"/>
                      <a:pt x="12496" y="22908"/>
                    </a:cubicBezTo>
                    <a:cubicBezTo>
                      <a:pt x="10413" y="21867"/>
                      <a:pt x="8330" y="20826"/>
                      <a:pt x="6247" y="20826"/>
                    </a:cubicBezTo>
                    <a:cubicBezTo>
                      <a:pt x="4165" y="19784"/>
                      <a:pt x="3124" y="18743"/>
                      <a:pt x="2083" y="17702"/>
                    </a:cubicBezTo>
                    <a:cubicBezTo>
                      <a:pt x="1041" y="16661"/>
                      <a:pt x="0" y="14578"/>
                      <a:pt x="0" y="11454"/>
                    </a:cubicBezTo>
                    <a:cubicBezTo>
                      <a:pt x="0" y="8330"/>
                      <a:pt x="1041" y="5206"/>
                      <a:pt x="3124" y="3124"/>
                    </a:cubicBezTo>
                    <a:cubicBezTo>
                      <a:pt x="5206" y="1041"/>
                      <a:pt x="8330" y="0"/>
                      <a:pt x="12496" y="0"/>
                    </a:cubicBezTo>
                    <a:cubicBezTo>
                      <a:pt x="16660" y="0"/>
                      <a:pt x="19785" y="1041"/>
                      <a:pt x="21867" y="3124"/>
                    </a:cubicBezTo>
                    <a:cubicBezTo>
                      <a:pt x="23949" y="5206"/>
                      <a:pt x="24991" y="8330"/>
                      <a:pt x="24991" y="11454"/>
                    </a:cubicBezTo>
                    <a:lnTo>
                      <a:pt x="24991" y="11454"/>
                    </a:lnTo>
                    <a:cubicBezTo>
                      <a:pt x="24991" y="12495"/>
                      <a:pt x="24991" y="12495"/>
                      <a:pt x="23949" y="12495"/>
                    </a:cubicBezTo>
                    <a:lnTo>
                      <a:pt x="19785" y="12495"/>
                    </a:lnTo>
                    <a:cubicBezTo>
                      <a:pt x="18743" y="12495"/>
                      <a:pt x="18743" y="12495"/>
                      <a:pt x="18743" y="11454"/>
                    </a:cubicBezTo>
                    <a:lnTo>
                      <a:pt x="18743" y="11454"/>
                    </a:lnTo>
                    <a:cubicBezTo>
                      <a:pt x="18743" y="9372"/>
                      <a:pt x="17702" y="8330"/>
                      <a:pt x="16660" y="7289"/>
                    </a:cubicBezTo>
                    <a:cubicBezTo>
                      <a:pt x="15619" y="6248"/>
                      <a:pt x="13537" y="5206"/>
                      <a:pt x="10413" y="5206"/>
                    </a:cubicBezTo>
                    <a:cubicBezTo>
                      <a:pt x="8330" y="5206"/>
                      <a:pt x="6247" y="6248"/>
                      <a:pt x="5206" y="7289"/>
                    </a:cubicBezTo>
                    <a:cubicBezTo>
                      <a:pt x="4165" y="8330"/>
                      <a:pt x="3124" y="10413"/>
                      <a:pt x="3124" y="11454"/>
                    </a:cubicBezTo>
                    <a:cubicBezTo>
                      <a:pt x="3124" y="13537"/>
                      <a:pt x="4165" y="14578"/>
                      <a:pt x="5206" y="15619"/>
                    </a:cubicBezTo>
                    <a:cubicBezTo>
                      <a:pt x="6247" y="16661"/>
                      <a:pt x="8330" y="17702"/>
                      <a:pt x="11454" y="18743"/>
                    </a:cubicBezTo>
                    <a:cubicBezTo>
                      <a:pt x="13537" y="19784"/>
                      <a:pt x="16660" y="20826"/>
                      <a:pt x="17702" y="20826"/>
                    </a:cubicBezTo>
                    <a:cubicBezTo>
                      <a:pt x="19785" y="21867"/>
                      <a:pt x="20826" y="22908"/>
                      <a:pt x="21867" y="23950"/>
                    </a:cubicBezTo>
                    <a:cubicBezTo>
                      <a:pt x="22908" y="24991"/>
                      <a:pt x="23949" y="27073"/>
                      <a:pt x="23949" y="30197"/>
                    </a:cubicBezTo>
                    <a:cubicBezTo>
                      <a:pt x="23949" y="33321"/>
                      <a:pt x="22908" y="36445"/>
                      <a:pt x="19785" y="38528"/>
                    </a:cubicBezTo>
                    <a:cubicBezTo>
                      <a:pt x="17702" y="40610"/>
                      <a:pt x="14578" y="41651"/>
                      <a:pt x="10413" y="41651"/>
                    </a:cubicBezTo>
                    <a:cubicBezTo>
                      <a:pt x="10413" y="40610"/>
                      <a:pt x="7289" y="39569"/>
                      <a:pt x="4165" y="37486"/>
                    </a:cubicBezTo>
                    <a:close/>
                  </a:path>
                </a:pathLst>
              </a:custGeom>
              <a:grpFill/>
              <a:ln w="10409" cap="flat">
                <a:noFill/>
                <a:prstDash val="solid"/>
                <a:miter/>
              </a:ln>
            </p:spPr>
            <p:txBody>
              <a:bodyPr rtlCol="0" anchor="ctr"/>
              <a:lstStyle/>
              <a:p>
                <a:endParaRPr lang="en-ID"/>
              </a:p>
            </p:txBody>
          </p:sp>
          <p:sp>
            <p:nvSpPr>
              <p:cNvPr id="136" name="Freeform: Shape 135">
                <a:extLst>
                  <a:ext uri="{FF2B5EF4-FFF2-40B4-BE49-F238E27FC236}">
                    <a16:creationId xmlns:a16="http://schemas.microsoft.com/office/drawing/2014/main" id="{7903149F-7A24-4DF6-A7C7-27B44DFEDAC0}"/>
                  </a:ext>
                </a:extLst>
              </p:cNvPr>
              <p:cNvSpPr/>
              <p:nvPr/>
            </p:nvSpPr>
            <p:spPr>
              <a:xfrm>
                <a:off x="9031261" y="1481707"/>
                <a:ext cx="28114" cy="40610"/>
              </a:xfrm>
              <a:custGeom>
                <a:avLst/>
                <a:gdLst>
                  <a:gd name="connsiteX0" fmla="*/ 18743 w 28114"/>
                  <a:gd name="connsiteY0" fmla="*/ 34362 h 40610"/>
                  <a:gd name="connsiteX1" fmla="*/ 21867 w 28114"/>
                  <a:gd name="connsiteY1" fmla="*/ 30197 h 40610"/>
                  <a:gd name="connsiteX2" fmla="*/ 22908 w 28114"/>
                  <a:gd name="connsiteY2" fmla="*/ 29156 h 40610"/>
                  <a:gd name="connsiteX3" fmla="*/ 27073 w 28114"/>
                  <a:gd name="connsiteY3" fmla="*/ 30197 h 40610"/>
                  <a:gd name="connsiteX4" fmla="*/ 27073 w 28114"/>
                  <a:gd name="connsiteY4" fmla="*/ 30197 h 40610"/>
                  <a:gd name="connsiteX5" fmla="*/ 27073 w 28114"/>
                  <a:gd name="connsiteY5" fmla="*/ 31239 h 40610"/>
                  <a:gd name="connsiteX6" fmla="*/ 21867 w 28114"/>
                  <a:gd name="connsiteY6" fmla="*/ 38528 h 40610"/>
                  <a:gd name="connsiteX7" fmla="*/ 13537 w 28114"/>
                  <a:gd name="connsiteY7" fmla="*/ 40610 h 40610"/>
                  <a:gd name="connsiteX8" fmla="*/ 4165 w 28114"/>
                  <a:gd name="connsiteY8" fmla="*/ 37486 h 40610"/>
                  <a:gd name="connsiteX9" fmla="*/ 0 w 28114"/>
                  <a:gd name="connsiteY9" fmla="*/ 29156 h 40610"/>
                  <a:gd name="connsiteX10" fmla="*/ 0 w 28114"/>
                  <a:gd name="connsiteY10" fmla="*/ 23950 h 40610"/>
                  <a:gd name="connsiteX11" fmla="*/ 0 w 28114"/>
                  <a:gd name="connsiteY11" fmla="*/ 19784 h 40610"/>
                  <a:gd name="connsiteX12" fmla="*/ 0 w 28114"/>
                  <a:gd name="connsiteY12" fmla="*/ 17702 h 40610"/>
                  <a:gd name="connsiteX13" fmla="*/ 0 w 28114"/>
                  <a:gd name="connsiteY13" fmla="*/ 11454 h 40610"/>
                  <a:gd name="connsiteX14" fmla="*/ 4165 w 28114"/>
                  <a:gd name="connsiteY14" fmla="*/ 3124 h 40610"/>
                  <a:gd name="connsiteX15" fmla="*/ 13537 w 28114"/>
                  <a:gd name="connsiteY15" fmla="*/ 0 h 40610"/>
                  <a:gd name="connsiteX16" fmla="*/ 23949 w 28114"/>
                  <a:gd name="connsiteY16" fmla="*/ 3124 h 40610"/>
                  <a:gd name="connsiteX17" fmla="*/ 28115 w 28114"/>
                  <a:gd name="connsiteY17" fmla="*/ 12495 h 40610"/>
                  <a:gd name="connsiteX18" fmla="*/ 28115 w 28114"/>
                  <a:gd name="connsiteY18" fmla="*/ 21867 h 40610"/>
                  <a:gd name="connsiteX19" fmla="*/ 27073 w 28114"/>
                  <a:gd name="connsiteY19" fmla="*/ 22908 h 40610"/>
                  <a:gd name="connsiteX20" fmla="*/ 5206 w 28114"/>
                  <a:gd name="connsiteY20" fmla="*/ 22908 h 40610"/>
                  <a:gd name="connsiteX21" fmla="*/ 5206 w 28114"/>
                  <a:gd name="connsiteY21" fmla="*/ 22908 h 40610"/>
                  <a:gd name="connsiteX22" fmla="*/ 5206 w 28114"/>
                  <a:gd name="connsiteY22" fmla="*/ 28115 h 40610"/>
                  <a:gd name="connsiteX23" fmla="*/ 8330 w 28114"/>
                  <a:gd name="connsiteY23" fmla="*/ 33321 h 40610"/>
                  <a:gd name="connsiteX24" fmla="*/ 14578 w 28114"/>
                  <a:gd name="connsiteY24" fmla="*/ 35404 h 40610"/>
                  <a:gd name="connsiteX25" fmla="*/ 18743 w 28114"/>
                  <a:gd name="connsiteY25" fmla="*/ 34362 h 40610"/>
                  <a:gd name="connsiteX26" fmla="*/ 7289 w 28114"/>
                  <a:gd name="connsiteY26" fmla="*/ 6248 h 40610"/>
                  <a:gd name="connsiteX27" fmla="*/ 4165 w 28114"/>
                  <a:gd name="connsiteY27" fmla="*/ 11454 h 40610"/>
                  <a:gd name="connsiteX28" fmla="*/ 4165 w 28114"/>
                  <a:gd name="connsiteY28" fmla="*/ 16661 h 40610"/>
                  <a:gd name="connsiteX29" fmla="*/ 4165 w 28114"/>
                  <a:gd name="connsiteY29" fmla="*/ 16661 h 40610"/>
                  <a:gd name="connsiteX30" fmla="*/ 20826 w 28114"/>
                  <a:gd name="connsiteY30" fmla="*/ 16661 h 40610"/>
                  <a:gd name="connsiteX31" fmla="*/ 20826 w 28114"/>
                  <a:gd name="connsiteY31" fmla="*/ 16661 h 40610"/>
                  <a:gd name="connsiteX32" fmla="*/ 20826 w 28114"/>
                  <a:gd name="connsiteY32" fmla="*/ 11454 h 40610"/>
                  <a:gd name="connsiteX33" fmla="*/ 17702 w 28114"/>
                  <a:gd name="connsiteY33" fmla="*/ 6248 h 40610"/>
                  <a:gd name="connsiteX34" fmla="*/ 11454 w 28114"/>
                  <a:gd name="connsiteY34" fmla="*/ 4165 h 40610"/>
                  <a:gd name="connsiteX35" fmla="*/ 7289 w 28114"/>
                  <a:gd name="connsiteY35" fmla="*/ 6248 h 4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114" h="40610">
                    <a:moveTo>
                      <a:pt x="18743" y="34362"/>
                    </a:moveTo>
                    <a:cubicBezTo>
                      <a:pt x="19785" y="33321"/>
                      <a:pt x="20826" y="32280"/>
                      <a:pt x="21867" y="30197"/>
                    </a:cubicBezTo>
                    <a:cubicBezTo>
                      <a:pt x="21867" y="30197"/>
                      <a:pt x="21867" y="29156"/>
                      <a:pt x="22908" y="29156"/>
                    </a:cubicBezTo>
                    <a:lnTo>
                      <a:pt x="27073" y="30197"/>
                    </a:lnTo>
                    <a:cubicBezTo>
                      <a:pt x="27073" y="30197"/>
                      <a:pt x="27073" y="30197"/>
                      <a:pt x="27073" y="30197"/>
                    </a:cubicBezTo>
                    <a:cubicBezTo>
                      <a:pt x="27073" y="30197"/>
                      <a:pt x="27073" y="30197"/>
                      <a:pt x="27073" y="31239"/>
                    </a:cubicBezTo>
                    <a:cubicBezTo>
                      <a:pt x="26032" y="34362"/>
                      <a:pt x="24991" y="36445"/>
                      <a:pt x="21867" y="38528"/>
                    </a:cubicBezTo>
                    <a:cubicBezTo>
                      <a:pt x="19785" y="40610"/>
                      <a:pt x="16660" y="40610"/>
                      <a:pt x="13537" y="40610"/>
                    </a:cubicBezTo>
                    <a:cubicBezTo>
                      <a:pt x="9372" y="40610"/>
                      <a:pt x="6247" y="39569"/>
                      <a:pt x="4165" y="37486"/>
                    </a:cubicBezTo>
                    <a:cubicBezTo>
                      <a:pt x="2083" y="35404"/>
                      <a:pt x="0" y="32280"/>
                      <a:pt x="0" y="29156"/>
                    </a:cubicBezTo>
                    <a:cubicBezTo>
                      <a:pt x="0" y="28115"/>
                      <a:pt x="0" y="26032"/>
                      <a:pt x="0" y="23950"/>
                    </a:cubicBezTo>
                    <a:cubicBezTo>
                      <a:pt x="0" y="21867"/>
                      <a:pt x="0" y="20826"/>
                      <a:pt x="0" y="19784"/>
                    </a:cubicBezTo>
                    <a:cubicBezTo>
                      <a:pt x="0" y="18743"/>
                      <a:pt x="0" y="17702"/>
                      <a:pt x="0" y="17702"/>
                    </a:cubicBezTo>
                    <a:cubicBezTo>
                      <a:pt x="0" y="14578"/>
                      <a:pt x="0" y="12495"/>
                      <a:pt x="0" y="11454"/>
                    </a:cubicBezTo>
                    <a:cubicBezTo>
                      <a:pt x="0" y="8330"/>
                      <a:pt x="2083" y="5206"/>
                      <a:pt x="4165" y="3124"/>
                    </a:cubicBezTo>
                    <a:cubicBezTo>
                      <a:pt x="6247" y="1041"/>
                      <a:pt x="9372" y="0"/>
                      <a:pt x="13537" y="0"/>
                    </a:cubicBezTo>
                    <a:cubicBezTo>
                      <a:pt x="17702" y="0"/>
                      <a:pt x="20826" y="1041"/>
                      <a:pt x="23949" y="3124"/>
                    </a:cubicBezTo>
                    <a:cubicBezTo>
                      <a:pt x="26032" y="5206"/>
                      <a:pt x="28115" y="8330"/>
                      <a:pt x="28115" y="12495"/>
                    </a:cubicBezTo>
                    <a:cubicBezTo>
                      <a:pt x="28115" y="14578"/>
                      <a:pt x="28115" y="17702"/>
                      <a:pt x="28115" y="21867"/>
                    </a:cubicBezTo>
                    <a:cubicBezTo>
                      <a:pt x="28115" y="22908"/>
                      <a:pt x="28115" y="22908"/>
                      <a:pt x="27073" y="22908"/>
                    </a:cubicBezTo>
                    <a:lnTo>
                      <a:pt x="5206" y="22908"/>
                    </a:lnTo>
                    <a:cubicBezTo>
                      <a:pt x="5206" y="22908"/>
                      <a:pt x="5206" y="22908"/>
                      <a:pt x="5206" y="22908"/>
                    </a:cubicBezTo>
                    <a:cubicBezTo>
                      <a:pt x="5206" y="24991"/>
                      <a:pt x="5206" y="26032"/>
                      <a:pt x="5206" y="28115"/>
                    </a:cubicBezTo>
                    <a:cubicBezTo>
                      <a:pt x="5206" y="30197"/>
                      <a:pt x="6247" y="32280"/>
                      <a:pt x="8330" y="33321"/>
                    </a:cubicBezTo>
                    <a:cubicBezTo>
                      <a:pt x="10413" y="34362"/>
                      <a:pt x="11454" y="35404"/>
                      <a:pt x="14578" y="35404"/>
                    </a:cubicBezTo>
                    <a:cubicBezTo>
                      <a:pt x="15619" y="35404"/>
                      <a:pt x="17702" y="35404"/>
                      <a:pt x="18743" y="34362"/>
                    </a:cubicBezTo>
                    <a:close/>
                    <a:moveTo>
                      <a:pt x="7289" y="6248"/>
                    </a:moveTo>
                    <a:cubicBezTo>
                      <a:pt x="6247" y="7289"/>
                      <a:pt x="5206" y="9372"/>
                      <a:pt x="4165" y="11454"/>
                    </a:cubicBezTo>
                    <a:cubicBezTo>
                      <a:pt x="4165" y="13537"/>
                      <a:pt x="4165" y="15619"/>
                      <a:pt x="4165" y="16661"/>
                    </a:cubicBezTo>
                    <a:cubicBezTo>
                      <a:pt x="4165" y="16661"/>
                      <a:pt x="4165" y="16661"/>
                      <a:pt x="4165" y="16661"/>
                    </a:cubicBezTo>
                    <a:lnTo>
                      <a:pt x="20826" y="16661"/>
                    </a:lnTo>
                    <a:cubicBezTo>
                      <a:pt x="20826" y="16661"/>
                      <a:pt x="20826" y="16661"/>
                      <a:pt x="20826" y="16661"/>
                    </a:cubicBezTo>
                    <a:cubicBezTo>
                      <a:pt x="20826" y="15619"/>
                      <a:pt x="20826" y="13537"/>
                      <a:pt x="20826" y="11454"/>
                    </a:cubicBezTo>
                    <a:cubicBezTo>
                      <a:pt x="20826" y="9372"/>
                      <a:pt x="19785" y="7289"/>
                      <a:pt x="17702" y="6248"/>
                    </a:cubicBezTo>
                    <a:cubicBezTo>
                      <a:pt x="16660" y="5206"/>
                      <a:pt x="14578" y="4165"/>
                      <a:pt x="11454" y="4165"/>
                    </a:cubicBezTo>
                    <a:cubicBezTo>
                      <a:pt x="11454" y="4165"/>
                      <a:pt x="9372" y="5206"/>
                      <a:pt x="7289" y="6248"/>
                    </a:cubicBezTo>
                    <a:close/>
                  </a:path>
                </a:pathLst>
              </a:custGeom>
              <a:grpFill/>
              <a:ln w="10409" cap="flat">
                <a:noFill/>
                <a:prstDash val="solid"/>
                <a:miter/>
              </a:ln>
            </p:spPr>
            <p:txBody>
              <a:bodyPr rtlCol="0" anchor="ctr"/>
              <a:lstStyle/>
              <a:p>
                <a:endParaRPr lang="en-ID"/>
              </a:p>
            </p:txBody>
          </p:sp>
          <p:sp>
            <p:nvSpPr>
              <p:cNvPr id="137" name="Freeform: Shape 136">
                <a:extLst>
                  <a:ext uri="{FF2B5EF4-FFF2-40B4-BE49-F238E27FC236}">
                    <a16:creationId xmlns:a16="http://schemas.microsoft.com/office/drawing/2014/main" id="{B4D3B52C-95F1-4AC4-84AA-909E5407182B}"/>
                  </a:ext>
                </a:extLst>
              </p:cNvPr>
              <p:cNvSpPr/>
              <p:nvPr/>
            </p:nvSpPr>
            <p:spPr>
              <a:xfrm>
                <a:off x="9066665" y="1481430"/>
                <a:ext cx="29155" cy="40887"/>
              </a:xfrm>
              <a:custGeom>
                <a:avLst/>
                <a:gdLst>
                  <a:gd name="connsiteX0" fmla="*/ 26032 w 29155"/>
                  <a:gd name="connsiteY0" fmla="*/ 3401 h 40887"/>
                  <a:gd name="connsiteX1" fmla="*/ 29156 w 29155"/>
                  <a:gd name="connsiteY1" fmla="*/ 12772 h 40887"/>
                  <a:gd name="connsiteX2" fmla="*/ 29156 w 29155"/>
                  <a:gd name="connsiteY2" fmla="*/ 39846 h 40887"/>
                  <a:gd name="connsiteX3" fmla="*/ 28114 w 29155"/>
                  <a:gd name="connsiteY3" fmla="*/ 40887 h 40887"/>
                  <a:gd name="connsiteX4" fmla="*/ 23949 w 29155"/>
                  <a:gd name="connsiteY4" fmla="*/ 40887 h 40887"/>
                  <a:gd name="connsiteX5" fmla="*/ 22908 w 29155"/>
                  <a:gd name="connsiteY5" fmla="*/ 39846 h 40887"/>
                  <a:gd name="connsiteX6" fmla="*/ 22908 w 29155"/>
                  <a:gd name="connsiteY6" fmla="*/ 13814 h 40887"/>
                  <a:gd name="connsiteX7" fmla="*/ 20826 w 29155"/>
                  <a:gd name="connsiteY7" fmla="*/ 7566 h 40887"/>
                  <a:gd name="connsiteX8" fmla="*/ 14578 w 29155"/>
                  <a:gd name="connsiteY8" fmla="*/ 5483 h 40887"/>
                  <a:gd name="connsiteX9" fmla="*/ 8330 w 29155"/>
                  <a:gd name="connsiteY9" fmla="*/ 7566 h 40887"/>
                  <a:gd name="connsiteX10" fmla="*/ 6247 w 29155"/>
                  <a:gd name="connsiteY10" fmla="*/ 13814 h 40887"/>
                  <a:gd name="connsiteX11" fmla="*/ 6247 w 29155"/>
                  <a:gd name="connsiteY11" fmla="*/ 39846 h 40887"/>
                  <a:gd name="connsiteX12" fmla="*/ 5206 w 29155"/>
                  <a:gd name="connsiteY12" fmla="*/ 40887 h 40887"/>
                  <a:gd name="connsiteX13" fmla="*/ 1041 w 29155"/>
                  <a:gd name="connsiteY13" fmla="*/ 40887 h 40887"/>
                  <a:gd name="connsiteX14" fmla="*/ 0 w 29155"/>
                  <a:gd name="connsiteY14" fmla="*/ 39846 h 40887"/>
                  <a:gd name="connsiteX15" fmla="*/ 0 w 29155"/>
                  <a:gd name="connsiteY15" fmla="*/ 1318 h 40887"/>
                  <a:gd name="connsiteX16" fmla="*/ 1041 w 29155"/>
                  <a:gd name="connsiteY16" fmla="*/ 277 h 40887"/>
                  <a:gd name="connsiteX17" fmla="*/ 5206 w 29155"/>
                  <a:gd name="connsiteY17" fmla="*/ 277 h 40887"/>
                  <a:gd name="connsiteX18" fmla="*/ 6247 w 29155"/>
                  <a:gd name="connsiteY18" fmla="*/ 1318 h 40887"/>
                  <a:gd name="connsiteX19" fmla="*/ 6247 w 29155"/>
                  <a:gd name="connsiteY19" fmla="*/ 4442 h 40887"/>
                  <a:gd name="connsiteX20" fmla="*/ 6247 w 29155"/>
                  <a:gd name="connsiteY20" fmla="*/ 4442 h 40887"/>
                  <a:gd name="connsiteX21" fmla="*/ 6247 w 29155"/>
                  <a:gd name="connsiteY21" fmla="*/ 4442 h 40887"/>
                  <a:gd name="connsiteX22" fmla="*/ 15619 w 29155"/>
                  <a:gd name="connsiteY22" fmla="*/ 277 h 40887"/>
                  <a:gd name="connsiteX23" fmla="*/ 26032 w 29155"/>
                  <a:gd name="connsiteY23" fmla="*/ 3401 h 4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55" h="40887">
                    <a:moveTo>
                      <a:pt x="26032" y="3401"/>
                    </a:moveTo>
                    <a:cubicBezTo>
                      <a:pt x="28114" y="5483"/>
                      <a:pt x="29156" y="8607"/>
                      <a:pt x="29156" y="12772"/>
                    </a:cubicBezTo>
                    <a:lnTo>
                      <a:pt x="29156" y="39846"/>
                    </a:lnTo>
                    <a:cubicBezTo>
                      <a:pt x="29156" y="40887"/>
                      <a:pt x="29156" y="40887"/>
                      <a:pt x="28114" y="40887"/>
                    </a:cubicBezTo>
                    <a:lnTo>
                      <a:pt x="23949" y="40887"/>
                    </a:lnTo>
                    <a:cubicBezTo>
                      <a:pt x="22908" y="40887"/>
                      <a:pt x="22908" y="40887"/>
                      <a:pt x="22908" y="39846"/>
                    </a:cubicBezTo>
                    <a:lnTo>
                      <a:pt x="22908" y="13814"/>
                    </a:lnTo>
                    <a:cubicBezTo>
                      <a:pt x="22908" y="10690"/>
                      <a:pt x="21867" y="8607"/>
                      <a:pt x="20826" y="7566"/>
                    </a:cubicBezTo>
                    <a:cubicBezTo>
                      <a:pt x="19784" y="5483"/>
                      <a:pt x="17701" y="5483"/>
                      <a:pt x="14578" y="5483"/>
                    </a:cubicBezTo>
                    <a:cubicBezTo>
                      <a:pt x="11454" y="5483"/>
                      <a:pt x="10413" y="6525"/>
                      <a:pt x="8330" y="7566"/>
                    </a:cubicBezTo>
                    <a:cubicBezTo>
                      <a:pt x="6247" y="8607"/>
                      <a:pt x="6247" y="11731"/>
                      <a:pt x="6247" y="13814"/>
                    </a:cubicBezTo>
                    <a:lnTo>
                      <a:pt x="6247" y="39846"/>
                    </a:lnTo>
                    <a:cubicBezTo>
                      <a:pt x="6247" y="40887"/>
                      <a:pt x="6247" y="40887"/>
                      <a:pt x="5206" y="40887"/>
                    </a:cubicBezTo>
                    <a:lnTo>
                      <a:pt x="1041" y="40887"/>
                    </a:lnTo>
                    <a:cubicBezTo>
                      <a:pt x="0" y="40887"/>
                      <a:pt x="0" y="40887"/>
                      <a:pt x="0" y="39846"/>
                    </a:cubicBezTo>
                    <a:lnTo>
                      <a:pt x="0" y="1318"/>
                    </a:lnTo>
                    <a:cubicBezTo>
                      <a:pt x="0" y="277"/>
                      <a:pt x="0" y="277"/>
                      <a:pt x="1041" y="277"/>
                    </a:cubicBezTo>
                    <a:lnTo>
                      <a:pt x="5206" y="277"/>
                    </a:lnTo>
                    <a:cubicBezTo>
                      <a:pt x="6247" y="277"/>
                      <a:pt x="6247" y="277"/>
                      <a:pt x="6247" y="1318"/>
                    </a:cubicBezTo>
                    <a:lnTo>
                      <a:pt x="6247" y="4442"/>
                    </a:lnTo>
                    <a:cubicBezTo>
                      <a:pt x="6247" y="4442"/>
                      <a:pt x="6247" y="4442"/>
                      <a:pt x="6247" y="4442"/>
                    </a:cubicBezTo>
                    <a:cubicBezTo>
                      <a:pt x="6247" y="4442"/>
                      <a:pt x="6247" y="4442"/>
                      <a:pt x="6247" y="4442"/>
                    </a:cubicBezTo>
                    <a:cubicBezTo>
                      <a:pt x="8330" y="1318"/>
                      <a:pt x="11454" y="277"/>
                      <a:pt x="15619" y="277"/>
                    </a:cubicBezTo>
                    <a:cubicBezTo>
                      <a:pt x="21867" y="-764"/>
                      <a:pt x="23949" y="1318"/>
                      <a:pt x="26032" y="3401"/>
                    </a:cubicBezTo>
                    <a:close/>
                  </a:path>
                </a:pathLst>
              </a:custGeom>
              <a:grpFill/>
              <a:ln w="10409" cap="flat">
                <a:noFill/>
                <a:prstDash val="solid"/>
                <a:miter/>
              </a:ln>
            </p:spPr>
            <p:txBody>
              <a:bodyPr rtlCol="0" anchor="ctr"/>
              <a:lstStyle/>
              <a:p>
                <a:endParaRPr lang="en-ID"/>
              </a:p>
            </p:txBody>
          </p:sp>
          <p:sp>
            <p:nvSpPr>
              <p:cNvPr id="138" name="Freeform: Shape 137">
                <a:extLst>
                  <a:ext uri="{FF2B5EF4-FFF2-40B4-BE49-F238E27FC236}">
                    <a16:creationId xmlns:a16="http://schemas.microsoft.com/office/drawing/2014/main" id="{1F13A59A-5953-417A-B6BA-CDFAEDD547FB}"/>
                  </a:ext>
                </a:extLst>
              </p:cNvPr>
              <p:cNvSpPr/>
              <p:nvPr/>
            </p:nvSpPr>
            <p:spPr>
              <a:xfrm>
                <a:off x="9103110" y="1471294"/>
                <a:ext cx="19784" cy="49981"/>
              </a:xfrm>
              <a:custGeom>
                <a:avLst/>
                <a:gdLst>
                  <a:gd name="connsiteX0" fmla="*/ 19784 w 19784"/>
                  <a:gd name="connsiteY0" fmla="*/ 14578 h 49981"/>
                  <a:gd name="connsiteX1" fmla="*/ 11454 w 19784"/>
                  <a:gd name="connsiteY1" fmla="*/ 14578 h 49981"/>
                  <a:gd name="connsiteX2" fmla="*/ 11454 w 19784"/>
                  <a:gd name="connsiteY2" fmla="*/ 14578 h 49981"/>
                  <a:gd name="connsiteX3" fmla="*/ 11454 w 19784"/>
                  <a:gd name="connsiteY3" fmla="*/ 38528 h 49981"/>
                  <a:gd name="connsiteX4" fmla="*/ 12495 w 19784"/>
                  <a:gd name="connsiteY4" fmla="*/ 43734 h 49981"/>
                  <a:gd name="connsiteX5" fmla="*/ 17701 w 19784"/>
                  <a:gd name="connsiteY5" fmla="*/ 44775 h 49981"/>
                  <a:gd name="connsiteX6" fmla="*/ 18743 w 19784"/>
                  <a:gd name="connsiteY6" fmla="*/ 44775 h 49981"/>
                  <a:gd name="connsiteX7" fmla="*/ 19784 w 19784"/>
                  <a:gd name="connsiteY7" fmla="*/ 45817 h 49981"/>
                  <a:gd name="connsiteX8" fmla="*/ 19784 w 19784"/>
                  <a:gd name="connsiteY8" fmla="*/ 48940 h 49981"/>
                  <a:gd name="connsiteX9" fmla="*/ 18743 w 19784"/>
                  <a:gd name="connsiteY9" fmla="*/ 49982 h 49981"/>
                  <a:gd name="connsiteX10" fmla="*/ 16660 w 19784"/>
                  <a:gd name="connsiteY10" fmla="*/ 49982 h 49981"/>
                  <a:gd name="connsiteX11" fmla="*/ 8330 w 19784"/>
                  <a:gd name="connsiteY11" fmla="*/ 47899 h 49981"/>
                  <a:gd name="connsiteX12" fmla="*/ 5206 w 19784"/>
                  <a:gd name="connsiteY12" fmla="*/ 39569 h 49981"/>
                  <a:gd name="connsiteX13" fmla="*/ 5206 w 19784"/>
                  <a:gd name="connsiteY13" fmla="*/ 13537 h 49981"/>
                  <a:gd name="connsiteX14" fmla="*/ 5206 w 19784"/>
                  <a:gd name="connsiteY14" fmla="*/ 13537 h 49981"/>
                  <a:gd name="connsiteX15" fmla="*/ 1041 w 19784"/>
                  <a:gd name="connsiteY15" fmla="*/ 13537 h 49981"/>
                  <a:gd name="connsiteX16" fmla="*/ 0 w 19784"/>
                  <a:gd name="connsiteY16" fmla="*/ 12495 h 49981"/>
                  <a:gd name="connsiteX17" fmla="*/ 0 w 19784"/>
                  <a:gd name="connsiteY17" fmla="*/ 11454 h 49981"/>
                  <a:gd name="connsiteX18" fmla="*/ 1041 w 19784"/>
                  <a:gd name="connsiteY18" fmla="*/ 10413 h 49981"/>
                  <a:gd name="connsiteX19" fmla="*/ 5206 w 19784"/>
                  <a:gd name="connsiteY19" fmla="*/ 10413 h 49981"/>
                  <a:gd name="connsiteX20" fmla="*/ 5206 w 19784"/>
                  <a:gd name="connsiteY20" fmla="*/ 10413 h 49981"/>
                  <a:gd name="connsiteX21" fmla="*/ 5206 w 19784"/>
                  <a:gd name="connsiteY21" fmla="*/ 1041 h 49981"/>
                  <a:gd name="connsiteX22" fmla="*/ 6247 w 19784"/>
                  <a:gd name="connsiteY22" fmla="*/ 0 h 49981"/>
                  <a:gd name="connsiteX23" fmla="*/ 10413 w 19784"/>
                  <a:gd name="connsiteY23" fmla="*/ 0 h 49981"/>
                  <a:gd name="connsiteX24" fmla="*/ 11454 w 19784"/>
                  <a:gd name="connsiteY24" fmla="*/ 1041 h 49981"/>
                  <a:gd name="connsiteX25" fmla="*/ 11454 w 19784"/>
                  <a:gd name="connsiteY25" fmla="*/ 10413 h 49981"/>
                  <a:gd name="connsiteX26" fmla="*/ 11454 w 19784"/>
                  <a:gd name="connsiteY26" fmla="*/ 10413 h 49981"/>
                  <a:gd name="connsiteX27" fmla="*/ 18743 w 19784"/>
                  <a:gd name="connsiteY27" fmla="*/ 10413 h 49981"/>
                  <a:gd name="connsiteX28" fmla="*/ 19784 w 19784"/>
                  <a:gd name="connsiteY28" fmla="*/ 11454 h 49981"/>
                  <a:gd name="connsiteX29" fmla="*/ 19784 w 19784"/>
                  <a:gd name="connsiteY29" fmla="*/ 14578 h 49981"/>
                  <a:gd name="connsiteX30" fmla="*/ 19784 w 19784"/>
                  <a:gd name="connsiteY30" fmla="*/ 14578 h 4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784" h="49981">
                    <a:moveTo>
                      <a:pt x="19784" y="14578"/>
                    </a:moveTo>
                    <a:lnTo>
                      <a:pt x="11454" y="14578"/>
                    </a:lnTo>
                    <a:cubicBezTo>
                      <a:pt x="11454" y="14578"/>
                      <a:pt x="11454" y="14578"/>
                      <a:pt x="11454" y="14578"/>
                    </a:cubicBezTo>
                    <a:lnTo>
                      <a:pt x="11454" y="38528"/>
                    </a:lnTo>
                    <a:cubicBezTo>
                      <a:pt x="11454" y="40610"/>
                      <a:pt x="11454" y="42693"/>
                      <a:pt x="12495" y="43734"/>
                    </a:cubicBezTo>
                    <a:cubicBezTo>
                      <a:pt x="13537" y="44775"/>
                      <a:pt x="14578" y="44775"/>
                      <a:pt x="17701" y="44775"/>
                    </a:cubicBezTo>
                    <a:lnTo>
                      <a:pt x="18743" y="44775"/>
                    </a:lnTo>
                    <a:cubicBezTo>
                      <a:pt x="19784" y="44775"/>
                      <a:pt x="19784" y="44775"/>
                      <a:pt x="19784" y="45817"/>
                    </a:cubicBezTo>
                    <a:lnTo>
                      <a:pt x="19784" y="48940"/>
                    </a:lnTo>
                    <a:cubicBezTo>
                      <a:pt x="19784" y="49982"/>
                      <a:pt x="19784" y="49982"/>
                      <a:pt x="18743" y="49982"/>
                    </a:cubicBezTo>
                    <a:lnTo>
                      <a:pt x="16660" y="49982"/>
                    </a:lnTo>
                    <a:cubicBezTo>
                      <a:pt x="13537" y="49982"/>
                      <a:pt x="10413" y="48940"/>
                      <a:pt x="8330" y="47899"/>
                    </a:cubicBezTo>
                    <a:cubicBezTo>
                      <a:pt x="6247" y="46858"/>
                      <a:pt x="5206" y="43734"/>
                      <a:pt x="5206" y="39569"/>
                    </a:cubicBezTo>
                    <a:lnTo>
                      <a:pt x="5206" y="13537"/>
                    </a:lnTo>
                    <a:cubicBezTo>
                      <a:pt x="5206" y="13537"/>
                      <a:pt x="5206" y="13537"/>
                      <a:pt x="5206" y="13537"/>
                    </a:cubicBezTo>
                    <a:lnTo>
                      <a:pt x="1041" y="13537"/>
                    </a:lnTo>
                    <a:cubicBezTo>
                      <a:pt x="0" y="13537"/>
                      <a:pt x="0" y="13537"/>
                      <a:pt x="0" y="12495"/>
                    </a:cubicBezTo>
                    <a:lnTo>
                      <a:pt x="0" y="11454"/>
                    </a:lnTo>
                    <a:cubicBezTo>
                      <a:pt x="0" y="10413"/>
                      <a:pt x="0" y="10413"/>
                      <a:pt x="1041" y="10413"/>
                    </a:cubicBezTo>
                    <a:lnTo>
                      <a:pt x="5206" y="10413"/>
                    </a:lnTo>
                    <a:cubicBezTo>
                      <a:pt x="5206" y="10413"/>
                      <a:pt x="5206" y="10413"/>
                      <a:pt x="5206" y="10413"/>
                    </a:cubicBezTo>
                    <a:lnTo>
                      <a:pt x="5206" y="1041"/>
                    </a:lnTo>
                    <a:cubicBezTo>
                      <a:pt x="5206" y="0"/>
                      <a:pt x="5206" y="0"/>
                      <a:pt x="6247" y="0"/>
                    </a:cubicBezTo>
                    <a:lnTo>
                      <a:pt x="10413" y="0"/>
                    </a:lnTo>
                    <a:cubicBezTo>
                      <a:pt x="11454" y="0"/>
                      <a:pt x="11454" y="0"/>
                      <a:pt x="11454" y="1041"/>
                    </a:cubicBezTo>
                    <a:lnTo>
                      <a:pt x="11454" y="10413"/>
                    </a:lnTo>
                    <a:cubicBezTo>
                      <a:pt x="11454" y="10413"/>
                      <a:pt x="11454" y="10413"/>
                      <a:pt x="11454" y="10413"/>
                    </a:cubicBezTo>
                    <a:lnTo>
                      <a:pt x="18743" y="10413"/>
                    </a:lnTo>
                    <a:cubicBezTo>
                      <a:pt x="19784" y="10413"/>
                      <a:pt x="19784" y="10413"/>
                      <a:pt x="19784" y="11454"/>
                    </a:cubicBezTo>
                    <a:lnTo>
                      <a:pt x="19784" y="14578"/>
                    </a:lnTo>
                    <a:cubicBezTo>
                      <a:pt x="19784" y="14578"/>
                      <a:pt x="19784" y="14578"/>
                      <a:pt x="19784" y="14578"/>
                    </a:cubicBezTo>
                    <a:close/>
                  </a:path>
                </a:pathLst>
              </a:custGeom>
              <a:grpFill/>
              <a:ln w="10409" cap="flat">
                <a:noFill/>
                <a:prstDash val="solid"/>
                <a:miter/>
              </a:ln>
            </p:spPr>
            <p:txBody>
              <a:bodyPr rtlCol="0" anchor="ctr"/>
              <a:lstStyle/>
              <a:p>
                <a:endParaRPr lang="en-ID"/>
              </a:p>
            </p:txBody>
          </p:sp>
          <p:sp>
            <p:nvSpPr>
              <p:cNvPr id="139" name="Freeform: Shape 138">
                <a:extLst>
                  <a:ext uri="{FF2B5EF4-FFF2-40B4-BE49-F238E27FC236}">
                    <a16:creationId xmlns:a16="http://schemas.microsoft.com/office/drawing/2014/main" id="{4F79F4CA-54AC-4F1E-8E86-FBCF337DE418}"/>
                  </a:ext>
                </a:extLst>
              </p:cNvPr>
              <p:cNvSpPr/>
              <p:nvPr/>
            </p:nvSpPr>
            <p:spPr>
              <a:xfrm>
                <a:off x="9130184" y="1481317"/>
                <a:ext cx="28114" cy="41000"/>
              </a:xfrm>
              <a:custGeom>
                <a:avLst/>
                <a:gdLst>
                  <a:gd name="connsiteX0" fmla="*/ 24991 w 28114"/>
                  <a:gd name="connsiteY0" fmla="*/ 3514 h 41000"/>
                  <a:gd name="connsiteX1" fmla="*/ 28115 w 28114"/>
                  <a:gd name="connsiteY1" fmla="*/ 12886 h 41000"/>
                  <a:gd name="connsiteX2" fmla="*/ 28115 w 28114"/>
                  <a:gd name="connsiteY2" fmla="*/ 39959 h 41000"/>
                  <a:gd name="connsiteX3" fmla="*/ 27073 w 28114"/>
                  <a:gd name="connsiteY3" fmla="*/ 41001 h 41000"/>
                  <a:gd name="connsiteX4" fmla="*/ 22908 w 28114"/>
                  <a:gd name="connsiteY4" fmla="*/ 41001 h 41000"/>
                  <a:gd name="connsiteX5" fmla="*/ 21867 w 28114"/>
                  <a:gd name="connsiteY5" fmla="*/ 39959 h 41000"/>
                  <a:gd name="connsiteX6" fmla="*/ 21867 w 28114"/>
                  <a:gd name="connsiteY6" fmla="*/ 36835 h 41000"/>
                  <a:gd name="connsiteX7" fmla="*/ 21867 w 28114"/>
                  <a:gd name="connsiteY7" fmla="*/ 36835 h 41000"/>
                  <a:gd name="connsiteX8" fmla="*/ 21867 w 28114"/>
                  <a:gd name="connsiteY8" fmla="*/ 36835 h 41000"/>
                  <a:gd name="connsiteX9" fmla="*/ 17702 w 28114"/>
                  <a:gd name="connsiteY9" fmla="*/ 39959 h 41000"/>
                  <a:gd name="connsiteX10" fmla="*/ 11454 w 28114"/>
                  <a:gd name="connsiteY10" fmla="*/ 41001 h 41000"/>
                  <a:gd name="connsiteX11" fmla="*/ 3124 w 28114"/>
                  <a:gd name="connsiteY11" fmla="*/ 37877 h 41000"/>
                  <a:gd name="connsiteX12" fmla="*/ 0 w 28114"/>
                  <a:gd name="connsiteY12" fmla="*/ 29546 h 41000"/>
                  <a:gd name="connsiteX13" fmla="*/ 4165 w 28114"/>
                  <a:gd name="connsiteY13" fmla="*/ 20175 h 41000"/>
                  <a:gd name="connsiteX14" fmla="*/ 15619 w 28114"/>
                  <a:gd name="connsiteY14" fmla="*/ 17051 h 41000"/>
                  <a:gd name="connsiteX15" fmla="*/ 22908 w 28114"/>
                  <a:gd name="connsiteY15" fmla="*/ 17051 h 41000"/>
                  <a:gd name="connsiteX16" fmla="*/ 22908 w 28114"/>
                  <a:gd name="connsiteY16" fmla="*/ 17051 h 41000"/>
                  <a:gd name="connsiteX17" fmla="*/ 22908 w 28114"/>
                  <a:gd name="connsiteY17" fmla="*/ 13927 h 41000"/>
                  <a:gd name="connsiteX18" fmla="*/ 20826 w 28114"/>
                  <a:gd name="connsiteY18" fmla="*/ 7679 h 41000"/>
                  <a:gd name="connsiteX19" fmla="*/ 14578 w 28114"/>
                  <a:gd name="connsiteY19" fmla="*/ 5597 h 41000"/>
                  <a:gd name="connsiteX20" fmla="*/ 9372 w 28114"/>
                  <a:gd name="connsiteY20" fmla="*/ 6638 h 41000"/>
                  <a:gd name="connsiteX21" fmla="*/ 7289 w 28114"/>
                  <a:gd name="connsiteY21" fmla="*/ 10803 h 41000"/>
                  <a:gd name="connsiteX22" fmla="*/ 6247 w 28114"/>
                  <a:gd name="connsiteY22" fmla="*/ 11845 h 41000"/>
                  <a:gd name="connsiteX23" fmla="*/ 2083 w 28114"/>
                  <a:gd name="connsiteY23" fmla="*/ 11845 h 41000"/>
                  <a:gd name="connsiteX24" fmla="*/ 1041 w 28114"/>
                  <a:gd name="connsiteY24" fmla="*/ 11845 h 41000"/>
                  <a:gd name="connsiteX25" fmla="*/ 1041 w 28114"/>
                  <a:gd name="connsiteY25" fmla="*/ 10803 h 41000"/>
                  <a:gd name="connsiteX26" fmla="*/ 5206 w 28114"/>
                  <a:gd name="connsiteY26" fmla="*/ 3514 h 41000"/>
                  <a:gd name="connsiteX27" fmla="*/ 14578 w 28114"/>
                  <a:gd name="connsiteY27" fmla="*/ 390 h 41000"/>
                  <a:gd name="connsiteX28" fmla="*/ 24991 w 28114"/>
                  <a:gd name="connsiteY28" fmla="*/ 3514 h 41000"/>
                  <a:gd name="connsiteX29" fmla="*/ 19785 w 28114"/>
                  <a:gd name="connsiteY29" fmla="*/ 33712 h 41000"/>
                  <a:gd name="connsiteX30" fmla="*/ 22908 w 28114"/>
                  <a:gd name="connsiteY30" fmla="*/ 27464 h 41000"/>
                  <a:gd name="connsiteX31" fmla="*/ 22908 w 28114"/>
                  <a:gd name="connsiteY31" fmla="*/ 21216 h 41000"/>
                  <a:gd name="connsiteX32" fmla="*/ 22908 w 28114"/>
                  <a:gd name="connsiteY32" fmla="*/ 21216 h 41000"/>
                  <a:gd name="connsiteX33" fmla="*/ 15619 w 28114"/>
                  <a:gd name="connsiteY33" fmla="*/ 21216 h 41000"/>
                  <a:gd name="connsiteX34" fmla="*/ 8330 w 28114"/>
                  <a:gd name="connsiteY34" fmla="*/ 23299 h 41000"/>
                  <a:gd name="connsiteX35" fmla="*/ 5206 w 28114"/>
                  <a:gd name="connsiteY35" fmla="*/ 29546 h 41000"/>
                  <a:gd name="connsiteX36" fmla="*/ 7289 w 28114"/>
                  <a:gd name="connsiteY36" fmla="*/ 34753 h 41000"/>
                  <a:gd name="connsiteX37" fmla="*/ 12496 w 28114"/>
                  <a:gd name="connsiteY37" fmla="*/ 36835 h 41000"/>
                  <a:gd name="connsiteX38" fmla="*/ 19785 w 28114"/>
                  <a:gd name="connsiteY38" fmla="*/ 33712 h 4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8114" h="41000">
                    <a:moveTo>
                      <a:pt x="24991" y="3514"/>
                    </a:moveTo>
                    <a:cubicBezTo>
                      <a:pt x="27073" y="5597"/>
                      <a:pt x="28115" y="8721"/>
                      <a:pt x="28115" y="12886"/>
                    </a:cubicBezTo>
                    <a:lnTo>
                      <a:pt x="28115" y="39959"/>
                    </a:lnTo>
                    <a:cubicBezTo>
                      <a:pt x="28115" y="41001"/>
                      <a:pt x="28115" y="41001"/>
                      <a:pt x="27073" y="41001"/>
                    </a:cubicBezTo>
                    <a:lnTo>
                      <a:pt x="22908" y="41001"/>
                    </a:lnTo>
                    <a:cubicBezTo>
                      <a:pt x="21867" y="41001"/>
                      <a:pt x="21867" y="41001"/>
                      <a:pt x="21867" y="39959"/>
                    </a:cubicBezTo>
                    <a:lnTo>
                      <a:pt x="21867" y="36835"/>
                    </a:lnTo>
                    <a:cubicBezTo>
                      <a:pt x="21867" y="36835"/>
                      <a:pt x="21867" y="36835"/>
                      <a:pt x="21867" y="36835"/>
                    </a:cubicBezTo>
                    <a:cubicBezTo>
                      <a:pt x="21867" y="36835"/>
                      <a:pt x="21867" y="36835"/>
                      <a:pt x="21867" y="36835"/>
                    </a:cubicBezTo>
                    <a:cubicBezTo>
                      <a:pt x="20826" y="37877"/>
                      <a:pt x="18743" y="38918"/>
                      <a:pt x="17702" y="39959"/>
                    </a:cubicBezTo>
                    <a:cubicBezTo>
                      <a:pt x="15619" y="41001"/>
                      <a:pt x="13537" y="41001"/>
                      <a:pt x="11454" y="41001"/>
                    </a:cubicBezTo>
                    <a:cubicBezTo>
                      <a:pt x="8330" y="41001"/>
                      <a:pt x="5206" y="39959"/>
                      <a:pt x="3124" y="37877"/>
                    </a:cubicBezTo>
                    <a:cubicBezTo>
                      <a:pt x="1041" y="35794"/>
                      <a:pt x="0" y="32670"/>
                      <a:pt x="0" y="29546"/>
                    </a:cubicBezTo>
                    <a:cubicBezTo>
                      <a:pt x="0" y="25381"/>
                      <a:pt x="1041" y="22257"/>
                      <a:pt x="4165" y="20175"/>
                    </a:cubicBezTo>
                    <a:cubicBezTo>
                      <a:pt x="7289" y="18092"/>
                      <a:pt x="10413" y="17051"/>
                      <a:pt x="15619" y="17051"/>
                    </a:cubicBezTo>
                    <a:lnTo>
                      <a:pt x="22908" y="17051"/>
                    </a:lnTo>
                    <a:cubicBezTo>
                      <a:pt x="22908" y="17051"/>
                      <a:pt x="22908" y="17051"/>
                      <a:pt x="22908" y="17051"/>
                    </a:cubicBezTo>
                    <a:lnTo>
                      <a:pt x="22908" y="13927"/>
                    </a:lnTo>
                    <a:cubicBezTo>
                      <a:pt x="22908" y="10803"/>
                      <a:pt x="21867" y="8721"/>
                      <a:pt x="20826" y="7679"/>
                    </a:cubicBezTo>
                    <a:cubicBezTo>
                      <a:pt x="19785" y="5597"/>
                      <a:pt x="17702" y="5597"/>
                      <a:pt x="14578" y="5597"/>
                    </a:cubicBezTo>
                    <a:cubicBezTo>
                      <a:pt x="12496" y="5597"/>
                      <a:pt x="10413" y="5597"/>
                      <a:pt x="9372" y="6638"/>
                    </a:cubicBezTo>
                    <a:cubicBezTo>
                      <a:pt x="8330" y="7679"/>
                      <a:pt x="7289" y="8721"/>
                      <a:pt x="7289" y="10803"/>
                    </a:cubicBezTo>
                    <a:cubicBezTo>
                      <a:pt x="7289" y="10803"/>
                      <a:pt x="7289" y="11845"/>
                      <a:pt x="6247" y="11845"/>
                    </a:cubicBezTo>
                    <a:lnTo>
                      <a:pt x="2083" y="11845"/>
                    </a:lnTo>
                    <a:cubicBezTo>
                      <a:pt x="2083" y="11845"/>
                      <a:pt x="2083" y="11845"/>
                      <a:pt x="1041" y="11845"/>
                    </a:cubicBezTo>
                    <a:cubicBezTo>
                      <a:pt x="1041" y="11845"/>
                      <a:pt x="1041" y="11845"/>
                      <a:pt x="1041" y="10803"/>
                    </a:cubicBezTo>
                    <a:cubicBezTo>
                      <a:pt x="1041" y="7679"/>
                      <a:pt x="3124" y="5597"/>
                      <a:pt x="5206" y="3514"/>
                    </a:cubicBezTo>
                    <a:cubicBezTo>
                      <a:pt x="7289" y="1432"/>
                      <a:pt x="10413" y="390"/>
                      <a:pt x="14578" y="390"/>
                    </a:cubicBezTo>
                    <a:cubicBezTo>
                      <a:pt x="18743" y="-651"/>
                      <a:pt x="22908" y="390"/>
                      <a:pt x="24991" y="3514"/>
                    </a:cubicBezTo>
                    <a:close/>
                    <a:moveTo>
                      <a:pt x="19785" y="33712"/>
                    </a:moveTo>
                    <a:cubicBezTo>
                      <a:pt x="21867" y="32670"/>
                      <a:pt x="22908" y="30588"/>
                      <a:pt x="22908" y="27464"/>
                    </a:cubicBezTo>
                    <a:lnTo>
                      <a:pt x="22908" y="21216"/>
                    </a:lnTo>
                    <a:cubicBezTo>
                      <a:pt x="22908" y="21216"/>
                      <a:pt x="22908" y="21216"/>
                      <a:pt x="22908" y="21216"/>
                    </a:cubicBezTo>
                    <a:lnTo>
                      <a:pt x="15619" y="21216"/>
                    </a:lnTo>
                    <a:cubicBezTo>
                      <a:pt x="12496" y="21216"/>
                      <a:pt x="10413" y="22257"/>
                      <a:pt x="8330" y="23299"/>
                    </a:cubicBezTo>
                    <a:cubicBezTo>
                      <a:pt x="6247" y="24340"/>
                      <a:pt x="5206" y="26423"/>
                      <a:pt x="5206" y="29546"/>
                    </a:cubicBezTo>
                    <a:cubicBezTo>
                      <a:pt x="5206" y="31629"/>
                      <a:pt x="6247" y="33712"/>
                      <a:pt x="7289" y="34753"/>
                    </a:cubicBezTo>
                    <a:cubicBezTo>
                      <a:pt x="8330" y="35794"/>
                      <a:pt x="10413" y="36835"/>
                      <a:pt x="12496" y="36835"/>
                    </a:cubicBezTo>
                    <a:cubicBezTo>
                      <a:pt x="15619" y="35794"/>
                      <a:pt x="17702" y="35794"/>
                      <a:pt x="19785" y="33712"/>
                    </a:cubicBezTo>
                    <a:close/>
                  </a:path>
                </a:pathLst>
              </a:custGeom>
              <a:grpFill/>
              <a:ln w="10409" cap="flat">
                <a:noFill/>
                <a:prstDash val="solid"/>
                <a:miter/>
              </a:ln>
            </p:spPr>
            <p:txBody>
              <a:bodyPr rtlCol="0" anchor="ctr"/>
              <a:lstStyle/>
              <a:p>
                <a:endParaRPr lang="en-ID"/>
              </a:p>
            </p:txBody>
          </p:sp>
          <p:sp>
            <p:nvSpPr>
              <p:cNvPr id="140" name="Freeform: Shape 139">
                <a:extLst>
                  <a:ext uri="{FF2B5EF4-FFF2-40B4-BE49-F238E27FC236}">
                    <a16:creationId xmlns:a16="http://schemas.microsoft.com/office/drawing/2014/main" id="{C17F49C6-21F8-4D3B-9141-1C8F5D8C66E1}"/>
                  </a:ext>
                </a:extLst>
              </p:cNvPr>
              <p:cNvSpPr/>
              <p:nvPr/>
            </p:nvSpPr>
            <p:spPr>
              <a:xfrm>
                <a:off x="9165588" y="1471294"/>
                <a:ext cx="19784" cy="49981"/>
              </a:xfrm>
              <a:custGeom>
                <a:avLst/>
                <a:gdLst>
                  <a:gd name="connsiteX0" fmla="*/ 18743 w 19784"/>
                  <a:gd name="connsiteY0" fmla="*/ 14578 h 49981"/>
                  <a:gd name="connsiteX1" fmla="*/ 11454 w 19784"/>
                  <a:gd name="connsiteY1" fmla="*/ 14578 h 49981"/>
                  <a:gd name="connsiteX2" fmla="*/ 11454 w 19784"/>
                  <a:gd name="connsiteY2" fmla="*/ 14578 h 49981"/>
                  <a:gd name="connsiteX3" fmla="*/ 11454 w 19784"/>
                  <a:gd name="connsiteY3" fmla="*/ 38528 h 49981"/>
                  <a:gd name="connsiteX4" fmla="*/ 12495 w 19784"/>
                  <a:gd name="connsiteY4" fmla="*/ 43734 h 49981"/>
                  <a:gd name="connsiteX5" fmla="*/ 17701 w 19784"/>
                  <a:gd name="connsiteY5" fmla="*/ 44775 h 49981"/>
                  <a:gd name="connsiteX6" fmla="*/ 18743 w 19784"/>
                  <a:gd name="connsiteY6" fmla="*/ 44775 h 49981"/>
                  <a:gd name="connsiteX7" fmla="*/ 19784 w 19784"/>
                  <a:gd name="connsiteY7" fmla="*/ 45817 h 49981"/>
                  <a:gd name="connsiteX8" fmla="*/ 19784 w 19784"/>
                  <a:gd name="connsiteY8" fmla="*/ 48940 h 49981"/>
                  <a:gd name="connsiteX9" fmla="*/ 18743 w 19784"/>
                  <a:gd name="connsiteY9" fmla="*/ 49982 h 49981"/>
                  <a:gd name="connsiteX10" fmla="*/ 16660 w 19784"/>
                  <a:gd name="connsiteY10" fmla="*/ 49982 h 49981"/>
                  <a:gd name="connsiteX11" fmla="*/ 8330 w 19784"/>
                  <a:gd name="connsiteY11" fmla="*/ 47899 h 49981"/>
                  <a:gd name="connsiteX12" fmla="*/ 5206 w 19784"/>
                  <a:gd name="connsiteY12" fmla="*/ 39569 h 49981"/>
                  <a:gd name="connsiteX13" fmla="*/ 5206 w 19784"/>
                  <a:gd name="connsiteY13" fmla="*/ 13537 h 49981"/>
                  <a:gd name="connsiteX14" fmla="*/ 5206 w 19784"/>
                  <a:gd name="connsiteY14" fmla="*/ 13537 h 49981"/>
                  <a:gd name="connsiteX15" fmla="*/ 1041 w 19784"/>
                  <a:gd name="connsiteY15" fmla="*/ 13537 h 49981"/>
                  <a:gd name="connsiteX16" fmla="*/ 0 w 19784"/>
                  <a:gd name="connsiteY16" fmla="*/ 12495 h 49981"/>
                  <a:gd name="connsiteX17" fmla="*/ 0 w 19784"/>
                  <a:gd name="connsiteY17" fmla="*/ 11454 h 49981"/>
                  <a:gd name="connsiteX18" fmla="*/ 1041 w 19784"/>
                  <a:gd name="connsiteY18" fmla="*/ 10413 h 49981"/>
                  <a:gd name="connsiteX19" fmla="*/ 5206 w 19784"/>
                  <a:gd name="connsiteY19" fmla="*/ 10413 h 49981"/>
                  <a:gd name="connsiteX20" fmla="*/ 5206 w 19784"/>
                  <a:gd name="connsiteY20" fmla="*/ 10413 h 49981"/>
                  <a:gd name="connsiteX21" fmla="*/ 5206 w 19784"/>
                  <a:gd name="connsiteY21" fmla="*/ 1041 h 49981"/>
                  <a:gd name="connsiteX22" fmla="*/ 6247 w 19784"/>
                  <a:gd name="connsiteY22" fmla="*/ 0 h 49981"/>
                  <a:gd name="connsiteX23" fmla="*/ 10413 w 19784"/>
                  <a:gd name="connsiteY23" fmla="*/ 0 h 49981"/>
                  <a:gd name="connsiteX24" fmla="*/ 11454 w 19784"/>
                  <a:gd name="connsiteY24" fmla="*/ 1041 h 49981"/>
                  <a:gd name="connsiteX25" fmla="*/ 11454 w 19784"/>
                  <a:gd name="connsiteY25" fmla="*/ 10413 h 49981"/>
                  <a:gd name="connsiteX26" fmla="*/ 11454 w 19784"/>
                  <a:gd name="connsiteY26" fmla="*/ 10413 h 49981"/>
                  <a:gd name="connsiteX27" fmla="*/ 18743 w 19784"/>
                  <a:gd name="connsiteY27" fmla="*/ 10413 h 49981"/>
                  <a:gd name="connsiteX28" fmla="*/ 19784 w 19784"/>
                  <a:gd name="connsiteY28" fmla="*/ 11454 h 49981"/>
                  <a:gd name="connsiteX29" fmla="*/ 18743 w 19784"/>
                  <a:gd name="connsiteY29" fmla="*/ 14578 h 49981"/>
                  <a:gd name="connsiteX30" fmla="*/ 18743 w 19784"/>
                  <a:gd name="connsiteY30" fmla="*/ 14578 h 4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784" h="49981">
                    <a:moveTo>
                      <a:pt x="18743" y="14578"/>
                    </a:moveTo>
                    <a:lnTo>
                      <a:pt x="11454" y="14578"/>
                    </a:lnTo>
                    <a:cubicBezTo>
                      <a:pt x="11454" y="14578"/>
                      <a:pt x="11454" y="14578"/>
                      <a:pt x="11454" y="14578"/>
                    </a:cubicBezTo>
                    <a:lnTo>
                      <a:pt x="11454" y="38528"/>
                    </a:lnTo>
                    <a:cubicBezTo>
                      <a:pt x="11454" y="40610"/>
                      <a:pt x="11454" y="42693"/>
                      <a:pt x="12495" y="43734"/>
                    </a:cubicBezTo>
                    <a:cubicBezTo>
                      <a:pt x="13537" y="44775"/>
                      <a:pt x="14578" y="44775"/>
                      <a:pt x="17701" y="44775"/>
                    </a:cubicBezTo>
                    <a:lnTo>
                      <a:pt x="18743" y="44775"/>
                    </a:lnTo>
                    <a:cubicBezTo>
                      <a:pt x="19784" y="44775"/>
                      <a:pt x="19784" y="44775"/>
                      <a:pt x="19784" y="45817"/>
                    </a:cubicBezTo>
                    <a:lnTo>
                      <a:pt x="19784" y="48940"/>
                    </a:lnTo>
                    <a:cubicBezTo>
                      <a:pt x="19784" y="49982"/>
                      <a:pt x="19784" y="49982"/>
                      <a:pt x="18743" y="49982"/>
                    </a:cubicBezTo>
                    <a:lnTo>
                      <a:pt x="16660" y="49982"/>
                    </a:lnTo>
                    <a:cubicBezTo>
                      <a:pt x="13537" y="49982"/>
                      <a:pt x="10413" y="48940"/>
                      <a:pt x="8330" y="47899"/>
                    </a:cubicBezTo>
                    <a:cubicBezTo>
                      <a:pt x="6247" y="46858"/>
                      <a:pt x="5206" y="43734"/>
                      <a:pt x="5206" y="39569"/>
                    </a:cubicBezTo>
                    <a:lnTo>
                      <a:pt x="5206" y="13537"/>
                    </a:lnTo>
                    <a:cubicBezTo>
                      <a:pt x="5206" y="13537"/>
                      <a:pt x="5206" y="13537"/>
                      <a:pt x="5206" y="13537"/>
                    </a:cubicBezTo>
                    <a:lnTo>
                      <a:pt x="1041" y="13537"/>
                    </a:lnTo>
                    <a:cubicBezTo>
                      <a:pt x="0" y="13537"/>
                      <a:pt x="0" y="13537"/>
                      <a:pt x="0" y="12495"/>
                    </a:cubicBezTo>
                    <a:lnTo>
                      <a:pt x="0" y="11454"/>
                    </a:lnTo>
                    <a:cubicBezTo>
                      <a:pt x="0" y="10413"/>
                      <a:pt x="0" y="10413"/>
                      <a:pt x="1041" y="10413"/>
                    </a:cubicBezTo>
                    <a:lnTo>
                      <a:pt x="5206" y="10413"/>
                    </a:lnTo>
                    <a:cubicBezTo>
                      <a:pt x="5206" y="10413"/>
                      <a:pt x="5206" y="10413"/>
                      <a:pt x="5206" y="10413"/>
                    </a:cubicBezTo>
                    <a:lnTo>
                      <a:pt x="5206" y="1041"/>
                    </a:lnTo>
                    <a:cubicBezTo>
                      <a:pt x="5206" y="0"/>
                      <a:pt x="5206" y="0"/>
                      <a:pt x="6247" y="0"/>
                    </a:cubicBezTo>
                    <a:lnTo>
                      <a:pt x="10413" y="0"/>
                    </a:lnTo>
                    <a:cubicBezTo>
                      <a:pt x="11454" y="0"/>
                      <a:pt x="11454" y="0"/>
                      <a:pt x="11454" y="1041"/>
                    </a:cubicBezTo>
                    <a:lnTo>
                      <a:pt x="11454" y="10413"/>
                    </a:lnTo>
                    <a:cubicBezTo>
                      <a:pt x="11454" y="10413"/>
                      <a:pt x="11454" y="10413"/>
                      <a:pt x="11454" y="10413"/>
                    </a:cubicBezTo>
                    <a:lnTo>
                      <a:pt x="18743" y="10413"/>
                    </a:lnTo>
                    <a:cubicBezTo>
                      <a:pt x="19784" y="10413"/>
                      <a:pt x="19784" y="10413"/>
                      <a:pt x="19784" y="11454"/>
                    </a:cubicBezTo>
                    <a:lnTo>
                      <a:pt x="18743" y="14578"/>
                    </a:lnTo>
                    <a:cubicBezTo>
                      <a:pt x="19784" y="14578"/>
                      <a:pt x="18743" y="14578"/>
                      <a:pt x="18743" y="14578"/>
                    </a:cubicBezTo>
                    <a:close/>
                  </a:path>
                </a:pathLst>
              </a:custGeom>
              <a:grpFill/>
              <a:ln w="10409" cap="flat">
                <a:noFill/>
                <a:prstDash val="solid"/>
                <a:miter/>
              </a:ln>
            </p:spPr>
            <p:txBody>
              <a:bodyPr rtlCol="0" anchor="ctr"/>
              <a:lstStyle/>
              <a:p>
                <a:endParaRPr lang="en-ID"/>
              </a:p>
            </p:txBody>
          </p:sp>
          <p:sp>
            <p:nvSpPr>
              <p:cNvPr id="141" name="Freeform: Shape 140">
                <a:extLst>
                  <a:ext uri="{FF2B5EF4-FFF2-40B4-BE49-F238E27FC236}">
                    <a16:creationId xmlns:a16="http://schemas.microsoft.com/office/drawing/2014/main" id="{C882639F-0D47-4D54-8E03-2484B7ED6B6C}"/>
                  </a:ext>
                </a:extLst>
              </p:cNvPr>
              <p:cNvSpPr/>
              <p:nvPr/>
            </p:nvSpPr>
            <p:spPr>
              <a:xfrm>
                <a:off x="9193702" y="1466088"/>
                <a:ext cx="8330" cy="56229"/>
              </a:xfrm>
              <a:custGeom>
                <a:avLst/>
                <a:gdLst>
                  <a:gd name="connsiteX0" fmla="*/ 1042 w 8330"/>
                  <a:gd name="connsiteY0" fmla="*/ 7289 h 56229"/>
                  <a:gd name="connsiteX1" fmla="*/ 0 w 8330"/>
                  <a:gd name="connsiteY1" fmla="*/ 4165 h 56229"/>
                  <a:gd name="connsiteX2" fmla="*/ 1042 w 8330"/>
                  <a:gd name="connsiteY2" fmla="*/ 1041 h 56229"/>
                  <a:gd name="connsiteX3" fmla="*/ 4165 w 8330"/>
                  <a:gd name="connsiteY3" fmla="*/ 0 h 56229"/>
                  <a:gd name="connsiteX4" fmla="*/ 7289 w 8330"/>
                  <a:gd name="connsiteY4" fmla="*/ 1041 h 56229"/>
                  <a:gd name="connsiteX5" fmla="*/ 8331 w 8330"/>
                  <a:gd name="connsiteY5" fmla="*/ 4165 h 56229"/>
                  <a:gd name="connsiteX6" fmla="*/ 7289 w 8330"/>
                  <a:gd name="connsiteY6" fmla="*/ 7289 h 56229"/>
                  <a:gd name="connsiteX7" fmla="*/ 4165 w 8330"/>
                  <a:gd name="connsiteY7" fmla="*/ 8330 h 56229"/>
                  <a:gd name="connsiteX8" fmla="*/ 1042 w 8330"/>
                  <a:gd name="connsiteY8" fmla="*/ 7289 h 56229"/>
                  <a:gd name="connsiteX9" fmla="*/ 1042 w 8330"/>
                  <a:gd name="connsiteY9" fmla="*/ 55188 h 56229"/>
                  <a:gd name="connsiteX10" fmla="*/ 1042 w 8330"/>
                  <a:gd name="connsiteY10" fmla="*/ 16661 h 56229"/>
                  <a:gd name="connsiteX11" fmla="*/ 2083 w 8330"/>
                  <a:gd name="connsiteY11" fmla="*/ 15619 h 56229"/>
                  <a:gd name="connsiteX12" fmla="*/ 6248 w 8330"/>
                  <a:gd name="connsiteY12" fmla="*/ 15619 h 56229"/>
                  <a:gd name="connsiteX13" fmla="*/ 7289 w 8330"/>
                  <a:gd name="connsiteY13" fmla="*/ 16661 h 56229"/>
                  <a:gd name="connsiteX14" fmla="*/ 7289 w 8330"/>
                  <a:gd name="connsiteY14" fmla="*/ 55188 h 56229"/>
                  <a:gd name="connsiteX15" fmla="*/ 6248 w 8330"/>
                  <a:gd name="connsiteY15" fmla="*/ 56229 h 56229"/>
                  <a:gd name="connsiteX16" fmla="*/ 1042 w 8330"/>
                  <a:gd name="connsiteY16" fmla="*/ 55188 h 56229"/>
                  <a:gd name="connsiteX17" fmla="*/ 1042 w 8330"/>
                  <a:gd name="connsiteY17" fmla="*/ 55188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30" h="56229">
                    <a:moveTo>
                      <a:pt x="1042" y="7289"/>
                    </a:moveTo>
                    <a:cubicBezTo>
                      <a:pt x="0" y="6248"/>
                      <a:pt x="0" y="5206"/>
                      <a:pt x="0" y="4165"/>
                    </a:cubicBezTo>
                    <a:cubicBezTo>
                      <a:pt x="0" y="3124"/>
                      <a:pt x="0" y="2083"/>
                      <a:pt x="1042" y="1041"/>
                    </a:cubicBezTo>
                    <a:cubicBezTo>
                      <a:pt x="2083" y="0"/>
                      <a:pt x="3124" y="0"/>
                      <a:pt x="4165" y="0"/>
                    </a:cubicBezTo>
                    <a:cubicBezTo>
                      <a:pt x="5206" y="0"/>
                      <a:pt x="6248" y="0"/>
                      <a:pt x="7289" y="1041"/>
                    </a:cubicBezTo>
                    <a:cubicBezTo>
                      <a:pt x="8331" y="2083"/>
                      <a:pt x="8331" y="3124"/>
                      <a:pt x="8331" y="4165"/>
                    </a:cubicBezTo>
                    <a:cubicBezTo>
                      <a:pt x="8331" y="5206"/>
                      <a:pt x="8331" y="6248"/>
                      <a:pt x="7289" y="7289"/>
                    </a:cubicBezTo>
                    <a:cubicBezTo>
                      <a:pt x="6248" y="8330"/>
                      <a:pt x="5206" y="8330"/>
                      <a:pt x="4165" y="8330"/>
                    </a:cubicBezTo>
                    <a:cubicBezTo>
                      <a:pt x="2083" y="8330"/>
                      <a:pt x="1042" y="7289"/>
                      <a:pt x="1042" y="7289"/>
                    </a:cubicBezTo>
                    <a:close/>
                    <a:moveTo>
                      <a:pt x="1042" y="55188"/>
                    </a:moveTo>
                    <a:lnTo>
                      <a:pt x="1042" y="16661"/>
                    </a:lnTo>
                    <a:cubicBezTo>
                      <a:pt x="1042" y="15619"/>
                      <a:pt x="1042" y="15619"/>
                      <a:pt x="2083" y="15619"/>
                    </a:cubicBezTo>
                    <a:lnTo>
                      <a:pt x="6248" y="15619"/>
                    </a:lnTo>
                    <a:cubicBezTo>
                      <a:pt x="7289" y="15619"/>
                      <a:pt x="7289" y="15619"/>
                      <a:pt x="7289" y="16661"/>
                    </a:cubicBezTo>
                    <a:lnTo>
                      <a:pt x="7289" y="55188"/>
                    </a:lnTo>
                    <a:cubicBezTo>
                      <a:pt x="7289" y="56229"/>
                      <a:pt x="7289" y="56229"/>
                      <a:pt x="6248" y="56229"/>
                    </a:cubicBezTo>
                    <a:lnTo>
                      <a:pt x="1042" y="55188"/>
                    </a:lnTo>
                    <a:cubicBezTo>
                      <a:pt x="1042" y="56229"/>
                      <a:pt x="1042" y="55188"/>
                      <a:pt x="1042" y="55188"/>
                    </a:cubicBezTo>
                    <a:close/>
                  </a:path>
                </a:pathLst>
              </a:custGeom>
              <a:grpFill/>
              <a:ln w="10409" cap="flat">
                <a:noFill/>
                <a:prstDash val="solid"/>
                <a:miter/>
              </a:ln>
            </p:spPr>
            <p:txBody>
              <a:bodyPr rtlCol="0" anchor="ctr"/>
              <a:lstStyle/>
              <a:p>
                <a:endParaRPr lang="en-ID"/>
              </a:p>
            </p:txBody>
          </p:sp>
          <p:sp>
            <p:nvSpPr>
              <p:cNvPr id="142" name="Freeform: Shape 141">
                <a:extLst>
                  <a:ext uri="{FF2B5EF4-FFF2-40B4-BE49-F238E27FC236}">
                    <a16:creationId xmlns:a16="http://schemas.microsoft.com/office/drawing/2014/main" id="{C075E248-798D-45D9-923C-64A313E8005B}"/>
                  </a:ext>
                </a:extLst>
              </p:cNvPr>
              <p:cNvSpPr/>
              <p:nvPr/>
            </p:nvSpPr>
            <p:spPr>
              <a:xfrm>
                <a:off x="9212445" y="1480666"/>
                <a:ext cx="27073" cy="41651"/>
              </a:xfrm>
              <a:custGeom>
                <a:avLst/>
                <a:gdLst>
                  <a:gd name="connsiteX0" fmla="*/ 4165 w 27073"/>
                  <a:gd name="connsiteY0" fmla="*/ 38528 h 41651"/>
                  <a:gd name="connsiteX1" fmla="*/ 0 w 27073"/>
                  <a:gd name="connsiteY1" fmla="*/ 30197 h 41651"/>
                  <a:gd name="connsiteX2" fmla="*/ 0 w 27073"/>
                  <a:gd name="connsiteY2" fmla="*/ 20826 h 41651"/>
                  <a:gd name="connsiteX3" fmla="*/ 0 w 27073"/>
                  <a:gd name="connsiteY3" fmla="*/ 11454 h 41651"/>
                  <a:gd name="connsiteX4" fmla="*/ 4165 w 27073"/>
                  <a:gd name="connsiteY4" fmla="*/ 3124 h 41651"/>
                  <a:gd name="connsiteX5" fmla="*/ 13537 w 27073"/>
                  <a:gd name="connsiteY5" fmla="*/ 0 h 41651"/>
                  <a:gd name="connsiteX6" fmla="*/ 22908 w 27073"/>
                  <a:gd name="connsiteY6" fmla="*/ 3124 h 41651"/>
                  <a:gd name="connsiteX7" fmla="*/ 27073 w 27073"/>
                  <a:gd name="connsiteY7" fmla="*/ 11454 h 41651"/>
                  <a:gd name="connsiteX8" fmla="*/ 27073 w 27073"/>
                  <a:gd name="connsiteY8" fmla="*/ 20826 h 41651"/>
                  <a:gd name="connsiteX9" fmla="*/ 27073 w 27073"/>
                  <a:gd name="connsiteY9" fmla="*/ 30197 h 41651"/>
                  <a:gd name="connsiteX10" fmla="*/ 22908 w 27073"/>
                  <a:gd name="connsiteY10" fmla="*/ 38528 h 41651"/>
                  <a:gd name="connsiteX11" fmla="*/ 13537 w 27073"/>
                  <a:gd name="connsiteY11" fmla="*/ 41651 h 41651"/>
                  <a:gd name="connsiteX12" fmla="*/ 4165 w 27073"/>
                  <a:gd name="connsiteY12" fmla="*/ 38528 h 41651"/>
                  <a:gd name="connsiteX13" fmla="*/ 18743 w 27073"/>
                  <a:gd name="connsiteY13" fmla="*/ 34362 h 41651"/>
                  <a:gd name="connsiteX14" fmla="*/ 21867 w 27073"/>
                  <a:gd name="connsiteY14" fmla="*/ 29156 h 41651"/>
                  <a:gd name="connsiteX15" fmla="*/ 21867 w 27073"/>
                  <a:gd name="connsiteY15" fmla="*/ 20826 h 41651"/>
                  <a:gd name="connsiteX16" fmla="*/ 21867 w 27073"/>
                  <a:gd name="connsiteY16" fmla="*/ 12495 h 41651"/>
                  <a:gd name="connsiteX17" fmla="*/ 18743 w 27073"/>
                  <a:gd name="connsiteY17" fmla="*/ 7289 h 41651"/>
                  <a:gd name="connsiteX18" fmla="*/ 12495 w 27073"/>
                  <a:gd name="connsiteY18" fmla="*/ 5206 h 41651"/>
                  <a:gd name="connsiteX19" fmla="*/ 6247 w 27073"/>
                  <a:gd name="connsiteY19" fmla="*/ 7289 h 41651"/>
                  <a:gd name="connsiteX20" fmla="*/ 3124 w 27073"/>
                  <a:gd name="connsiteY20" fmla="*/ 12495 h 41651"/>
                  <a:gd name="connsiteX21" fmla="*/ 3124 w 27073"/>
                  <a:gd name="connsiteY21" fmla="*/ 20826 h 41651"/>
                  <a:gd name="connsiteX22" fmla="*/ 3124 w 27073"/>
                  <a:gd name="connsiteY22" fmla="*/ 29156 h 41651"/>
                  <a:gd name="connsiteX23" fmla="*/ 6247 w 27073"/>
                  <a:gd name="connsiteY23" fmla="*/ 34362 h 41651"/>
                  <a:gd name="connsiteX24" fmla="*/ 12495 w 27073"/>
                  <a:gd name="connsiteY24" fmla="*/ 36445 h 41651"/>
                  <a:gd name="connsiteX25" fmla="*/ 18743 w 27073"/>
                  <a:gd name="connsiteY25" fmla="*/ 34362 h 4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073" h="41651">
                    <a:moveTo>
                      <a:pt x="4165" y="38528"/>
                    </a:moveTo>
                    <a:cubicBezTo>
                      <a:pt x="2082" y="36445"/>
                      <a:pt x="0" y="33321"/>
                      <a:pt x="0" y="30197"/>
                    </a:cubicBezTo>
                    <a:cubicBezTo>
                      <a:pt x="0" y="27073"/>
                      <a:pt x="0" y="23950"/>
                      <a:pt x="0" y="20826"/>
                    </a:cubicBezTo>
                    <a:cubicBezTo>
                      <a:pt x="0" y="17702"/>
                      <a:pt x="0" y="14578"/>
                      <a:pt x="0" y="11454"/>
                    </a:cubicBezTo>
                    <a:cubicBezTo>
                      <a:pt x="0" y="8330"/>
                      <a:pt x="2082" y="5206"/>
                      <a:pt x="4165" y="3124"/>
                    </a:cubicBezTo>
                    <a:cubicBezTo>
                      <a:pt x="6247" y="1041"/>
                      <a:pt x="9371" y="0"/>
                      <a:pt x="13537" y="0"/>
                    </a:cubicBezTo>
                    <a:cubicBezTo>
                      <a:pt x="17701" y="0"/>
                      <a:pt x="20826" y="1041"/>
                      <a:pt x="22908" y="3124"/>
                    </a:cubicBezTo>
                    <a:cubicBezTo>
                      <a:pt x="24990" y="5206"/>
                      <a:pt x="27073" y="8330"/>
                      <a:pt x="27073" y="11454"/>
                    </a:cubicBezTo>
                    <a:cubicBezTo>
                      <a:pt x="27073" y="13537"/>
                      <a:pt x="27073" y="16661"/>
                      <a:pt x="27073" y="20826"/>
                    </a:cubicBezTo>
                    <a:cubicBezTo>
                      <a:pt x="27073" y="24991"/>
                      <a:pt x="27073" y="28115"/>
                      <a:pt x="27073" y="30197"/>
                    </a:cubicBezTo>
                    <a:cubicBezTo>
                      <a:pt x="27073" y="33321"/>
                      <a:pt x="24990" y="36445"/>
                      <a:pt x="22908" y="38528"/>
                    </a:cubicBezTo>
                    <a:cubicBezTo>
                      <a:pt x="20826" y="40610"/>
                      <a:pt x="17701" y="41651"/>
                      <a:pt x="13537" y="41651"/>
                    </a:cubicBezTo>
                    <a:cubicBezTo>
                      <a:pt x="9371" y="41651"/>
                      <a:pt x="6247" y="40610"/>
                      <a:pt x="4165" y="38528"/>
                    </a:cubicBezTo>
                    <a:close/>
                    <a:moveTo>
                      <a:pt x="18743" y="34362"/>
                    </a:moveTo>
                    <a:cubicBezTo>
                      <a:pt x="20826" y="33321"/>
                      <a:pt x="20826" y="31239"/>
                      <a:pt x="21867" y="29156"/>
                    </a:cubicBezTo>
                    <a:cubicBezTo>
                      <a:pt x="21867" y="27073"/>
                      <a:pt x="21867" y="24991"/>
                      <a:pt x="21867" y="20826"/>
                    </a:cubicBezTo>
                    <a:cubicBezTo>
                      <a:pt x="21867" y="17702"/>
                      <a:pt x="21867" y="14578"/>
                      <a:pt x="21867" y="12495"/>
                    </a:cubicBezTo>
                    <a:cubicBezTo>
                      <a:pt x="21867" y="10413"/>
                      <a:pt x="20826" y="8330"/>
                      <a:pt x="18743" y="7289"/>
                    </a:cubicBezTo>
                    <a:cubicBezTo>
                      <a:pt x="16660" y="6248"/>
                      <a:pt x="15619" y="5206"/>
                      <a:pt x="12495" y="5206"/>
                    </a:cubicBezTo>
                    <a:cubicBezTo>
                      <a:pt x="9371" y="5206"/>
                      <a:pt x="8330" y="6248"/>
                      <a:pt x="6247" y="7289"/>
                    </a:cubicBezTo>
                    <a:cubicBezTo>
                      <a:pt x="5206" y="8330"/>
                      <a:pt x="4165" y="10413"/>
                      <a:pt x="3124" y="12495"/>
                    </a:cubicBezTo>
                    <a:cubicBezTo>
                      <a:pt x="3124" y="14578"/>
                      <a:pt x="3124" y="16661"/>
                      <a:pt x="3124" y="20826"/>
                    </a:cubicBezTo>
                    <a:cubicBezTo>
                      <a:pt x="3124" y="23950"/>
                      <a:pt x="3124" y="27073"/>
                      <a:pt x="3124" y="29156"/>
                    </a:cubicBezTo>
                    <a:cubicBezTo>
                      <a:pt x="3124" y="31239"/>
                      <a:pt x="4165" y="33321"/>
                      <a:pt x="6247" y="34362"/>
                    </a:cubicBezTo>
                    <a:cubicBezTo>
                      <a:pt x="8330" y="35404"/>
                      <a:pt x="9371" y="36445"/>
                      <a:pt x="12495" y="36445"/>
                    </a:cubicBezTo>
                    <a:cubicBezTo>
                      <a:pt x="15619" y="36445"/>
                      <a:pt x="17701" y="36445"/>
                      <a:pt x="18743" y="34362"/>
                    </a:cubicBezTo>
                    <a:close/>
                  </a:path>
                </a:pathLst>
              </a:custGeom>
              <a:grpFill/>
              <a:ln w="10409" cap="flat">
                <a:noFill/>
                <a:prstDash val="solid"/>
                <a:miter/>
              </a:ln>
            </p:spPr>
            <p:txBody>
              <a:bodyPr rtlCol="0" anchor="ctr"/>
              <a:lstStyle/>
              <a:p>
                <a:endParaRPr lang="en-ID"/>
              </a:p>
            </p:txBody>
          </p:sp>
          <p:sp>
            <p:nvSpPr>
              <p:cNvPr id="143" name="Freeform: Shape 142">
                <a:extLst>
                  <a:ext uri="{FF2B5EF4-FFF2-40B4-BE49-F238E27FC236}">
                    <a16:creationId xmlns:a16="http://schemas.microsoft.com/office/drawing/2014/main" id="{4582B9B6-7A70-4B6C-B23B-243E8B709BE6}"/>
                  </a:ext>
                </a:extLst>
              </p:cNvPr>
              <p:cNvSpPr/>
              <p:nvPr/>
            </p:nvSpPr>
            <p:spPr>
              <a:xfrm>
                <a:off x="9248890" y="1481430"/>
                <a:ext cx="29155" cy="40887"/>
              </a:xfrm>
              <a:custGeom>
                <a:avLst/>
                <a:gdLst>
                  <a:gd name="connsiteX0" fmla="*/ 26032 w 29155"/>
                  <a:gd name="connsiteY0" fmla="*/ 3401 h 40887"/>
                  <a:gd name="connsiteX1" fmla="*/ 29156 w 29155"/>
                  <a:gd name="connsiteY1" fmla="*/ 12772 h 40887"/>
                  <a:gd name="connsiteX2" fmla="*/ 29156 w 29155"/>
                  <a:gd name="connsiteY2" fmla="*/ 39846 h 40887"/>
                  <a:gd name="connsiteX3" fmla="*/ 28114 w 29155"/>
                  <a:gd name="connsiteY3" fmla="*/ 40887 h 40887"/>
                  <a:gd name="connsiteX4" fmla="*/ 23949 w 29155"/>
                  <a:gd name="connsiteY4" fmla="*/ 40887 h 40887"/>
                  <a:gd name="connsiteX5" fmla="*/ 22908 w 29155"/>
                  <a:gd name="connsiteY5" fmla="*/ 39846 h 40887"/>
                  <a:gd name="connsiteX6" fmla="*/ 22908 w 29155"/>
                  <a:gd name="connsiteY6" fmla="*/ 13814 h 40887"/>
                  <a:gd name="connsiteX7" fmla="*/ 20826 w 29155"/>
                  <a:gd name="connsiteY7" fmla="*/ 7566 h 40887"/>
                  <a:gd name="connsiteX8" fmla="*/ 14578 w 29155"/>
                  <a:gd name="connsiteY8" fmla="*/ 5483 h 40887"/>
                  <a:gd name="connsiteX9" fmla="*/ 8330 w 29155"/>
                  <a:gd name="connsiteY9" fmla="*/ 7566 h 40887"/>
                  <a:gd name="connsiteX10" fmla="*/ 6247 w 29155"/>
                  <a:gd name="connsiteY10" fmla="*/ 13814 h 40887"/>
                  <a:gd name="connsiteX11" fmla="*/ 6247 w 29155"/>
                  <a:gd name="connsiteY11" fmla="*/ 39846 h 40887"/>
                  <a:gd name="connsiteX12" fmla="*/ 5206 w 29155"/>
                  <a:gd name="connsiteY12" fmla="*/ 40887 h 40887"/>
                  <a:gd name="connsiteX13" fmla="*/ 1041 w 29155"/>
                  <a:gd name="connsiteY13" fmla="*/ 40887 h 40887"/>
                  <a:gd name="connsiteX14" fmla="*/ 0 w 29155"/>
                  <a:gd name="connsiteY14" fmla="*/ 39846 h 40887"/>
                  <a:gd name="connsiteX15" fmla="*/ 0 w 29155"/>
                  <a:gd name="connsiteY15" fmla="*/ 1318 h 40887"/>
                  <a:gd name="connsiteX16" fmla="*/ 1041 w 29155"/>
                  <a:gd name="connsiteY16" fmla="*/ 277 h 40887"/>
                  <a:gd name="connsiteX17" fmla="*/ 5206 w 29155"/>
                  <a:gd name="connsiteY17" fmla="*/ 277 h 40887"/>
                  <a:gd name="connsiteX18" fmla="*/ 6247 w 29155"/>
                  <a:gd name="connsiteY18" fmla="*/ 1318 h 40887"/>
                  <a:gd name="connsiteX19" fmla="*/ 6247 w 29155"/>
                  <a:gd name="connsiteY19" fmla="*/ 4442 h 40887"/>
                  <a:gd name="connsiteX20" fmla="*/ 6247 w 29155"/>
                  <a:gd name="connsiteY20" fmla="*/ 4442 h 40887"/>
                  <a:gd name="connsiteX21" fmla="*/ 6247 w 29155"/>
                  <a:gd name="connsiteY21" fmla="*/ 4442 h 40887"/>
                  <a:gd name="connsiteX22" fmla="*/ 15619 w 29155"/>
                  <a:gd name="connsiteY22" fmla="*/ 277 h 40887"/>
                  <a:gd name="connsiteX23" fmla="*/ 26032 w 29155"/>
                  <a:gd name="connsiteY23" fmla="*/ 3401 h 4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55" h="40887">
                    <a:moveTo>
                      <a:pt x="26032" y="3401"/>
                    </a:moveTo>
                    <a:cubicBezTo>
                      <a:pt x="28114" y="5483"/>
                      <a:pt x="29156" y="8607"/>
                      <a:pt x="29156" y="12772"/>
                    </a:cubicBezTo>
                    <a:lnTo>
                      <a:pt x="29156" y="39846"/>
                    </a:lnTo>
                    <a:cubicBezTo>
                      <a:pt x="29156" y="40887"/>
                      <a:pt x="29156" y="40887"/>
                      <a:pt x="28114" y="40887"/>
                    </a:cubicBezTo>
                    <a:lnTo>
                      <a:pt x="23949" y="40887"/>
                    </a:lnTo>
                    <a:cubicBezTo>
                      <a:pt x="22908" y="40887"/>
                      <a:pt x="22908" y="40887"/>
                      <a:pt x="22908" y="39846"/>
                    </a:cubicBezTo>
                    <a:lnTo>
                      <a:pt x="22908" y="13814"/>
                    </a:lnTo>
                    <a:cubicBezTo>
                      <a:pt x="22908" y="10690"/>
                      <a:pt x="21867" y="8607"/>
                      <a:pt x="20826" y="7566"/>
                    </a:cubicBezTo>
                    <a:cubicBezTo>
                      <a:pt x="19784" y="5483"/>
                      <a:pt x="17701" y="5483"/>
                      <a:pt x="14578" y="5483"/>
                    </a:cubicBezTo>
                    <a:cubicBezTo>
                      <a:pt x="11454" y="5483"/>
                      <a:pt x="10413" y="6525"/>
                      <a:pt x="8330" y="7566"/>
                    </a:cubicBezTo>
                    <a:cubicBezTo>
                      <a:pt x="6247" y="8607"/>
                      <a:pt x="6247" y="11731"/>
                      <a:pt x="6247" y="13814"/>
                    </a:cubicBezTo>
                    <a:lnTo>
                      <a:pt x="6247" y="39846"/>
                    </a:lnTo>
                    <a:cubicBezTo>
                      <a:pt x="6247" y="40887"/>
                      <a:pt x="6247" y="40887"/>
                      <a:pt x="5206" y="40887"/>
                    </a:cubicBezTo>
                    <a:lnTo>
                      <a:pt x="1041" y="40887"/>
                    </a:lnTo>
                    <a:cubicBezTo>
                      <a:pt x="0" y="40887"/>
                      <a:pt x="0" y="40887"/>
                      <a:pt x="0" y="39846"/>
                    </a:cubicBezTo>
                    <a:lnTo>
                      <a:pt x="0" y="1318"/>
                    </a:lnTo>
                    <a:cubicBezTo>
                      <a:pt x="0" y="277"/>
                      <a:pt x="0" y="277"/>
                      <a:pt x="1041" y="277"/>
                    </a:cubicBezTo>
                    <a:lnTo>
                      <a:pt x="5206" y="277"/>
                    </a:lnTo>
                    <a:cubicBezTo>
                      <a:pt x="6247" y="277"/>
                      <a:pt x="6247" y="277"/>
                      <a:pt x="6247" y="1318"/>
                    </a:cubicBezTo>
                    <a:lnTo>
                      <a:pt x="6247" y="4442"/>
                    </a:lnTo>
                    <a:cubicBezTo>
                      <a:pt x="6247" y="4442"/>
                      <a:pt x="6247" y="4442"/>
                      <a:pt x="6247" y="4442"/>
                    </a:cubicBezTo>
                    <a:cubicBezTo>
                      <a:pt x="6247" y="4442"/>
                      <a:pt x="6247" y="4442"/>
                      <a:pt x="6247" y="4442"/>
                    </a:cubicBezTo>
                    <a:cubicBezTo>
                      <a:pt x="8330" y="1318"/>
                      <a:pt x="11454" y="277"/>
                      <a:pt x="15619" y="277"/>
                    </a:cubicBezTo>
                    <a:cubicBezTo>
                      <a:pt x="20826" y="-764"/>
                      <a:pt x="23949" y="1318"/>
                      <a:pt x="26032" y="3401"/>
                    </a:cubicBezTo>
                    <a:close/>
                  </a:path>
                </a:pathLst>
              </a:custGeom>
              <a:grpFill/>
              <a:ln w="10409" cap="flat">
                <a:noFill/>
                <a:prstDash val="solid"/>
                <a:miter/>
              </a:ln>
            </p:spPr>
            <p:txBody>
              <a:bodyPr rtlCol="0" anchor="ctr"/>
              <a:lstStyle/>
              <a:p>
                <a:endParaRPr lang="en-ID"/>
              </a:p>
            </p:txBody>
          </p:sp>
        </p:grpSp>
        <p:sp>
          <p:nvSpPr>
            <p:cNvPr id="116" name="Freeform: Shape 115">
              <a:extLst>
                <a:ext uri="{FF2B5EF4-FFF2-40B4-BE49-F238E27FC236}">
                  <a16:creationId xmlns:a16="http://schemas.microsoft.com/office/drawing/2014/main" id="{6F64703E-5F3D-4F4A-BA09-2A73312260AC}"/>
                </a:ext>
              </a:extLst>
            </p:cNvPr>
            <p:cNvSpPr/>
            <p:nvPr/>
          </p:nvSpPr>
          <p:spPr>
            <a:xfrm>
              <a:off x="7747250" y="1150585"/>
              <a:ext cx="319781" cy="319668"/>
            </a:xfrm>
            <a:custGeom>
              <a:avLst/>
              <a:gdLst>
                <a:gd name="connsiteX0" fmla="*/ 56336 w 319781"/>
                <a:gd name="connsiteY0" fmla="*/ 57265 h 319668"/>
                <a:gd name="connsiteX1" fmla="*/ 46964 w 319781"/>
                <a:gd name="connsiteY1" fmla="*/ 319668 h 319668"/>
                <a:gd name="connsiteX2" fmla="*/ 319781 w 319781"/>
                <a:gd name="connsiteY2" fmla="*/ 46852 h 319668"/>
                <a:gd name="connsiteX3" fmla="*/ 56336 w 319781"/>
                <a:gd name="connsiteY3" fmla="*/ 57265 h 319668"/>
              </a:gdLst>
              <a:ahLst/>
              <a:cxnLst>
                <a:cxn ang="0">
                  <a:pos x="connsiteX0" y="connsiteY0"/>
                </a:cxn>
                <a:cxn ang="0">
                  <a:pos x="connsiteX1" y="connsiteY1"/>
                </a:cxn>
                <a:cxn ang="0">
                  <a:pos x="connsiteX2" y="connsiteY2"/>
                </a:cxn>
                <a:cxn ang="0">
                  <a:pos x="connsiteX3" y="connsiteY3"/>
                </a:cxn>
              </a:cxnLst>
              <a:rect l="l" t="t" r="r" b="b"/>
              <a:pathLst>
                <a:path w="319781" h="319668">
                  <a:moveTo>
                    <a:pt x="56336" y="57265"/>
                  </a:moveTo>
                  <a:cubicBezTo>
                    <a:pt x="-15513" y="129113"/>
                    <a:pt x="-18637" y="243655"/>
                    <a:pt x="46964" y="319668"/>
                  </a:cubicBezTo>
                  <a:lnTo>
                    <a:pt x="319781" y="46852"/>
                  </a:lnTo>
                  <a:cubicBezTo>
                    <a:pt x="242726" y="-18749"/>
                    <a:pt x="128185" y="-15625"/>
                    <a:pt x="56336" y="57265"/>
                  </a:cubicBezTo>
                  <a:close/>
                </a:path>
              </a:pathLst>
            </a:custGeom>
            <a:solidFill>
              <a:schemeClr val="accent1"/>
            </a:solidFill>
            <a:ln w="10409" cap="flat">
              <a:noFill/>
              <a:prstDash val="solid"/>
              <a:miter/>
            </a:ln>
          </p:spPr>
          <p:txBody>
            <a:bodyPr rtlCol="0" anchor="ctr"/>
            <a:lstStyle/>
            <a:p>
              <a:endParaRPr lang="en-ID"/>
            </a:p>
          </p:txBody>
        </p:sp>
        <p:sp>
          <p:nvSpPr>
            <p:cNvPr id="117" name="Freeform: Shape 116">
              <a:extLst>
                <a:ext uri="{FF2B5EF4-FFF2-40B4-BE49-F238E27FC236}">
                  <a16:creationId xmlns:a16="http://schemas.microsoft.com/office/drawing/2014/main" id="{E36976F9-E9D2-4364-9260-A9F60F41D420}"/>
                </a:ext>
              </a:extLst>
            </p:cNvPr>
            <p:cNvSpPr/>
            <p:nvPr/>
          </p:nvSpPr>
          <p:spPr>
            <a:xfrm>
              <a:off x="7906673" y="1163074"/>
              <a:ext cx="318739" cy="319298"/>
            </a:xfrm>
            <a:custGeom>
              <a:avLst/>
              <a:gdLst>
                <a:gd name="connsiteX0" fmla="*/ 262404 w 318739"/>
                <a:gd name="connsiteY0" fmla="*/ 262404 h 319298"/>
                <a:gd name="connsiteX1" fmla="*/ 271776 w 318739"/>
                <a:gd name="connsiteY1" fmla="*/ 0 h 319298"/>
                <a:gd name="connsiteX2" fmla="*/ 0 w 318739"/>
                <a:gd name="connsiteY2" fmla="*/ 272817 h 319298"/>
                <a:gd name="connsiteX3" fmla="*/ 262404 w 318739"/>
                <a:gd name="connsiteY3" fmla="*/ 262404 h 319298"/>
              </a:gdLst>
              <a:ahLst/>
              <a:cxnLst>
                <a:cxn ang="0">
                  <a:pos x="connsiteX0" y="connsiteY0"/>
                </a:cxn>
                <a:cxn ang="0">
                  <a:pos x="connsiteX1" y="connsiteY1"/>
                </a:cxn>
                <a:cxn ang="0">
                  <a:pos x="connsiteX2" y="connsiteY2"/>
                </a:cxn>
                <a:cxn ang="0">
                  <a:pos x="connsiteX3" y="connsiteY3"/>
                </a:cxn>
              </a:cxnLst>
              <a:rect l="l" t="t" r="r" b="b"/>
              <a:pathLst>
                <a:path w="318739" h="319298">
                  <a:moveTo>
                    <a:pt x="262404" y="262404"/>
                  </a:moveTo>
                  <a:cubicBezTo>
                    <a:pt x="334253" y="190555"/>
                    <a:pt x="337376" y="76014"/>
                    <a:pt x="271776" y="0"/>
                  </a:cubicBezTo>
                  <a:lnTo>
                    <a:pt x="0" y="272817"/>
                  </a:lnTo>
                  <a:cubicBezTo>
                    <a:pt x="76014" y="338418"/>
                    <a:pt x="190555" y="334253"/>
                    <a:pt x="262404" y="262404"/>
                  </a:cubicBezTo>
                  <a:close/>
                </a:path>
              </a:pathLst>
            </a:custGeom>
            <a:grpFill/>
            <a:ln w="10409" cap="flat">
              <a:noFill/>
              <a:prstDash val="solid"/>
              <a:miter/>
            </a:ln>
          </p:spPr>
          <p:txBody>
            <a:bodyPr rtlCol="0" anchor="ctr"/>
            <a:lstStyle/>
            <a:p>
              <a:endParaRPr lang="en-ID"/>
            </a:p>
          </p:txBody>
        </p:sp>
      </p:grpSp>
      <p:grpSp>
        <p:nvGrpSpPr>
          <p:cNvPr id="12" name="Group 11">
            <a:extLst>
              <a:ext uri="{FF2B5EF4-FFF2-40B4-BE49-F238E27FC236}">
                <a16:creationId xmlns:a16="http://schemas.microsoft.com/office/drawing/2014/main" id="{FD4BECD4-9D4F-488C-82A9-C37F5A7F06C5}"/>
              </a:ext>
            </a:extLst>
          </p:cNvPr>
          <p:cNvGrpSpPr/>
          <p:nvPr/>
        </p:nvGrpSpPr>
        <p:grpSpPr>
          <a:xfrm>
            <a:off x="8979364" y="3173027"/>
            <a:ext cx="2250553" cy="511938"/>
            <a:chOff x="8979364" y="3173027"/>
            <a:chExt cx="2250553" cy="511938"/>
          </a:xfrm>
        </p:grpSpPr>
        <p:grpSp>
          <p:nvGrpSpPr>
            <p:cNvPr id="11" name="Group 10">
              <a:extLst>
                <a:ext uri="{FF2B5EF4-FFF2-40B4-BE49-F238E27FC236}">
                  <a16:creationId xmlns:a16="http://schemas.microsoft.com/office/drawing/2014/main" id="{768EBDEB-E1A0-4E28-AFCD-94E17457B582}"/>
                </a:ext>
              </a:extLst>
            </p:cNvPr>
            <p:cNvGrpSpPr/>
            <p:nvPr/>
          </p:nvGrpSpPr>
          <p:grpSpPr>
            <a:xfrm>
              <a:off x="8979364" y="3173027"/>
              <a:ext cx="392663" cy="511938"/>
              <a:chOff x="8979365" y="3173027"/>
              <a:chExt cx="299326" cy="390249"/>
            </a:xfrm>
          </p:grpSpPr>
          <p:sp>
            <p:nvSpPr>
              <p:cNvPr id="151" name="Freeform: Shape 150">
                <a:extLst>
                  <a:ext uri="{FF2B5EF4-FFF2-40B4-BE49-F238E27FC236}">
                    <a16:creationId xmlns:a16="http://schemas.microsoft.com/office/drawing/2014/main" id="{BE116E0C-90EE-4134-86EF-56D23F54F09F}"/>
                  </a:ext>
                </a:extLst>
              </p:cNvPr>
              <p:cNvSpPr/>
              <p:nvPr/>
            </p:nvSpPr>
            <p:spPr>
              <a:xfrm>
                <a:off x="9129028" y="3242967"/>
                <a:ext cx="149663" cy="320308"/>
              </a:xfrm>
              <a:custGeom>
                <a:avLst/>
                <a:gdLst>
                  <a:gd name="connsiteX0" fmla="*/ 52064 w 111417"/>
                  <a:gd name="connsiteY0" fmla="*/ 0 h 238454"/>
                  <a:gd name="connsiteX1" fmla="*/ 5206 w 111417"/>
                  <a:gd name="connsiteY1" fmla="*/ 59353 h 238454"/>
                  <a:gd name="connsiteX2" fmla="*/ 0 w 111417"/>
                  <a:gd name="connsiteY2" fmla="*/ 238455 h 238454"/>
                  <a:gd name="connsiteX3" fmla="*/ 111418 w 111417"/>
                  <a:gd name="connsiteY3" fmla="*/ 59353 h 238454"/>
                </a:gdLst>
                <a:ahLst/>
                <a:cxnLst>
                  <a:cxn ang="0">
                    <a:pos x="connsiteX0" y="connsiteY0"/>
                  </a:cxn>
                  <a:cxn ang="0">
                    <a:pos x="connsiteX1" y="connsiteY1"/>
                  </a:cxn>
                  <a:cxn ang="0">
                    <a:pos x="connsiteX2" y="connsiteY2"/>
                  </a:cxn>
                  <a:cxn ang="0">
                    <a:pos x="connsiteX3" y="connsiteY3"/>
                  </a:cxn>
                </a:cxnLst>
                <a:rect l="l" t="t" r="r" b="b"/>
                <a:pathLst>
                  <a:path w="111417" h="238454">
                    <a:moveTo>
                      <a:pt x="52064" y="0"/>
                    </a:moveTo>
                    <a:lnTo>
                      <a:pt x="5206" y="59353"/>
                    </a:lnTo>
                    <a:lnTo>
                      <a:pt x="0" y="238455"/>
                    </a:lnTo>
                    <a:lnTo>
                      <a:pt x="111418" y="59353"/>
                    </a:lnTo>
                    <a:close/>
                  </a:path>
                </a:pathLst>
              </a:custGeom>
              <a:solidFill>
                <a:schemeClr val="bg2">
                  <a:lumMod val="75000"/>
                </a:schemeClr>
              </a:solidFill>
              <a:ln w="10409" cap="flat">
                <a:noFill/>
                <a:prstDash val="solid"/>
                <a:miter/>
              </a:ln>
            </p:spPr>
            <p:txBody>
              <a:bodyPr rtlCol="0" anchor="ctr"/>
              <a:lstStyle/>
              <a:p>
                <a:endParaRPr lang="en-ID"/>
              </a:p>
            </p:txBody>
          </p:sp>
          <p:sp>
            <p:nvSpPr>
              <p:cNvPr id="152" name="Freeform: Shape 151">
                <a:extLst>
                  <a:ext uri="{FF2B5EF4-FFF2-40B4-BE49-F238E27FC236}">
                    <a16:creationId xmlns:a16="http://schemas.microsoft.com/office/drawing/2014/main" id="{78DE5E4E-80FA-480B-8221-552343085D59}"/>
                  </a:ext>
                </a:extLst>
              </p:cNvPr>
              <p:cNvSpPr/>
              <p:nvPr/>
            </p:nvSpPr>
            <p:spPr>
              <a:xfrm>
                <a:off x="8979365" y="3233177"/>
                <a:ext cx="149663" cy="330099"/>
              </a:xfrm>
              <a:custGeom>
                <a:avLst/>
                <a:gdLst>
                  <a:gd name="connsiteX0" fmla="*/ 66642 w 111417"/>
                  <a:gd name="connsiteY0" fmla="*/ 0 h 245743"/>
                  <a:gd name="connsiteX1" fmla="*/ 0 w 111417"/>
                  <a:gd name="connsiteY1" fmla="*/ 66642 h 245743"/>
                  <a:gd name="connsiteX2" fmla="*/ 111418 w 111417"/>
                  <a:gd name="connsiteY2" fmla="*/ 245743 h 245743"/>
                  <a:gd name="connsiteX3" fmla="*/ 111418 w 111417"/>
                  <a:gd name="connsiteY3" fmla="*/ 245743 h 245743"/>
                  <a:gd name="connsiteX4" fmla="*/ 49982 w 111417"/>
                  <a:gd name="connsiteY4" fmla="*/ 68725 h 24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17" h="245743">
                    <a:moveTo>
                      <a:pt x="66642" y="0"/>
                    </a:moveTo>
                    <a:lnTo>
                      <a:pt x="0" y="66642"/>
                    </a:lnTo>
                    <a:lnTo>
                      <a:pt x="111418" y="245743"/>
                    </a:lnTo>
                    <a:lnTo>
                      <a:pt x="111418" y="245743"/>
                    </a:lnTo>
                    <a:lnTo>
                      <a:pt x="49982" y="68725"/>
                    </a:lnTo>
                    <a:close/>
                  </a:path>
                </a:pathLst>
              </a:custGeom>
              <a:solidFill>
                <a:schemeClr val="bg2">
                  <a:lumMod val="65000"/>
                </a:schemeClr>
              </a:solidFill>
              <a:ln w="10409" cap="flat">
                <a:noFill/>
                <a:prstDash val="solid"/>
                <a:miter/>
              </a:ln>
            </p:spPr>
            <p:txBody>
              <a:bodyPr rtlCol="0" anchor="ctr"/>
              <a:lstStyle/>
              <a:p>
                <a:endParaRPr lang="en-ID"/>
              </a:p>
            </p:txBody>
          </p:sp>
          <p:sp>
            <p:nvSpPr>
              <p:cNvPr id="153" name="Freeform: Shape 152">
                <a:extLst>
                  <a:ext uri="{FF2B5EF4-FFF2-40B4-BE49-F238E27FC236}">
                    <a16:creationId xmlns:a16="http://schemas.microsoft.com/office/drawing/2014/main" id="{7F534EA4-E1DB-4561-9C84-8E286EBE1DC1}"/>
                  </a:ext>
                </a:extLst>
              </p:cNvPr>
              <p:cNvSpPr/>
              <p:nvPr/>
            </p:nvSpPr>
            <p:spPr>
              <a:xfrm>
                <a:off x="9046503" y="3173027"/>
                <a:ext cx="152461" cy="390244"/>
              </a:xfrm>
              <a:custGeom>
                <a:avLst/>
                <a:gdLst>
                  <a:gd name="connsiteX0" fmla="*/ 113500 w 113500"/>
                  <a:gd name="connsiteY0" fmla="*/ 52064 h 290518"/>
                  <a:gd name="connsiteX1" fmla="*/ 61436 w 113500"/>
                  <a:gd name="connsiteY1" fmla="*/ 0 h 290518"/>
                  <a:gd name="connsiteX2" fmla="*/ 16661 w 113500"/>
                  <a:gd name="connsiteY2" fmla="*/ 44775 h 290518"/>
                  <a:gd name="connsiteX3" fmla="*/ 0 w 113500"/>
                  <a:gd name="connsiteY3" fmla="*/ 113500 h 290518"/>
                  <a:gd name="connsiteX4" fmla="*/ 61436 w 113500"/>
                  <a:gd name="connsiteY4" fmla="*/ 290519 h 290518"/>
                  <a:gd name="connsiteX5" fmla="*/ 66642 w 113500"/>
                  <a:gd name="connsiteY5" fmla="*/ 111418 h 29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00" h="290518">
                    <a:moveTo>
                      <a:pt x="113500" y="52064"/>
                    </a:moveTo>
                    <a:lnTo>
                      <a:pt x="61436" y="0"/>
                    </a:lnTo>
                    <a:lnTo>
                      <a:pt x="16661" y="44775"/>
                    </a:lnTo>
                    <a:lnTo>
                      <a:pt x="0" y="113500"/>
                    </a:lnTo>
                    <a:lnTo>
                      <a:pt x="61436" y="290519"/>
                    </a:lnTo>
                    <a:lnTo>
                      <a:pt x="66642" y="111418"/>
                    </a:lnTo>
                    <a:close/>
                  </a:path>
                </a:pathLst>
              </a:custGeom>
              <a:solidFill>
                <a:schemeClr val="bg2">
                  <a:lumMod val="85000"/>
                </a:schemeClr>
              </a:solidFill>
              <a:ln w="10409" cap="flat">
                <a:noFill/>
                <a:prstDash val="solid"/>
                <a:miter/>
              </a:ln>
            </p:spPr>
            <p:txBody>
              <a:bodyPr rtlCol="0" anchor="ctr"/>
              <a:lstStyle/>
              <a:p>
                <a:endParaRPr lang="en-ID"/>
              </a:p>
            </p:txBody>
          </p:sp>
        </p:grpSp>
        <p:grpSp>
          <p:nvGrpSpPr>
            <p:cNvPr id="154" name="Graphic 4">
              <a:extLst>
                <a:ext uri="{FF2B5EF4-FFF2-40B4-BE49-F238E27FC236}">
                  <a16:creationId xmlns:a16="http://schemas.microsoft.com/office/drawing/2014/main" id="{90582FA9-1540-4C0D-8290-A1AC68FA13F1}"/>
                </a:ext>
              </a:extLst>
            </p:cNvPr>
            <p:cNvGrpSpPr/>
            <p:nvPr/>
          </p:nvGrpSpPr>
          <p:grpSpPr>
            <a:xfrm>
              <a:off x="9557039" y="3221987"/>
              <a:ext cx="1471462" cy="250372"/>
              <a:chOff x="3755068" y="3901654"/>
              <a:chExt cx="1095432" cy="186390"/>
            </a:xfrm>
            <a:solidFill>
              <a:schemeClr val="tx1"/>
            </a:solidFill>
          </p:grpSpPr>
          <p:sp>
            <p:nvSpPr>
              <p:cNvPr id="180" name="Freeform: Shape 179">
                <a:extLst>
                  <a:ext uri="{FF2B5EF4-FFF2-40B4-BE49-F238E27FC236}">
                    <a16:creationId xmlns:a16="http://schemas.microsoft.com/office/drawing/2014/main" id="{0A14CF1A-21BE-4162-B4A5-723504148E76}"/>
                  </a:ext>
                </a:extLst>
              </p:cNvPr>
              <p:cNvSpPr/>
              <p:nvPr/>
            </p:nvSpPr>
            <p:spPr>
              <a:xfrm>
                <a:off x="3755068" y="3902695"/>
                <a:ext cx="186390" cy="185348"/>
              </a:xfrm>
              <a:custGeom>
                <a:avLst/>
                <a:gdLst>
                  <a:gd name="connsiteX0" fmla="*/ 0 w 186390"/>
                  <a:gd name="connsiteY0" fmla="*/ 0 h 185348"/>
                  <a:gd name="connsiteX1" fmla="*/ 84344 w 186390"/>
                  <a:gd name="connsiteY1" fmla="*/ 0 h 185348"/>
                  <a:gd name="connsiteX2" fmla="*/ 137450 w 186390"/>
                  <a:gd name="connsiteY2" fmla="*/ 11454 h 185348"/>
                  <a:gd name="connsiteX3" fmla="*/ 173895 w 186390"/>
                  <a:gd name="connsiteY3" fmla="*/ 43734 h 185348"/>
                  <a:gd name="connsiteX4" fmla="*/ 186390 w 186390"/>
                  <a:gd name="connsiteY4" fmla="*/ 92674 h 185348"/>
                  <a:gd name="connsiteX5" fmla="*/ 173895 w 186390"/>
                  <a:gd name="connsiteY5" fmla="*/ 141615 h 185348"/>
                  <a:gd name="connsiteX6" fmla="*/ 137450 w 186390"/>
                  <a:gd name="connsiteY6" fmla="*/ 173895 h 185348"/>
                  <a:gd name="connsiteX7" fmla="*/ 84344 w 186390"/>
                  <a:gd name="connsiteY7" fmla="*/ 185349 h 185348"/>
                  <a:gd name="connsiteX8" fmla="*/ 0 w 186390"/>
                  <a:gd name="connsiteY8" fmla="*/ 185349 h 185348"/>
                  <a:gd name="connsiteX9" fmla="*/ 0 w 186390"/>
                  <a:gd name="connsiteY9" fmla="*/ 0 h 185348"/>
                  <a:gd name="connsiteX10" fmla="*/ 81220 w 186390"/>
                  <a:gd name="connsiteY10" fmla="*/ 149945 h 185348"/>
                  <a:gd name="connsiteX11" fmla="*/ 125996 w 186390"/>
                  <a:gd name="connsiteY11" fmla="*/ 134326 h 185348"/>
                  <a:gd name="connsiteX12" fmla="*/ 142656 w 186390"/>
                  <a:gd name="connsiteY12" fmla="*/ 92674 h 185348"/>
                  <a:gd name="connsiteX13" fmla="*/ 125996 w 186390"/>
                  <a:gd name="connsiteY13" fmla="*/ 51023 h 185348"/>
                  <a:gd name="connsiteX14" fmla="*/ 81220 w 186390"/>
                  <a:gd name="connsiteY14" fmla="*/ 35404 h 185348"/>
                  <a:gd name="connsiteX15" fmla="*/ 41651 w 186390"/>
                  <a:gd name="connsiteY15" fmla="*/ 35404 h 185348"/>
                  <a:gd name="connsiteX16" fmla="*/ 41651 w 186390"/>
                  <a:gd name="connsiteY16" fmla="*/ 149945 h 185348"/>
                  <a:gd name="connsiteX17" fmla="*/ 81220 w 186390"/>
                  <a:gd name="connsiteY17" fmla="*/ 149945 h 18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390" h="185348">
                    <a:moveTo>
                      <a:pt x="0" y="0"/>
                    </a:moveTo>
                    <a:lnTo>
                      <a:pt x="84344" y="0"/>
                    </a:lnTo>
                    <a:cubicBezTo>
                      <a:pt x="104129" y="0"/>
                      <a:pt x="121830" y="4165"/>
                      <a:pt x="137450" y="11454"/>
                    </a:cubicBezTo>
                    <a:cubicBezTo>
                      <a:pt x="153069" y="18743"/>
                      <a:pt x="164523" y="30197"/>
                      <a:pt x="173895" y="43734"/>
                    </a:cubicBezTo>
                    <a:cubicBezTo>
                      <a:pt x="182225" y="57271"/>
                      <a:pt x="186390" y="73931"/>
                      <a:pt x="186390" y="92674"/>
                    </a:cubicBezTo>
                    <a:cubicBezTo>
                      <a:pt x="186390" y="111418"/>
                      <a:pt x="182225" y="127037"/>
                      <a:pt x="173895" y="141615"/>
                    </a:cubicBezTo>
                    <a:cubicBezTo>
                      <a:pt x="165564" y="155151"/>
                      <a:pt x="153069" y="166606"/>
                      <a:pt x="137450" y="173895"/>
                    </a:cubicBezTo>
                    <a:cubicBezTo>
                      <a:pt x="121830" y="181184"/>
                      <a:pt x="104129" y="185349"/>
                      <a:pt x="84344" y="185349"/>
                    </a:cubicBezTo>
                    <a:lnTo>
                      <a:pt x="0" y="185349"/>
                    </a:lnTo>
                    <a:lnTo>
                      <a:pt x="0" y="0"/>
                    </a:lnTo>
                    <a:close/>
                    <a:moveTo>
                      <a:pt x="81220" y="149945"/>
                    </a:moveTo>
                    <a:cubicBezTo>
                      <a:pt x="99963" y="149945"/>
                      <a:pt x="114541" y="144739"/>
                      <a:pt x="125996" y="134326"/>
                    </a:cubicBezTo>
                    <a:cubicBezTo>
                      <a:pt x="137450" y="123913"/>
                      <a:pt x="142656" y="110376"/>
                      <a:pt x="142656" y="92674"/>
                    </a:cubicBezTo>
                    <a:cubicBezTo>
                      <a:pt x="142656" y="74973"/>
                      <a:pt x="137450" y="61436"/>
                      <a:pt x="125996" y="51023"/>
                    </a:cubicBezTo>
                    <a:cubicBezTo>
                      <a:pt x="114541" y="40610"/>
                      <a:pt x="99963" y="35404"/>
                      <a:pt x="81220" y="35404"/>
                    </a:cubicBezTo>
                    <a:lnTo>
                      <a:pt x="41651" y="35404"/>
                    </a:lnTo>
                    <a:lnTo>
                      <a:pt x="41651" y="149945"/>
                    </a:lnTo>
                    <a:lnTo>
                      <a:pt x="81220" y="149945"/>
                    </a:lnTo>
                    <a:close/>
                  </a:path>
                </a:pathLst>
              </a:custGeom>
              <a:solidFill>
                <a:schemeClr val="accent1"/>
              </a:solidFill>
              <a:ln w="10409" cap="flat">
                <a:noFill/>
                <a:prstDash val="solid"/>
                <a:miter/>
              </a:ln>
            </p:spPr>
            <p:txBody>
              <a:bodyPr rtlCol="0" anchor="ctr"/>
              <a:lstStyle/>
              <a:p>
                <a:endParaRPr lang="en-ID"/>
              </a:p>
            </p:txBody>
          </p:sp>
          <p:sp>
            <p:nvSpPr>
              <p:cNvPr id="181" name="Freeform: Shape 180">
                <a:extLst>
                  <a:ext uri="{FF2B5EF4-FFF2-40B4-BE49-F238E27FC236}">
                    <a16:creationId xmlns:a16="http://schemas.microsoft.com/office/drawing/2014/main" id="{218AEBBA-B3E4-4DFB-9D06-74DEAF508E16}"/>
                  </a:ext>
                </a:extLst>
              </p:cNvPr>
              <p:cNvSpPr/>
              <p:nvPr/>
            </p:nvSpPr>
            <p:spPr>
              <a:xfrm>
                <a:off x="4025803" y="3902695"/>
                <a:ext cx="42692" cy="185348"/>
              </a:xfrm>
              <a:custGeom>
                <a:avLst/>
                <a:gdLst>
                  <a:gd name="connsiteX0" fmla="*/ 0 w 42692"/>
                  <a:gd name="connsiteY0" fmla="*/ 0 h 185348"/>
                  <a:gd name="connsiteX1" fmla="*/ 42693 w 42692"/>
                  <a:gd name="connsiteY1" fmla="*/ 0 h 185348"/>
                  <a:gd name="connsiteX2" fmla="*/ 42693 w 42692"/>
                  <a:gd name="connsiteY2" fmla="*/ 185349 h 185348"/>
                  <a:gd name="connsiteX3" fmla="*/ 0 w 42692"/>
                  <a:gd name="connsiteY3" fmla="*/ 185349 h 185348"/>
                  <a:gd name="connsiteX4" fmla="*/ 0 w 42692"/>
                  <a:gd name="connsiteY4" fmla="*/ 0 h 185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92" h="185348">
                    <a:moveTo>
                      <a:pt x="0" y="0"/>
                    </a:moveTo>
                    <a:lnTo>
                      <a:pt x="42693" y="0"/>
                    </a:lnTo>
                    <a:lnTo>
                      <a:pt x="42693" y="185349"/>
                    </a:lnTo>
                    <a:lnTo>
                      <a:pt x="0" y="185349"/>
                    </a:lnTo>
                    <a:lnTo>
                      <a:pt x="0" y="0"/>
                    </a:lnTo>
                    <a:close/>
                  </a:path>
                </a:pathLst>
              </a:custGeom>
              <a:solidFill>
                <a:schemeClr val="accent1"/>
              </a:solidFill>
              <a:ln w="10409" cap="flat">
                <a:noFill/>
                <a:prstDash val="solid"/>
                <a:miter/>
              </a:ln>
            </p:spPr>
            <p:txBody>
              <a:bodyPr rtlCol="0" anchor="ctr"/>
              <a:lstStyle/>
              <a:p>
                <a:endParaRPr lang="en-ID"/>
              </a:p>
            </p:txBody>
          </p:sp>
          <p:sp>
            <p:nvSpPr>
              <p:cNvPr id="182" name="Freeform: Shape 181">
                <a:extLst>
                  <a:ext uri="{FF2B5EF4-FFF2-40B4-BE49-F238E27FC236}">
                    <a16:creationId xmlns:a16="http://schemas.microsoft.com/office/drawing/2014/main" id="{D3085B87-4BD4-4523-9F2F-0610A9E0F8AC}"/>
                  </a:ext>
                </a:extLst>
              </p:cNvPr>
              <p:cNvSpPr/>
              <p:nvPr/>
            </p:nvSpPr>
            <p:spPr>
              <a:xfrm>
                <a:off x="4140344" y="3901654"/>
                <a:ext cx="207215" cy="185348"/>
              </a:xfrm>
              <a:custGeom>
                <a:avLst/>
                <a:gdLst>
                  <a:gd name="connsiteX0" fmla="*/ 146821 w 207215"/>
                  <a:gd name="connsiteY0" fmla="*/ 145780 h 185348"/>
                  <a:gd name="connsiteX1" fmla="*/ 60395 w 207215"/>
                  <a:gd name="connsiteY1" fmla="*/ 145780 h 185348"/>
                  <a:gd name="connsiteX2" fmla="*/ 43734 w 207215"/>
                  <a:gd name="connsiteY2" fmla="*/ 185349 h 185348"/>
                  <a:gd name="connsiteX3" fmla="*/ 0 w 207215"/>
                  <a:gd name="connsiteY3" fmla="*/ 185349 h 185348"/>
                  <a:gd name="connsiteX4" fmla="*/ 82261 w 207215"/>
                  <a:gd name="connsiteY4" fmla="*/ 0 h 185348"/>
                  <a:gd name="connsiteX5" fmla="*/ 124954 w 207215"/>
                  <a:gd name="connsiteY5" fmla="*/ 0 h 185348"/>
                  <a:gd name="connsiteX6" fmla="*/ 207216 w 207215"/>
                  <a:gd name="connsiteY6" fmla="*/ 185349 h 185348"/>
                  <a:gd name="connsiteX7" fmla="*/ 163482 w 207215"/>
                  <a:gd name="connsiteY7" fmla="*/ 185349 h 185348"/>
                  <a:gd name="connsiteX8" fmla="*/ 146821 w 207215"/>
                  <a:gd name="connsiteY8" fmla="*/ 145780 h 185348"/>
                  <a:gd name="connsiteX9" fmla="*/ 134326 w 207215"/>
                  <a:gd name="connsiteY9" fmla="*/ 113500 h 185348"/>
                  <a:gd name="connsiteX10" fmla="*/ 105170 w 207215"/>
                  <a:gd name="connsiteY10" fmla="*/ 42693 h 185348"/>
                  <a:gd name="connsiteX11" fmla="*/ 76014 w 207215"/>
                  <a:gd name="connsiteY11" fmla="*/ 113500 h 185348"/>
                  <a:gd name="connsiteX12" fmla="*/ 134326 w 207215"/>
                  <a:gd name="connsiteY12" fmla="*/ 113500 h 18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215" h="185348">
                    <a:moveTo>
                      <a:pt x="146821" y="145780"/>
                    </a:moveTo>
                    <a:lnTo>
                      <a:pt x="60395" y="145780"/>
                    </a:lnTo>
                    <a:lnTo>
                      <a:pt x="43734" y="185349"/>
                    </a:lnTo>
                    <a:lnTo>
                      <a:pt x="0" y="185349"/>
                    </a:lnTo>
                    <a:lnTo>
                      <a:pt x="82261" y="0"/>
                    </a:lnTo>
                    <a:lnTo>
                      <a:pt x="124954" y="0"/>
                    </a:lnTo>
                    <a:lnTo>
                      <a:pt x="207216" y="185349"/>
                    </a:lnTo>
                    <a:lnTo>
                      <a:pt x="163482" y="185349"/>
                    </a:lnTo>
                    <a:lnTo>
                      <a:pt x="146821" y="145780"/>
                    </a:lnTo>
                    <a:close/>
                    <a:moveTo>
                      <a:pt x="134326" y="113500"/>
                    </a:moveTo>
                    <a:lnTo>
                      <a:pt x="105170" y="42693"/>
                    </a:lnTo>
                    <a:lnTo>
                      <a:pt x="76014" y="113500"/>
                    </a:lnTo>
                    <a:lnTo>
                      <a:pt x="134326" y="113500"/>
                    </a:lnTo>
                    <a:close/>
                  </a:path>
                </a:pathLst>
              </a:custGeom>
              <a:solidFill>
                <a:schemeClr val="accent1"/>
              </a:solidFill>
              <a:ln w="10409" cap="flat">
                <a:noFill/>
                <a:prstDash val="solid"/>
                <a:miter/>
              </a:ln>
            </p:spPr>
            <p:txBody>
              <a:bodyPr rtlCol="0" anchor="ctr"/>
              <a:lstStyle/>
              <a:p>
                <a:endParaRPr lang="en-ID"/>
              </a:p>
            </p:txBody>
          </p:sp>
          <p:sp>
            <p:nvSpPr>
              <p:cNvPr id="183" name="Freeform: Shape 182">
                <a:extLst>
                  <a:ext uri="{FF2B5EF4-FFF2-40B4-BE49-F238E27FC236}">
                    <a16:creationId xmlns:a16="http://schemas.microsoft.com/office/drawing/2014/main" id="{BF6F5E22-779C-4180-A00D-AAC1CD17CDE5}"/>
                  </a:ext>
                </a:extLst>
              </p:cNvPr>
              <p:cNvSpPr/>
              <p:nvPr/>
            </p:nvSpPr>
            <p:spPr>
              <a:xfrm>
                <a:off x="4421491" y="3901654"/>
                <a:ext cx="163481" cy="185348"/>
              </a:xfrm>
              <a:custGeom>
                <a:avLst/>
                <a:gdLst>
                  <a:gd name="connsiteX0" fmla="*/ 117665 w 163481"/>
                  <a:gd name="connsiteY0" fmla="*/ 185349 h 185348"/>
                  <a:gd name="connsiteX1" fmla="*/ 82261 w 163481"/>
                  <a:gd name="connsiteY1" fmla="*/ 133285 h 185348"/>
                  <a:gd name="connsiteX2" fmla="*/ 80179 w 163481"/>
                  <a:gd name="connsiteY2" fmla="*/ 133285 h 185348"/>
                  <a:gd name="connsiteX3" fmla="*/ 42693 w 163481"/>
                  <a:gd name="connsiteY3" fmla="*/ 133285 h 185348"/>
                  <a:gd name="connsiteX4" fmla="*/ 42693 w 163481"/>
                  <a:gd name="connsiteY4" fmla="*/ 185349 h 185348"/>
                  <a:gd name="connsiteX5" fmla="*/ 0 w 163481"/>
                  <a:gd name="connsiteY5" fmla="*/ 185349 h 185348"/>
                  <a:gd name="connsiteX6" fmla="*/ 0 w 163481"/>
                  <a:gd name="connsiteY6" fmla="*/ 0 h 185348"/>
                  <a:gd name="connsiteX7" fmla="*/ 80179 w 163481"/>
                  <a:gd name="connsiteY7" fmla="*/ 0 h 185348"/>
                  <a:gd name="connsiteX8" fmla="*/ 122872 w 163481"/>
                  <a:gd name="connsiteY8" fmla="*/ 8330 h 185348"/>
                  <a:gd name="connsiteX9" fmla="*/ 150986 w 163481"/>
                  <a:gd name="connsiteY9" fmla="*/ 31239 h 185348"/>
                  <a:gd name="connsiteX10" fmla="*/ 160358 w 163481"/>
                  <a:gd name="connsiteY10" fmla="*/ 66643 h 185348"/>
                  <a:gd name="connsiteX11" fmla="*/ 149945 w 163481"/>
                  <a:gd name="connsiteY11" fmla="*/ 102046 h 185348"/>
                  <a:gd name="connsiteX12" fmla="*/ 121830 w 163481"/>
                  <a:gd name="connsiteY12" fmla="*/ 124954 h 185348"/>
                  <a:gd name="connsiteX13" fmla="*/ 163482 w 163481"/>
                  <a:gd name="connsiteY13" fmla="*/ 184308 h 185348"/>
                  <a:gd name="connsiteX14" fmla="*/ 117665 w 163481"/>
                  <a:gd name="connsiteY14" fmla="*/ 184308 h 185348"/>
                  <a:gd name="connsiteX15" fmla="*/ 107252 w 163481"/>
                  <a:gd name="connsiteY15" fmla="*/ 43734 h 185348"/>
                  <a:gd name="connsiteX16" fmla="*/ 78096 w 163481"/>
                  <a:gd name="connsiteY16" fmla="*/ 35404 h 185348"/>
                  <a:gd name="connsiteX17" fmla="*/ 42693 w 163481"/>
                  <a:gd name="connsiteY17" fmla="*/ 35404 h 185348"/>
                  <a:gd name="connsiteX18" fmla="*/ 42693 w 163481"/>
                  <a:gd name="connsiteY18" fmla="*/ 99963 h 185348"/>
                  <a:gd name="connsiteX19" fmla="*/ 78096 w 163481"/>
                  <a:gd name="connsiteY19" fmla="*/ 99963 h 185348"/>
                  <a:gd name="connsiteX20" fmla="*/ 107252 w 163481"/>
                  <a:gd name="connsiteY20" fmla="*/ 91633 h 185348"/>
                  <a:gd name="connsiteX21" fmla="*/ 117665 w 163481"/>
                  <a:gd name="connsiteY21" fmla="*/ 67684 h 185348"/>
                  <a:gd name="connsiteX22" fmla="*/ 107252 w 163481"/>
                  <a:gd name="connsiteY22" fmla="*/ 43734 h 18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3481" h="185348">
                    <a:moveTo>
                      <a:pt x="117665" y="185349"/>
                    </a:moveTo>
                    <a:lnTo>
                      <a:pt x="82261" y="133285"/>
                    </a:lnTo>
                    <a:lnTo>
                      <a:pt x="80179" y="133285"/>
                    </a:lnTo>
                    <a:lnTo>
                      <a:pt x="42693" y="133285"/>
                    </a:lnTo>
                    <a:lnTo>
                      <a:pt x="42693" y="185349"/>
                    </a:lnTo>
                    <a:lnTo>
                      <a:pt x="0" y="185349"/>
                    </a:lnTo>
                    <a:lnTo>
                      <a:pt x="0" y="0"/>
                    </a:lnTo>
                    <a:lnTo>
                      <a:pt x="80179" y="0"/>
                    </a:lnTo>
                    <a:cubicBezTo>
                      <a:pt x="96839" y="0"/>
                      <a:pt x="110376" y="3124"/>
                      <a:pt x="122872" y="8330"/>
                    </a:cubicBezTo>
                    <a:cubicBezTo>
                      <a:pt x="135367" y="13537"/>
                      <a:pt x="144739" y="21867"/>
                      <a:pt x="150986" y="31239"/>
                    </a:cubicBezTo>
                    <a:cubicBezTo>
                      <a:pt x="157234" y="41651"/>
                      <a:pt x="160358" y="53106"/>
                      <a:pt x="160358" y="66643"/>
                    </a:cubicBezTo>
                    <a:cubicBezTo>
                      <a:pt x="160358" y="80179"/>
                      <a:pt x="157234" y="92675"/>
                      <a:pt x="149945" y="102046"/>
                    </a:cubicBezTo>
                    <a:cubicBezTo>
                      <a:pt x="143697" y="112459"/>
                      <a:pt x="134326" y="119748"/>
                      <a:pt x="121830" y="124954"/>
                    </a:cubicBezTo>
                    <a:lnTo>
                      <a:pt x="163482" y="184308"/>
                    </a:lnTo>
                    <a:lnTo>
                      <a:pt x="117665" y="184308"/>
                    </a:lnTo>
                    <a:close/>
                    <a:moveTo>
                      <a:pt x="107252" y="43734"/>
                    </a:moveTo>
                    <a:cubicBezTo>
                      <a:pt x="101005" y="38528"/>
                      <a:pt x="90592" y="35404"/>
                      <a:pt x="78096" y="35404"/>
                    </a:cubicBezTo>
                    <a:lnTo>
                      <a:pt x="42693" y="35404"/>
                    </a:lnTo>
                    <a:lnTo>
                      <a:pt x="42693" y="99963"/>
                    </a:lnTo>
                    <a:lnTo>
                      <a:pt x="78096" y="99963"/>
                    </a:lnTo>
                    <a:cubicBezTo>
                      <a:pt x="90592" y="99963"/>
                      <a:pt x="101005" y="96840"/>
                      <a:pt x="107252" y="91633"/>
                    </a:cubicBezTo>
                    <a:cubicBezTo>
                      <a:pt x="113500" y="86427"/>
                      <a:pt x="117665" y="78096"/>
                      <a:pt x="117665" y="67684"/>
                    </a:cubicBezTo>
                    <a:cubicBezTo>
                      <a:pt x="116624" y="57271"/>
                      <a:pt x="113500" y="49982"/>
                      <a:pt x="107252" y="43734"/>
                    </a:cubicBezTo>
                    <a:close/>
                  </a:path>
                </a:pathLst>
              </a:custGeom>
              <a:solidFill>
                <a:schemeClr val="accent1"/>
              </a:solidFill>
              <a:ln w="10409" cap="flat">
                <a:noFill/>
                <a:prstDash val="solid"/>
                <a:miter/>
              </a:ln>
            </p:spPr>
            <p:txBody>
              <a:bodyPr rtlCol="0" anchor="ctr"/>
              <a:lstStyle/>
              <a:p>
                <a:endParaRPr lang="en-ID"/>
              </a:p>
            </p:txBody>
          </p:sp>
          <p:sp>
            <p:nvSpPr>
              <p:cNvPr id="184" name="Freeform: Shape 183">
                <a:extLst>
                  <a:ext uri="{FF2B5EF4-FFF2-40B4-BE49-F238E27FC236}">
                    <a16:creationId xmlns:a16="http://schemas.microsoft.com/office/drawing/2014/main" id="{B5A7DF41-33F6-4BE1-8612-4021A7BD5003}"/>
                  </a:ext>
                </a:extLst>
              </p:cNvPr>
              <p:cNvSpPr/>
              <p:nvPr/>
            </p:nvSpPr>
            <p:spPr>
              <a:xfrm>
                <a:off x="4643285" y="3901654"/>
                <a:ext cx="207215" cy="185348"/>
              </a:xfrm>
              <a:custGeom>
                <a:avLst/>
                <a:gdLst>
                  <a:gd name="connsiteX0" fmla="*/ 146821 w 207215"/>
                  <a:gd name="connsiteY0" fmla="*/ 145780 h 185348"/>
                  <a:gd name="connsiteX1" fmla="*/ 60395 w 207215"/>
                  <a:gd name="connsiteY1" fmla="*/ 145780 h 185348"/>
                  <a:gd name="connsiteX2" fmla="*/ 43734 w 207215"/>
                  <a:gd name="connsiteY2" fmla="*/ 185349 h 185348"/>
                  <a:gd name="connsiteX3" fmla="*/ 0 w 207215"/>
                  <a:gd name="connsiteY3" fmla="*/ 185349 h 185348"/>
                  <a:gd name="connsiteX4" fmla="*/ 82262 w 207215"/>
                  <a:gd name="connsiteY4" fmla="*/ 0 h 185348"/>
                  <a:gd name="connsiteX5" fmla="*/ 124954 w 207215"/>
                  <a:gd name="connsiteY5" fmla="*/ 0 h 185348"/>
                  <a:gd name="connsiteX6" fmla="*/ 207216 w 207215"/>
                  <a:gd name="connsiteY6" fmla="*/ 185349 h 185348"/>
                  <a:gd name="connsiteX7" fmla="*/ 162441 w 207215"/>
                  <a:gd name="connsiteY7" fmla="*/ 185349 h 185348"/>
                  <a:gd name="connsiteX8" fmla="*/ 146821 w 207215"/>
                  <a:gd name="connsiteY8" fmla="*/ 145780 h 185348"/>
                  <a:gd name="connsiteX9" fmla="*/ 133284 w 207215"/>
                  <a:gd name="connsiteY9" fmla="*/ 113500 h 185348"/>
                  <a:gd name="connsiteX10" fmla="*/ 104129 w 207215"/>
                  <a:gd name="connsiteY10" fmla="*/ 42693 h 185348"/>
                  <a:gd name="connsiteX11" fmla="*/ 74973 w 207215"/>
                  <a:gd name="connsiteY11" fmla="*/ 113500 h 185348"/>
                  <a:gd name="connsiteX12" fmla="*/ 133284 w 207215"/>
                  <a:gd name="connsiteY12" fmla="*/ 113500 h 18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215" h="185348">
                    <a:moveTo>
                      <a:pt x="146821" y="145780"/>
                    </a:moveTo>
                    <a:lnTo>
                      <a:pt x="60395" y="145780"/>
                    </a:lnTo>
                    <a:lnTo>
                      <a:pt x="43734" y="185349"/>
                    </a:lnTo>
                    <a:lnTo>
                      <a:pt x="0" y="185349"/>
                    </a:lnTo>
                    <a:lnTo>
                      <a:pt x="82262" y="0"/>
                    </a:lnTo>
                    <a:lnTo>
                      <a:pt x="124954" y="0"/>
                    </a:lnTo>
                    <a:lnTo>
                      <a:pt x="207216" y="185349"/>
                    </a:lnTo>
                    <a:lnTo>
                      <a:pt x="162441" y="185349"/>
                    </a:lnTo>
                    <a:lnTo>
                      <a:pt x="146821" y="145780"/>
                    </a:lnTo>
                    <a:close/>
                    <a:moveTo>
                      <a:pt x="133284" y="113500"/>
                    </a:moveTo>
                    <a:lnTo>
                      <a:pt x="104129" y="42693"/>
                    </a:lnTo>
                    <a:lnTo>
                      <a:pt x="74973" y="113500"/>
                    </a:lnTo>
                    <a:lnTo>
                      <a:pt x="133284" y="113500"/>
                    </a:lnTo>
                    <a:close/>
                  </a:path>
                </a:pathLst>
              </a:custGeom>
              <a:solidFill>
                <a:schemeClr val="accent1"/>
              </a:solidFill>
              <a:ln w="10409" cap="flat">
                <a:noFill/>
                <a:prstDash val="solid"/>
                <a:miter/>
              </a:ln>
            </p:spPr>
            <p:txBody>
              <a:bodyPr rtlCol="0" anchor="ctr"/>
              <a:lstStyle/>
              <a:p>
                <a:endParaRPr lang="en-ID"/>
              </a:p>
            </p:txBody>
          </p:sp>
        </p:grpSp>
        <p:grpSp>
          <p:nvGrpSpPr>
            <p:cNvPr id="155" name="Graphic 4">
              <a:extLst>
                <a:ext uri="{FF2B5EF4-FFF2-40B4-BE49-F238E27FC236}">
                  <a16:creationId xmlns:a16="http://schemas.microsoft.com/office/drawing/2014/main" id="{EDA907B7-2361-4412-9A44-315866FE434B}"/>
                </a:ext>
              </a:extLst>
            </p:cNvPr>
            <p:cNvGrpSpPr/>
            <p:nvPr/>
          </p:nvGrpSpPr>
          <p:grpSpPr>
            <a:xfrm>
              <a:off x="9575222" y="3602441"/>
              <a:ext cx="1654695" cy="82524"/>
              <a:chOff x="3768605" y="4184884"/>
              <a:chExt cx="1231840" cy="61435"/>
            </a:xfrm>
            <a:solidFill>
              <a:schemeClr val="tx1"/>
            </a:solidFill>
          </p:grpSpPr>
          <p:sp>
            <p:nvSpPr>
              <p:cNvPr id="156" name="Freeform: Shape 155">
                <a:extLst>
                  <a:ext uri="{FF2B5EF4-FFF2-40B4-BE49-F238E27FC236}">
                    <a16:creationId xmlns:a16="http://schemas.microsoft.com/office/drawing/2014/main" id="{ECBB73BA-6D7C-44C3-9385-96B55F0D8713}"/>
                  </a:ext>
                </a:extLst>
              </p:cNvPr>
              <p:cNvSpPr/>
              <p:nvPr/>
            </p:nvSpPr>
            <p:spPr>
              <a:xfrm>
                <a:off x="3768605" y="4199071"/>
                <a:ext cx="29156" cy="35794"/>
              </a:xfrm>
              <a:custGeom>
                <a:avLst/>
                <a:gdLst>
                  <a:gd name="connsiteX0" fmla="*/ 24991 w 29156"/>
                  <a:gd name="connsiteY0" fmla="*/ 3515 h 35794"/>
                  <a:gd name="connsiteX1" fmla="*/ 29156 w 29156"/>
                  <a:gd name="connsiteY1" fmla="*/ 13927 h 35794"/>
                  <a:gd name="connsiteX2" fmla="*/ 29156 w 29156"/>
                  <a:gd name="connsiteY2" fmla="*/ 35794 h 35794"/>
                  <a:gd name="connsiteX3" fmla="*/ 24991 w 29156"/>
                  <a:gd name="connsiteY3" fmla="*/ 35794 h 35794"/>
                  <a:gd name="connsiteX4" fmla="*/ 24991 w 29156"/>
                  <a:gd name="connsiteY4" fmla="*/ 30588 h 35794"/>
                  <a:gd name="connsiteX5" fmla="*/ 19784 w 29156"/>
                  <a:gd name="connsiteY5" fmla="*/ 34753 h 35794"/>
                  <a:gd name="connsiteX6" fmla="*/ 12495 w 29156"/>
                  <a:gd name="connsiteY6" fmla="*/ 35794 h 35794"/>
                  <a:gd name="connsiteX7" fmla="*/ 3124 w 29156"/>
                  <a:gd name="connsiteY7" fmla="*/ 32670 h 35794"/>
                  <a:gd name="connsiteX8" fmla="*/ 0 w 29156"/>
                  <a:gd name="connsiteY8" fmla="*/ 25381 h 35794"/>
                  <a:gd name="connsiteX9" fmla="*/ 3124 w 29156"/>
                  <a:gd name="connsiteY9" fmla="*/ 18092 h 35794"/>
                  <a:gd name="connsiteX10" fmla="*/ 13537 w 29156"/>
                  <a:gd name="connsiteY10" fmla="*/ 14968 h 35794"/>
                  <a:gd name="connsiteX11" fmla="*/ 24991 w 29156"/>
                  <a:gd name="connsiteY11" fmla="*/ 14968 h 35794"/>
                  <a:gd name="connsiteX12" fmla="*/ 24991 w 29156"/>
                  <a:gd name="connsiteY12" fmla="*/ 12886 h 35794"/>
                  <a:gd name="connsiteX13" fmla="*/ 22908 w 29156"/>
                  <a:gd name="connsiteY13" fmla="*/ 5597 h 35794"/>
                  <a:gd name="connsiteX14" fmla="*/ 15619 w 29156"/>
                  <a:gd name="connsiteY14" fmla="*/ 3515 h 35794"/>
                  <a:gd name="connsiteX15" fmla="*/ 9372 w 29156"/>
                  <a:gd name="connsiteY15" fmla="*/ 4556 h 35794"/>
                  <a:gd name="connsiteX16" fmla="*/ 4165 w 29156"/>
                  <a:gd name="connsiteY16" fmla="*/ 7680 h 35794"/>
                  <a:gd name="connsiteX17" fmla="*/ 2083 w 29156"/>
                  <a:gd name="connsiteY17" fmla="*/ 4556 h 35794"/>
                  <a:gd name="connsiteX18" fmla="*/ 8330 w 29156"/>
                  <a:gd name="connsiteY18" fmla="*/ 1432 h 35794"/>
                  <a:gd name="connsiteX19" fmla="*/ 16661 w 29156"/>
                  <a:gd name="connsiteY19" fmla="*/ 391 h 35794"/>
                  <a:gd name="connsiteX20" fmla="*/ 24991 w 29156"/>
                  <a:gd name="connsiteY20" fmla="*/ 3515 h 35794"/>
                  <a:gd name="connsiteX21" fmla="*/ 19784 w 29156"/>
                  <a:gd name="connsiteY21" fmla="*/ 29547 h 35794"/>
                  <a:gd name="connsiteX22" fmla="*/ 23950 w 29156"/>
                  <a:gd name="connsiteY22" fmla="*/ 24340 h 35794"/>
                  <a:gd name="connsiteX23" fmla="*/ 23950 w 29156"/>
                  <a:gd name="connsiteY23" fmla="*/ 18092 h 35794"/>
                  <a:gd name="connsiteX24" fmla="*/ 12495 w 29156"/>
                  <a:gd name="connsiteY24" fmla="*/ 18092 h 35794"/>
                  <a:gd name="connsiteX25" fmla="*/ 3124 w 29156"/>
                  <a:gd name="connsiteY25" fmla="*/ 24340 h 35794"/>
                  <a:gd name="connsiteX26" fmla="*/ 5206 w 29156"/>
                  <a:gd name="connsiteY26" fmla="*/ 29547 h 35794"/>
                  <a:gd name="connsiteX27" fmla="*/ 11454 w 29156"/>
                  <a:gd name="connsiteY27" fmla="*/ 31629 h 35794"/>
                  <a:gd name="connsiteX28" fmla="*/ 19784 w 29156"/>
                  <a:gd name="connsiteY28" fmla="*/ 29547 h 35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156" h="35794">
                    <a:moveTo>
                      <a:pt x="24991" y="3515"/>
                    </a:moveTo>
                    <a:cubicBezTo>
                      <a:pt x="27073" y="5597"/>
                      <a:pt x="29156" y="8721"/>
                      <a:pt x="29156" y="13927"/>
                    </a:cubicBezTo>
                    <a:lnTo>
                      <a:pt x="29156" y="35794"/>
                    </a:lnTo>
                    <a:lnTo>
                      <a:pt x="24991" y="35794"/>
                    </a:lnTo>
                    <a:lnTo>
                      <a:pt x="24991" y="30588"/>
                    </a:lnTo>
                    <a:cubicBezTo>
                      <a:pt x="23950" y="32670"/>
                      <a:pt x="21867" y="33712"/>
                      <a:pt x="19784" y="34753"/>
                    </a:cubicBezTo>
                    <a:cubicBezTo>
                      <a:pt x="17702" y="35794"/>
                      <a:pt x="15619" y="35794"/>
                      <a:pt x="12495" y="35794"/>
                    </a:cubicBezTo>
                    <a:cubicBezTo>
                      <a:pt x="8330" y="35794"/>
                      <a:pt x="5206" y="34753"/>
                      <a:pt x="3124" y="32670"/>
                    </a:cubicBezTo>
                    <a:cubicBezTo>
                      <a:pt x="1041" y="30588"/>
                      <a:pt x="0" y="28505"/>
                      <a:pt x="0" y="25381"/>
                    </a:cubicBezTo>
                    <a:cubicBezTo>
                      <a:pt x="0" y="22258"/>
                      <a:pt x="1041" y="20175"/>
                      <a:pt x="3124" y="18092"/>
                    </a:cubicBezTo>
                    <a:cubicBezTo>
                      <a:pt x="5206" y="16010"/>
                      <a:pt x="8330" y="14968"/>
                      <a:pt x="13537" y="14968"/>
                    </a:cubicBezTo>
                    <a:lnTo>
                      <a:pt x="24991" y="14968"/>
                    </a:lnTo>
                    <a:lnTo>
                      <a:pt x="24991" y="12886"/>
                    </a:lnTo>
                    <a:cubicBezTo>
                      <a:pt x="24991" y="9762"/>
                      <a:pt x="23950" y="7680"/>
                      <a:pt x="22908" y="5597"/>
                    </a:cubicBezTo>
                    <a:cubicBezTo>
                      <a:pt x="20826" y="3515"/>
                      <a:pt x="18743" y="3515"/>
                      <a:pt x="15619" y="3515"/>
                    </a:cubicBezTo>
                    <a:cubicBezTo>
                      <a:pt x="13537" y="3515"/>
                      <a:pt x="11454" y="3515"/>
                      <a:pt x="9372" y="4556"/>
                    </a:cubicBezTo>
                    <a:cubicBezTo>
                      <a:pt x="7289" y="5597"/>
                      <a:pt x="5206" y="6638"/>
                      <a:pt x="4165" y="7680"/>
                    </a:cubicBezTo>
                    <a:lnTo>
                      <a:pt x="2083" y="4556"/>
                    </a:lnTo>
                    <a:cubicBezTo>
                      <a:pt x="4165" y="3515"/>
                      <a:pt x="6248" y="1432"/>
                      <a:pt x="8330" y="1432"/>
                    </a:cubicBezTo>
                    <a:cubicBezTo>
                      <a:pt x="10413" y="391"/>
                      <a:pt x="13537" y="391"/>
                      <a:pt x="16661" y="391"/>
                    </a:cubicBezTo>
                    <a:cubicBezTo>
                      <a:pt x="18743" y="-651"/>
                      <a:pt x="22908" y="391"/>
                      <a:pt x="24991" y="3515"/>
                    </a:cubicBezTo>
                    <a:close/>
                    <a:moveTo>
                      <a:pt x="19784" y="29547"/>
                    </a:moveTo>
                    <a:cubicBezTo>
                      <a:pt x="21867" y="28505"/>
                      <a:pt x="22908" y="26423"/>
                      <a:pt x="23950" y="24340"/>
                    </a:cubicBezTo>
                    <a:lnTo>
                      <a:pt x="23950" y="18092"/>
                    </a:lnTo>
                    <a:lnTo>
                      <a:pt x="12495" y="18092"/>
                    </a:lnTo>
                    <a:cubicBezTo>
                      <a:pt x="6248" y="18092"/>
                      <a:pt x="3124" y="20175"/>
                      <a:pt x="3124" y="24340"/>
                    </a:cubicBezTo>
                    <a:cubicBezTo>
                      <a:pt x="3124" y="26423"/>
                      <a:pt x="4165" y="28505"/>
                      <a:pt x="5206" y="29547"/>
                    </a:cubicBezTo>
                    <a:cubicBezTo>
                      <a:pt x="6248" y="30588"/>
                      <a:pt x="9372" y="31629"/>
                      <a:pt x="11454" y="31629"/>
                    </a:cubicBezTo>
                    <a:cubicBezTo>
                      <a:pt x="15619" y="31629"/>
                      <a:pt x="17702" y="31629"/>
                      <a:pt x="19784" y="29547"/>
                    </a:cubicBezTo>
                    <a:close/>
                  </a:path>
                </a:pathLst>
              </a:custGeom>
              <a:grpFill/>
              <a:ln w="10409" cap="flat">
                <a:noFill/>
                <a:prstDash val="solid"/>
                <a:miter/>
              </a:ln>
            </p:spPr>
            <p:txBody>
              <a:bodyPr rtlCol="0" anchor="ctr"/>
              <a:lstStyle/>
              <a:p>
                <a:endParaRPr lang="en-ID"/>
              </a:p>
            </p:txBody>
          </p:sp>
          <p:sp>
            <p:nvSpPr>
              <p:cNvPr id="157" name="Freeform: Shape 156">
                <a:extLst>
                  <a:ext uri="{FF2B5EF4-FFF2-40B4-BE49-F238E27FC236}">
                    <a16:creationId xmlns:a16="http://schemas.microsoft.com/office/drawing/2014/main" id="{51C49E18-20E3-4BC0-BDB6-45E665C01485}"/>
                  </a:ext>
                </a:extLst>
              </p:cNvPr>
              <p:cNvSpPr/>
              <p:nvPr/>
            </p:nvSpPr>
            <p:spPr>
              <a:xfrm>
                <a:off x="3821711" y="4198420"/>
                <a:ext cx="34362" cy="36444"/>
              </a:xfrm>
              <a:custGeom>
                <a:avLst/>
                <a:gdLst>
                  <a:gd name="connsiteX0" fmla="*/ 30197 w 34362"/>
                  <a:gd name="connsiteY0" fmla="*/ 4165 h 36444"/>
                  <a:gd name="connsiteX1" fmla="*/ 34362 w 34362"/>
                  <a:gd name="connsiteY1" fmla="*/ 15619 h 36444"/>
                  <a:gd name="connsiteX2" fmla="*/ 34362 w 34362"/>
                  <a:gd name="connsiteY2" fmla="*/ 36445 h 36444"/>
                  <a:gd name="connsiteX3" fmla="*/ 29156 w 34362"/>
                  <a:gd name="connsiteY3" fmla="*/ 36445 h 36444"/>
                  <a:gd name="connsiteX4" fmla="*/ 29156 w 34362"/>
                  <a:gd name="connsiteY4" fmla="*/ 16661 h 36444"/>
                  <a:gd name="connsiteX5" fmla="*/ 26032 w 34362"/>
                  <a:gd name="connsiteY5" fmla="*/ 8330 h 36444"/>
                  <a:gd name="connsiteX6" fmla="*/ 17702 w 34362"/>
                  <a:gd name="connsiteY6" fmla="*/ 5206 h 36444"/>
                  <a:gd name="connsiteX7" fmla="*/ 8330 w 34362"/>
                  <a:gd name="connsiteY7" fmla="*/ 8330 h 36444"/>
                  <a:gd name="connsiteX8" fmla="*/ 5206 w 34362"/>
                  <a:gd name="connsiteY8" fmla="*/ 17702 h 36444"/>
                  <a:gd name="connsiteX9" fmla="*/ 5206 w 34362"/>
                  <a:gd name="connsiteY9" fmla="*/ 36445 h 36444"/>
                  <a:gd name="connsiteX10" fmla="*/ 0 w 34362"/>
                  <a:gd name="connsiteY10" fmla="*/ 36445 h 36444"/>
                  <a:gd name="connsiteX11" fmla="*/ 0 w 34362"/>
                  <a:gd name="connsiteY11" fmla="*/ 1041 h 36444"/>
                  <a:gd name="connsiteX12" fmla="*/ 4165 w 34362"/>
                  <a:gd name="connsiteY12" fmla="*/ 1041 h 36444"/>
                  <a:gd name="connsiteX13" fmla="*/ 4165 w 34362"/>
                  <a:gd name="connsiteY13" fmla="*/ 7289 h 36444"/>
                  <a:gd name="connsiteX14" fmla="*/ 9372 w 34362"/>
                  <a:gd name="connsiteY14" fmla="*/ 2083 h 36444"/>
                  <a:gd name="connsiteX15" fmla="*/ 17702 w 34362"/>
                  <a:gd name="connsiteY15" fmla="*/ 0 h 36444"/>
                  <a:gd name="connsiteX16" fmla="*/ 30197 w 34362"/>
                  <a:gd name="connsiteY16" fmla="*/ 4165 h 3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362" h="36444">
                    <a:moveTo>
                      <a:pt x="30197" y="4165"/>
                    </a:moveTo>
                    <a:cubicBezTo>
                      <a:pt x="33321" y="6248"/>
                      <a:pt x="34362" y="10413"/>
                      <a:pt x="34362" y="15619"/>
                    </a:cubicBezTo>
                    <a:lnTo>
                      <a:pt x="34362" y="36445"/>
                    </a:lnTo>
                    <a:lnTo>
                      <a:pt x="29156" y="36445"/>
                    </a:lnTo>
                    <a:lnTo>
                      <a:pt x="29156" y="16661"/>
                    </a:lnTo>
                    <a:cubicBezTo>
                      <a:pt x="29156" y="12496"/>
                      <a:pt x="28115" y="10413"/>
                      <a:pt x="26032" y="8330"/>
                    </a:cubicBezTo>
                    <a:cubicBezTo>
                      <a:pt x="23950" y="6248"/>
                      <a:pt x="21867" y="5206"/>
                      <a:pt x="17702" y="5206"/>
                    </a:cubicBezTo>
                    <a:cubicBezTo>
                      <a:pt x="13537" y="5206"/>
                      <a:pt x="10413" y="6248"/>
                      <a:pt x="8330" y="8330"/>
                    </a:cubicBezTo>
                    <a:cubicBezTo>
                      <a:pt x="6248" y="10413"/>
                      <a:pt x="5206" y="13537"/>
                      <a:pt x="5206" y="17702"/>
                    </a:cubicBezTo>
                    <a:lnTo>
                      <a:pt x="5206" y="36445"/>
                    </a:lnTo>
                    <a:lnTo>
                      <a:pt x="0" y="36445"/>
                    </a:lnTo>
                    <a:lnTo>
                      <a:pt x="0" y="1041"/>
                    </a:lnTo>
                    <a:lnTo>
                      <a:pt x="4165" y="1041"/>
                    </a:lnTo>
                    <a:lnTo>
                      <a:pt x="4165" y="7289"/>
                    </a:lnTo>
                    <a:cubicBezTo>
                      <a:pt x="5206" y="5206"/>
                      <a:pt x="7289" y="3124"/>
                      <a:pt x="9372" y="2083"/>
                    </a:cubicBezTo>
                    <a:cubicBezTo>
                      <a:pt x="11454" y="1041"/>
                      <a:pt x="14578" y="0"/>
                      <a:pt x="17702" y="0"/>
                    </a:cubicBezTo>
                    <a:cubicBezTo>
                      <a:pt x="23950" y="0"/>
                      <a:pt x="28115" y="2083"/>
                      <a:pt x="30197" y="4165"/>
                    </a:cubicBezTo>
                    <a:close/>
                  </a:path>
                </a:pathLst>
              </a:custGeom>
              <a:grpFill/>
              <a:ln w="10409" cap="flat">
                <a:noFill/>
                <a:prstDash val="solid"/>
                <a:miter/>
              </a:ln>
            </p:spPr>
            <p:txBody>
              <a:bodyPr rtlCol="0" anchor="ctr"/>
              <a:lstStyle/>
              <a:p>
                <a:endParaRPr lang="en-ID"/>
              </a:p>
            </p:txBody>
          </p:sp>
          <p:sp>
            <p:nvSpPr>
              <p:cNvPr id="158" name="Freeform: Shape 157">
                <a:extLst>
                  <a:ext uri="{FF2B5EF4-FFF2-40B4-BE49-F238E27FC236}">
                    <a16:creationId xmlns:a16="http://schemas.microsoft.com/office/drawing/2014/main" id="{144A92A3-4CB6-4708-93B8-9AA4972C2E6B}"/>
                  </a:ext>
                </a:extLst>
              </p:cNvPr>
              <p:cNvSpPr/>
              <p:nvPr/>
            </p:nvSpPr>
            <p:spPr>
              <a:xfrm>
                <a:off x="3881064" y="4198420"/>
                <a:ext cx="34362" cy="36444"/>
              </a:xfrm>
              <a:custGeom>
                <a:avLst/>
                <a:gdLst>
                  <a:gd name="connsiteX0" fmla="*/ 30197 w 34362"/>
                  <a:gd name="connsiteY0" fmla="*/ 4165 h 36444"/>
                  <a:gd name="connsiteX1" fmla="*/ 34362 w 34362"/>
                  <a:gd name="connsiteY1" fmla="*/ 15619 h 36444"/>
                  <a:gd name="connsiteX2" fmla="*/ 34362 w 34362"/>
                  <a:gd name="connsiteY2" fmla="*/ 36445 h 36444"/>
                  <a:gd name="connsiteX3" fmla="*/ 29156 w 34362"/>
                  <a:gd name="connsiteY3" fmla="*/ 36445 h 36444"/>
                  <a:gd name="connsiteX4" fmla="*/ 29156 w 34362"/>
                  <a:gd name="connsiteY4" fmla="*/ 16661 h 36444"/>
                  <a:gd name="connsiteX5" fmla="*/ 26032 w 34362"/>
                  <a:gd name="connsiteY5" fmla="*/ 8330 h 36444"/>
                  <a:gd name="connsiteX6" fmla="*/ 17702 w 34362"/>
                  <a:gd name="connsiteY6" fmla="*/ 5206 h 36444"/>
                  <a:gd name="connsiteX7" fmla="*/ 8330 w 34362"/>
                  <a:gd name="connsiteY7" fmla="*/ 8330 h 36444"/>
                  <a:gd name="connsiteX8" fmla="*/ 5206 w 34362"/>
                  <a:gd name="connsiteY8" fmla="*/ 17702 h 36444"/>
                  <a:gd name="connsiteX9" fmla="*/ 5206 w 34362"/>
                  <a:gd name="connsiteY9" fmla="*/ 36445 h 36444"/>
                  <a:gd name="connsiteX10" fmla="*/ 0 w 34362"/>
                  <a:gd name="connsiteY10" fmla="*/ 36445 h 36444"/>
                  <a:gd name="connsiteX11" fmla="*/ 0 w 34362"/>
                  <a:gd name="connsiteY11" fmla="*/ 1041 h 36444"/>
                  <a:gd name="connsiteX12" fmla="*/ 6248 w 34362"/>
                  <a:gd name="connsiteY12" fmla="*/ 1041 h 36444"/>
                  <a:gd name="connsiteX13" fmla="*/ 6248 w 34362"/>
                  <a:gd name="connsiteY13" fmla="*/ 7289 h 36444"/>
                  <a:gd name="connsiteX14" fmla="*/ 11454 w 34362"/>
                  <a:gd name="connsiteY14" fmla="*/ 2083 h 36444"/>
                  <a:gd name="connsiteX15" fmla="*/ 19784 w 34362"/>
                  <a:gd name="connsiteY15" fmla="*/ 0 h 36444"/>
                  <a:gd name="connsiteX16" fmla="*/ 30197 w 34362"/>
                  <a:gd name="connsiteY16" fmla="*/ 4165 h 3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362" h="36444">
                    <a:moveTo>
                      <a:pt x="30197" y="4165"/>
                    </a:moveTo>
                    <a:cubicBezTo>
                      <a:pt x="33321" y="6248"/>
                      <a:pt x="34362" y="10413"/>
                      <a:pt x="34362" y="15619"/>
                    </a:cubicBezTo>
                    <a:lnTo>
                      <a:pt x="34362" y="36445"/>
                    </a:lnTo>
                    <a:lnTo>
                      <a:pt x="29156" y="36445"/>
                    </a:lnTo>
                    <a:lnTo>
                      <a:pt x="29156" y="16661"/>
                    </a:lnTo>
                    <a:cubicBezTo>
                      <a:pt x="29156" y="12496"/>
                      <a:pt x="28115" y="10413"/>
                      <a:pt x="26032" y="8330"/>
                    </a:cubicBezTo>
                    <a:cubicBezTo>
                      <a:pt x="23950" y="6248"/>
                      <a:pt x="21867" y="5206"/>
                      <a:pt x="17702" y="5206"/>
                    </a:cubicBezTo>
                    <a:cubicBezTo>
                      <a:pt x="13537" y="5206"/>
                      <a:pt x="10413" y="6248"/>
                      <a:pt x="8330" y="8330"/>
                    </a:cubicBezTo>
                    <a:cubicBezTo>
                      <a:pt x="6248" y="10413"/>
                      <a:pt x="5206" y="13537"/>
                      <a:pt x="5206" y="17702"/>
                    </a:cubicBezTo>
                    <a:lnTo>
                      <a:pt x="5206" y="36445"/>
                    </a:lnTo>
                    <a:lnTo>
                      <a:pt x="0" y="36445"/>
                    </a:lnTo>
                    <a:lnTo>
                      <a:pt x="0" y="1041"/>
                    </a:lnTo>
                    <a:lnTo>
                      <a:pt x="6248" y="1041"/>
                    </a:lnTo>
                    <a:lnTo>
                      <a:pt x="6248" y="7289"/>
                    </a:lnTo>
                    <a:cubicBezTo>
                      <a:pt x="7289" y="5206"/>
                      <a:pt x="9372" y="3124"/>
                      <a:pt x="11454" y="2083"/>
                    </a:cubicBezTo>
                    <a:cubicBezTo>
                      <a:pt x="13537" y="1041"/>
                      <a:pt x="16661" y="0"/>
                      <a:pt x="19784" y="0"/>
                    </a:cubicBezTo>
                    <a:cubicBezTo>
                      <a:pt x="23950" y="0"/>
                      <a:pt x="27073" y="2083"/>
                      <a:pt x="30197" y="4165"/>
                    </a:cubicBezTo>
                    <a:close/>
                  </a:path>
                </a:pathLst>
              </a:custGeom>
              <a:grpFill/>
              <a:ln w="10409" cap="flat">
                <a:noFill/>
                <a:prstDash val="solid"/>
                <a:miter/>
              </a:ln>
            </p:spPr>
            <p:txBody>
              <a:bodyPr rtlCol="0" anchor="ctr"/>
              <a:lstStyle/>
              <a:p>
                <a:endParaRPr lang="en-ID"/>
              </a:p>
            </p:txBody>
          </p:sp>
          <p:sp>
            <p:nvSpPr>
              <p:cNvPr id="159" name="Freeform: Shape 158">
                <a:extLst>
                  <a:ext uri="{FF2B5EF4-FFF2-40B4-BE49-F238E27FC236}">
                    <a16:creationId xmlns:a16="http://schemas.microsoft.com/office/drawing/2014/main" id="{2A74A8B7-AF2A-4B6E-8573-BE112813E925}"/>
                  </a:ext>
                </a:extLst>
              </p:cNvPr>
              <p:cNvSpPr/>
              <p:nvPr/>
            </p:nvSpPr>
            <p:spPr>
              <a:xfrm>
                <a:off x="3941458" y="4199462"/>
                <a:ext cx="31238" cy="36444"/>
              </a:xfrm>
              <a:custGeom>
                <a:avLst/>
                <a:gdLst>
                  <a:gd name="connsiteX0" fmla="*/ 31239 w 31238"/>
                  <a:gd name="connsiteY0" fmla="*/ 0 h 36444"/>
                  <a:gd name="connsiteX1" fmla="*/ 31239 w 31238"/>
                  <a:gd name="connsiteY1" fmla="*/ 35404 h 36444"/>
                  <a:gd name="connsiteX2" fmla="*/ 27073 w 31238"/>
                  <a:gd name="connsiteY2" fmla="*/ 35404 h 36444"/>
                  <a:gd name="connsiteX3" fmla="*/ 27073 w 31238"/>
                  <a:gd name="connsiteY3" fmla="*/ 29156 h 36444"/>
                  <a:gd name="connsiteX4" fmla="*/ 21867 w 31238"/>
                  <a:gd name="connsiteY4" fmla="*/ 34363 h 36444"/>
                  <a:gd name="connsiteX5" fmla="*/ 14578 w 31238"/>
                  <a:gd name="connsiteY5" fmla="*/ 36445 h 36444"/>
                  <a:gd name="connsiteX6" fmla="*/ 4165 w 31238"/>
                  <a:gd name="connsiteY6" fmla="*/ 32280 h 36444"/>
                  <a:gd name="connsiteX7" fmla="*/ 0 w 31238"/>
                  <a:gd name="connsiteY7" fmla="*/ 20826 h 36444"/>
                  <a:gd name="connsiteX8" fmla="*/ 0 w 31238"/>
                  <a:gd name="connsiteY8" fmla="*/ 0 h 36444"/>
                  <a:gd name="connsiteX9" fmla="*/ 5206 w 31238"/>
                  <a:gd name="connsiteY9" fmla="*/ 0 h 36444"/>
                  <a:gd name="connsiteX10" fmla="*/ 5206 w 31238"/>
                  <a:gd name="connsiteY10" fmla="*/ 19784 h 36444"/>
                  <a:gd name="connsiteX11" fmla="*/ 8330 w 31238"/>
                  <a:gd name="connsiteY11" fmla="*/ 28115 h 36444"/>
                  <a:gd name="connsiteX12" fmla="*/ 16661 w 31238"/>
                  <a:gd name="connsiteY12" fmla="*/ 31239 h 36444"/>
                  <a:gd name="connsiteX13" fmla="*/ 24991 w 31238"/>
                  <a:gd name="connsiteY13" fmla="*/ 28115 h 36444"/>
                  <a:gd name="connsiteX14" fmla="*/ 28115 w 31238"/>
                  <a:gd name="connsiteY14" fmla="*/ 18743 h 36444"/>
                  <a:gd name="connsiteX15" fmla="*/ 28115 w 31238"/>
                  <a:gd name="connsiteY15" fmla="*/ 0 h 36444"/>
                  <a:gd name="connsiteX16" fmla="*/ 31239 w 31238"/>
                  <a:gd name="connsiteY16" fmla="*/ 0 h 3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238" h="36444">
                    <a:moveTo>
                      <a:pt x="31239" y="0"/>
                    </a:moveTo>
                    <a:lnTo>
                      <a:pt x="31239" y="35404"/>
                    </a:lnTo>
                    <a:lnTo>
                      <a:pt x="27073" y="35404"/>
                    </a:lnTo>
                    <a:lnTo>
                      <a:pt x="27073" y="29156"/>
                    </a:lnTo>
                    <a:cubicBezTo>
                      <a:pt x="26032" y="31239"/>
                      <a:pt x="23950" y="33321"/>
                      <a:pt x="21867" y="34363"/>
                    </a:cubicBezTo>
                    <a:cubicBezTo>
                      <a:pt x="19784" y="35404"/>
                      <a:pt x="16661" y="36445"/>
                      <a:pt x="14578" y="36445"/>
                    </a:cubicBezTo>
                    <a:cubicBezTo>
                      <a:pt x="10413" y="36445"/>
                      <a:pt x="6248" y="35404"/>
                      <a:pt x="4165" y="32280"/>
                    </a:cubicBezTo>
                    <a:cubicBezTo>
                      <a:pt x="1041" y="30197"/>
                      <a:pt x="0" y="26032"/>
                      <a:pt x="0" y="20826"/>
                    </a:cubicBezTo>
                    <a:lnTo>
                      <a:pt x="0" y="0"/>
                    </a:lnTo>
                    <a:lnTo>
                      <a:pt x="5206" y="0"/>
                    </a:lnTo>
                    <a:lnTo>
                      <a:pt x="5206" y="19784"/>
                    </a:lnTo>
                    <a:cubicBezTo>
                      <a:pt x="5206" y="23950"/>
                      <a:pt x="6248" y="26032"/>
                      <a:pt x="8330" y="28115"/>
                    </a:cubicBezTo>
                    <a:cubicBezTo>
                      <a:pt x="10413" y="30197"/>
                      <a:pt x="12495" y="31239"/>
                      <a:pt x="16661" y="31239"/>
                    </a:cubicBezTo>
                    <a:cubicBezTo>
                      <a:pt x="20826" y="31239"/>
                      <a:pt x="22908" y="30197"/>
                      <a:pt x="24991" y="28115"/>
                    </a:cubicBezTo>
                    <a:cubicBezTo>
                      <a:pt x="27073" y="26032"/>
                      <a:pt x="28115" y="22908"/>
                      <a:pt x="28115" y="18743"/>
                    </a:cubicBezTo>
                    <a:lnTo>
                      <a:pt x="28115" y="0"/>
                    </a:lnTo>
                    <a:lnTo>
                      <a:pt x="31239" y="0"/>
                    </a:lnTo>
                    <a:close/>
                  </a:path>
                </a:pathLst>
              </a:custGeom>
              <a:grpFill/>
              <a:ln w="10409" cap="flat">
                <a:noFill/>
                <a:prstDash val="solid"/>
                <a:miter/>
              </a:ln>
            </p:spPr>
            <p:txBody>
              <a:bodyPr rtlCol="0" anchor="ctr"/>
              <a:lstStyle/>
              <a:p>
                <a:endParaRPr lang="en-ID"/>
              </a:p>
            </p:txBody>
          </p:sp>
          <p:sp>
            <p:nvSpPr>
              <p:cNvPr id="160" name="Freeform: Shape 159">
                <a:extLst>
                  <a:ext uri="{FF2B5EF4-FFF2-40B4-BE49-F238E27FC236}">
                    <a16:creationId xmlns:a16="http://schemas.microsoft.com/office/drawing/2014/main" id="{7E51CDB6-B5BB-43F7-805D-B48DEEFACADF}"/>
                  </a:ext>
                </a:extLst>
              </p:cNvPr>
              <p:cNvSpPr/>
              <p:nvPr/>
            </p:nvSpPr>
            <p:spPr>
              <a:xfrm>
                <a:off x="3997688" y="4199071"/>
                <a:ext cx="29156" cy="35794"/>
              </a:xfrm>
              <a:custGeom>
                <a:avLst/>
                <a:gdLst>
                  <a:gd name="connsiteX0" fmla="*/ 24991 w 29156"/>
                  <a:gd name="connsiteY0" fmla="*/ 3515 h 35794"/>
                  <a:gd name="connsiteX1" fmla="*/ 29156 w 29156"/>
                  <a:gd name="connsiteY1" fmla="*/ 13927 h 35794"/>
                  <a:gd name="connsiteX2" fmla="*/ 29156 w 29156"/>
                  <a:gd name="connsiteY2" fmla="*/ 35794 h 35794"/>
                  <a:gd name="connsiteX3" fmla="*/ 24991 w 29156"/>
                  <a:gd name="connsiteY3" fmla="*/ 35794 h 35794"/>
                  <a:gd name="connsiteX4" fmla="*/ 24991 w 29156"/>
                  <a:gd name="connsiteY4" fmla="*/ 30588 h 35794"/>
                  <a:gd name="connsiteX5" fmla="*/ 19784 w 29156"/>
                  <a:gd name="connsiteY5" fmla="*/ 34753 h 35794"/>
                  <a:gd name="connsiteX6" fmla="*/ 12495 w 29156"/>
                  <a:gd name="connsiteY6" fmla="*/ 35794 h 35794"/>
                  <a:gd name="connsiteX7" fmla="*/ 3124 w 29156"/>
                  <a:gd name="connsiteY7" fmla="*/ 32670 h 35794"/>
                  <a:gd name="connsiteX8" fmla="*/ 0 w 29156"/>
                  <a:gd name="connsiteY8" fmla="*/ 25381 h 35794"/>
                  <a:gd name="connsiteX9" fmla="*/ 3124 w 29156"/>
                  <a:gd name="connsiteY9" fmla="*/ 18092 h 35794"/>
                  <a:gd name="connsiteX10" fmla="*/ 13537 w 29156"/>
                  <a:gd name="connsiteY10" fmla="*/ 14968 h 35794"/>
                  <a:gd name="connsiteX11" fmla="*/ 24991 w 29156"/>
                  <a:gd name="connsiteY11" fmla="*/ 14968 h 35794"/>
                  <a:gd name="connsiteX12" fmla="*/ 24991 w 29156"/>
                  <a:gd name="connsiteY12" fmla="*/ 12886 h 35794"/>
                  <a:gd name="connsiteX13" fmla="*/ 22908 w 29156"/>
                  <a:gd name="connsiteY13" fmla="*/ 5597 h 35794"/>
                  <a:gd name="connsiteX14" fmla="*/ 15619 w 29156"/>
                  <a:gd name="connsiteY14" fmla="*/ 3515 h 35794"/>
                  <a:gd name="connsiteX15" fmla="*/ 9372 w 29156"/>
                  <a:gd name="connsiteY15" fmla="*/ 4556 h 35794"/>
                  <a:gd name="connsiteX16" fmla="*/ 4165 w 29156"/>
                  <a:gd name="connsiteY16" fmla="*/ 7680 h 35794"/>
                  <a:gd name="connsiteX17" fmla="*/ 2083 w 29156"/>
                  <a:gd name="connsiteY17" fmla="*/ 4556 h 35794"/>
                  <a:gd name="connsiteX18" fmla="*/ 8330 w 29156"/>
                  <a:gd name="connsiteY18" fmla="*/ 1432 h 35794"/>
                  <a:gd name="connsiteX19" fmla="*/ 16661 w 29156"/>
                  <a:gd name="connsiteY19" fmla="*/ 391 h 35794"/>
                  <a:gd name="connsiteX20" fmla="*/ 24991 w 29156"/>
                  <a:gd name="connsiteY20" fmla="*/ 3515 h 35794"/>
                  <a:gd name="connsiteX21" fmla="*/ 19784 w 29156"/>
                  <a:gd name="connsiteY21" fmla="*/ 29547 h 35794"/>
                  <a:gd name="connsiteX22" fmla="*/ 23950 w 29156"/>
                  <a:gd name="connsiteY22" fmla="*/ 24340 h 35794"/>
                  <a:gd name="connsiteX23" fmla="*/ 23950 w 29156"/>
                  <a:gd name="connsiteY23" fmla="*/ 18092 h 35794"/>
                  <a:gd name="connsiteX24" fmla="*/ 12495 w 29156"/>
                  <a:gd name="connsiteY24" fmla="*/ 18092 h 35794"/>
                  <a:gd name="connsiteX25" fmla="*/ 3124 w 29156"/>
                  <a:gd name="connsiteY25" fmla="*/ 24340 h 35794"/>
                  <a:gd name="connsiteX26" fmla="*/ 5206 w 29156"/>
                  <a:gd name="connsiteY26" fmla="*/ 29547 h 35794"/>
                  <a:gd name="connsiteX27" fmla="*/ 11454 w 29156"/>
                  <a:gd name="connsiteY27" fmla="*/ 31629 h 35794"/>
                  <a:gd name="connsiteX28" fmla="*/ 19784 w 29156"/>
                  <a:gd name="connsiteY28" fmla="*/ 29547 h 35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156" h="35794">
                    <a:moveTo>
                      <a:pt x="24991" y="3515"/>
                    </a:moveTo>
                    <a:cubicBezTo>
                      <a:pt x="27073" y="5597"/>
                      <a:pt x="29156" y="8721"/>
                      <a:pt x="29156" y="13927"/>
                    </a:cubicBezTo>
                    <a:lnTo>
                      <a:pt x="29156" y="35794"/>
                    </a:lnTo>
                    <a:lnTo>
                      <a:pt x="24991" y="35794"/>
                    </a:lnTo>
                    <a:lnTo>
                      <a:pt x="24991" y="30588"/>
                    </a:lnTo>
                    <a:cubicBezTo>
                      <a:pt x="23950" y="32670"/>
                      <a:pt x="21867" y="33712"/>
                      <a:pt x="19784" y="34753"/>
                    </a:cubicBezTo>
                    <a:cubicBezTo>
                      <a:pt x="17702" y="35794"/>
                      <a:pt x="15619" y="35794"/>
                      <a:pt x="12495" y="35794"/>
                    </a:cubicBezTo>
                    <a:cubicBezTo>
                      <a:pt x="8330" y="35794"/>
                      <a:pt x="5206" y="34753"/>
                      <a:pt x="3124" y="32670"/>
                    </a:cubicBezTo>
                    <a:cubicBezTo>
                      <a:pt x="1041" y="30588"/>
                      <a:pt x="0" y="28505"/>
                      <a:pt x="0" y="25381"/>
                    </a:cubicBezTo>
                    <a:cubicBezTo>
                      <a:pt x="0" y="22258"/>
                      <a:pt x="1041" y="20175"/>
                      <a:pt x="3124" y="18092"/>
                    </a:cubicBezTo>
                    <a:cubicBezTo>
                      <a:pt x="5206" y="16010"/>
                      <a:pt x="8330" y="14968"/>
                      <a:pt x="13537" y="14968"/>
                    </a:cubicBezTo>
                    <a:lnTo>
                      <a:pt x="24991" y="14968"/>
                    </a:lnTo>
                    <a:lnTo>
                      <a:pt x="24991" y="12886"/>
                    </a:lnTo>
                    <a:cubicBezTo>
                      <a:pt x="24991" y="9762"/>
                      <a:pt x="23950" y="7680"/>
                      <a:pt x="22908" y="5597"/>
                    </a:cubicBezTo>
                    <a:cubicBezTo>
                      <a:pt x="20826" y="3515"/>
                      <a:pt x="18743" y="3515"/>
                      <a:pt x="15619" y="3515"/>
                    </a:cubicBezTo>
                    <a:cubicBezTo>
                      <a:pt x="13537" y="3515"/>
                      <a:pt x="11454" y="3515"/>
                      <a:pt x="9372" y="4556"/>
                    </a:cubicBezTo>
                    <a:cubicBezTo>
                      <a:pt x="7289" y="5597"/>
                      <a:pt x="5206" y="6638"/>
                      <a:pt x="4165" y="7680"/>
                    </a:cubicBezTo>
                    <a:lnTo>
                      <a:pt x="2083" y="4556"/>
                    </a:lnTo>
                    <a:cubicBezTo>
                      <a:pt x="4165" y="3515"/>
                      <a:pt x="6248" y="1432"/>
                      <a:pt x="8330" y="1432"/>
                    </a:cubicBezTo>
                    <a:cubicBezTo>
                      <a:pt x="10413" y="391"/>
                      <a:pt x="13537" y="391"/>
                      <a:pt x="16661" y="391"/>
                    </a:cubicBezTo>
                    <a:cubicBezTo>
                      <a:pt x="18743" y="-651"/>
                      <a:pt x="22908" y="391"/>
                      <a:pt x="24991" y="3515"/>
                    </a:cubicBezTo>
                    <a:close/>
                    <a:moveTo>
                      <a:pt x="19784" y="29547"/>
                    </a:moveTo>
                    <a:cubicBezTo>
                      <a:pt x="21867" y="28505"/>
                      <a:pt x="22908" y="26423"/>
                      <a:pt x="23950" y="24340"/>
                    </a:cubicBezTo>
                    <a:lnTo>
                      <a:pt x="23950" y="18092"/>
                    </a:lnTo>
                    <a:lnTo>
                      <a:pt x="12495" y="18092"/>
                    </a:lnTo>
                    <a:cubicBezTo>
                      <a:pt x="6248" y="18092"/>
                      <a:pt x="3124" y="20175"/>
                      <a:pt x="3124" y="24340"/>
                    </a:cubicBezTo>
                    <a:cubicBezTo>
                      <a:pt x="3124" y="26423"/>
                      <a:pt x="4165" y="28505"/>
                      <a:pt x="5206" y="29547"/>
                    </a:cubicBezTo>
                    <a:cubicBezTo>
                      <a:pt x="6248" y="30588"/>
                      <a:pt x="9372" y="31629"/>
                      <a:pt x="11454" y="31629"/>
                    </a:cubicBezTo>
                    <a:cubicBezTo>
                      <a:pt x="15619" y="31629"/>
                      <a:pt x="17702" y="31629"/>
                      <a:pt x="19784" y="29547"/>
                    </a:cubicBezTo>
                    <a:close/>
                  </a:path>
                </a:pathLst>
              </a:custGeom>
              <a:grpFill/>
              <a:ln w="10409" cap="flat">
                <a:noFill/>
                <a:prstDash val="solid"/>
                <a:miter/>
              </a:ln>
            </p:spPr>
            <p:txBody>
              <a:bodyPr rtlCol="0" anchor="ctr"/>
              <a:lstStyle/>
              <a:p>
                <a:endParaRPr lang="en-ID"/>
              </a:p>
            </p:txBody>
          </p:sp>
          <p:sp>
            <p:nvSpPr>
              <p:cNvPr id="161" name="Freeform: Shape 160">
                <a:extLst>
                  <a:ext uri="{FF2B5EF4-FFF2-40B4-BE49-F238E27FC236}">
                    <a16:creationId xmlns:a16="http://schemas.microsoft.com/office/drawing/2014/main" id="{0338C251-47A0-4D77-ADCD-AAF1119D4092}"/>
                  </a:ext>
                </a:extLst>
              </p:cNvPr>
              <p:cNvSpPr/>
              <p:nvPr/>
            </p:nvSpPr>
            <p:spPr>
              <a:xfrm>
                <a:off x="4052876" y="4184884"/>
                <a:ext cx="5206" cy="49981"/>
              </a:xfrm>
              <a:custGeom>
                <a:avLst/>
                <a:gdLst>
                  <a:gd name="connsiteX0" fmla="*/ 0 w 5206"/>
                  <a:gd name="connsiteY0" fmla="*/ 0 h 49981"/>
                  <a:gd name="connsiteX1" fmla="*/ 5206 w 5206"/>
                  <a:gd name="connsiteY1" fmla="*/ 0 h 49981"/>
                  <a:gd name="connsiteX2" fmla="*/ 5206 w 5206"/>
                  <a:gd name="connsiteY2" fmla="*/ 49982 h 49981"/>
                  <a:gd name="connsiteX3" fmla="*/ 0 w 5206"/>
                  <a:gd name="connsiteY3" fmla="*/ 49982 h 49981"/>
                  <a:gd name="connsiteX4" fmla="*/ 0 w 5206"/>
                  <a:gd name="connsiteY4" fmla="*/ 0 h 49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 h="49981">
                    <a:moveTo>
                      <a:pt x="0" y="0"/>
                    </a:moveTo>
                    <a:lnTo>
                      <a:pt x="5206" y="0"/>
                    </a:lnTo>
                    <a:lnTo>
                      <a:pt x="5206" y="49982"/>
                    </a:lnTo>
                    <a:lnTo>
                      <a:pt x="0" y="49982"/>
                    </a:lnTo>
                    <a:lnTo>
                      <a:pt x="0" y="0"/>
                    </a:lnTo>
                    <a:close/>
                  </a:path>
                </a:pathLst>
              </a:custGeom>
              <a:grpFill/>
              <a:ln w="10409" cap="flat">
                <a:noFill/>
                <a:prstDash val="solid"/>
                <a:miter/>
              </a:ln>
            </p:spPr>
            <p:txBody>
              <a:bodyPr rtlCol="0" anchor="ctr"/>
              <a:lstStyle/>
              <a:p>
                <a:endParaRPr lang="en-ID"/>
              </a:p>
            </p:txBody>
          </p:sp>
          <p:sp>
            <p:nvSpPr>
              <p:cNvPr id="162" name="Freeform: Shape 161">
                <a:extLst>
                  <a:ext uri="{FF2B5EF4-FFF2-40B4-BE49-F238E27FC236}">
                    <a16:creationId xmlns:a16="http://schemas.microsoft.com/office/drawing/2014/main" id="{078502B8-C0DA-4A1C-9E01-7414A016FA0F}"/>
                  </a:ext>
                </a:extLst>
              </p:cNvPr>
              <p:cNvSpPr/>
              <p:nvPr/>
            </p:nvSpPr>
            <p:spPr>
              <a:xfrm>
                <a:off x="4115353" y="4197379"/>
                <a:ext cx="17701" cy="35403"/>
              </a:xfrm>
              <a:custGeom>
                <a:avLst/>
                <a:gdLst>
                  <a:gd name="connsiteX0" fmla="*/ 9372 w 17701"/>
                  <a:gd name="connsiteY0" fmla="*/ 3124 h 35403"/>
                  <a:gd name="connsiteX1" fmla="*/ 17702 w 17701"/>
                  <a:gd name="connsiteY1" fmla="*/ 1041 h 35403"/>
                  <a:gd name="connsiteX2" fmla="*/ 17702 w 17701"/>
                  <a:gd name="connsiteY2" fmla="*/ 5206 h 35403"/>
                  <a:gd name="connsiteX3" fmla="*/ 16661 w 17701"/>
                  <a:gd name="connsiteY3" fmla="*/ 5206 h 35403"/>
                  <a:gd name="connsiteX4" fmla="*/ 8330 w 17701"/>
                  <a:gd name="connsiteY4" fmla="*/ 8330 h 35403"/>
                  <a:gd name="connsiteX5" fmla="*/ 5206 w 17701"/>
                  <a:gd name="connsiteY5" fmla="*/ 17702 h 35403"/>
                  <a:gd name="connsiteX6" fmla="*/ 5206 w 17701"/>
                  <a:gd name="connsiteY6" fmla="*/ 35404 h 35403"/>
                  <a:gd name="connsiteX7" fmla="*/ 0 w 17701"/>
                  <a:gd name="connsiteY7" fmla="*/ 35404 h 35403"/>
                  <a:gd name="connsiteX8" fmla="*/ 0 w 17701"/>
                  <a:gd name="connsiteY8" fmla="*/ 0 h 35403"/>
                  <a:gd name="connsiteX9" fmla="*/ 4165 w 17701"/>
                  <a:gd name="connsiteY9" fmla="*/ 0 h 35403"/>
                  <a:gd name="connsiteX10" fmla="*/ 4165 w 17701"/>
                  <a:gd name="connsiteY10" fmla="*/ 7289 h 35403"/>
                  <a:gd name="connsiteX11" fmla="*/ 9372 w 17701"/>
                  <a:gd name="connsiteY11" fmla="*/ 3124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701" h="35403">
                    <a:moveTo>
                      <a:pt x="9372" y="3124"/>
                    </a:moveTo>
                    <a:cubicBezTo>
                      <a:pt x="11454" y="2082"/>
                      <a:pt x="14578" y="1041"/>
                      <a:pt x="17702" y="1041"/>
                    </a:cubicBezTo>
                    <a:lnTo>
                      <a:pt x="17702" y="5206"/>
                    </a:lnTo>
                    <a:lnTo>
                      <a:pt x="16661" y="5206"/>
                    </a:lnTo>
                    <a:cubicBezTo>
                      <a:pt x="12495" y="5206"/>
                      <a:pt x="10413" y="6247"/>
                      <a:pt x="8330" y="8330"/>
                    </a:cubicBezTo>
                    <a:cubicBezTo>
                      <a:pt x="6248" y="10413"/>
                      <a:pt x="5206" y="13537"/>
                      <a:pt x="5206" y="17702"/>
                    </a:cubicBezTo>
                    <a:lnTo>
                      <a:pt x="5206" y="35404"/>
                    </a:lnTo>
                    <a:lnTo>
                      <a:pt x="0" y="35404"/>
                    </a:lnTo>
                    <a:lnTo>
                      <a:pt x="0" y="0"/>
                    </a:lnTo>
                    <a:lnTo>
                      <a:pt x="4165" y="0"/>
                    </a:lnTo>
                    <a:lnTo>
                      <a:pt x="4165" y="7289"/>
                    </a:lnTo>
                    <a:cubicBezTo>
                      <a:pt x="5206" y="6247"/>
                      <a:pt x="7289" y="4165"/>
                      <a:pt x="9372" y="3124"/>
                    </a:cubicBezTo>
                    <a:close/>
                  </a:path>
                </a:pathLst>
              </a:custGeom>
              <a:grpFill/>
              <a:ln w="10409" cap="flat">
                <a:noFill/>
                <a:prstDash val="solid"/>
                <a:miter/>
              </a:ln>
            </p:spPr>
            <p:txBody>
              <a:bodyPr rtlCol="0" anchor="ctr"/>
              <a:lstStyle/>
              <a:p>
                <a:endParaRPr lang="en-ID"/>
              </a:p>
            </p:txBody>
          </p:sp>
          <p:sp>
            <p:nvSpPr>
              <p:cNvPr id="163" name="Freeform: Shape 162">
                <a:extLst>
                  <a:ext uri="{FF2B5EF4-FFF2-40B4-BE49-F238E27FC236}">
                    <a16:creationId xmlns:a16="http://schemas.microsoft.com/office/drawing/2014/main" id="{B88738C1-5398-4CF8-AB31-AE0D7FD5945D}"/>
                  </a:ext>
                </a:extLst>
              </p:cNvPr>
              <p:cNvSpPr/>
              <p:nvPr/>
            </p:nvSpPr>
            <p:spPr>
              <a:xfrm>
                <a:off x="4152839" y="4199462"/>
                <a:ext cx="33321" cy="35403"/>
              </a:xfrm>
              <a:custGeom>
                <a:avLst/>
                <a:gdLst>
                  <a:gd name="connsiteX0" fmla="*/ 32280 w 33321"/>
                  <a:gd name="connsiteY0" fmla="*/ 18743 h 35403"/>
                  <a:gd name="connsiteX1" fmla="*/ 3124 w 33321"/>
                  <a:gd name="connsiteY1" fmla="*/ 18743 h 35403"/>
                  <a:gd name="connsiteX2" fmla="*/ 7289 w 33321"/>
                  <a:gd name="connsiteY2" fmla="*/ 28115 h 35403"/>
                  <a:gd name="connsiteX3" fmla="*/ 16661 w 33321"/>
                  <a:gd name="connsiteY3" fmla="*/ 31239 h 35403"/>
                  <a:gd name="connsiteX4" fmla="*/ 22908 w 33321"/>
                  <a:gd name="connsiteY4" fmla="*/ 30197 h 35403"/>
                  <a:gd name="connsiteX5" fmla="*/ 28115 w 33321"/>
                  <a:gd name="connsiteY5" fmla="*/ 27073 h 35403"/>
                  <a:gd name="connsiteX6" fmla="*/ 31239 w 33321"/>
                  <a:gd name="connsiteY6" fmla="*/ 30197 h 35403"/>
                  <a:gd name="connsiteX7" fmla="*/ 24991 w 33321"/>
                  <a:gd name="connsiteY7" fmla="*/ 34363 h 35403"/>
                  <a:gd name="connsiteX8" fmla="*/ 17702 w 33321"/>
                  <a:gd name="connsiteY8" fmla="*/ 35404 h 35403"/>
                  <a:gd name="connsiteX9" fmla="*/ 8330 w 33321"/>
                  <a:gd name="connsiteY9" fmla="*/ 33321 h 35403"/>
                  <a:gd name="connsiteX10" fmla="*/ 2083 w 33321"/>
                  <a:gd name="connsiteY10" fmla="*/ 27073 h 35403"/>
                  <a:gd name="connsiteX11" fmla="*/ 0 w 33321"/>
                  <a:gd name="connsiteY11" fmla="*/ 17702 h 35403"/>
                  <a:gd name="connsiteX12" fmla="*/ 2083 w 33321"/>
                  <a:gd name="connsiteY12" fmla="*/ 8330 h 35403"/>
                  <a:gd name="connsiteX13" fmla="*/ 8330 w 33321"/>
                  <a:gd name="connsiteY13" fmla="*/ 2083 h 35403"/>
                  <a:gd name="connsiteX14" fmla="*/ 16661 w 33321"/>
                  <a:gd name="connsiteY14" fmla="*/ 0 h 35403"/>
                  <a:gd name="connsiteX15" fmla="*/ 24991 w 33321"/>
                  <a:gd name="connsiteY15" fmla="*/ 2083 h 35403"/>
                  <a:gd name="connsiteX16" fmla="*/ 31239 w 33321"/>
                  <a:gd name="connsiteY16" fmla="*/ 8330 h 35403"/>
                  <a:gd name="connsiteX17" fmla="*/ 33321 w 33321"/>
                  <a:gd name="connsiteY17" fmla="*/ 17702 h 35403"/>
                  <a:gd name="connsiteX18" fmla="*/ 32280 w 33321"/>
                  <a:gd name="connsiteY18" fmla="*/ 18743 h 35403"/>
                  <a:gd name="connsiteX19" fmla="*/ 7289 w 33321"/>
                  <a:gd name="connsiteY19" fmla="*/ 6248 h 35403"/>
                  <a:gd name="connsiteX20" fmla="*/ 3124 w 33321"/>
                  <a:gd name="connsiteY20" fmla="*/ 14578 h 35403"/>
                  <a:gd name="connsiteX21" fmla="*/ 28115 w 33321"/>
                  <a:gd name="connsiteY21" fmla="*/ 14578 h 35403"/>
                  <a:gd name="connsiteX22" fmla="*/ 23950 w 33321"/>
                  <a:gd name="connsiteY22" fmla="*/ 6248 h 35403"/>
                  <a:gd name="connsiteX23" fmla="*/ 15619 w 33321"/>
                  <a:gd name="connsiteY23" fmla="*/ 3124 h 35403"/>
                  <a:gd name="connsiteX24" fmla="*/ 7289 w 33321"/>
                  <a:gd name="connsiteY24" fmla="*/ 6248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321" h="35403">
                    <a:moveTo>
                      <a:pt x="32280" y="18743"/>
                    </a:moveTo>
                    <a:lnTo>
                      <a:pt x="3124" y="18743"/>
                    </a:lnTo>
                    <a:cubicBezTo>
                      <a:pt x="3124" y="22908"/>
                      <a:pt x="5206" y="24991"/>
                      <a:pt x="7289" y="28115"/>
                    </a:cubicBezTo>
                    <a:cubicBezTo>
                      <a:pt x="9372" y="31239"/>
                      <a:pt x="13537" y="31239"/>
                      <a:pt x="16661" y="31239"/>
                    </a:cubicBezTo>
                    <a:cubicBezTo>
                      <a:pt x="18743" y="31239"/>
                      <a:pt x="20826" y="31239"/>
                      <a:pt x="22908" y="30197"/>
                    </a:cubicBezTo>
                    <a:cubicBezTo>
                      <a:pt x="24991" y="29156"/>
                      <a:pt x="26032" y="28115"/>
                      <a:pt x="28115" y="27073"/>
                    </a:cubicBezTo>
                    <a:lnTo>
                      <a:pt x="31239" y="30197"/>
                    </a:lnTo>
                    <a:cubicBezTo>
                      <a:pt x="29156" y="32280"/>
                      <a:pt x="28115" y="33321"/>
                      <a:pt x="24991" y="34363"/>
                    </a:cubicBezTo>
                    <a:cubicBezTo>
                      <a:pt x="22908" y="35404"/>
                      <a:pt x="19784" y="35404"/>
                      <a:pt x="17702" y="35404"/>
                    </a:cubicBezTo>
                    <a:cubicBezTo>
                      <a:pt x="14578" y="35404"/>
                      <a:pt x="10413" y="34363"/>
                      <a:pt x="8330" y="33321"/>
                    </a:cubicBezTo>
                    <a:cubicBezTo>
                      <a:pt x="5206" y="32280"/>
                      <a:pt x="3124" y="29156"/>
                      <a:pt x="2083" y="27073"/>
                    </a:cubicBezTo>
                    <a:cubicBezTo>
                      <a:pt x="0" y="23950"/>
                      <a:pt x="0" y="20826"/>
                      <a:pt x="0" y="17702"/>
                    </a:cubicBezTo>
                    <a:cubicBezTo>
                      <a:pt x="0" y="14578"/>
                      <a:pt x="1041" y="11454"/>
                      <a:pt x="2083" y="8330"/>
                    </a:cubicBezTo>
                    <a:cubicBezTo>
                      <a:pt x="3124" y="5206"/>
                      <a:pt x="5206" y="3124"/>
                      <a:pt x="8330" y="2083"/>
                    </a:cubicBezTo>
                    <a:cubicBezTo>
                      <a:pt x="11454" y="1041"/>
                      <a:pt x="13537" y="0"/>
                      <a:pt x="16661" y="0"/>
                    </a:cubicBezTo>
                    <a:cubicBezTo>
                      <a:pt x="19784" y="0"/>
                      <a:pt x="22908" y="1041"/>
                      <a:pt x="24991" y="2083"/>
                    </a:cubicBezTo>
                    <a:cubicBezTo>
                      <a:pt x="27073" y="3124"/>
                      <a:pt x="29156" y="5206"/>
                      <a:pt x="31239" y="8330"/>
                    </a:cubicBezTo>
                    <a:cubicBezTo>
                      <a:pt x="32280" y="11454"/>
                      <a:pt x="33321" y="14578"/>
                      <a:pt x="33321" y="17702"/>
                    </a:cubicBezTo>
                    <a:lnTo>
                      <a:pt x="32280" y="18743"/>
                    </a:lnTo>
                    <a:close/>
                    <a:moveTo>
                      <a:pt x="7289" y="6248"/>
                    </a:moveTo>
                    <a:cubicBezTo>
                      <a:pt x="5206" y="8330"/>
                      <a:pt x="4165" y="11454"/>
                      <a:pt x="3124" y="14578"/>
                    </a:cubicBezTo>
                    <a:lnTo>
                      <a:pt x="28115" y="14578"/>
                    </a:lnTo>
                    <a:cubicBezTo>
                      <a:pt x="28115" y="11454"/>
                      <a:pt x="26032" y="8330"/>
                      <a:pt x="23950" y="6248"/>
                    </a:cubicBezTo>
                    <a:cubicBezTo>
                      <a:pt x="21867" y="4165"/>
                      <a:pt x="18743" y="3124"/>
                      <a:pt x="15619" y="3124"/>
                    </a:cubicBezTo>
                    <a:cubicBezTo>
                      <a:pt x="11454" y="3124"/>
                      <a:pt x="9372" y="4165"/>
                      <a:pt x="7289" y="6248"/>
                    </a:cubicBezTo>
                    <a:close/>
                  </a:path>
                </a:pathLst>
              </a:custGeom>
              <a:grpFill/>
              <a:ln w="10409" cap="flat">
                <a:noFill/>
                <a:prstDash val="solid"/>
                <a:miter/>
              </a:ln>
            </p:spPr>
            <p:txBody>
              <a:bodyPr rtlCol="0" anchor="ctr"/>
              <a:lstStyle/>
              <a:p>
                <a:endParaRPr lang="en-ID"/>
              </a:p>
            </p:txBody>
          </p:sp>
          <p:sp>
            <p:nvSpPr>
              <p:cNvPr id="164" name="Freeform: Shape 163">
                <a:extLst>
                  <a:ext uri="{FF2B5EF4-FFF2-40B4-BE49-F238E27FC236}">
                    <a16:creationId xmlns:a16="http://schemas.microsoft.com/office/drawing/2014/main" id="{BC013D58-126D-47DD-A63F-CA5FBE571390}"/>
                  </a:ext>
                </a:extLst>
              </p:cNvPr>
              <p:cNvSpPr/>
              <p:nvPr/>
            </p:nvSpPr>
            <p:spPr>
              <a:xfrm>
                <a:off x="4208028" y="4198420"/>
                <a:ext cx="35403" cy="47899"/>
              </a:xfrm>
              <a:custGeom>
                <a:avLst/>
                <a:gdLst>
                  <a:gd name="connsiteX0" fmla="*/ 27073 w 35403"/>
                  <a:gd name="connsiteY0" fmla="*/ 2083 h 47899"/>
                  <a:gd name="connsiteX1" fmla="*/ 33321 w 35403"/>
                  <a:gd name="connsiteY1" fmla="*/ 8330 h 47899"/>
                  <a:gd name="connsiteX2" fmla="*/ 35404 w 35403"/>
                  <a:gd name="connsiteY2" fmla="*/ 17702 h 47899"/>
                  <a:gd name="connsiteX3" fmla="*/ 33321 w 35403"/>
                  <a:gd name="connsiteY3" fmla="*/ 27073 h 47899"/>
                  <a:gd name="connsiteX4" fmla="*/ 27073 w 35403"/>
                  <a:gd name="connsiteY4" fmla="*/ 33321 h 47899"/>
                  <a:gd name="connsiteX5" fmla="*/ 17702 w 35403"/>
                  <a:gd name="connsiteY5" fmla="*/ 35404 h 47899"/>
                  <a:gd name="connsiteX6" fmla="*/ 10413 w 35403"/>
                  <a:gd name="connsiteY6" fmla="*/ 33321 h 47899"/>
                  <a:gd name="connsiteX7" fmla="*/ 5206 w 35403"/>
                  <a:gd name="connsiteY7" fmla="*/ 28115 h 47899"/>
                  <a:gd name="connsiteX8" fmla="*/ 5206 w 35403"/>
                  <a:gd name="connsiteY8" fmla="*/ 47899 h 47899"/>
                  <a:gd name="connsiteX9" fmla="*/ 0 w 35403"/>
                  <a:gd name="connsiteY9" fmla="*/ 47899 h 47899"/>
                  <a:gd name="connsiteX10" fmla="*/ 0 w 35403"/>
                  <a:gd name="connsiteY10" fmla="*/ 0 h 47899"/>
                  <a:gd name="connsiteX11" fmla="*/ 4165 w 35403"/>
                  <a:gd name="connsiteY11" fmla="*/ 0 h 47899"/>
                  <a:gd name="connsiteX12" fmla="*/ 4165 w 35403"/>
                  <a:gd name="connsiteY12" fmla="*/ 7289 h 47899"/>
                  <a:gd name="connsiteX13" fmla="*/ 9372 w 35403"/>
                  <a:gd name="connsiteY13" fmla="*/ 2083 h 47899"/>
                  <a:gd name="connsiteX14" fmla="*/ 17702 w 35403"/>
                  <a:gd name="connsiteY14" fmla="*/ 0 h 47899"/>
                  <a:gd name="connsiteX15" fmla="*/ 27073 w 35403"/>
                  <a:gd name="connsiteY15" fmla="*/ 2083 h 47899"/>
                  <a:gd name="connsiteX16" fmla="*/ 24991 w 35403"/>
                  <a:gd name="connsiteY16" fmla="*/ 30198 h 47899"/>
                  <a:gd name="connsiteX17" fmla="*/ 30197 w 35403"/>
                  <a:gd name="connsiteY17" fmla="*/ 24991 h 47899"/>
                  <a:gd name="connsiteX18" fmla="*/ 32280 w 35403"/>
                  <a:gd name="connsiteY18" fmla="*/ 17702 h 47899"/>
                  <a:gd name="connsiteX19" fmla="*/ 30197 w 35403"/>
                  <a:gd name="connsiteY19" fmla="*/ 10413 h 47899"/>
                  <a:gd name="connsiteX20" fmla="*/ 24991 w 35403"/>
                  <a:gd name="connsiteY20" fmla="*/ 5206 h 47899"/>
                  <a:gd name="connsiteX21" fmla="*/ 18743 w 35403"/>
                  <a:gd name="connsiteY21" fmla="*/ 3124 h 47899"/>
                  <a:gd name="connsiteX22" fmla="*/ 12495 w 35403"/>
                  <a:gd name="connsiteY22" fmla="*/ 5206 h 47899"/>
                  <a:gd name="connsiteX23" fmla="*/ 7289 w 35403"/>
                  <a:gd name="connsiteY23" fmla="*/ 10413 h 47899"/>
                  <a:gd name="connsiteX24" fmla="*/ 5206 w 35403"/>
                  <a:gd name="connsiteY24" fmla="*/ 17702 h 47899"/>
                  <a:gd name="connsiteX25" fmla="*/ 7289 w 35403"/>
                  <a:gd name="connsiteY25" fmla="*/ 24991 h 47899"/>
                  <a:gd name="connsiteX26" fmla="*/ 12495 w 35403"/>
                  <a:gd name="connsiteY26" fmla="*/ 30198 h 47899"/>
                  <a:gd name="connsiteX27" fmla="*/ 18743 w 35403"/>
                  <a:gd name="connsiteY27" fmla="*/ 32280 h 47899"/>
                  <a:gd name="connsiteX28" fmla="*/ 24991 w 35403"/>
                  <a:gd name="connsiteY28" fmla="*/ 30198 h 4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403" h="47899">
                    <a:moveTo>
                      <a:pt x="27073" y="2083"/>
                    </a:moveTo>
                    <a:cubicBezTo>
                      <a:pt x="30197" y="3124"/>
                      <a:pt x="32280" y="5206"/>
                      <a:pt x="33321" y="8330"/>
                    </a:cubicBezTo>
                    <a:cubicBezTo>
                      <a:pt x="34362" y="11454"/>
                      <a:pt x="35404" y="14578"/>
                      <a:pt x="35404" y="17702"/>
                    </a:cubicBezTo>
                    <a:cubicBezTo>
                      <a:pt x="35404" y="20826"/>
                      <a:pt x="34362" y="23950"/>
                      <a:pt x="33321" y="27073"/>
                    </a:cubicBezTo>
                    <a:cubicBezTo>
                      <a:pt x="32280" y="30198"/>
                      <a:pt x="30197" y="32280"/>
                      <a:pt x="27073" y="33321"/>
                    </a:cubicBezTo>
                    <a:cubicBezTo>
                      <a:pt x="23950" y="34363"/>
                      <a:pt x="21867" y="35404"/>
                      <a:pt x="17702" y="35404"/>
                    </a:cubicBezTo>
                    <a:cubicBezTo>
                      <a:pt x="14578" y="35404"/>
                      <a:pt x="12495" y="34363"/>
                      <a:pt x="10413" y="33321"/>
                    </a:cubicBezTo>
                    <a:cubicBezTo>
                      <a:pt x="8330" y="32280"/>
                      <a:pt x="6248" y="30198"/>
                      <a:pt x="5206" y="28115"/>
                    </a:cubicBezTo>
                    <a:lnTo>
                      <a:pt x="5206" y="47899"/>
                    </a:lnTo>
                    <a:lnTo>
                      <a:pt x="0" y="47899"/>
                    </a:lnTo>
                    <a:lnTo>
                      <a:pt x="0" y="0"/>
                    </a:lnTo>
                    <a:lnTo>
                      <a:pt x="4165" y="0"/>
                    </a:lnTo>
                    <a:lnTo>
                      <a:pt x="4165" y="7289"/>
                    </a:lnTo>
                    <a:cubicBezTo>
                      <a:pt x="5206" y="5206"/>
                      <a:pt x="7289" y="3124"/>
                      <a:pt x="9372" y="2083"/>
                    </a:cubicBezTo>
                    <a:cubicBezTo>
                      <a:pt x="11454" y="1041"/>
                      <a:pt x="14578" y="0"/>
                      <a:pt x="17702" y="0"/>
                    </a:cubicBezTo>
                    <a:cubicBezTo>
                      <a:pt x="21867" y="0"/>
                      <a:pt x="24991" y="1041"/>
                      <a:pt x="27073" y="2083"/>
                    </a:cubicBezTo>
                    <a:close/>
                    <a:moveTo>
                      <a:pt x="24991" y="30198"/>
                    </a:moveTo>
                    <a:cubicBezTo>
                      <a:pt x="27073" y="29156"/>
                      <a:pt x="28115" y="27073"/>
                      <a:pt x="30197" y="24991"/>
                    </a:cubicBezTo>
                    <a:cubicBezTo>
                      <a:pt x="31239" y="22908"/>
                      <a:pt x="32280" y="20826"/>
                      <a:pt x="32280" y="17702"/>
                    </a:cubicBezTo>
                    <a:cubicBezTo>
                      <a:pt x="32280" y="14578"/>
                      <a:pt x="31239" y="12496"/>
                      <a:pt x="30197" y="10413"/>
                    </a:cubicBezTo>
                    <a:cubicBezTo>
                      <a:pt x="29156" y="8330"/>
                      <a:pt x="27073" y="6248"/>
                      <a:pt x="24991" y="5206"/>
                    </a:cubicBezTo>
                    <a:cubicBezTo>
                      <a:pt x="22908" y="4165"/>
                      <a:pt x="20826" y="3124"/>
                      <a:pt x="18743" y="3124"/>
                    </a:cubicBezTo>
                    <a:cubicBezTo>
                      <a:pt x="16661" y="3124"/>
                      <a:pt x="13537" y="4165"/>
                      <a:pt x="12495" y="5206"/>
                    </a:cubicBezTo>
                    <a:cubicBezTo>
                      <a:pt x="10413" y="6248"/>
                      <a:pt x="9372" y="8330"/>
                      <a:pt x="7289" y="10413"/>
                    </a:cubicBezTo>
                    <a:cubicBezTo>
                      <a:pt x="6248" y="12496"/>
                      <a:pt x="5206" y="14578"/>
                      <a:pt x="5206" y="17702"/>
                    </a:cubicBezTo>
                    <a:cubicBezTo>
                      <a:pt x="5206" y="20826"/>
                      <a:pt x="6248" y="22908"/>
                      <a:pt x="7289" y="24991"/>
                    </a:cubicBezTo>
                    <a:cubicBezTo>
                      <a:pt x="8330" y="27073"/>
                      <a:pt x="10413" y="29156"/>
                      <a:pt x="12495" y="30198"/>
                    </a:cubicBezTo>
                    <a:cubicBezTo>
                      <a:pt x="14578" y="31239"/>
                      <a:pt x="16661" y="32280"/>
                      <a:pt x="18743" y="32280"/>
                    </a:cubicBezTo>
                    <a:cubicBezTo>
                      <a:pt x="20826" y="32280"/>
                      <a:pt x="22908" y="31239"/>
                      <a:pt x="24991" y="30198"/>
                    </a:cubicBezTo>
                    <a:close/>
                  </a:path>
                </a:pathLst>
              </a:custGeom>
              <a:grpFill/>
              <a:ln w="10409" cap="flat">
                <a:noFill/>
                <a:prstDash val="solid"/>
                <a:miter/>
              </a:ln>
            </p:spPr>
            <p:txBody>
              <a:bodyPr rtlCol="0" anchor="ctr"/>
              <a:lstStyle/>
              <a:p>
                <a:endParaRPr lang="en-ID"/>
              </a:p>
            </p:txBody>
          </p:sp>
          <p:sp>
            <p:nvSpPr>
              <p:cNvPr id="165" name="Freeform: Shape 164">
                <a:extLst>
                  <a:ext uri="{FF2B5EF4-FFF2-40B4-BE49-F238E27FC236}">
                    <a16:creationId xmlns:a16="http://schemas.microsoft.com/office/drawing/2014/main" id="{AE16EFA5-FC36-4AF3-828D-27EF10F46CB1}"/>
                  </a:ext>
                </a:extLst>
              </p:cNvPr>
              <p:cNvSpPr/>
              <p:nvPr/>
            </p:nvSpPr>
            <p:spPr>
              <a:xfrm>
                <a:off x="4264257" y="4199462"/>
                <a:ext cx="35403" cy="35403"/>
              </a:xfrm>
              <a:custGeom>
                <a:avLst/>
                <a:gdLst>
                  <a:gd name="connsiteX0" fmla="*/ 8330 w 35403"/>
                  <a:gd name="connsiteY0" fmla="*/ 33321 h 35403"/>
                  <a:gd name="connsiteX1" fmla="*/ 2083 w 35403"/>
                  <a:gd name="connsiteY1" fmla="*/ 27073 h 35403"/>
                  <a:gd name="connsiteX2" fmla="*/ 0 w 35403"/>
                  <a:gd name="connsiteY2" fmla="*/ 17702 h 35403"/>
                  <a:gd name="connsiteX3" fmla="*/ 2083 w 35403"/>
                  <a:gd name="connsiteY3" fmla="*/ 8330 h 35403"/>
                  <a:gd name="connsiteX4" fmla="*/ 8330 w 35403"/>
                  <a:gd name="connsiteY4" fmla="*/ 2083 h 35403"/>
                  <a:gd name="connsiteX5" fmla="*/ 17702 w 35403"/>
                  <a:gd name="connsiteY5" fmla="*/ 0 h 35403"/>
                  <a:gd name="connsiteX6" fmla="*/ 27073 w 35403"/>
                  <a:gd name="connsiteY6" fmla="*/ 2083 h 35403"/>
                  <a:gd name="connsiteX7" fmla="*/ 33321 w 35403"/>
                  <a:gd name="connsiteY7" fmla="*/ 8330 h 35403"/>
                  <a:gd name="connsiteX8" fmla="*/ 35404 w 35403"/>
                  <a:gd name="connsiteY8" fmla="*/ 17702 h 35403"/>
                  <a:gd name="connsiteX9" fmla="*/ 33321 w 35403"/>
                  <a:gd name="connsiteY9" fmla="*/ 27073 h 35403"/>
                  <a:gd name="connsiteX10" fmla="*/ 27073 w 35403"/>
                  <a:gd name="connsiteY10" fmla="*/ 33321 h 35403"/>
                  <a:gd name="connsiteX11" fmla="*/ 17702 w 35403"/>
                  <a:gd name="connsiteY11" fmla="*/ 35404 h 35403"/>
                  <a:gd name="connsiteX12" fmla="*/ 8330 w 35403"/>
                  <a:gd name="connsiteY12" fmla="*/ 33321 h 35403"/>
                  <a:gd name="connsiteX13" fmla="*/ 23950 w 35403"/>
                  <a:gd name="connsiteY13" fmla="*/ 29156 h 35403"/>
                  <a:gd name="connsiteX14" fmla="*/ 28115 w 35403"/>
                  <a:gd name="connsiteY14" fmla="*/ 23950 h 35403"/>
                  <a:gd name="connsiteX15" fmla="*/ 30197 w 35403"/>
                  <a:gd name="connsiteY15" fmla="*/ 16661 h 35403"/>
                  <a:gd name="connsiteX16" fmla="*/ 28115 w 35403"/>
                  <a:gd name="connsiteY16" fmla="*/ 9372 h 35403"/>
                  <a:gd name="connsiteX17" fmla="*/ 23950 w 35403"/>
                  <a:gd name="connsiteY17" fmla="*/ 4165 h 35403"/>
                  <a:gd name="connsiteX18" fmla="*/ 17702 w 35403"/>
                  <a:gd name="connsiteY18" fmla="*/ 2083 h 35403"/>
                  <a:gd name="connsiteX19" fmla="*/ 11454 w 35403"/>
                  <a:gd name="connsiteY19" fmla="*/ 4165 h 35403"/>
                  <a:gd name="connsiteX20" fmla="*/ 6248 w 35403"/>
                  <a:gd name="connsiteY20" fmla="*/ 9372 h 35403"/>
                  <a:gd name="connsiteX21" fmla="*/ 4165 w 35403"/>
                  <a:gd name="connsiteY21" fmla="*/ 16661 h 35403"/>
                  <a:gd name="connsiteX22" fmla="*/ 6248 w 35403"/>
                  <a:gd name="connsiteY22" fmla="*/ 23950 h 35403"/>
                  <a:gd name="connsiteX23" fmla="*/ 11454 w 35403"/>
                  <a:gd name="connsiteY23" fmla="*/ 29156 h 35403"/>
                  <a:gd name="connsiteX24" fmla="*/ 17702 w 35403"/>
                  <a:gd name="connsiteY24" fmla="*/ 31239 h 35403"/>
                  <a:gd name="connsiteX25" fmla="*/ 23950 w 35403"/>
                  <a:gd name="connsiteY25" fmla="*/ 29156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5403" h="35403">
                    <a:moveTo>
                      <a:pt x="8330" y="33321"/>
                    </a:moveTo>
                    <a:cubicBezTo>
                      <a:pt x="5206" y="32280"/>
                      <a:pt x="3124" y="29156"/>
                      <a:pt x="2083" y="27073"/>
                    </a:cubicBezTo>
                    <a:cubicBezTo>
                      <a:pt x="1041" y="24991"/>
                      <a:pt x="0" y="20826"/>
                      <a:pt x="0" y="17702"/>
                    </a:cubicBezTo>
                    <a:cubicBezTo>
                      <a:pt x="0" y="14578"/>
                      <a:pt x="1041" y="11454"/>
                      <a:pt x="2083" y="8330"/>
                    </a:cubicBezTo>
                    <a:cubicBezTo>
                      <a:pt x="4165" y="5206"/>
                      <a:pt x="6248" y="3124"/>
                      <a:pt x="8330" y="2083"/>
                    </a:cubicBezTo>
                    <a:cubicBezTo>
                      <a:pt x="11454" y="1041"/>
                      <a:pt x="14578" y="0"/>
                      <a:pt x="17702" y="0"/>
                    </a:cubicBezTo>
                    <a:cubicBezTo>
                      <a:pt x="20826" y="0"/>
                      <a:pt x="23950" y="1041"/>
                      <a:pt x="27073" y="2083"/>
                    </a:cubicBezTo>
                    <a:cubicBezTo>
                      <a:pt x="30197" y="3124"/>
                      <a:pt x="32280" y="5206"/>
                      <a:pt x="33321" y="8330"/>
                    </a:cubicBezTo>
                    <a:cubicBezTo>
                      <a:pt x="34362" y="11454"/>
                      <a:pt x="35404" y="14578"/>
                      <a:pt x="35404" y="17702"/>
                    </a:cubicBezTo>
                    <a:cubicBezTo>
                      <a:pt x="35404" y="20826"/>
                      <a:pt x="34362" y="23950"/>
                      <a:pt x="33321" y="27073"/>
                    </a:cubicBezTo>
                    <a:cubicBezTo>
                      <a:pt x="32280" y="30197"/>
                      <a:pt x="29156" y="32280"/>
                      <a:pt x="27073" y="33321"/>
                    </a:cubicBezTo>
                    <a:cubicBezTo>
                      <a:pt x="23950" y="34363"/>
                      <a:pt x="20826" y="35404"/>
                      <a:pt x="17702" y="35404"/>
                    </a:cubicBezTo>
                    <a:cubicBezTo>
                      <a:pt x="14578" y="35404"/>
                      <a:pt x="10413" y="34363"/>
                      <a:pt x="8330" y="33321"/>
                    </a:cubicBezTo>
                    <a:close/>
                    <a:moveTo>
                      <a:pt x="23950" y="29156"/>
                    </a:moveTo>
                    <a:cubicBezTo>
                      <a:pt x="26032" y="28115"/>
                      <a:pt x="27073" y="26032"/>
                      <a:pt x="28115" y="23950"/>
                    </a:cubicBezTo>
                    <a:cubicBezTo>
                      <a:pt x="29156" y="21867"/>
                      <a:pt x="30197" y="19784"/>
                      <a:pt x="30197" y="16661"/>
                    </a:cubicBezTo>
                    <a:cubicBezTo>
                      <a:pt x="30197" y="13537"/>
                      <a:pt x="29156" y="11454"/>
                      <a:pt x="28115" y="9372"/>
                    </a:cubicBezTo>
                    <a:cubicBezTo>
                      <a:pt x="27073" y="7289"/>
                      <a:pt x="24991" y="5206"/>
                      <a:pt x="23950" y="4165"/>
                    </a:cubicBezTo>
                    <a:cubicBezTo>
                      <a:pt x="21867" y="3124"/>
                      <a:pt x="19784" y="2083"/>
                      <a:pt x="17702" y="2083"/>
                    </a:cubicBezTo>
                    <a:cubicBezTo>
                      <a:pt x="15619" y="2083"/>
                      <a:pt x="12495" y="3124"/>
                      <a:pt x="11454" y="4165"/>
                    </a:cubicBezTo>
                    <a:cubicBezTo>
                      <a:pt x="9372" y="5206"/>
                      <a:pt x="8330" y="7289"/>
                      <a:pt x="6248" y="9372"/>
                    </a:cubicBezTo>
                    <a:cubicBezTo>
                      <a:pt x="5206" y="11454"/>
                      <a:pt x="4165" y="13537"/>
                      <a:pt x="4165" y="16661"/>
                    </a:cubicBezTo>
                    <a:cubicBezTo>
                      <a:pt x="4165" y="19784"/>
                      <a:pt x="5206" y="21867"/>
                      <a:pt x="6248" y="23950"/>
                    </a:cubicBezTo>
                    <a:cubicBezTo>
                      <a:pt x="7289" y="26032"/>
                      <a:pt x="9372" y="28115"/>
                      <a:pt x="11454" y="29156"/>
                    </a:cubicBezTo>
                    <a:cubicBezTo>
                      <a:pt x="13537" y="30197"/>
                      <a:pt x="15619" y="31239"/>
                      <a:pt x="17702" y="31239"/>
                    </a:cubicBezTo>
                    <a:cubicBezTo>
                      <a:pt x="19784" y="31239"/>
                      <a:pt x="21867" y="30197"/>
                      <a:pt x="23950" y="29156"/>
                    </a:cubicBezTo>
                    <a:close/>
                  </a:path>
                </a:pathLst>
              </a:custGeom>
              <a:grpFill/>
              <a:ln w="10409" cap="flat">
                <a:noFill/>
                <a:prstDash val="solid"/>
                <a:miter/>
              </a:ln>
            </p:spPr>
            <p:txBody>
              <a:bodyPr rtlCol="0" anchor="ctr"/>
              <a:lstStyle/>
              <a:p>
                <a:endParaRPr lang="en-ID"/>
              </a:p>
            </p:txBody>
          </p:sp>
          <p:sp>
            <p:nvSpPr>
              <p:cNvPr id="166" name="Freeform: Shape 165">
                <a:extLst>
                  <a:ext uri="{FF2B5EF4-FFF2-40B4-BE49-F238E27FC236}">
                    <a16:creationId xmlns:a16="http://schemas.microsoft.com/office/drawing/2014/main" id="{2A9882B4-0268-42D5-BBA5-2B76907339A8}"/>
                  </a:ext>
                </a:extLst>
              </p:cNvPr>
              <p:cNvSpPr/>
              <p:nvPr/>
            </p:nvSpPr>
            <p:spPr>
              <a:xfrm>
                <a:off x="4322569" y="4197379"/>
                <a:ext cx="17701" cy="35403"/>
              </a:xfrm>
              <a:custGeom>
                <a:avLst/>
                <a:gdLst>
                  <a:gd name="connsiteX0" fmla="*/ 9372 w 17701"/>
                  <a:gd name="connsiteY0" fmla="*/ 3124 h 35403"/>
                  <a:gd name="connsiteX1" fmla="*/ 17702 w 17701"/>
                  <a:gd name="connsiteY1" fmla="*/ 1041 h 35403"/>
                  <a:gd name="connsiteX2" fmla="*/ 17702 w 17701"/>
                  <a:gd name="connsiteY2" fmla="*/ 5206 h 35403"/>
                  <a:gd name="connsiteX3" fmla="*/ 16661 w 17701"/>
                  <a:gd name="connsiteY3" fmla="*/ 5206 h 35403"/>
                  <a:gd name="connsiteX4" fmla="*/ 8330 w 17701"/>
                  <a:gd name="connsiteY4" fmla="*/ 8330 h 35403"/>
                  <a:gd name="connsiteX5" fmla="*/ 5206 w 17701"/>
                  <a:gd name="connsiteY5" fmla="*/ 17702 h 35403"/>
                  <a:gd name="connsiteX6" fmla="*/ 5206 w 17701"/>
                  <a:gd name="connsiteY6" fmla="*/ 35404 h 35403"/>
                  <a:gd name="connsiteX7" fmla="*/ 0 w 17701"/>
                  <a:gd name="connsiteY7" fmla="*/ 35404 h 35403"/>
                  <a:gd name="connsiteX8" fmla="*/ 0 w 17701"/>
                  <a:gd name="connsiteY8" fmla="*/ 0 h 35403"/>
                  <a:gd name="connsiteX9" fmla="*/ 4165 w 17701"/>
                  <a:gd name="connsiteY9" fmla="*/ 0 h 35403"/>
                  <a:gd name="connsiteX10" fmla="*/ 4165 w 17701"/>
                  <a:gd name="connsiteY10" fmla="*/ 7289 h 35403"/>
                  <a:gd name="connsiteX11" fmla="*/ 9372 w 17701"/>
                  <a:gd name="connsiteY11" fmla="*/ 3124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701" h="35403">
                    <a:moveTo>
                      <a:pt x="9372" y="3124"/>
                    </a:moveTo>
                    <a:cubicBezTo>
                      <a:pt x="11454" y="2082"/>
                      <a:pt x="14578" y="1041"/>
                      <a:pt x="17702" y="1041"/>
                    </a:cubicBezTo>
                    <a:lnTo>
                      <a:pt x="17702" y="5206"/>
                    </a:lnTo>
                    <a:lnTo>
                      <a:pt x="16661" y="5206"/>
                    </a:lnTo>
                    <a:cubicBezTo>
                      <a:pt x="12495" y="5206"/>
                      <a:pt x="10413" y="6247"/>
                      <a:pt x="8330" y="8330"/>
                    </a:cubicBezTo>
                    <a:cubicBezTo>
                      <a:pt x="6248" y="10413"/>
                      <a:pt x="5206" y="13537"/>
                      <a:pt x="5206" y="17702"/>
                    </a:cubicBezTo>
                    <a:lnTo>
                      <a:pt x="5206" y="35404"/>
                    </a:lnTo>
                    <a:lnTo>
                      <a:pt x="0" y="35404"/>
                    </a:lnTo>
                    <a:lnTo>
                      <a:pt x="0" y="0"/>
                    </a:lnTo>
                    <a:lnTo>
                      <a:pt x="4165" y="0"/>
                    </a:lnTo>
                    <a:lnTo>
                      <a:pt x="4165" y="7289"/>
                    </a:lnTo>
                    <a:cubicBezTo>
                      <a:pt x="6248" y="6247"/>
                      <a:pt x="7289" y="4165"/>
                      <a:pt x="9372" y="3124"/>
                    </a:cubicBezTo>
                    <a:close/>
                  </a:path>
                </a:pathLst>
              </a:custGeom>
              <a:grpFill/>
              <a:ln w="10409" cap="flat">
                <a:noFill/>
                <a:prstDash val="solid"/>
                <a:miter/>
              </a:ln>
            </p:spPr>
            <p:txBody>
              <a:bodyPr rtlCol="0" anchor="ctr"/>
              <a:lstStyle/>
              <a:p>
                <a:endParaRPr lang="en-ID"/>
              </a:p>
            </p:txBody>
          </p:sp>
          <p:sp>
            <p:nvSpPr>
              <p:cNvPr id="167" name="Freeform: Shape 166">
                <a:extLst>
                  <a:ext uri="{FF2B5EF4-FFF2-40B4-BE49-F238E27FC236}">
                    <a16:creationId xmlns:a16="http://schemas.microsoft.com/office/drawing/2014/main" id="{D46EBA29-2D72-4B87-BC67-83AB2691923B}"/>
                  </a:ext>
                </a:extLst>
              </p:cNvPr>
              <p:cNvSpPr/>
              <p:nvPr/>
            </p:nvSpPr>
            <p:spPr>
              <a:xfrm>
                <a:off x="4359014" y="4192173"/>
                <a:ext cx="23949" cy="42692"/>
              </a:xfrm>
              <a:custGeom>
                <a:avLst/>
                <a:gdLst>
                  <a:gd name="connsiteX0" fmla="*/ 23950 w 23949"/>
                  <a:gd name="connsiteY0" fmla="*/ 39569 h 42692"/>
                  <a:gd name="connsiteX1" fmla="*/ 20826 w 23949"/>
                  <a:gd name="connsiteY1" fmla="*/ 41651 h 42692"/>
                  <a:gd name="connsiteX2" fmla="*/ 16661 w 23949"/>
                  <a:gd name="connsiteY2" fmla="*/ 42692 h 42692"/>
                  <a:gd name="connsiteX3" fmla="*/ 9372 w 23949"/>
                  <a:gd name="connsiteY3" fmla="*/ 39569 h 42692"/>
                  <a:gd name="connsiteX4" fmla="*/ 6248 w 23949"/>
                  <a:gd name="connsiteY4" fmla="*/ 32280 h 42692"/>
                  <a:gd name="connsiteX5" fmla="*/ 6248 w 23949"/>
                  <a:gd name="connsiteY5" fmla="*/ 11454 h 42692"/>
                  <a:gd name="connsiteX6" fmla="*/ 0 w 23949"/>
                  <a:gd name="connsiteY6" fmla="*/ 11454 h 42692"/>
                  <a:gd name="connsiteX7" fmla="*/ 0 w 23949"/>
                  <a:gd name="connsiteY7" fmla="*/ 7289 h 42692"/>
                  <a:gd name="connsiteX8" fmla="*/ 6248 w 23949"/>
                  <a:gd name="connsiteY8" fmla="*/ 7289 h 42692"/>
                  <a:gd name="connsiteX9" fmla="*/ 6248 w 23949"/>
                  <a:gd name="connsiteY9" fmla="*/ 0 h 42692"/>
                  <a:gd name="connsiteX10" fmla="*/ 11454 w 23949"/>
                  <a:gd name="connsiteY10" fmla="*/ 0 h 42692"/>
                  <a:gd name="connsiteX11" fmla="*/ 11454 w 23949"/>
                  <a:gd name="connsiteY11" fmla="*/ 7289 h 42692"/>
                  <a:gd name="connsiteX12" fmla="*/ 21867 w 23949"/>
                  <a:gd name="connsiteY12" fmla="*/ 7289 h 42692"/>
                  <a:gd name="connsiteX13" fmla="*/ 21867 w 23949"/>
                  <a:gd name="connsiteY13" fmla="*/ 11454 h 42692"/>
                  <a:gd name="connsiteX14" fmla="*/ 11454 w 23949"/>
                  <a:gd name="connsiteY14" fmla="*/ 11454 h 42692"/>
                  <a:gd name="connsiteX15" fmla="*/ 11454 w 23949"/>
                  <a:gd name="connsiteY15" fmla="*/ 32280 h 42692"/>
                  <a:gd name="connsiteX16" fmla="*/ 13537 w 23949"/>
                  <a:gd name="connsiteY16" fmla="*/ 37486 h 42692"/>
                  <a:gd name="connsiteX17" fmla="*/ 17702 w 23949"/>
                  <a:gd name="connsiteY17" fmla="*/ 39569 h 42692"/>
                  <a:gd name="connsiteX18" fmla="*/ 20826 w 23949"/>
                  <a:gd name="connsiteY18" fmla="*/ 39569 h 42692"/>
                  <a:gd name="connsiteX19" fmla="*/ 22908 w 23949"/>
                  <a:gd name="connsiteY19" fmla="*/ 38527 h 42692"/>
                  <a:gd name="connsiteX20" fmla="*/ 23950 w 23949"/>
                  <a:gd name="connsiteY20" fmla="*/ 39569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949" h="42692">
                    <a:moveTo>
                      <a:pt x="23950" y="39569"/>
                    </a:moveTo>
                    <a:cubicBezTo>
                      <a:pt x="22908" y="40610"/>
                      <a:pt x="21867" y="40610"/>
                      <a:pt x="20826" y="41651"/>
                    </a:cubicBezTo>
                    <a:cubicBezTo>
                      <a:pt x="19784" y="41651"/>
                      <a:pt x="17702" y="42692"/>
                      <a:pt x="16661" y="42692"/>
                    </a:cubicBezTo>
                    <a:cubicBezTo>
                      <a:pt x="13537" y="42692"/>
                      <a:pt x="10413" y="41651"/>
                      <a:pt x="9372" y="39569"/>
                    </a:cubicBezTo>
                    <a:cubicBezTo>
                      <a:pt x="7289" y="37486"/>
                      <a:pt x="6248" y="35404"/>
                      <a:pt x="6248" y="32280"/>
                    </a:cubicBezTo>
                    <a:lnTo>
                      <a:pt x="6248" y="11454"/>
                    </a:lnTo>
                    <a:lnTo>
                      <a:pt x="0" y="11454"/>
                    </a:lnTo>
                    <a:lnTo>
                      <a:pt x="0" y="7289"/>
                    </a:lnTo>
                    <a:lnTo>
                      <a:pt x="6248" y="7289"/>
                    </a:lnTo>
                    <a:lnTo>
                      <a:pt x="6248" y="0"/>
                    </a:lnTo>
                    <a:lnTo>
                      <a:pt x="11454" y="0"/>
                    </a:lnTo>
                    <a:lnTo>
                      <a:pt x="11454" y="7289"/>
                    </a:lnTo>
                    <a:lnTo>
                      <a:pt x="21867" y="7289"/>
                    </a:lnTo>
                    <a:lnTo>
                      <a:pt x="21867" y="11454"/>
                    </a:lnTo>
                    <a:lnTo>
                      <a:pt x="11454" y="11454"/>
                    </a:lnTo>
                    <a:lnTo>
                      <a:pt x="11454" y="32280"/>
                    </a:lnTo>
                    <a:cubicBezTo>
                      <a:pt x="11454" y="34362"/>
                      <a:pt x="12495" y="36445"/>
                      <a:pt x="13537" y="37486"/>
                    </a:cubicBezTo>
                    <a:cubicBezTo>
                      <a:pt x="14578" y="38527"/>
                      <a:pt x="15619" y="39569"/>
                      <a:pt x="17702" y="39569"/>
                    </a:cubicBezTo>
                    <a:cubicBezTo>
                      <a:pt x="18743" y="39569"/>
                      <a:pt x="19784" y="39569"/>
                      <a:pt x="20826" y="39569"/>
                    </a:cubicBezTo>
                    <a:cubicBezTo>
                      <a:pt x="21867" y="39569"/>
                      <a:pt x="22908" y="38527"/>
                      <a:pt x="22908" y="38527"/>
                    </a:cubicBezTo>
                    <a:lnTo>
                      <a:pt x="23950" y="39569"/>
                    </a:lnTo>
                    <a:close/>
                  </a:path>
                </a:pathLst>
              </a:custGeom>
              <a:grpFill/>
              <a:ln w="10409" cap="flat">
                <a:noFill/>
                <a:prstDash val="solid"/>
                <a:miter/>
              </a:ln>
            </p:spPr>
            <p:txBody>
              <a:bodyPr rtlCol="0" anchor="ctr"/>
              <a:lstStyle/>
              <a:p>
                <a:endParaRPr lang="en-ID"/>
              </a:p>
            </p:txBody>
          </p:sp>
          <p:sp>
            <p:nvSpPr>
              <p:cNvPr id="168" name="Freeform: Shape 167">
                <a:extLst>
                  <a:ext uri="{FF2B5EF4-FFF2-40B4-BE49-F238E27FC236}">
                    <a16:creationId xmlns:a16="http://schemas.microsoft.com/office/drawing/2014/main" id="{5BFB4B04-AD1B-4357-A757-95BDF998DE60}"/>
                  </a:ext>
                </a:extLst>
              </p:cNvPr>
              <p:cNvSpPr/>
              <p:nvPr/>
            </p:nvSpPr>
            <p:spPr>
              <a:xfrm>
                <a:off x="4436069" y="4198420"/>
                <a:ext cx="35403" cy="47899"/>
              </a:xfrm>
              <a:custGeom>
                <a:avLst/>
                <a:gdLst>
                  <a:gd name="connsiteX0" fmla="*/ 27073 w 35403"/>
                  <a:gd name="connsiteY0" fmla="*/ 2083 h 47899"/>
                  <a:gd name="connsiteX1" fmla="*/ 33321 w 35403"/>
                  <a:gd name="connsiteY1" fmla="*/ 8330 h 47899"/>
                  <a:gd name="connsiteX2" fmla="*/ 35404 w 35403"/>
                  <a:gd name="connsiteY2" fmla="*/ 17702 h 47899"/>
                  <a:gd name="connsiteX3" fmla="*/ 33321 w 35403"/>
                  <a:gd name="connsiteY3" fmla="*/ 27073 h 47899"/>
                  <a:gd name="connsiteX4" fmla="*/ 27073 w 35403"/>
                  <a:gd name="connsiteY4" fmla="*/ 33321 h 47899"/>
                  <a:gd name="connsiteX5" fmla="*/ 17702 w 35403"/>
                  <a:gd name="connsiteY5" fmla="*/ 35404 h 47899"/>
                  <a:gd name="connsiteX6" fmla="*/ 10413 w 35403"/>
                  <a:gd name="connsiteY6" fmla="*/ 33321 h 47899"/>
                  <a:gd name="connsiteX7" fmla="*/ 5206 w 35403"/>
                  <a:gd name="connsiteY7" fmla="*/ 28115 h 47899"/>
                  <a:gd name="connsiteX8" fmla="*/ 5206 w 35403"/>
                  <a:gd name="connsiteY8" fmla="*/ 47899 h 47899"/>
                  <a:gd name="connsiteX9" fmla="*/ 0 w 35403"/>
                  <a:gd name="connsiteY9" fmla="*/ 47899 h 47899"/>
                  <a:gd name="connsiteX10" fmla="*/ 0 w 35403"/>
                  <a:gd name="connsiteY10" fmla="*/ 0 h 47899"/>
                  <a:gd name="connsiteX11" fmla="*/ 4165 w 35403"/>
                  <a:gd name="connsiteY11" fmla="*/ 0 h 47899"/>
                  <a:gd name="connsiteX12" fmla="*/ 4165 w 35403"/>
                  <a:gd name="connsiteY12" fmla="*/ 7289 h 47899"/>
                  <a:gd name="connsiteX13" fmla="*/ 9372 w 35403"/>
                  <a:gd name="connsiteY13" fmla="*/ 2083 h 47899"/>
                  <a:gd name="connsiteX14" fmla="*/ 17702 w 35403"/>
                  <a:gd name="connsiteY14" fmla="*/ 0 h 47899"/>
                  <a:gd name="connsiteX15" fmla="*/ 27073 w 35403"/>
                  <a:gd name="connsiteY15" fmla="*/ 2083 h 47899"/>
                  <a:gd name="connsiteX16" fmla="*/ 23950 w 35403"/>
                  <a:gd name="connsiteY16" fmla="*/ 30198 h 47899"/>
                  <a:gd name="connsiteX17" fmla="*/ 29156 w 35403"/>
                  <a:gd name="connsiteY17" fmla="*/ 24991 h 47899"/>
                  <a:gd name="connsiteX18" fmla="*/ 31239 w 35403"/>
                  <a:gd name="connsiteY18" fmla="*/ 17702 h 47899"/>
                  <a:gd name="connsiteX19" fmla="*/ 29156 w 35403"/>
                  <a:gd name="connsiteY19" fmla="*/ 10413 h 47899"/>
                  <a:gd name="connsiteX20" fmla="*/ 23950 w 35403"/>
                  <a:gd name="connsiteY20" fmla="*/ 5206 h 47899"/>
                  <a:gd name="connsiteX21" fmla="*/ 17702 w 35403"/>
                  <a:gd name="connsiteY21" fmla="*/ 3124 h 47899"/>
                  <a:gd name="connsiteX22" fmla="*/ 11454 w 35403"/>
                  <a:gd name="connsiteY22" fmla="*/ 5206 h 47899"/>
                  <a:gd name="connsiteX23" fmla="*/ 6248 w 35403"/>
                  <a:gd name="connsiteY23" fmla="*/ 10413 h 47899"/>
                  <a:gd name="connsiteX24" fmla="*/ 4165 w 35403"/>
                  <a:gd name="connsiteY24" fmla="*/ 17702 h 47899"/>
                  <a:gd name="connsiteX25" fmla="*/ 6248 w 35403"/>
                  <a:gd name="connsiteY25" fmla="*/ 24991 h 47899"/>
                  <a:gd name="connsiteX26" fmla="*/ 11454 w 35403"/>
                  <a:gd name="connsiteY26" fmla="*/ 30198 h 47899"/>
                  <a:gd name="connsiteX27" fmla="*/ 17702 w 35403"/>
                  <a:gd name="connsiteY27" fmla="*/ 32280 h 47899"/>
                  <a:gd name="connsiteX28" fmla="*/ 23950 w 35403"/>
                  <a:gd name="connsiteY28" fmla="*/ 30198 h 4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403" h="47899">
                    <a:moveTo>
                      <a:pt x="27073" y="2083"/>
                    </a:moveTo>
                    <a:cubicBezTo>
                      <a:pt x="30197" y="3124"/>
                      <a:pt x="32280" y="5206"/>
                      <a:pt x="33321" y="8330"/>
                    </a:cubicBezTo>
                    <a:cubicBezTo>
                      <a:pt x="34362" y="11454"/>
                      <a:pt x="35404" y="14578"/>
                      <a:pt x="35404" y="17702"/>
                    </a:cubicBezTo>
                    <a:cubicBezTo>
                      <a:pt x="35404" y="20826"/>
                      <a:pt x="34362" y="23950"/>
                      <a:pt x="33321" y="27073"/>
                    </a:cubicBezTo>
                    <a:cubicBezTo>
                      <a:pt x="32280" y="30198"/>
                      <a:pt x="30197" y="32280"/>
                      <a:pt x="27073" y="33321"/>
                    </a:cubicBezTo>
                    <a:cubicBezTo>
                      <a:pt x="23950" y="34363"/>
                      <a:pt x="21867" y="35404"/>
                      <a:pt x="17702" y="35404"/>
                    </a:cubicBezTo>
                    <a:cubicBezTo>
                      <a:pt x="14578" y="35404"/>
                      <a:pt x="12495" y="34363"/>
                      <a:pt x="10413" y="33321"/>
                    </a:cubicBezTo>
                    <a:cubicBezTo>
                      <a:pt x="8330" y="32280"/>
                      <a:pt x="6248" y="30198"/>
                      <a:pt x="5206" y="28115"/>
                    </a:cubicBezTo>
                    <a:lnTo>
                      <a:pt x="5206" y="47899"/>
                    </a:lnTo>
                    <a:lnTo>
                      <a:pt x="0" y="47899"/>
                    </a:lnTo>
                    <a:lnTo>
                      <a:pt x="0" y="0"/>
                    </a:lnTo>
                    <a:lnTo>
                      <a:pt x="4165" y="0"/>
                    </a:lnTo>
                    <a:lnTo>
                      <a:pt x="4165" y="7289"/>
                    </a:lnTo>
                    <a:cubicBezTo>
                      <a:pt x="5206" y="5206"/>
                      <a:pt x="7289" y="3124"/>
                      <a:pt x="9372" y="2083"/>
                    </a:cubicBezTo>
                    <a:cubicBezTo>
                      <a:pt x="11454" y="1041"/>
                      <a:pt x="14578" y="0"/>
                      <a:pt x="17702" y="0"/>
                    </a:cubicBezTo>
                    <a:cubicBezTo>
                      <a:pt x="20826" y="0"/>
                      <a:pt x="23950" y="1041"/>
                      <a:pt x="27073" y="2083"/>
                    </a:cubicBezTo>
                    <a:close/>
                    <a:moveTo>
                      <a:pt x="23950" y="30198"/>
                    </a:moveTo>
                    <a:cubicBezTo>
                      <a:pt x="26032" y="29156"/>
                      <a:pt x="27073" y="27073"/>
                      <a:pt x="29156" y="24991"/>
                    </a:cubicBezTo>
                    <a:cubicBezTo>
                      <a:pt x="30197" y="22908"/>
                      <a:pt x="31239" y="20826"/>
                      <a:pt x="31239" y="17702"/>
                    </a:cubicBezTo>
                    <a:cubicBezTo>
                      <a:pt x="31239" y="14578"/>
                      <a:pt x="30197" y="12496"/>
                      <a:pt x="29156" y="10413"/>
                    </a:cubicBezTo>
                    <a:cubicBezTo>
                      <a:pt x="28115" y="8330"/>
                      <a:pt x="26032" y="6248"/>
                      <a:pt x="23950" y="5206"/>
                    </a:cubicBezTo>
                    <a:cubicBezTo>
                      <a:pt x="21867" y="4165"/>
                      <a:pt x="19784" y="3124"/>
                      <a:pt x="17702" y="3124"/>
                    </a:cubicBezTo>
                    <a:cubicBezTo>
                      <a:pt x="15619" y="3124"/>
                      <a:pt x="12495" y="4165"/>
                      <a:pt x="11454" y="5206"/>
                    </a:cubicBezTo>
                    <a:cubicBezTo>
                      <a:pt x="9372" y="6248"/>
                      <a:pt x="8330" y="8330"/>
                      <a:pt x="6248" y="10413"/>
                    </a:cubicBezTo>
                    <a:cubicBezTo>
                      <a:pt x="5206" y="12496"/>
                      <a:pt x="4165" y="14578"/>
                      <a:pt x="4165" y="17702"/>
                    </a:cubicBezTo>
                    <a:cubicBezTo>
                      <a:pt x="4165" y="20826"/>
                      <a:pt x="5206" y="22908"/>
                      <a:pt x="6248" y="24991"/>
                    </a:cubicBezTo>
                    <a:cubicBezTo>
                      <a:pt x="7289" y="27073"/>
                      <a:pt x="9372" y="29156"/>
                      <a:pt x="11454" y="30198"/>
                    </a:cubicBezTo>
                    <a:cubicBezTo>
                      <a:pt x="13537" y="31239"/>
                      <a:pt x="15619" y="32280"/>
                      <a:pt x="17702" y="32280"/>
                    </a:cubicBezTo>
                    <a:cubicBezTo>
                      <a:pt x="19784" y="32280"/>
                      <a:pt x="21867" y="31239"/>
                      <a:pt x="23950" y="30198"/>
                    </a:cubicBezTo>
                    <a:close/>
                  </a:path>
                </a:pathLst>
              </a:custGeom>
              <a:grpFill/>
              <a:ln w="10409" cap="flat">
                <a:noFill/>
                <a:prstDash val="solid"/>
                <a:miter/>
              </a:ln>
            </p:spPr>
            <p:txBody>
              <a:bodyPr rtlCol="0" anchor="ctr"/>
              <a:lstStyle/>
              <a:p>
                <a:endParaRPr lang="en-ID"/>
              </a:p>
            </p:txBody>
          </p:sp>
          <p:sp>
            <p:nvSpPr>
              <p:cNvPr id="169" name="Freeform: Shape 168">
                <a:extLst>
                  <a:ext uri="{FF2B5EF4-FFF2-40B4-BE49-F238E27FC236}">
                    <a16:creationId xmlns:a16="http://schemas.microsoft.com/office/drawing/2014/main" id="{9BA97283-8834-4F26-867B-82A84057B9CD}"/>
                  </a:ext>
                </a:extLst>
              </p:cNvPr>
              <p:cNvSpPr/>
              <p:nvPr/>
            </p:nvSpPr>
            <p:spPr>
              <a:xfrm>
                <a:off x="4494381" y="4197379"/>
                <a:ext cx="17701" cy="35403"/>
              </a:xfrm>
              <a:custGeom>
                <a:avLst/>
                <a:gdLst>
                  <a:gd name="connsiteX0" fmla="*/ 9372 w 17701"/>
                  <a:gd name="connsiteY0" fmla="*/ 3124 h 35403"/>
                  <a:gd name="connsiteX1" fmla="*/ 17702 w 17701"/>
                  <a:gd name="connsiteY1" fmla="*/ 1041 h 35403"/>
                  <a:gd name="connsiteX2" fmla="*/ 17702 w 17701"/>
                  <a:gd name="connsiteY2" fmla="*/ 5206 h 35403"/>
                  <a:gd name="connsiteX3" fmla="*/ 16661 w 17701"/>
                  <a:gd name="connsiteY3" fmla="*/ 5206 h 35403"/>
                  <a:gd name="connsiteX4" fmla="*/ 8330 w 17701"/>
                  <a:gd name="connsiteY4" fmla="*/ 8330 h 35403"/>
                  <a:gd name="connsiteX5" fmla="*/ 5206 w 17701"/>
                  <a:gd name="connsiteY5" fmla="*/ 17702 h 35403"/>
                  <a:gd name="connsiteX6" fmla="*/ 5206 w 17701"/>
                  <a:gd name="connsiteY6" fmla="*/ 35404 h 35403"/>
                  <a:gd name="connsiteX7" fmla="*/ 0 w 17701"/>
                  <a:gd name="connsiteY7" fmla="*/ 35404 h 35403"/>
                  <a:gd name="connsiteX8" fmla="*/ 0 w 17701"/>
                  <a:gd name="connsiteY8" fmla="*/ 0 h 35403"/>
                  <a:gd name="connsiteX9" fmla="*/ 4165 w 17701"/>
                  <a:gd name="connsiteY9" fmla="*/ 0 h 35403"/>
                  <a:gd name="connsiteX10" fmla="*/ 4165 w 17701"/>
                  <a:gd name="connsiteY10" fmla="*/ 7289 h 35403"/>
                  <a:gd name="connsiteX11" fmla="*/ 9372 w 17701"/>
                  <a:gd name="connsiteY11" fmla="*/ 3124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701" h="35403">
                    <a:moveTo>
                      <a:pt x="9372" y="3124"/>
                    </a:moveTo>
                    <a:cubicBezTo>
                      <a:pt x="11454" y="2082"/>
                      <a:pt x="14578" y="1041"/>
                      <a:pt x="17702" y="1041"/>
                    </a:cubicBezTo>
                    <a:lnTo>
                      <a:pt x="17702" y="5206"/>
                    </a:lnTo>
                    <a:lnTo>
                      <a:pt x="16661" y="5206"/>
                    </a:lnTo>
                    <a:cubicBezTo>
                      <a:pt x="12495" y="5206"/>
                      <a:pt x="10413" y="6247"/>
                      <a:pt x="8330" y="8330"/>
                    </a:cubicBezTo>
                    <a:cubicBezTo>
                      <a:pt x="6248" y="10413"/>
                      <a:pt x="5206" y="13537"/>
                      <a:pt x="5206" y="17702"/>
                    </a:cubicBezTo>
                    <a:lnTo>
                      <a:pt x="5206" y="35404"/>
                    </a:lnTo>
                    <a:lnTo>
                      <a:pt x="0" y="35404"/>
                    </a:lnTo>
                    <a:lnTo>
                      <a:pt x="0" y="0"/>
                    </a:lnTo>
                    <a:lnTo>
                      <a:pt x="4165" y="0"/>
                    </a:lnTo>
                    <a:lnTo>
                      <a:pt x="4165" y="7289"/>
                    </a:lnTo>
                    <a:cubicBezTo>
                      <a:pt x="5206" y="6247"/>
                      <a:pt x="7289" y="4165"/>
                      <a:pt x="9372" y="3124"/>
                    </a:cubicBezTo>
                    <a:close/>
                  </a:path>
                </a:pathLst>
              </a:custGeom>
              <a:grpFill/>
              <a:ln w="10409" cap="flat">
                <a:noFill/>
                <a:prstDash val="solid"/>
                <a:miter/>
              </a:ln>
            </p:spPr>
            <p:txBody>
              <a:bodyPr rtlCol="0" anchor="ctr"/>
              <a:lstStyle/>
              <a:p>
                <a:endParaRPr lang="en-ID"/>
              </a:p>
            </p:txBody>
          </p:sp>
          <p:sp>
            <p:nvSpPr>
              <p:cNvPr id="170" name="Freeform: Shape 169">
                <a:extLst>
                  <a:ext uri="{FF2B5EF4-FFF2-40B4-BE49-F238E27FC236}">
                    <a16:creationId xmlns:a16="http://schemas.microsoft.com/office/drawing/2014/main" id="{8C8329DA-7D97-4FFC-A9EB-2C2E64430EEC}"/>
                  </a:ext>
                </a:extLst>
              </p:cNvPr>
              <p:cNvSpPr/>
              <p:nvPr/>
            </p:nvSpPr>
            <p:spPr>
              <a:xfrm>
                <a:off x="4531867" y="4199462"/>
                <a:ext cx="33321" cy="35403"/>
              </a:xfrm>
              <a:custGeom>
                <a:avLst/>
                <a:gdLst>
                  <a:gd name="connsiteX0" fmla="*/ 32280 w 33321"/>
                  <a:gd name="connsiteY0" fmla="*/ 18743 h 35403"/>
                  <a:gd name="connsiteX1" fmla="*/ 3124 w 33321"/>
                  <a:gd name="connsiteY1" fmla="*/ 18743 h 35403"/>
                  <a:gd name="connsiteX2" fmla="*/ 7289 w 33321"/>
                  <a:gd name="connsiteY2" fmla="*/ 28115 h 35403"/>
                  <a:gd name="connsiteX3" fmla="*/ 16661 w 33321"/>
                  <a:gd name="connsiteY3" fmla="*/ 31239 h 35403"/>
                  <a:gd name="connsiteX4" fmla="*/ 22908 w 33321"/>
                  <a:gd name="connsiteY4" fmla="*/ 30197 h 35403"/>
                  <a:gd name="connsiteX5" fmla="*/ 28115 w 33321"/>
                  <a:gd name="connsiteY5" fmla="*/ 27073 h 35403"/>
                  <a:gd name="connsiteX6" fmla="*/ 31239 w 33321"/>
                  <a:gd name="connsiteY6" fmla="*/ 30197 h 35403"/>
                  <a:gd name="connsiteX7" fmla="*/ 24991 w 33321"/>
                  <a:gd name="connsiteY7" fmla="*/ 34363 h 35403"/>
                  <a:gd name="connsiteX8" fmla="*/ 17702 w 33321"/>
                  <a:gd name="connsiteY8" fmla="*/ 35404 h 35403"/>
                  <a:gd name="connsiteX9" fmla="*/ 8330 w 33321"/>
                  <a:gd name="connsiteY9" fmla="*/ 33321 h 35403"/>
                  <a:gd name="connsiteX10" fmla="*/ 2083 w 33321"/>
                  <a:gd name="connsiteY10" fmla="*/ 27073 h 35403"/>
                  <a:gd name="connsiteX11" fmla="*/ 0 w 33321"/>
                  <a:gd name="connsiteY11" fmla="*/ 17702 h 35403"/>
                  <a:gd name="connsiteX12" fmla="*/ 2083 w 33321"/>
                  <a:gd name="connsiteY12" fmla="*/ 8330 h 35403"/>
                  <a:gd name="connsiteX13" fmla="*/ 8330 w 33321"/>
                  <a:gd name="connsiteY13" fmla="*/ 2083 h 35403"/>
                  <a:gd name="connsiteX14" fmla="*/ 16661 w 33321"/>
                  <a:gd name="connsiteY14" fmla="*/ 0 h 35403"/>
                  <a:gd name="connsiteX15" fmla="*/ 24991 w 33321"/>
                  <a:gd name="connsiteY15" fmla="*/ 2083 h 35403"/>
                  <a:gd name="connsiteX16" fmla="*/ 31239 w 33321"/>
                  <a:gd name="connsiteY16" fmla="*/ 8330 h 35403"/>
                  <a:gd name="connsiteX17" fmla="*/ 33321 w 33321"/>
                  <a:gd name="connsiteY17" fmla="*/ 17702 h 35403"/>
                  <a:gd name="connsiteX18" fmla="*/ 32280 w 33321"/>
                  <a:gd name="connsiteY18" fmla="*/ 18743 h 35403"/>
                  <a:gd name="connsiteX19" fmla="*/ 7289 w 33321"/>
                  <a:gd name="connsiteY19" fmla="*/ 6248 h 35403"/>
                  <a:gd name="connsiteX20" fmla="*/ 3124 w 33321"/>
                  <a:gd name="connsiteY20" fmla="*/ 14578 h 35403"/>
                  <a:gd name="connsiteX21" fmla="*/ 28115 w 33321"/>
                  <a:gd name="connsiteY21" fmla="*/ 14578 h 35403"/>
                  <a:gd name="connsiteX22" fmla="*/ 23950 w 33321"/>
                  <a:gd name="connsiteY22" fmla="*/ 6248 h 35403"/>
                  <a:gd name="connsiteX23" fmla="*/ 15619 w 33321"/>
                  <a:gd name="connsiteY23" fmla="*/ 3124 h 35403"/>
                  <a:gd name="connsiteX24" fmla="*/ 7289 w 33321"/>
                  <a:gd name="connsiteY24" fmla="*/ 6248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321" h="35403">
                    <a:moveTo>
                      <a:pt x="32280" y="18743"/>
                    </a:moveTo>
                    <a:lnTo>
                      <a:pt x="3124" y="18743"/>
                    </a:lnTo>
                    <a:cubicBezTo>
                      <a:pt x="3124" y="22908"/>
                      <a:pt x="5206" y="24991"/>
                      <a:pt x="7289" y="28115"/>
                    </a:cubicBezTo>
                    <a:cubicBezTo>
                      <a:pt x="9372" y="30197"/>
                      <a:pt x="13537" y="31239"/>
                      <a:pt x="16661" y="31239"/>
                    </a:cubicBezTo>
                    <a:cubicBezTo>
                      <a:pt x="18743" y="31239"/>
                      <a:pt x="20826" y="31239"/>
                      <a:pt x="22908" y="30197"/>
                    </a:cubicBezTo>
                    <a:cubicBezTo>
                      <a:pt x="24991" y="29156"/>
                      <a:pt x="26032" y="28115"/>
                      <a:pt x="28115" y="27073"/>
                    </a:cubicBezTo>
                    <a:lnTo>
                      <a:pt x="31239" y="30197"/>
                    </a:lnTo>
                    <a:cubicBezTo>
                      <a:pt x="29156" y="32280"/>
                      <a:pt x="28115" y="33321"/>
                      <a:pt x="24991" y="34363"/>
                    </a:cubicBezTo>
                    <a:cubicBezTo>
                      <a:pt x="22908" y="35404"/>
                      <a:pt x="19784" y="35404"/>
                      <a:pt x="17702" y="35404"/>
                    </a:cubicBezTo>
                    <a:cubicBezTo>
                      <a:pt x="14578" y="35404"/>
                      <a:pt x="10413" y="34363"/>
                      <a:pt x="8330" y="33321"/>
                    </a:cubicBezTo>
                    <a:cubicBezTo>
                      <a:pt x="5206" y="32280"/>
                      <a:pt x="3124" y="29156"/>
                      <a:pt x="2083" y="27073"/>
                    </a:cubicBezTo>
                    <a:cubicBezTo>
                      <a:pt x="1041" y="24991"/>
                      <a:pt x="0" y="20826"/>
                      <a:pt x="0" y="17702"/>
                    </a:cubicBezTo>
                    <a:cubicBezTo>
                      <a:pt x="0" y="14578"/>
                      <a:pt x="1041" y="11454"/>
                      <a:pt x="2083" y="8330"/>
                    </a:cubicBezTo>
                    <a:cubicBezTo>
                      <a:pt x="3124" y="5206"/>
                      <a:pt x="5206" y="3124"/>
                      <a:pt x="8330" y="2083"/>
                    </a:cubicBezTo>
                    <a:cubicBezTo>
                      <a:pt x="11454" y="1041"/>
                      <a:pt x="13537" y="0"/>
                      <a:pt x="16661" y="0"/>
                    </a:cubicBezTo>
                    <a:cubicBezTo>
                      <a:pt x="19784" y="0"/>
                      <a:pt x="22908" y="1041"/>
                      <a:pt x="24991" y="2083"/>
                    </a:cubicBezTo>
                    <a:cubicBezTo>
                      <a:pt x="27073" y="3124"/>
                      <a:pt x="29156" y="5206"/>
                      <a:pt x="31239" y="8330"/>
                    </a:cubicBezTo>
                    <a:cubicBezTo>
                      <a:pt x="32280" y="11454"/>
                      <a:pt x="33321" y="14578"/>
                      <a:pt x="33321" y="17702"/>
                    </a:cubicBezTo>
                    <a:lnTo>
                      <a:pt x="32280" y="18743"/>
                    </a:lnTo>
                    <a:close/>
                    <a:moveTo>
                      <a:pt x="7289" y="6248"/>
                    </a:moveTo>
                    <a:cubicBezTo>
                      <a:pt x="5206" y="8330"/>
                      <a:pt x="4165" y="11454"/>
                      <a:pt x="3124" y="14578"/>
                    </a:cubicBezTo>
                    <a:lnTo>
                      <a:pt x="28115" y="14578"/>
                    </a:lnTo>
                    <a:cubicBezTo>
                      <a:pt x="28115" y="11454"/>
                      <a:pt x="26032" y="8330"/>
                      <a:pt x="23950" y="6248"/>
                    </a:cubicBezTo>
                    <a:cubicBezTo>
                      <a:pt x="21867" y="4165"/>
                      <a:pt x="18743" y="3124"/>
                      <a:pt x="15619" y="3124"/>
                    </a:cubicBezTo>
                    <a:cubicBezTo>
                      <a:pt x="12495" y="3124"/>
                      <a:pt x="9372" y="4165"/>
                      <a:pt x="7289" y="6248"/>
                    </a:cubicBezTo>
                    <a:close/>
                  </a:path>
                </a:pathLst>
              </a:custGeom>
              <a:grpFill/>
              <a:ln w="10409" cap="flat">
                <a:noFill/>
                <a:prstDash val="solid"/>
                <a:miter/>
              </a:ln>
            </p:spPr>
            <p:txBody>
              <a:bodyPr rtlCol="0" anchor="ctr"/>
              <a:lstStyle/>
              <a:p>
                <a:endParaRPr lang="en-ID"/>
              </a:p>
            </p:txBody>
          </p:sp>
          <p:sp>
            <p:nvSpPr>
              <p:cNvPr id="171" name="Freeform: Shape 170">
                <a:extLst>
                  <a:ext uri="{FF2B5EF4-FFF2-40B4-BE49-F238E27FC236}">
                    <a16:creationId xmlns:a16="http://schemas.microsoft.com/office/drawing/2014/main" id="{1DB0002C-13A1-4BA2-ABB8-956AADD2290F}"/>
                  </a:ext>
                </a:extLst>
              </p:cNvPr>
              <p:cNvSpPr/>
              <p:nvPr/>
            </p:nvSpPr>
            <p:spPr>
              <a:xfrm>
                <a:off x="4582890" y="4198420"/>
                <a:ext cx="28114" cy="37486"/>
              </a:xfrm>
              <a:custGeom>
                <a:avLst/>
                <a:gdLst>
                  <a:gd name="connsiteX0" fmla="*/ 6248 w 28114"/>
                  <a:gd name="connsiteY0" fmla="*/ 35404 h 37486"/>
                  <a:gd name="connsiteX1" fmla="*/ 0 w 28114"/>
                  <a:gd name="connsiteY1" fmla="*/ 32280 h 37486"/>
                  <a:gd name="connsiteX2" fmla="*/ 2083 w 28114"/>
                  <a:gd name="connsiteY2" fmla="*/ 28115 h 37486"/>
                  <a:gd name="connsiteX3" fmla="*/ 7289 w 28114"/>
                  <a:gd name="connsiteY3" fmla="*/ 31239 h 37486"/>
                  <a:gd name="connsiteX4" fmla="*/ 14578 w 28114"/>
                  <a:gd name="connsiteY4" fmla="*/ 32280 h 37486"/>
                  <a:gd name="connsiteX5" fmla="*/ 21867 w 28114"/>
                  <a:gd name="connsiteY5" fmla="*/ 31239 h 37486"/>
                  <a:gd name="connsiteX6" fmla="*/ 23950 w 28114"/>
                  <a:gd name="connsiteY6" fmla="*/ 27073 h 37486"/>
                  <a:gd name="connsiteX7" fmla="*/ 22908 w 28114"/>
                  <a:gd name="connsiteY7" fmla="*/ 23950 h 37486"/>
                  <a:gd name="connsiteX8" fmla="*/ 19784 w 28114"/>
                  <a:gd name="connsiteY8" fmla="*/ 21867 h 37486"/>
                  <a:gd name="connsiteX9" fmla="*/ 14578 w 28114"/>
                  <a:gd name="connsiteY9" fmla="*/ 20826 h 37486"/>
                  <a:gd name="connsiteX10" fmla="*/ 7289 w 28114"/>
                  <a:gd name="connsiteY10" fmla="*/ 18743 h 37486"/>
                  <a:gd name="connsiteX11" fmla="*/ 3124 w 28114"/>
                  <a:gd name="connsiteY11" fmla="*/ 15619 h 37486"/>
                  <a:gd name="connsiteX12" fmla="*/ 1041 w 28114"/>
                  <a:gd name="connsiteY12" fmla="*/ 10413 h 37486"/>
                  <a:gd name="connsiteX13" fmla="*/ 5206 w 28114"/>
                  <a:gd name="connsiteY13" fmla="*/ 3124 h 37486"/>
                  <a:gd name="connsiteX14" fmla="*/ 15619 w 28114"/>
                  <a:gd name="connsiteY14" fmla="*/ 0 h 37486"/>
                  <a:gd name="connsiteX15" fmla="*/ 22908 w 28114"/>
                  <a:gd name="connsiteY15" fmla="*/ 1041 h 37486"/>
                  <a:gd name="connsiteX16" fmla="*/ 28115 w 28114"/>
                  <a:gd name="connsiteY16" fmla="*/ 3124 h 37486"/>
                  <a:gd name="connsiteX17" fmla="*/ 26032 w 28114"/>
                  <a:gd name="connsiteY17" fmla="*/ 7289 h 37486"/>
                  <a:gd name="connsiteX18" fmla="*/ 15619 w 28114"/>
                  <a:gd name="connsiteY18" fmla="*/ 4165 h 37486"/>
                  <a:gd name="connsiteX19" fmla="*/ 8330 w 28114"/>
                  <a:gd name="connsiteY19" fmla="*/ 6248 h 37486"/>
                  <a:gd name="connsiteX20" fmla="*/ 6248 w 28114"/>
                  <a:gd name="connsiteY20" fmla="*/ 10413 h 37486"/>
                  <a:gd name="connsiteX21" fmla="*/ 7289 w 28114"/>
                  <a:gd name="connsiteY21" fmla="*/ 13537 h 37486"/>
                  <a:gd name="connsiteX22" fmla="*/ 10413 w 28114"/>
                  <a:gd name="connsiteY22" fmla="*/ 15619 h 37486"/>
                  <a:gd name="connsiteX23" fmla="*/ 15619 w 28114"/>
                  <a:gd name="connsiteY23" fmla="*/ 16661 h 37486"/>
                  <a:gd name="connsiteX24" fmla="*/ 21867 w 28114"/>
                  <a:gd name="connsiteY24" fmla="*/ 18743 h 37486"/>
                  <a:gd name="connsiteX25" fmla="*/ 26032 w 28114"/>
                  <a:gd name="connsiteY25" fmla="*/ 21867 h 37486"/>
                  <a:gd name="connsiteX26" fmla="*/ 28115 w 28114"/>
                  <a:gd name="connsiteY26" fmla="*/ 27073 h 37486"/>
                  <a:gd name="connsiteX27" fmla="*/ 23950 w 28114"/>
                  <a:gd name="connsiteY27" fmla="*/ 34363 h 37486"/>
                  <a:gd name="connsiteX28" fmla="*/ 13537 w 28114"/>
                  <a:gd name="connsiteY28" fmla="*/ 37486 h 37486"/>
                  <a:gd name="connsiteX29" fmla="*/ 6248 w 28114"/>
                  <a:gd name="connsiteY29" fmla="*/ 35404 h 3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8114" h="37486">
                    <a:moveTo>
                      <a:pt x="6248" y="35404"/>
                    </a:moveTo>
                    <a:cubicBezTo>
                      <a:pt x="3124" y="34363"/>
                      <a:pt x="2083" y="33321"/>
                      <a:pt x="0" y="32280"/>
                    </a:cubicBezTo>
                    <a:lnTo>
                      <a:pt x="2083" y="28115"/>
                    </a:lnTo>
                    <a:cubicBezTo>
                      <a:pt x="3124" y="29156"/>
                      <a:pt x="5206" y="30198"/>
                      <a:pt x="7289" y="31239"/>
                    </a:cubicBezTo>
                    <a:cubicBezTo>
                      <a:pt x="9372" y="32280"/>
                      <a:pt x="11454" y="32280"/>
                      <a:pt x="14578" y="32280"/>
                    </a:cubicBezTo>
                    <a:cubicBezTo>
                      <a:pt x="17702" y="32280"/>
                      <a:pt x="19784" y="32280"/>
                      <a:pt x="21867" y="31239"/>
                    </a:cubicBezTo>
                    <a:cubicBezTo>
                      <a:pt x="22908" y="30198"/>
                      <a:pt x="23950" y="29156"/>
                      <a:pt x="23950" y="27073"/>
                    </a:cubicBezTo>
                    <a:cubicBezTo>
                      <a:pt x="23950" y="26032"/>
                      <a:pt x="23950" y="24991"/>
                      <a:pt x="22908" y="23950"/>
                    </a:cubicBezTo>
                    <a:cubicBezTo>
                      <a:pt x="21867" y="22908"/>
                      <a:pt x="20826" y="22908"/>
                      <a:pt x="19784" y="21867"/>
                    </a:cubicBezTo>
                    <a:cubicBezTo>
                      <a:pt x="18743" y="21867"/>
                      <a:pt x="16661" y="20826"/>
                      <a:pt x="14578" y="20826"/>
                    </a:cubicBezTo>
                    <a:cubicBezTo>
                      <a:pt x="11454" y="19785"/>
                      <a:pt x="9372" y="19785"/>
                      <a:pt x="7289" y="18743"/>
                    </a:cubicBezTo>
                    <a:cubicBezTo>
                      <a:pt x="5206" y="17702"/>
                      <a:pt x="4165" y="17702"/>
                      <a:pt x="3124" y="15619"/>
                    </a:cubicBezTo>
                    <a:cubicBezTo>
                      <a:pt x="2083" y="14578"/>
                      <a:pt x="1041" y="12496"/>
                      <a:pt x="1041" y="10413"/>
                    </a:cubicBezTo>
                    <a:cubicBezTo>
                      <a:pt x="1041" y="7289"/>
                      <a:pt x="2083" y="5206"/>
                      <a:pt x="5206" y="3124"/>
                    </a:cubicBezTo>
                    <a:cubicBezTo>
                      <a:pt x="7289" y="1041"/>
                      <a:pt x="11454" y="0"/>
                      <a:pt x="15619" y="0"/>
                    </a:cubicBezTo>
                    <a:cubicBezTo>
                      <a:pt x="17702" y="0"/>
                      <a:pt x="19784" y="0"/>
                      <a:pt x="22908" y="1041"/>
                    </a:cubicBezTo>
                    <a:cubicBezTo>
                      <a:pt x="24991" y="2083"/>
                      <a:pt x="27073" y="2083"/>
                      <a:pt x="28115" y="3124"/>
                    </a:cubicBezTo>
                    <a:lnTo>
                      <a:pt x="26032" y="7289"/>
                    </a:lnTo>
                    <a:cubicBezTo>
                      <a:pt x="22908" y="5206"/>
                      <a:pt x="19784" y="4165"/>
                      <a:pt x="15619" y="4165"/>
                    </a:cubicBezTo>
                    <a:cubicBezTo>
                      <a:pt x="12495" y="4165"/>
                      <a:pt x="10413" y="5206"/>
                      <a:pt x="8330" y="6248"/>
                    </a:cubicBezTo>
                    <a:cubicBezTo>
                      <a:pt x="7289" y="7289"/>
                      <a:pt x="6248" y="8330"/>
                      <a:pt x="6248" y="10413"/>
                    </a:cubicBezTo>
                    <a:cubicBezTo>
                      <a:pt x="6248" y="11454"/>
                      <a:pt x="6248" y="12496"/>
                      <a:pt x="7289" y="13537"/>
                    </a:cubicBezTo>
                    <a:cubicBezTo>
                      <a:pt x="8330" y="14578"/>
                      <a:pt x="9372" y="14578"/>
                      <a:pt x="10413" y="15619"/>
                    </a:cubicBezTo>
                    <a:cubicBezTo>
                      <a:pt x="11454" y="15619"/>
                      <a:pt x="13537" y="16661"/>
                      <a:pt x="15619" y="16661"/>
                    </a:cubicBezTo>
                    <a:cubicBezTo>
                      <a:pt x="18743" y="17702"/>
                      <a:pt x="20826" y="17702"/>
                      <a:pt x="21867" y="18743"/>
                    </a:cubicBezTo>
                    <a:cubicBezTo>
                      <a:pt x="23950" y="19785"/>
                      <a:pt x="24991" y="19785"/>
                      <a:pt x="26032" y="21867"/>
                    </a:cubicBezTo>
                    <a:cubicBezTo>
                      <a:pt x="27073" y="22908"/>
                      <a:pt x="28115" y="24991"/>
                      <a:pt x="28115" y="27073"/>
                    </a:cubicBezTo>
                    <a:cubicBezTo>
                      <a:pt x="28115" y="30198"/>
                      <a:pt x="27073" y="32280"/>
                      <a:pt x="23950" y="34363"/>
                    </a:cubicBezTo>
                    <a:cubicBezTo>
                      <a:pt x="20826" y="36445"/>
                      <a:pt x="17702" y="37486"/>
                      <a:pt x="13537" y="37486"/>
                    </a:cubicBezTo>
                    <a:cubicBezTo>
                      <a:pt x="11454" y="36445"/>
                      <a:pt x="8330" y="35404"/>
                      <a:pt x="6248" y="35404"/>
                    </a:cubicBezTo>
                    <a:close/>
                  </a:path>
                </a:pathLst>
              </a:custGeom>
              <a:grpFill/>
              <a:ln w="10409" cap="flat">
                <a:noFill/>
                <a:prstDash val="solid"/>
                <a:miter/>
              </a:ln>
            </p:spPr>
            <p:txBody>
              <a:bodyPr rtlCol="0" anchor="ctr"/>
              <a:lstStyle/>
              <a:p>
                <a:endParaRPr lang="en-ID"/>
              </a:p>
            </p:txBody>
          </p:sp>
          <p:sp>
            <p:nvSpPr>
              <p:cNvPr id="172" name="Freeform: Shape 171">
                <a:extLst>
                  <a:ext uri="{FF2B5EF4-FFF2-40B4-BE49-F238E27FC236}">
                    <a16:creationId xmlns:a16="http://schemas.microsoft.com/office/drawing/2014/main" id="{9846AB2C-E844-4A31-9393-9F10BF777771}"/>
                  </a:ext>
                </a:extLst>
              </p:cNvPr>
              <p:cNvSpPr/>
              <p:nvPr/>
            </p:nvSpPr>
            <p:spPr>
              <a:xfrm>
                <a:off x="4631831" y="4199462"/>
                <a:ext cx="33321" cy="35403"/>
              </a:xfrm>
              <a:custGeom>
                <a:avLst/>
                <a:gdLst>
                  <a:gd name="connsiteX0" fmla="*/ 32280 w 33321"/>
                  <a:gd name="connsiteY0" fmla="*/ 18743 h 35403"/>
                  <a:gd name="connsiteX1" fmla="*/ 3124 w 33321"/>
                  <a:gd name="connsiteY1" fmla="*/ 18743 h 35403"/>
                  <a:gd name="connsiteX2" fmla="*/ 7289 w 33321"/>
                  <a:gd name="connsiteY2" fmla="*/ 28115 h 35403"/>
                  <a:gd name="connsiteX3" fmla="*/ 16661 w 33321"/>
                  <a:gd name="connsiteY3" fmla="*/ 31239 h 35403"/>
                  <a:gd name="connsiteX4" fmla="*/ 22908 w 33321"/>
                  <a:gd name="connsiteY4" fmla="*/ 30197 h 35403"/>
                  <a:gd name="connsiteX5" fmla="*/ 28115 w 33321"/>
                  <a:gd name="connsiteY5" fmla="*/ 27073 h 35403"/>
                  <a:gd name="connsiteX6" fmla="*/ 31239 w 33321"/>
                  <a:gd name="connsiteY6" fmla="*/ 30197 h 35403"/>
                  <a:gd name="connsiteX7" fmla="*/ 24991 w 33321"/>
                  <a:gd name="connsiteY7" fmla="*/ 34363 h 35403"/>
                  <a:gd name="connsiteX8" fmla="*/ 17702 w 33321"/>
                  <a:gd name="connsiteY8" fmla="*/ 35404 h 35403"/>
                  <a:gd name="connsiteX9" fmla="*/ 8330 w 33321"/>
                  <a:gd name="connsiteY9" fmla="*/ 33321 h 35403"/>
                  <a:gd name="connsiteX10" fmla="*/ 2083 w 33321"/>
                  <a:gd name="connsiteY10" fmla="*/ 27073 h 35403"/>
                  <a:gd name="connsiteX11" fmla="*/ 0 w 33321"/>
                  <a:gd name="connsiteY11" fmla="*/ 17702 h 35403"/>
                  <a:gd name="connsiteX12" fmla="*/ 2083 w 33321"/>
                  <a:gd name="connsiteY12" fmla="*/ 8330 h 35403"/>
                  <a:gd name="connsiteX13" fmla="*/ 8330 w 33321"/>
                  <a:gd name="connsiteY13" fmla="*/ 2083 h 35403"/>
                  <a:gd name="connsiteX14" fmla="*/ 16661 w 33321"/>
                  <a:gd name="connsiteY14" fmla="*/ 0 h 35403"/>
                  <a:gd name="connsiteX15" fmla="*/ 24991 w 33321"/>
                  <a:gd name="connsiteY15" fmla="*/ 2083 h 35403"/>
                  <a:gd name="connsiteX16" fmla="*/ 31239 w 33321"/>
                  <a:gd name="connsiteY16" fmla="*/ 8330 h 35403"/>
                  <a:gd name="connsiteX17" fmla="*/ 33321 w 33321"/>
                  <a:gd name="connsiteY17" fmla="*/ 17702 h 35403"/>
                  <a:gd name="connsiteX18" fmla="*/ 32280 w 33321"/>
                  <a:gd name="connsiteY18" fmla="*/ 18743 h 35403"/>
                  <a:gd name="connsiteX19" fmla="*/ 7289 w 33321"/>
                  <a:gd name="connsiteY19" fmla="*/ 6248 h 35403"/>
                  <a:gd name="connsiteX20" fmla="*/ 3124 w 33321"/>
                  <a:gd name="connsiteY20" fmla="*/ 14578 h 35403"/>
                  <a:gd name="connsiteX21" fmla="*/ 28115 w 33321"/>
                  <a:gd name="connsiteY21" fmla="*/ 14578 h 35403"/>
                  <a:gd name="connsiteX22" fmla="*/ 23950 w 33321"/>
                  <a:gd name="connsiteY22" fmla="*/ 6248 h 35403"/>
                  <a:gd name="connsiteX23" fmla="*/ 15619 w 33321"/>
                  <a:gd name="connsiteY23" fmla="*/ 3124 h 35403"/>
                  <a:gd name="connsiteX24" fmla="*/ 7289 w 33321"/>
                  <a:gd name="connsiteY24" fmla="*/ 6248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321" h="35403">
                    <a:moveTo>
                      <a:pt x="32280" y="18743"/>
                    </a:moveTo>
                    <a:lnTo>
                      <a:pt x="3124" y="18743"/>
                    </a:lnTo>
                    <a:cubicBezTo>
                      <a:pt x="3124" y="22908"/>
                      <a:pt x="5206" y="24991"/>
                      <a:pt x="7289" y="28115"/>
                    </a:cubicBezTo>
                    <a:cubicBezTo>
                      <a:pt x="9372" y="30197"/>
                      <a:pt x="13537" y="31239"/>
                      <a:pt x="16661" y="31239"/>
                    </a:cubicBezTo>
                    <a:cubicBezTo>
                      <a:pt x="18743" y="31239"/>
                      <a:pt x="20826" y="31239"/>
                      <a:pt x="22908" y="30197"/>
                    </a:cubicBezTo>
                    <a:cubicBezTo>
                      <a:pt x="24991" y="29156"/>
                      <a:pt x="26032" y="28115"/>
                      <a:pt x="28115" y="27073"/>
                    </a:cubicBezTo>
                    <a:lnTo>
                      <a:pt x="31239" y="30197"/>
                    </a:lnTo>
                    <a:cubicBezTo>
                      <a:pt x="29156" y="32280"/>
                      <a:pt x="28115" y="33321"/>
                      <a:pt x="24991" y="34363"/>
                    </a:cubicBezTo>
                    <a:cubicBezTo>
                      <a:pt x="22908" y="35404"/>
                      <a:pt x="19784" y="35404"/>
                      <a:pt x="17702" y="35404"/>
                    </a:cubicBezTo>
                    <a:cubicBezTo>
                      <a:pt x="14578" y="35404"/>
                      <a:pt x="10413" y="34363"/>
                      <a:pt x="8330" y="33321"/>
                    </a:cubicBezTo>
                    <a:cubicBezTo>
                      <a:pt x="5206" y="32280"/>
                      <a:pt x="3124" y="29156"/>
                      <a:pt x="2083" y="27073"/>
                    </a:cubicBezTo>
                    <a:cubicBezTo>
                      <a:pt x="0" y="23950"/>
                      <a:pt x="0" y="20826"/>
                      <a:pt x="0" y="17702"/>
                    </a:cubicBezTo>
                    <a:cubicBezTo>
                      <a:pt x="0" y="14578"/>
                      <a:pt x="1041" y="11454"/>
                      <a:pt x="2083" y="8330"/>
                    </a:cubicBezTo>
                    <a:cubicBezTo>
                      <a:pt x="3124" y="5206"/>
                      <a:pt x="5206" y="3124"/>
                      <a:pt x="8330" y="2083"/>
                    </a:cubicBezTo>
                    <a:cubicBezTo>
                      <a:pt x="11454" y="1041"/>
                      <a:pt x="13537" y="0"/>
                      <a:pt x="16661" y="0"/>
                    </a:cubicBezTo>
                    <a:cubicBezTo>
                      <a:pt x="19784" y="0"/>
                      <a:pt x="22908" y="1041"/>
                      <a:pt x="24991" y="2083"/>
                    </a:cubicBezTo>
                    <a:cubicBezTo>
                      <a:pt x="27073" y="3124"/>
                      <a:pt x="29156" y="5206"/>
                      <a:pt x="31239" y="8330"/>
                    </a:cubicBezTo>
                    <a:cubicBezTo>
                      <a:pt x="32280" y="11454"/>
                      <a:pt x="33321" y="14578"/>
                      <a:pt x="33321" y="17702"/>
                    </a:cubicBezTo>
                    <a:lnTo>
                      <a:pt x="32280" y="18743"/>
                    </a:lnTo>
                    <a:close/>
                    <a:moveTo>
                      <a:pt x="7289" y="6248"/>
                    </a:moveTo>
                    <a:cubicBezTo>
                      <a:pt x="5206" y="8330"/>
                      <a:pt x="4165" y="11454"/>
                      <a:pt x="3124" y="14578"/>
                    </a:cubicBezTo>
                    <a:lnTo>
                      <a:pt x="28115" y="14578"/>
                    </a:lnTo>
                    <a:cubicBezTo>
                      <a:pt x="28115" y="11454"/>
                      <a:pt x="26032" y="8330"/>
                      <a:pt x="23950" y="6248"/>
                    </a:cubicBezTo>
                    <a:cubicBezTo>
                      <a:pt x="21867" y="4165"/>
                      <a:pt x="18743" y="3124"/>
                      <a:pt x="15619" y="3124"/>
                    </a:cubicBezTo>
                    <a:cubicBezTo>
                      <a:pt x="12495" y="3124"/>
                      <a:pt x="9372" y="4165"/>
                      <a:pt x="7289" y="6248"/>
                    </a:cubicBezTo>
                    <a:close/>
                  </a:path>
                </a:pathLst>
              </a:custGeom>
              <a:grpFill/>
              <a:ln w="10409" cap="flat">
                <a:noFill/>
                <a:prstDash val="solid"/>
                <a:miter/>
              </a:ln>
            </p:spPr>
            <p:txBody>
              <a:bodyPr rtlCol="0" anchor="ctr"/>
              <a:lstStyle/>
              <a:p>
                <a:endParaRPr lang="en-ID"/>
              </a:p>
            </p:txBody>
          </p:sp>
          <p:sp>
            <p:nvSpPr>
              <p:cNvPr id="173" name="Freeform: Shape 172">
                <a:extLst>
                  <a:ext uri="{FF2B5EF4-FFF2-40B4-BE49-F238E27FC236}">
                    <a16:creationId xmlns:a16="http://schemas.microsoft.com/office/drawing/2014/main" id="{A249B9BB-069B-42AF-A970-7ADA8C8958C9}"/>
                  </a:ext>
                </a:extLst>
              </p:cNvPr>
              <p:cNvSpPr/>
              <p:nvPr/>
            </p:nvSpPr>
            <p:spPr>
              <a:xfrm>
                <a:off x="4685977" y="4198420"/>
                <a:ext cx="34362" cy="36444"/>
              </a:xfrm>
              <a:custGeom>
                <a:avLst/>
                <a:gdLst>
                  <a:gd name="connsiteX0" fmla="*/ 30197 w 34362"/>
                  <a:gd name="connsiteY0" fmla="*/ 4165 h 36444"/>
                  <a:gd name="connsiteX1" fmla="*/ 34362 w 34362"/>
                  <a:gd name="connsiteY1" fmla="*/ 15619 h 36444"/>
                  <a:gd name="connsiteX2" fmla="*/ 34362 w 34362"/>
                  <a:gd name="connsiteY2" fmla="*/ 36445 h 36444"/>
                  <a:gd name="connsiteX3" fmla="*/ 29156 w 34362"/>
                  <a:gd name="connsiteY3" fmla="*/ 36445 h 36444"/>
                  <a:gd name="connsiteX4" fmla="*/ 29156 w 34362"/>
                  <a:gd name="connsiteY4" fmla="*/ 16661 h 36444"/>
                  <a:gd name="connsiteX5" fmla="*/ 26032 w 34362"/>
                  <a:gd name="connsiteY5" fmla="*/ 8330 h 36444"/>
                  <a:gd name="connsiteX6" fmla="*/ 17702 w 34362"/>
                  <a:gd name="connsiteY6" fmla="*/ 5206 h 36444"/>
                  <a:gd name="connsiteX7" fmla="*/ 8330 w 34362"/>
                  <a:gd name="connsiteY7" fmla="*/ 8330 h 36444"/>
                  <a:gd name="connsiteX8" fmla="*/ 5206 w 34362"/>
                  <a:gd name="connsiteY8" fmla="*/ 17702 h 36444"/>
                  <a:gd name="connsiteX9" fmla="*/ 5206 w 34362"/>
                  <a:gd name="connsiteY9" fmla="*/ 36445 h 36444"/>
                  <a:gd name="connsiteX10" fmla="*/ 0 w 34362"/>
                  <a:gd name="connsiteY10" fmla="*/ 36445 h 36444"/>
                  <a:gd name="connsiteX11" fmla="*/ 0 w 34362"/>
                  <a:gd name="connsiteY11" fmla="*/ 1041 h 36444"/>
                  <a:gd name="connsiteX12" fmla="*/ 4165 w 34362"/>
                  <a:gd name="connsiteY12" fmla="*/ 1041 h 36444"/>
                  <a:gd name="connsiteX13" fmla="*/ 4165 w 34362"/>
                  <a:gd name="connsiteY13" fmla="*/ 7289 h 36444"/>
                  <a:gd name="connsiteX14" fmla="*/ 9372 w 34362"/>
                  <a:gd name="connsiteY14" fmla="*/ 2083 h 36444"/>
                  <a:gd name="connsiteX15" fmla="*/ 17702 w 34362"/>
                  <a:gd name="connsiteY15" fmla="*/ 0 h 36444"/>
                  <a:gd name="connsiteX16" fmla="*/ 30197 w 34362"/>
                  <a:gd name="connsiteY16" fmla="*/ 4165 h 3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362" h="36444">
                    <a:moveTo>
                      <a:pt x="30197" y="4165"/>
                    </a:moveTo>
                    <a:cubicBezTo>
                      <a:pt x="33321" y="6248"/>
                      <a:pt x="34362" y="10413"/>
                      <a:pt x="34362" y="15619"/>
                    </a:cubicBezTo>
                    <a:lnTo>
                      <a:pt x="34362" y="36445"/>
                    </a:lnTo>
                    <a:lnTo>
                      <a:pt x="29156" y="36445"/>
                    </a:lnTo>
                    <a:lnTo>
                      <a:pt x="29156" y="16661"/>
                    </a:lnTo>
                    <a:cubicBezTo>
                      <a:pt x="29156" y="12496"/>
                      <a:pt x="28115" y="10413"/>
                      <a:pt x="26032" y="8330"/>
                    </a:cubicBezTo>
                    <a:cubicBezTo>
                      <a:pt x="23950" y="6248"/>
                      <a:pt x="21867" y="5206"/>
                      <a:pt x="17702" y="5206"/>
                    </a:cubicBezTo>
                    <a:cubicBezTo>
                      <a:pt x="13537" y="5206"/>
                      <a:pt x="10413" y="6248"/>
                      <a:pt x="8330" y="8330"/>
                    </a:cubicBezTo>
                    <a:cubicBezTo>
                      <a:pt x="6248" y="10413"/>
                      <a:pt x="5206" y="13537"/>
                      <a:pt x="5206" y="17702"/>
                    </a:cubicBezTo>
                    <a:lnTo>
                      <a:pt x="5206" y="36445"/>
                    </a:lnTo>
                    <a:lnTo>
                      <a:pt x="0" y="36445"/>
                    </a:lnTo>
                    <a:lnTo>
                      <a:pt x="0" y="1041"/>
                    </a:lnTo>
                    <a:lnTo>
                      <a:pt x="4165" y="1041"/>
                    </a:lnTo>
                    <a:lnTo>
                      <a:pt x="4165" y="7289"/>
                    </a:lnTo>
                    <a:cubicBezTo>
                      <a:pt x="5206" y="5206"/>
                      <a:pt x="7289" y="3124"/>
                      <a:pt x="9372" y="2083"/>
                    </a:cubicBezTo>
                    <a:cubicBezTo>
                      <a:pt x="11454" y="1041"/>
                      <a:pt x="14578" y="0"/>
                      <a:pt x="17702" y="0"/>
                    </a:cubicBezTo>
                    <a:cubicBezTo>
                      <a:pt x="23950" y="0"/>
                      <a:pt x="28115" y="2083"/>
                      <a:pt x="30197" y="4165"/>
                    </a:cubicBezTo>
                    <a:close/>
                  </a:path>
                </a:pathLst>
              </a:custGeom>
              <a:grpFill/>
              <a:ln w="10409" cap="flat">
                <a:noFill/>
                <a:prstDash val="solid"/>
                <a:miter/>
              </a:ln>
            </p:spPr>
            <p:txBody>
              <a:bodyPr rtlCol="0" anchor="ctr"/>
              <a:lstStyle/>
              <a:p>
                <a:endParaRPr lang="en-ID"/>
              </a:p>
            </p:txBody>
          </p:sp>
          <p:sp>
            <p:nvSpPr>
              <p:cNvPr id="174" name="Freeform: Shape 173">
                <a:extLst>
                  <a:ext uri="{FF2B5EF4-FFF2-40B4-BE49-F238E27FC236}">
                    <a16:creationId xmlns:a16="http://schemas.microsoft.com/office/drawing/2014/main" id="{C588D5D2-52D6-4F3A-9512-85BE8C9EE441}"/>
                  </a:ext>
                </a:extLst>
              </p:cNvPr>
              <p:cNvSpPr/>
              <p:nvPr/>
            </p:nvSpPr>
            <p:spPr>
              <a:xfrm>
                <a:off x="4741166" y="4192173"/>
                <a:ext cx="23949" cy="42692"/>
              </a:xfrm>
              <a:custGeom>
                <a:avLst/>
                <a:gdLst>
                  <a:gd name="connsiteX0" fmla="*/ 23950 w 23949"/>
                  <a:gd name="connsiteY0" fmla="*/ 39569 h 42692"/>
                  <a:gd name="connsiteX1" fmla="*/ 20826 w 23949"/>
                  <a:gd name="connsiteY1" fmla="*/ 41651 h 42692"/>
                  <a:gd name="connsiteX2" fmla="*/ 16661 w 23949"/>
                  <a:gd name="connsiteY2" fmla="*/ 42692 h 42692"/>
                  <a:gd name="connsiteX3" fmla="*/ 9372 w 23949"/>
                  <a:gd name="connsiteY3" fmla="*/ 39569 h 42692"/>
                  <a:gd name="connsiteX4" fmla="*/ 6248 w 23949"/>
                  <a:gd name="connsiteY4" fmla="*/ 32280 h 42692"/>
                  <a:gd name="connsiteX5" fmla="*/ 6248 w 23949"/>
                  <a:gd name="connsiteY5" fmla="*/ 11454 h 42692"/>
                  <a:gd name="connsiteX6" fmla="*/ 0 w 23949"/>
                  <a:gd name="connsiteY6" fmla="*/ 11454 h 42692"/>
                  <a:gd name="connsiteX7" fmla="*/ 0 w 23949"/>
                  <a:gd name="connsiteY7" fmla="*/ 7289 h 42692"/>
                  <a:gd name="connsiteX8" fmla="*/ 6248 w 23949"/>
                  <a:gd name="connsiteY8" fmla="*/ 7289 h 42692"/>
                  <a:gd name="connsiteX9" fmla="*/ 6248 w 23949"/>
                  <a:gd name="connsiteY9" fmla="*/ 0 h 42692"/>
                  <a:gd name="connsiteX10" fmla="*/ 11454 w 23949"/>
                  <a:gd name="connsiteY10" fmla="*/ 0 h 42692"/>
                  <a:gd name="connsiteX11" fmla="*/ 11454 w 23949"/>
                  <a:gd name="connsiteY11" fmla="*/ 7289 h 42692"/>
                  <a:gd name="connsiteX12" fmla="*/ 21867 w 23949"/>
                  <a:gd name="connsiteY12" fmla="*/ 7289 h 42692"/>
                  <a:gd name="connsiteX13" fmla="*/ 21867 w 23949"/>
                  <a:gd name="connsiteY13" fmla="*/ 11454 h 42692"/>
                  <a:gd name="connsiteX14" fmla="*/ 11454 w 23949"/>
                  <a:gd name="connsiteY14" fmla="*/ 11454 h 42692"/>
                  <a:gd name="connsiteX15" fmla="*/ 11454 w 23949"/>
                  <a:gd name="connsiteY15" fmla="*/ 32280 h 42692"/>
                  <a:gd name="connsiteX16" fmla="*/ 13537 w 23949"/>
                  <a:gd name="connsiteY16" fmla="*/ 37486 h 42692"/>
                  <a:gd name="connsiteX17" fmla="*/ 17702 w 23949"/>
                  <a:gd name="connsiteY17" fmla="*/ 39569 h 42692"/>
                  <a:gd name="connsiteX18" fmla="*/ 20826 w 23949"/>
                  <a:gd name="connsiteY18" fmla="*/ 39569 h 42692"/>
                  <a:gd name="connsiteX19" fmla="*/ 22908 w 23949"/>
                  <a:gd name="connsiteY19" fmla="*/ 38527 h 42692"/>
                  <a:gd name="connsiteX20" fmla="*/ 23950 w 23949"/>
                  <a:gd name="connsiteY20" fmla="*/ 39569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949" h="42692">
                    <a:moveTo>
                      <a:pt x="23950" y="39569"/>
                    </a:moveTo>
                    <a:cubicBezTo>
                      <a:pt x="22908" y="40610"/>
                      <a:pt x="21867" y="40610"/>
                      <a:pt x="20826" y="41651"/>
                    </a:cubicBezTo>
                    <a:cubicBezTo>
                      <a:pt x="19784" y="41651"/>
                      <a:pt x="17702" y="42692"/>
                      <a:pt x="16661" y="42692"/>
                    </a:cubicBezTo>
                    <a:cubicBezTo>
                      <a:pt x="13537" y="42692"/>
                      <a:pt x="10413" y="41651"/>
                      <a:pt x="9372" y="39569"/>
                    </a:cubicBezTo>
                    <a:cubicBezTo>
                      <a:pt x="7289" y="37486"/>
                      <a:pt x="6248" y="35404"/>
                      <a:pt x="6248" y="32280"/>
                    </a:cubicBezTo>
                    <a:lnTo>
                      <a:pt x="6248" y="11454"/>
                    </a:lnTo>
                    <a:lnTo>
                      <a:pt x="0" y="11454"/>
                    </a:lnTo>
                    <a:lnTo>
                      <a:pt x="0" y="7289"/>
                    </a:lnTo>
                    <a:lnTo>
                      <a:pt x="6248" y="7289"/>
                    </a:lnTo>
                    <a:lnTo>
                      <a:pt x="6248" y="0"/>
                    </a:lnTo>
                    <a:lnTo>
                      <a:pt x="11454" y="0"/>
                    </a:lnTo>
                    <a:lnTo>
                      <a:pt x="11454" y="7289"/>
                    </a:lnTo>
                    <a:lnTo>
                      <a:pt x="21867" y="7289"/>
                    </a:lnTo>
                    <a:lnTo>
                      <a:pt x="21867" y="11454"/>
                    </a:lnTo>
                    <a:lnTo>
                      <a:pt x="11454" y="11454"/>
                    </a:lnTo>
                    <a:lnTo>
                      <a:pt x="11454" y="32280"/>
                    </a:lnTo>
                    <a:cubicBezTo>
                      <a:pt x="11454" y="34362"/>
                      <a:pt x="12495" y="36445"/>
                      <a:pt x="13537" y="37486"/>
                    </a:cubicBezTo>
                    <a:cubicBezTo>
                      <a:pt x="14578" y="38527"/>
                      <a:pt x="15619" y="39569"/>
                      <a:pt x="17702" y="39569"/>
                    </a:cubicBezTo>
                    <a:cubicBezTo>
                      <a:pt x="18743" y="39569"/>
                      <a:pt x="19784" y="39569"/>
                      <a:pt x="20826" y="39569"/>
                    </a:cubicBezTo>
                    <a:cubicBezTo>
                      <a:pt x="21867" y="39569"/>
                      <a:pt x="22908" y="38527"/>
                      <a:pt x="22908" y="38527"/>
                    </a:cubicBezTo>
                    <a:lnTo>
                      <a:pt x="23950" y="39569"/>
                    </a:lnTo>
                    <a:close/>
                  </a:path>
                </a:pathLst>
              </a:custGeom>
              <a:grpFill/>
              <a:ln w="10409" cap="flat">
                <a:noFill/>
                <a:prstDash val="solid"/>
                <a:miter/>
              </a:ln>
            </p:spPr>
            <p:txBody>
              <a:bodyPr rtlCol="0" anchor="ctr"/>
              <a:lstStyle/>
              <a:p>
                <a:endParaRPr lang="en-ID"/>
              </a:p>
            </p:txBody>
          </p:sp>
          <p:sp>
            <p:nvSpPr>
              <p:cNvPr id="175" name="Freeform: Shape 174">
                <a:extLst>
                  <a:ext uri="{FF2B5EF4-FFF2-40B4-BE49-F238E27FC236}">
                    <a16:creationId xmlns:a16="http://schemas.microsoft.com/office/drawing/2014/main" id="{26E089D6-1DD4-4230-8975-B9E24735BDEF}"/>
                  </a:ext>
                </a:extLst>
              </p:cNvPr>
              <p:cNvSpPr/>
              <p:nvPr/>
            </p:nvSpPr>
            <p:spPr>
              <a:xfrm>
                <a:off x="4784900" y="4199071"/>
                <a:ext cx="29156" cy="35794"/>
              </a:xfrm>
              <a:custGeom>
                <a:avLst/>
                <a:gdLst>
                  <a:gd name="connsiteX0" fmla="*/ 24991 w 29156"/>
                  <a:gd name="connsiteY0" fmla="*/ 3515 h 35794"/>
                  <a:gd name="connsiteX1" fmla="*/ 29156 w 29156"/>
                  <a:gd name="connsiteY1" fmla="*/ 13927 h 35794"/>
                  <a:gd name="connsiteX2" fmla="*/ 29156 w 29156"/>
                  <a:gd name="connsiteY2" fmla="*/ 35794 h 35794"/>
                  <a:gd name="connsiteX3" fmla="*/ 24991 w 29156"/>
                  <a:gd name="connsiteY3" fmla="*/ 35794 h 35794"/>
                  <a:gd name="connsiteX4" fmla="*/ 24991 w 29156"/>
                  <a:gd name="connsiteY4" fmla="*/ 30588 h 35794"/>
                  <a:gd name="connsiteX5" fmla="*/ 19785 w 29156"/>
                  <a:gd name="connsiteY5" fmla="*/ 34753 h 35794"/>
                  <a:gd name="connsiteX6" fmla="*/ 12495 w 29156"/>
                  <a:gd name="connsiteY6" fmla="*/ 35794 h 35794"/>
                  <a:gd name="connsiteX7" fmla="*/ 3124 w 29156"/>
                  <a:gd name="connsiteY7" fmla="*/ 32670 h 35794"/>
                  <a:gd name="connsiteX8" fmla="*/ 0 w 29156"/>
                  <a:gd name="connsiteY8" fmla="*/ 25381 h 35794"/>
                  <a:gd name="connsiteX9" fmla="*/ 3124 w 29156"/>
                  <a:gd name="connsiteY9" fmla="*/ 18092 h 35794"/>
                  <a:gd name="connsiteX10" fmla="*/ 13537 w 29156"/>
                  <a:gd name="connsiteY10" fmla="*/ 14968 h 35794"/>
                  <a:gd name="connsiteX11" fmla="*/ 24991 w 29156"/>
                  <a:gd name="connsiteY11" fmla="*/ 14968 h 35794"/>
                  <a:gd name="connsiteX12" fmla="*/ 24991 w 29156"/>
                  <a:gd name="connsiteY12" fmla="*/ 12886 h 35794"/>
                  <a:gd name="connsiteX13" fmla="*/ 22908 w 29156"/>
                  <a:gd name="connsiteY13" fmla="*/ 5597 h 35794"/>
                  <a:gd name="connsiteX14" fmla="*/ 15619 w 29156"/>
                  <a:gd name="connsiteY14" fmla="*/ 3515 h 35794"/>
                  <a:gd name="connsiteX15" fmla="*/ 9372 w 29156"/>
                  <a:gd name="connsiteY15" fmla="*/ 4556 h 35794"/>
                  <a:gd name="connsiteX16" fmla="*/ 4165 w 29156"/>
                  <a:gd name="connsiteY16" fmla="*/ 7680 h 35794"/>
                  <a:gd name="connsiteX17" fmla="*/ 2083 w 29156"/>
                  <a:gd name="connsiteY17" fmla="*/ 4556 h 35794"/>
                  <a:gd name="connsiteX18" fmla="*/ 8330 w 29156"/>
                  <a:gd name="connsiteY18" fmla="*/ 1432 h 35794"/>
                  <a:gd name="connsiteX19" fmla="*/ 16661 w 29156"/>
                  <a:gd name="connsiteY19" fmla="*/ 391 h 35794"/>
                  <a:gd name="connsiteX20" fmla="*/ 24991 w 29156"/>
                  <a:gd name="connsiteY20" fmla="*/ 3515 h 35794"/>
                  <a:gd name="connsiteX21" fmla="*/ 19785 w 29156"/>
                  <a:gd name="connsiteY21" fmla="*/ 29547 h 35794"/>
                  <a:gd name="connsiteX22" fmla="*/ 23950 w 29156"/>
                  <a:gd name="connsiteY22" fmla="*/ 24340 h 35794"/>
                  <a:gd name="connsiteX23" fmla="*/ 23950 w 29156"/>
                  <a:gd name="connsiteY23" fmla="*/ 18092 h 35794"/>
                  <a:gd name="connsiteX24" fmla="*/ 12495 w 29156"/>
                  <a:gd name="connsiteY24" fmla="*/ 18092 h 35794"/>
                  <a:gd name="connsiteX25" fmla="*/ 3124 w 29156"/>
                  <a:gd name="connsiteY25" fmla="*/ 24340 h 35794"/>
                  <a:gd name="connsiteX26" fmla="*/ 5206 w 29156"/>
                  <a:gd name="connsiteY26" fmla="*/ 29547 h 35794"/>
                  <a:gd name="connsiteX27" fmla="*/ 11454 w 29156"/>
                  <a:gd name="connsiteY27" fmla="*/ 31629 h 35794"/>
                  <a:gd name="connsiteX28" fmla="*/ 19785 w 29156"/>
                  <a:gd name="connsiteY28" fmla="*/ 29547 h 35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156" h="35794">
                    <a:moveTo>
                      <a:pt x="24991" y="3515"/>
                    </a:moveTo>
                    <a:cubicBezTo>
                      <a:pt x="27073" y="5597"/>
                      <a:pt x="29156" y="8721"/>
                      <a:pt x="29156" y="13927"/>
                    </a:cubicBezTo>
                    <a:lnTo>
                      <a:pt x="29156" y="35794"/>
                    </a:lnTo>
                    <a:lnTo>
                      <a:pt x="24991" y="35794"/>
                    </a:lnTo>
                    <a:lnTo>
                      <a:pt x="24991" y="30588"/>
                    </a:lnTo>
                    <a:cubicBezTo>
                      <a:pt x="23950" y="32670"/>
                      <a:pt x="21867" y="33712"/>
                      <a:pt x="19785" y="34753"/>
                    </a:cubicBezTo>
                    <a:cubicBezTo>
                      <a:pt x="17702" y="35794"/>
                      <a:pt x="15619" y="35794"/>
                      <a:pt x="12495" y="35794"/>
                    </a:cubicBezTo>
                    <a:cubicBezTo>
                      <a:pt x="8330" y="35794"/>
                      <a:pt x="5206" y="34753"/>
                      <a:pt x="3124" y="32670"/>
                    </a:cubicBezTo>
                    <a:cubicBezTo>
                      <a:pt x="1041" y="30588"/>
                      <a:pt x="0" y="28505"/>
                      <a:pt x="0" y="25381"/>
                    </a:cubicBezTo>
                    <a:cubicBezTo>
                      <a:pt x="0" y="22258"/>
                      <a:pt x="1041" y="20175"/>
                      <a:pt x="3124" y="18092"/>
                    </a:cubicBezTo>
                    <a:cubicBezTo>
                      <a:pt x="5206" y="16010"/>
                      <a:pt x="8330" y="14968"/>
                      <a:pt x="13537" y="14968"/>
                    </a:cubicBezTo>
                    <a:lnTo>
                      <a:pt x="24991" y="14968"/>
                    </a:lnTo>
                    <a:lnTo>
                      <a:pt x="24991" y="12886"/>
                    </a:lnTo>
                    <a:cubicBezTo>
                      <a:pt x="24991" y="9762"/>
                      <a:pt x="23950" y="7680"/>
                      <a:pt x="22908" y="5597"/>
                    </a:cubicBezTo>
                    <a:cubicBezTo>
                      <a:pt x="20826" y="3515"/>
                      <a:pt x="18743" y="3515"/>
                      <a:pt x="15619" y="3515"/>
                    </a:cubicBezTo>
                    <a:cubicBezTo>
                      <a:pt x="13537" y="3515"/>
                      <a:pt x="11454" y="3515"/>
                      <a:pt x="9372" y="4556"/>
                    </a:cubicBezTo>
                    <a:cubicBezTo>
                      <a:pt x="7289" y="5597"/>
                      <a:pt x="5206" y="6638"/>
                      <a:pt x="4165" y="7680"/>
                    </a:cubicBezTo>
                    <a:lnTo>
                      <a:pt x="2083" y="4556"/>
                    </a:lnTo>
                    <a:cubicBezTo>
                      <a:pt x="4165" y="3515"/>
                      <a:pt x="6248" y="1432"/>
                      <a:pt x="8330" y="1432"/>
                    </a:cubicBezTo>
                    <a:cubicBezTo>
                      <a:pt x="10413" y="391"/>
                      <a:pt x="13537" y="391"/>
                      <a:pt x="16661" y="391"/>
                    </a:cubicBezTo>
                    <a:cubicBezTo>
                      <a:pt x="18743" y="-651"/>
                      <a:pt x="22908" y="391"/>
                      <a:pt x="24991" y="3515"/>
                    </a:cubicBezTo>
                    <a:close/>
                    <a:moveTo>
                      <a:pt x="19785" y="29547"/>
                    </a:moveTo>
                    <a:cubicBezTo>
                      <a:pt x="21867" y="28505"/>
                      <a:pt x="22908" y="26423"/>
                      <a:pt x="23950" y="24340"/>
                    </a:cubicBezTo>
                    <a:lnTo>
                      <a:pt x="23950" y="18092"/>
                    </a:lnTo>
                    <a:lnTo>
                      <a:pt x="12495" y="18092"/>
                    </a:lnTo>
                    <a:cubicBezTo>
                      <a:pt x="6248" y="18092"/>
                      <a:pt x="3124" y="20175"/>
                      <a:pt x="3124" y="24340"/>
                    </a:cubicBezTo>
                    <a:cubicBezTo>
                      <a:pt x="3124" y="26423"/>
                      <a:pt x="4165" y="28505"/>
                      <a:pt x="5206" y="29547"/>
                    </a:cubicBezTo>
                    <a:cubicBezTo>
                      <a:pt x="7289" y="30588"/>
                      <a:pt x="9372" y="31629"/>
                      <a:pt x="11454" y="31629"/>
                    </a:cubicBezTo>
                    <a:cubicBezTo>
                      <a:pt x="15619" y="31629"/>
                      <a:pt x="17702" y="31629"/>
                      <a:pt x="19785" y="29547"/>
                    </a:cubicBezTo>
                    <a:close/>
                  </a:path>
                </a:pathLst>
              </a:custGeom>
              <a:grpFill/>
              <a:ln w="10409" cap="flat">
                <a:noFill/>
                <a:prstDash val="solid"/>
                <a:miter/>
              </a:ln>
            </p:spPr>
            <p:txBody>
              <a:bodyPr rtlCol="0" anchor="ctr"/>
              <a:lstStyle/>
              <a:p>
                <a:endParaRPr lang="en-ID"/>
              </a:p>
            </p:txBody>
          </p:sp>
          <p:sp>
            <p:nvSpPr>
              <p:cNvPr id="176" name="Freeform: Shape 175">
                <a:extLst>
                  <a:ext uri="{FF2B5EF4-FFF2-40B4-BE49-F238E27FC236}">
                    <a16:creationId xmlns:a16="http://schemas.microsoft.com/office/drawing/2014/main" id="{64745056-4822-4E37-83B6-0BD721FB519E}"/>
                  </a:ext>
                </a:extLst>
              </p:cNvPr>
              <p:cNvSpPr/>
              <p:nvPr/>
            </p:nvSpPr>
            <p:spPr>
              <a:xfrm>
                <a:off x="4834881" y="4192173"/>
                <a:ext cx="23949" cy="42692"/>
              </a:xfrm>
              <a:custGeom>
                <a:avLst/>
                <a:gdLst>
                  <a:gd name="connsiteX0" fmla="*/ 23950 w 23949"/>
                  <a:gd name="connsiteY0" fmla="*/ 39569 h 42692"/>
                  <a:gd name="connsiteX1" fmla="*/ 20826 w 23949"/>
                  <a:gd name="connsiteY1" fmla="*/ 41651 h 42692"/>
                  <a:gd name="connsiteX2" fmla="*/ 16661 w 23949"/>
                  <a:gd name="connsiteY2" fmla="*/ 42692 h 42692"/>
                  <a:gd name="connsiteX3" fmla="*/ 9372 w 23949"/>
                  <a:gd name="connsiteY3" fmla="*/ 39569 h 42692"/>
                  <a:gd name="connsiteX4" fmla="*/ 6248 w 23949"/>
                  <a:gd name="connsiteY4" fmla="*/ 32280 h 42692"/>
                  <a:gd name="connsiteX5" fmla="*/ 6248 w 23949"/>
                  <a:gd name="connsiteY5" fmla="*/ 11454 h 42692"/>
                  <a:gd name="connsiteX6" fmla="*/ 0 w 23949"/>
                  <a:gd name="connsiteY6" fmla="*/ 11454 h 42692"/>
                  <a:gd name="connsiteX7" fmla="*/ 0 w 23949"/>
                  <a:gd name="connsiteY7" fmla="*/ 7289 h 42692"/>
                  <a:gd name="connsiteX8" fmla="*/ 6248 w 23949"/>
                  <a:gd name="connsiteY8" fmla="*/ 7289 h 42692"/>
                  <a:gd name="connsiteX9" fmla="*/ 6248 w 23949"/>
                  <a:gd name="connsiteY9" fmla="*/ 0 h 42692"/>
                  <a:gd name="connsiteX10" fmla="*/ 11454 w 23949"/>
                  <a:gd name="connsiteY10" fmla="*/ 0 h 42692"/>
                  <a:gd name="connsiteX11" fmla="*/ 11454 w 23949"/>
                  <a:gd name="connsiteY11" fmla="*/ 7289 h 42692"/>
                  <a:gd name="connsiteX12" fmla="*/ 21867 w 23949"/>
                  <a:gd name="connsiteY12" fmla="*/ 7289 h 42692"/>
                  <a:gd name="connsiteX13" fmla="*/ 21867 w 23949"/>
                  <a:gd name="connsiteY13" fmla="*/ 11454 h 42692"/>
                  <a:gd name="connsiteX14" fmla="*/ 11454 w 23949"/>
                  <a:gd name="connsiteY14" fmla="*/ 11454 h 42692"/>
                  <a:gd name="connsiteX15" fmla="*/ 11454 w 23949"/>
                  <a:gd name="connsiteY15" fmla="*/ 32280 h 42692"/>
                  <a:gd name="connsiteX16" fmla="*/ 13537 w 23949"/>
                  <a:gd name="connsiteY16" fmla="*/ 37486 h 42692"/>
                  <a:gd name="connsiteX17" fmla="*/ 17702 w 23949"/>
                  <a:gd name="connsiteY17" fmla="*/ 39569 h 42692"/>
                  <a:gd name="connsiteX18" fmla="*/ 20826 w 23949"/>
                  <a:gd name="connsiteY18" fmla="*/ 39569 h 42692"/>
                  <a:gd name="connsiteX19" fmla="*/ 22908 w 23949"/>
                  <a:gd name="connsiteY19" fmla="*/ 38527 h 42692"/>
                  <a:gd name="connsiteX20" fmla="*/ 23950 w 23949"/>
                  <a:gd name="connsiteY20" fmla="*/ 39569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949" h="42692">
                    <a:moveTo>
                      <a:pt x="23950" y="39569"/>
                    </a:moveTo>
                    <a:cubicBezTo>
                      <a:pt x="22908" y="40610"/>
                      <a:pt x="21867" y="40610"/>
                      <a:pt x="20826" y="41651"/>
                    </a:cubicBezTo>
                    <a:cubicBezTo>
                      <a:pt x="19784" y="41651"/>
                      <a:pt x="17702" y="42692"/>
                      <a:pt x="16661" y="42692"/>
                    </a:cubicBezTo>
                    <a:cubicBezTo>
                      <a:pt x="13537" y="42692"/>
                      <a:pt x="10413" y="41651"/>
                      <a:pt x="9372" y="39569"/>
                    </a:cubicBezTo>
                    <a:cubicBezTo>
                      <a:pt x="7289" y="37486"/>
                      <a:pt x="6248" y="35404"/>
                      <a:pt x="6248" y="32280"/>
                    </a:cubicBezTo>
                    <a:lnTo>
                      <a:pt x="6248" y="11454"/>
                    </a:lnTo>
                    <a:lnTo>
                      <a:pt x="0" y="11454"/>
                    </a:lnTo>
                    <a:lnTo>
                      <a:pt x="0" y="7289"/>
                    </a:lnTo>
                    <a:lnTo>
                      <a:pt x="6248" y="7289"/>
                    </a:lnTo>
                    <a:lnTo>
                      <a:pt x="6248" y="0"/>
                    </a:lnTo>
                    <a:lnTo>
                      <a:pt x="11454" y="0"/>
                    </a:lnTo>
                    <a:lnTo>
                      <a:pt x="11454" y="7289"/>
                    </a:lnTo>
                    <a:lnTo>
                      <a:pt x="21867" y="7289"/>
                    </a:lnTo>
                    <a:lnTo>
                      <a:pt x="21867" y="11454"/>
                    </a:lnTo>
                    <a:lnTo>
                      <a:pt x="11454" y="11454"/>
                    </a:lnTo>
                    <a:lnTo>
                      <a:pt x="11454" y="32280"/>
                    </a:lnTo>
                    <a:cubicBezTo>
                      <a:pt x="11454" y="34362"/>
                      <a:pt x="12495" y="36445"/>
                      <a:pt x="13537" y="37486"/>
                    </a:cubicBezTo>
                    <a:cubicBezTo>
                      <a:pt x="14578" y="38527"/>
                      <a:pt x="15619" y="39569"/>
                      <a:pt x="17702" y="39569"/>
                    </a:cubicBezTo>
                    <a:cubicBezTo>
                      <a:pt x="18743" y="39569"/>
                      <a:pt x="19784" y="39569"/>
                      <a:pt x="20826" y="39569"/>
                    </a:cubicBezTo>
                    <a:cubicBezTo>
                      <a:pt x="21867" y="39569"/>
                      <a:pt x="22908" y="38527"/>
                      <a:pt x="22908" y="38527"/>
                    </a:cubicBezTo>
                    <a:lnTo>
                      <a:pt x="23950" y="39569"/>
                    </a:lnTo>
                    <a:close/>
                  </a:path>
                </a:pathLst>
              </a:custGeom>
              <a:grpFill/>
              <a:ln w="10409" cap="flat">
                <a:noFill/>
                <a:prstDash val="solid"/>
                <a:miter/>
              </a:ln>
            </p:spPr>
            <p:txBody>
              <a:bodyPr rtlCol="0" anchor="ctr"/>
              <a:lstStyle/>
              <a:p>
                <a:endParaRPr lang="en-ID"/>
              </a:p>
            </p:txBody>
          </p:sp>
          <p:sp>
            <p:nvSpPr>
              <p:cNvPr id="177" name="Freeform: Shape 176">
                <a:extLst>
                  <a:ext uri="{FF2B5EF4-FFF2-40B4-BE49-F238E27FC236}">
                    <a16:creationId xmlns:a16="http://schemas.microsoft.com/office/drawing/2014/main" id="{5714AF7E-36D3-4296-9C79-D71EA37CB1D4}"/>
                  </a:ext>
                </a:extLst>
              </p:cNvPr>
              <p:cNvSpPr/>
              <p:nvPr/>
            </p:nvSpPr>
            <p:spPr>
              <a:xfrm>
                <a:off x="4879657" y="4184884"/>
                <a:ext cx="6247" cy="49981"/>
              </a:xfrm>
              <a:custGeom>
                <a:avLst/>
                <a:gdLst>
                  <a:gd name="connsiteX0" fmla="*/ 1041 w 6247"/>
                  <a:gd name="connsiteY0" fmla="*/ 5206 h 49981"/>
                  <a:gd name="connsiteX1" fmla="*/ 0 w 6247"/>
                  <a:gd name="connsiteY1" fmla="*/ 3124 h 49981"/>
                  <a:gd name="connsiteX2" fmla="*/ 1041 w 6247"/>
                  <a:gd name="connsiteY2" fmla="*/ 1041 h 49981"/>
                  <a:gd name="connsiteX3" fmla="*/ 3124 w 6247"/>
                  <a:gd name="connsiteY3" fmla="*/ 0 h 49981"/>
                  <a:gd name="connsiteX4" fmla="*/ 5206 w 6247"/>
                  <a:gd name="connsiteY4" fmla="*/ 1041 h 49981"/>
                  <a:gd name="connsiteX5" fmla="*/ 6248 w 6247"/>
                  <a:gd name="connsiteY5" fmla="*/ 3124 h 49981"/>
                  <a:gd name="connsiteX6" fmla="*/ 5206 w 6247"/>
                  <a:gd name="connsiteY6" fmla="*/ 5206 h 49981"/>
                  <a:gd name="connsiteX7" fmla="*/ 3124 w 6247"/>
                  <a:gd name="connsiteY7" fmla="*/ 6248 h 49981"/>
                  <a:gd name="connsiteX8" fmla="*/ 1041 w 6247"/>
                  <a:gd name="connsiteY8" fmla="*/ 5206 h 49981"/>
                  <a:gd name="connsiteX9" fmla="*/ 1041 w 6247"/>
                  <a:gd name="connsiteY9" fmla="*/ 14578 h 49981"/>
                  <a:gd name="connsiteX10" fmla="*/ 6248 w 6247"/>
                  <a:gd name="connsiteY10" fmla="*/ 14578 h 49981"/>
                  <a:gd name="connsiteX11" fmla="*/ 6248 w 6247"/>
                  <a:gd name="connsiteY11" fmla="*/ 49982 h 49981"/>
                  <a:gd name="connsiteX12" fmla="*/ 1041 w 6247"/>
                  <a:gd name="connsiteY12" fmla="*/ 49982 h 49981"/>
                  <a:gd name="connsiteX13" fmla="*/ 1041 w 6247"/>
                  <a:gd name="connsiteY13" fmla="*/ 14578 h 4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7" h="49981">
                    <a:moveTo>
                      <a:pt x="1041" y="5206"/>
                    </a:moveTo>
                    <a:cubicBezTo>
                      <a:pt x="0" y="4165"/>
                      <a:pt x="0" y="4165"/>
                      <a:pt x="0" y="3124"/>
                    </a:cubicBezTo>
                    <a:cubicBezTo>
                      <a:pt x="0" y="2083"/>
                      <a:pt x="0" y="1041"/>
                      <a:pt x="1041" y="1041"/>
                    </a:cubicBezTo>
                    <a:cubicBezTo>
                      <a:pt x="2083" y="0"/>
                      <a:pt x="2083" y="0"/>
                      <a:pt x="3124" y="0"/>
                    </a:cubicBezTo>
                    <a:cubicBezTo>
                      <a:pt x="4165" y="0"/>
                      <a:pt x="5206" y="0"/>
                      <a:pt x="5206" y="1041"/>
                    </a:cubicBezTo>
                    <a:cubicBezTo>
                      <a:pt x="6248" y="2083"/>
                      <a:pt x="6248" y="2083"/>
                      <a:pt x="6248" y="3124"/>
                    </a:cubicBezTo>
                    <a:cubicBezTo>
                      <a:pt x="6248" y="4165"/>
                      <a:pt x="6248" y="5206"/>
                      <a:pt x="5206" y="5206"/>
                    </a:cubicBezTo>
                    <a:cubicBezTo>
                      <a:pt x="4165" y="6248"/>
                      <a:pt x="4165" y="6248"/>
                      <a:pt x="3124" y="6248"/>
                    </a:cubicBezTo>
                    <a:cubicBezTo>
                      <a:pt x="2083" y="6248"/>
                      <a:pt x="1041" y="6248"/>
                      <a:pt x="1041" y="5206"/>
                    </a:cubicBezTo>
                    <a:close/>
                    <a:moveTo>
                      <a:pt x="1041" y="14578"/>
                    </a:moveTo>
                    <a:lnTo>
                      <a:pt x="6248" y="14578"/>
                    </a:lnTo>
                    <a:lnTo>
                      <a:pt x="6248" y="49982"/>
                    </a:lnTo>
                    <a:lnTo>
                      <a:pt x="1041" y="49982"/>
                    </a:lnTo>
                    <a:lnTo>
                      <a:pt x="1041" y="14578"/>
                    </a:lnTo>
                    <a:close/>
                  </a:path>
                </a:pathLst>
              </a:custGeom>
              <a:grpFill/>
              <a:ln w="10409" cap="flat">
                <a:noFill/>
                <a:prstDash val="solid"/>
                <a:miter/>
              </a:ln>
            </p:spPr>
            <p:txBody>
              <a:bodyPr rtlCol="0" anchor="ctr"/>
              <a:lstStyle/>
              <a:p>
                <a:endParaRPr lang="en-ID"/>
              </a:p>
            </p:txBody>
          </p:sp>
          <p:sp>
            <p:nvSpPr>
              <p:cNvPr id="178" name="Freeform: Shape 177">
                <a:extLst>
                  <a:ext uri="{FF2B5EF4-FFF2-40B4-BE49-F238E27FC236}">
                    <a16:creationId xmlns:a16="http://schemas.microsoft.com/office/drawing/2014/main" id="{90071A66-524F-4CD9-B38D-D57A70AD46A9}"/>
                  </a:ext>
                </a:extLst>
              </p:cNvPr>
              <p:cNvSpPr/>
              <p:nvPr/>
            </p:nvSpPr>
            <p:spPr>
              <a:xfrm>
                <a:off x="4908813" y="4199462"/>
                <a:ext cx="35403" cy="35403"/>
              </a:xfrm>
              <a:custGeom>
                <a:avLst/>
                <a:gdLst>
                  <a:gd name="connsiteX0" fmla="*/ 8330 w 35403"/>
                  <a:gd name="connsiteY0" fmla="*/ 33321 h 35403"/>
                  <a:gd name="connsiteX1" fmla="*/ 2083 w 35403"/>
                  <a:gd name="connsiteY1" fmla="*/ 27073 h 35403"/>
                  <a:gd name="connsiteX2" fmla="*/ 0 w 35403"/>
                  <a:gd name="connsiteY2" fmla="*/ 17702 h 35403"/>
                  <a:gd name="connsiteX3" fmla="*/ 2083 w 35403"/>
                  <a:gd name="connsiteY3" fmla="*/ 8330 h 35403"/>
                  <a:gd name="connsiteX4" fmla="*/ 8330 w 35403"/>
                  <a:gd name="connsiteY4" fmla="*/ 2083 h 35403"/>
                  <a:gd name="connsiteX5" fmla="*/ 17702 w 35403"/>
                  <a:gd name="connsiteY5" fmla="*/ 0 h 35403"/>
                  <a:gd name="connsiteX6" fmla="*/ 27073 w 35403"/>
                  <a:gd name="connsiteY6" fmla="*/ 2083 h 35403"/>
                  <a:gd name="connsiteX7" fmla="*/ 33321 w 35403"/>
                  <a:gd name="connsiteY7" fmla="*/ 8330 h 35403"/>
                  <a:gd name="connsiteX8" fmla="*/ 35404 w 35403"/>
                  <a:gd name="connsiteY8" fmla="*/ 17702 h 35403"/>
                  <a:gd name="connsiteX9" fmla="*/ 33321 w 35403"/>
                  <a:gd name="connsiteY9" fmla="*/ 27073 h 35403"/>
                  <a:gd name="connsiteX10" fmla="*/ 27073 w 35403"/>
                  <a:gd name="connsiteY10" fmla="*/ 33321 h 35403"/>
                  <a:gd name="connsiteX11" fmla="*/ 17702 w 35403"/>
                  <a:gd name="connsiteY11" fmla="*/ 35404 h 35403"/>
                  <a:gd name="connsiteX12" fmla="*/ 8330 w 35403"/>
                  <a:gd name="connsiteY12" fmla="*/ 33321 h 35403"/>
                  <a:gd name="connsiteX13" fmla="*/ 23949 w 35403"/>
                  <a:gd name="connsiteY13" fmla="*/ 29156 h 35403"/>
                  <a:gd name="connsiteX14" fmla="*/ 28115 w 35403"/>
                  <a:gd name="connsiteY14" fmla="*/ 23950 h 35403"/>
                  <a:gd name="connsiteX15" fmla="*/ 30197 w 35403"/>
                  <a:gd name="connsiteY15" fmla="*/ 16661 h 35403"/>
                  <a:gd name="connsiteX16" fmla="*/ 28115 w 35403"/>
                  <a:gd name="connsiteY16" fmla="*/ 9372 h 35403"/>
                  <a:gd name="connsiteX17" fmla="*/ 23949 w 35403"/>
                  <a:gd name="connsiteY17" fmla="*/ 4165 h 35403"/>
                  <a:gd name="connsiteX18" fmla="*/ 17702 w 35403"/>
                  <a:gd name="connsiteY18" fmla="*/ 2083 h 35403"/>
                  <a:gd name="connsiteX19" fmla="*/ 11454 w 35403"/>
                  <a:gd name="connsiteY19" fmla="*/ 4165 h 35403"/>
                  <a:gd name="connsiteX20" fmla="*/ 6248 w 35403"/>
                  <a:gd name="connsiteY20" fmla="*/ 9372 h 35403"/>
                  <a:gd name="connsiteX21" fmla="*/ 4165 w 35403"/>
                  <a:gd name="connsiteY21" fmla="*/ 16661 h 35403"/>
                  <a:gd name="connsiteX22" fmla="*/ 6248 w 35403"/>
                  <a:gd name="connsiteY22" fmla="*/ 23950 h 35403"/>
                  <a:gd name="connsiteX23" fmla="*/ 11454 w 35403"/>
                  <a:gd name="connsiteY23" fmla="*/ 29156 h 35403"/>
                  <a:gd name="connsiteX24" fmla="*/ 17702 w 35403"/>
                  <a:gd name="connsiteY24" fmla="*/ 31239 h 35403"/>
                  <a:gd name="connsiteX25" fmla="*/ 23949 w 35403"/>
                  <a:gd name="connsiteY25" fmla="*/ 29156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5403" h="35403">
                    <a:moveTo>
                      <a:pt x="8330" y="33321"/>
                    </a:moveTo>
                    <a:cubicBezTo>
                      <a:pt x="5206" y="32280"/>
                      <a:pt x="3124" y="29156"/>
                      <a:pt x="2083" y="27073"/>
                    </a:cubicBezTo>
                    <a:cubicBezTo>
                      <a:pt x="1041" y="24991"/>
                      <a:pt x="0" y="20826"/>
                      <a:pt x="0" y="17702"/>
                    </a:cubicBezTo>
                    <a:cubicBezTo>
                      <a:pt x="0" y="14578"/>
                      <a:pt x="1041" y="11454"/>
                      <a:pt x="2083" y="8330"/>
                    </a:cubicBezTo>
                    <a:cubicBezTo>
                      <a:pt x="4165" y="5206"/>
                      <a:pt x="6248" y="3124"/>
                      <a:pt x="8330" y="2083"/>
                    </a:cubicBezTo>
                    <a:cubicBezTo>
                      <a:pt x="11454" y="1041"/>
                      <a:pt x="14578" y="0"/>
                      <a:pt x="17702" y="0"/>
                    </a:cubicBezTo>
                    <a:cubicBezTo>
                      <a:pt x="20826" y="0"/>
                      <a:pt x="23949" y="1041"/>
                      <a:pt x="27073" y="2083"/>
                    </a:cubicBezTo>
                    <a:cubicBezTo>
                      <a:pt x="30197" y="3124"/>
                      <a:pt x="32280" y="5206"/>
                      <a:pt x="33321" y="8330"/>
                    </a:cubicBezTo>
                    <a:cubicBezTo>
                      <a:pt x="34362" y="11454"/>
                      <a:pt x="35404" y="14578"/>
                      <a:pt x="35404" y="17702"/>
                    </a:cubicBezTo>
                    <a:cubicBezTo>
                      <a:pt x="35404" y="20826"/>
                      <a:pt x="34362" y="23950"/>
                      <a:pt x="33321" y="27073"/>
                    </a:cubicBezTo>
                    <a:cubicBezTo>
                      <a:pt x="32280" y="30197"/>
                      <a:pt x="29156" y="32280"/>
                      <a:pt x="27073" y="33321"/>
                    </a:cubicBezTo>
                    <a:cubicBezTo>
                      <a:pt x="23949" y="34363"/>
                      <a:pt x="20826" y="35404"/>
                      <a:pt x="17702" y="35404"/>
                    </a:cubicBezTo>
                    <a:cubicBezTo>
                      <a:pt x="14578" y="35404"/>
                      <a:pt x="11454" y="34363"/>
                      <a:pt x="8330" y="33321"/>
                    </a:cubicBezTo>
                    <a:close/>
                    <a:moveTo>
                      <a:pt x="23949" y="29156"/>
                    </a:moveTo>
                    <a:cubicBezTo>
                      <a:pt x="26032" y="28115"/>
                      <a:pt x="27073" y="26032"/>
                      <a:pt x="28115" y="23950"/>
                    </a:cubicBezTo>
                    <a:cubicBezTo>
                      <a:pt x="29156" y="21867"/>
                      <a:pt x="30197" y="19784"/>
                      <a:pt x="30197" y="16661"/>
                    </a:cubicBezTo>
                    <a:cubicBezTo>
                      <a:pt x="30197" y="13537"/>
                      <a:pt x="29156" y="11454"/>
                      <a:pt x="28115" y="9372"/>
                    </a:cubicBezTo>
                    <a:cubicBezTo>
                      <a:pt x="27073" y="7289"/>
                      <a:pt x="24991" y="5206"/>
                      <a:pt x="23949" y="4165"/>
                    </a:cubicBezTo>
                    <a:cubicBezTo>
                      <a:pt x="21867" y="3124"/>
                      <a:pt x="19784" y="2083"/>
                      <a:pt x="17702" y="2083"/>
                    </a:cubicBezTo>
                    <a:cubicBezTo>
                      <a:pt x="15619" y="2083"/>
                      <a:pt x="12495" y="3124"/>
                      <a:pt x="11454" y="4165"/>
                    </a:cubicBezTo>
                    <a:cubicBezTo>
                      <a:pt x="9372" y="5206"/>
                      <a:pt x="8330" y="7289"/>
                      <a:pt x="6248" y="9372"/>
                    </a:cubicBezTo>
                    <a:cubicBezTo>
                      <a:pt x="5206" y="11454"/>
                      <a:pt x="4165" y="13537"/>
                      <a:pt x="4165" y="16661"/>
                    </a:cubicBezTo>
                    <a:cubicBezTo>
                      <a:pt x="4165" y="19784"/>
                      <a:pt x="5206" y="21867"/>
                      <a:pt x="6248" y="23950"/>
                    </a:cubicBezTo>
                    <a:cubicBezTo>
                      <a:pt x="7289" y="26032"/>
                      <a:pt x="9372" y="28115"/>
                      <a:pt x="11454" y="29156"/>
                    </a:cubicBezTo>
                    <a:cubicBezTo>
                      <a:pt x="13537" y="30197"/>
                      <a:pt x="15619" y="31239"/>
                      <a:pt x="17702" y="31239"/>
                    </a:cubicBezTo>
                    <a:cubicBezTo>
                      <a:pt x="19784" y="31239"/>
                      <a:pt x="21867" y="30197"/>
                      <a:pt x="23949" y="29156"/>
                    </a:cubicBezTo>
                    <a:close/>
                  </a:path>
                </a:pathLst>
              </a:custGeom>
              <a:grpFill/>
              <a:ln w="10409" cap="flat">
                <a:noFill/>
                <a:prstDash val="solid"/>
                <a:miter/>
              </a:ln>
            </p:spPr>
            <p:txBody>
              <a:bodyPr rtlCol="0" anchor="ctr"/>
              <a:lstStyle/>
              <a:p>
                <a:endParaRPr lang="en-ID"/>
              </a:p>
            </p:txBody>
          </p:sp>
          <p:sp>
            <p:nvSpPr>
              <p:cNvPr id="179" name="Freeform: Shape 178">
                <a:extLst>
                  <a:ext uri="{FF2B5EF4-FFF2-40B4-BE49-F238E27FC236}">
                    <a16:creationId xmlns:a16="http://schemas.microsoft.com/office/drawing/2014/main" id="{77AED0E0-9A73-484E-A18F-30F13E6FA8B8}"/>
                  </a:ext>
                </a:extLst>
              </p:cNvPr>
              <p:cNvSpPr/>
              <p:nvPr/>
            </p:nvSpPr>
            <p:spPr>
              <a:xfrm>
                <a:off x="4966083" y="4198420"/>
                <a:ext cx="34362" cy="36444"/>
              </a:xfrm>
              <a:custGeom>
                <a:avLst/>
                <a:gdLst>
                  <a:gd name="connsiteX0" fmla="*/ 30197 w 34362"/>
                  <a:gd name="connsiteY0" fmla="*/ 4165 h 36444"/>
                  <a:gd name="connsiteX1" fmla="*/ 34362 w 34362"/>
                  <a:gd name="connsiteY1" fmla="*/ 15619 h 36444"/>
                  <a:gd name="connsiteX2" fmla="*/ 34362 w 34362"/>
                  <a:gd name="connsiteY2" fmla="*/ 36445 h 36444"/>
                  <a:gd name="connsiteX3" fmla="*/ 29156 w 34362"/>
                  <a:gd name="connsiteY3" fmla="*/ 36445 h 36444"/>
                  <a:gd name="connsiteX4" fmla="*/ 29156 w 34362"/>
                  <a:gd name="connsiteY4" fmla="*/ 16661 h 36444"/>
                  <a:gd name="connsiteX5" fmla="*/ 26032 w 34362"/>
                  <a:gd name="connsiteY5" fmla="*/ 8330 h 36444"/>
                  <a:gd name="connsiteX6" fmla="*/ 17702 w 34362"/>
                  <a:gd name="connsiteY6" fmla="*/ 5206 h 36444"/>
                  <a:gd name="connsiteX7" fmla="*/ 8330 w 34362"/>
                  <a:gd name="connsiteY7" fmla="*/ 8330 h 36444"/>
                  <a:gd name="connsiteX8" fmla="*/ 5206 w 34362"/>
                  <a:gd name="connsiteY8" fmla="*/ 17702 h 36444"/>
                  <a:gd name="connsiteX9" fmla="*/ 5206 w 34362"/>
                  <a:gd name="connsiteY9" fmla="*/ 36445 h 36444"/>
                  <a:gd name="connsiteX10" fmla="*/ 0 w 34362"/>
                  <a:gd name="connsiteY10" fmla="*/ 36445 h 36444"/>
                  <a:gd name="connsiteX11" fmla="*/ 0 w 34362"/>
                  <a:gd name="connsiteY11" fmla="*/ 1041 h 36444"/>
                  <a:gd name="connsiteX12" fmla="*/ 4165 w 34362"/>
                  <a:gd name="connsiteY12" fmla="*/ 1041 h 36444"/>
                  <a:gd name="connsiteX13" fmla="*/ 4165 w 34362"/>
                  <a:gd name="connsiteY13" fmla="*/ 7289 h 36444"/>
                  <a:gd name="connsiteX14" fmla="*/ 9372 w 34362"/>
                  <a:gd name="connsiteY14" fmla="*/ 2083 h 36444"/>
                  <a:gd name="connsiteX15" fmla="*/ 17702 w 34362"/>
                  <a:gd name="connsiteY15" fmla="*/ 0 h 36444"/>
                  <a:gd name="connsiteX16" fmla="*/ 30197 w 34362"/>
                  <a:gd name="connsiteY16" fmla="*/ 4165 h 3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362" h="36444">
                    <a:moveTo>
                      <a:pt x="30197" y="4165"/>
                    </a:moveTo>
                    <a:cubicBezTo>
                      <a:pt x="33321" y="6248"/>
                      <a:pt x="34362" y="10413"/>
                      <a:pt x="34362" y="15619"/>
                    </a:cubicBezTo>
                    <a:lnTo>
                      <a:pt x="34362" y="36445"/>
                    </a:lnTo>
                    <a:lnTo>
                      <a:pt x="29156" y="36445"/>
                    </a:lnTo>
                    <a:lnTo>
                      <a:pt x="29156" y="16661"/>
                    </a:lnTo>
                    <a:cubicBezTo>
                      <a:pt x="29156" y="12496"/>
                      <a:pt x="28115" y="10413"/>
                      <a:pt x="26032" y="8330"/>
                    </a:cubicBezTo>
                    <a:cubicBezTo>
                      <a:pt x="23949" y="6248"/>
                      <a:pt x="21867" y="5206"/>
                      <a:pt x="17702" y="5206"/>
                    </a:cubicBezTo>
                    <a:cubicBezTo>
                      <a:pt x="13537" y="5206"/>
                      <a:pt x="10413" y="6248"/>
                      <a:pt x="8330" y="8330"/>
                    </a:cubicBezTo>
                    <a:cubicBezTo>
                      <a:pt x="6248" y="10413"/>
                      <a:pt x="5206" y="13537"/>
                      <a:pt x="5206" y="17702"/>
                    </a:cubicBezTo>
                    <a:lnTo>
                      <a:pt x="5206" y="36445"/>
                    </a:lnTo>
                    <a:lnTo>
                      <a:pt x="0" y="36445"/>
                    </a:lnTo>
                    <a:lnTo>
                      <a:pt x="0" y="1041"/>
                    </a:lnTo>
                    <a:lnTo>
                      <a:pt x="4165" y="1041"/>
                    </a:lnTo>
                    <a:lnTo>
                      <a:pt x="4165" y="7289"/>
                    </a:lnTo>
                    <a:cubicBezTo>
                      <a:pt x="5206" y="5206"/>
                      <a:pt x="7289" y="3124"/>
                      <a:pt x="9372" y="2083"/>
                    </a:cubicBezTo>
                    <a:cubicBezTo>
                      <a:pt x="11454" y="1041"/>
                      <a:pt x="14578" y="0"/>
                      <a:pt x="17702" y="0"/>
                    </a:cubicBezTo>
                    <a:cubicBezTo>
                      <a:pt x="23949" y="0"/>
                      <a:pt x="27073" y="2083"/>
                      <a:pt x="30197" y="4165"/>
                    </a:cubicBezTo>
                    <a:close/>
                  </a:path>
                </a:pathLst>
              </a:custGeom>
              <a:grpFill/>
              <a:ln w="10409" cap="flat">
                <a:noFill/>
                <a:prstDash val="solid"/>
                <a:miter/>
              </a:ln>
            </p:spPr>
            <p:txBody>
              <a:bodyPr rtlCol="0" anchor="ctr"/>
              <a:lstStyle/>
              <a:p>
                <a:endParaRPr lang="en-ID"/>
              </a:p>
            </p:txBody>
          </p:sp>
        </p:grpSp>
      </p:grpSp>
      <p:grpSp>
        <p:nvGrpSpPr>
          <p:cNvPr id="10" name="Group 9">
            <a:extLst>
              <a:ext uri="{FF2B5EF4-FFF2-40B4-BE49-F238E27FC236}">
                <a16:creationId xmlns:a16="http://schemas.microsoft.com/office/drawing/2014/main" id="{A0B11CF3-222D-4309-887E-8CDBE447EC50}"/>
              </a:ext>
            </a:extLst>
          </p:cNvPr>
          <p:cNvGrpSpPr/>
          <p:nvPr/>
        </p:nvGrpSpPr>
        <p:grpSpPr>
          <a:xfrm>
            <a:off x="8969250" y="4909136"/>
            <a:ext cx="2270782" cy="521068"/>
            <a:chOff x="8969250" y="4909136"/>
            <a:chExt cx="2270782" cy="521068"/>
          </a:xfrm>
        </p:grpSpPr>
        <p:sp>
          <p:nvSpPr>
            <p:cNvPr id="186" name="Freeform: Shape 185">
              <a:extLst>
                <a:ext uri="{FF2B5EF4-FFF2-40B4-BE49-F238E27FC236}">
                  <a16:creationId xmlns:a16="http://schemas.microsoft.com/office/drawing/2014/main" id="{3B618F0D-3D9F-48DB-869F-65F38B7A947B}"/>
                </a:ext>
              </a:extLst>
            </p:cNvPr>
            <p:cNvSpPr/>
            <p:nvPr/>
          </p:nvSpPr>
          <p:spPr>
            <a:xfrm>
              <a:off x="9986391" y="4909136"/>
              <a:ext cx="1253641" cy="521068"/>
            </a:xfrm>
            <a:custGeom>
              <a:avLst/>
              <a:gdLst>
                <a:gd name="connsiteX0" fmla="*/ 0 w 678918"/>
                <a:gd name="connsiteY0" fmla="*/ 0 h 282188"/>
                <a:gd name="connsiteX1" fmla="*/ 678918 w 678918"/>
                <a:gd name="connsiteY1" fmla="*/ 0 h 282188"/>
                <a:gd name="connsiteX2" fmla="*/ 678918 w 678918"/>
                <a:gd name="connsiteY2" fmla="*/ 282189 h 282188"/>
                <a:gd name="connsiteX3" fmla="*/ 0 w 678918"/>
                <a:gd name="connsiteY3" fmla="*/ 282189 h 282188"/>
              </a:gdLst>
              <a:ahLst/>
              <a:cxnLst>
                <a:cxn ang="0">
                  <a:pos x="connsiteX0" y="connsiteY0"/>
                </a:cxn>
                <a:cxn ang="0">
                  <a:pos x="connsiteX1" y="connsiteY1"/>
                </a:cxn>
                <a:cxn ang="0">
                  <a:pos x="connsiteX2" y="connsiteY2"/>
                </a:cxn>
                <a:cxn ang="0">
                  <a:pos x="connsiteX3" y="connsiteY3"/>
                </a:cxn>
              </a:cxnLst>
              <a:rect l="l" t="t" r="r" b="b"/>
              <a:pathLst>
                <a:path w="678918" h="282188">
                  <a:moveTo>
                    <a:pt x="0" y="0"/>
                  </a:moveTo>
                  <a:lnTo>
                    <a:pt x="678918" y="0"/>
                  </a:lnTo>
                  <a:lnTo>
                    <a:pt x="678918" y="282189"/>
                  </a:lnTo>
                  <a:lnTo>
                    <a:pt x="0" y="282189"/>
                  </a:lnTo>
                  <a:close/>
                </a:path>
              </a:pathLst>
            </a:custGeom>
            <a:solidFill>
              <a:schemeClr val="tx1"/>
            </a:solidFill>
            <a:ln w="10409" cap="flat">
              <a:noFill/>
              <a:prstDash val="solid"/>
              <a:miter/>
            </a:ln>
          </p:spPr>
          <p:txBody>
            <a:bodyPr rtlCol="0" anchor="ctr"/>
            <a:lstStyle/>
            <a:p>
              <a:endParaRPr lang="en-ID"/>
            </a:p>
          </p:txBody>
        </p:sp>
        <p:grpSp>
          <p:nvGrpSpPr>
            <p:cNvPr id="187" name="Graphic 4">
              <a:extLst>
                <a:ext uri="{FF2B5EF4-FFF2-40B4-BE49-F238E27FC236}">
                  <a16:creationId xmlns:a16="http://schemas.microsoft.com/office/drawing/2014/main" id="{82B8488B-B953-4659-8A6A-52C57E925E9D}"/>
                </a:ext>
              </a:extLst>
            </p:cNvPr>
            <p:cNvGrpSpPr/>
            <p:nvPr/>
          </p:nvGrpSpPr>
          <p:grpSpPr>
            <a:xfrm>
              <a:off x="8969250" y="5105259"/>
              <a:ext cx="751799" cy="144206"/>
              <a:chOff x="6639429" y="4891917"/>
              <a:chExt cx="407142" cy="78096"/>
            </a:xfrm>
            <a:solidFill>
              <a:schemeClr val="tx1"/>
            </a:solidFill>
          </p:grpSpPr>
          <p:sp>
            <p:nvSpPr>
              <p:cNvPr id="196" name="Freeform: Shape 195">
                <a:extLst>
                  <a:ext uri="{FF2B5EF4-FFF2-40B4-BE49-F238E27FC236}">
                    <a16:creationId xmlns:a16="http://schemas.microsoft.com/office/drawing/2014/main" id="{800BEF1F-1814-462F-BABE-AE9913FDBD43}"/>
                  </a:ext>
                </a:extLst>
              </p:cNvPr>
              <p:cNvSpPr/>
              <p:nvPr/>
            </p:nvSpPr>
            <p:spPr>
              <a:xfrm>
                <a:off x="6639429" y="4893833"/>
                <a:ext cx="43734" cy="76180"/>
              </a:xfrm>
              <a:custGeom>
                <a:avLst/>
                <a:gdLst>
                  <a:gd name="connsiteX0" fmla="*/ 27073 w 43734"/>
                  <a:gd name="connsiteY0" fmla="*/ 167 h 76180"/>
                  <a:gd name="connsiteX1" fmla="*/ 32280 w 43734"/>
                  <a:gd name="connsiteY1" fmla="*/ 3290 h 76180"/>
                  <a:gd name="connsiteX2" fmla="*/ 35404 w 43734"/>
                  <a:gd name="connsiteY2" fmla="*/ 4332 h 76180"/>
                  <a:gd name="connsiteX3" fmla="*/ 36445 w 43734"/>
                  <a:gd name="connsiteY3" fmla="*/ 3290 h 76180"/>
                  <a:gd name="connsiteX4" fmla="*/ 37486 w 43734"/>
                  <a:gd name="connsiteY4" fmla="*/ 167 h 76180"/>
                  <a:gd name="connsiteX5" fmla="*/ 39569 w 43734"/>
                  <a:gd name="connsiteY5" fmla="*/ 167 h 76180"/>
                  <a:gd name="connsiteX6" fmla="*/ 39569 w 43734"/>
                  <a:gd name="connsiteY6" fmla="*/ 20992 h 76180"/>
                  <a:gd name="connsiteX7" fmla="*/ 37486 w 43734"/>
                  <a:gd name="connsiteY7" fmla="*/ 20992 h 76180"/>
                  <a:gd name="connsiteX8" fmla="*/ 32280 w 43734"/>
                  <a:gd name="connsiteY8" fmla="*/ 7455 h 76180"/>
                  <a:gd name="connsiteX9" fmla="*/ 20826 w 43734"/>
                  <a:gd name="connsiteY9" fmla="*/ 2249 h 76180"/>
                  <a:gd name="connsiteX10" fmla="*/ 11454 w 43734"/>
                  <a:gd name="connsiteY10" fmla="*/ 5373 h 76180"/>
                  <a:gd name="connsiteX11" fmla="*/ 8330 w 43734"/>
                  <a:gd name="connsiteY11" fmla="*/ 13703 h 76180"/>
                  <a:gd name="connsiteX12" fmla="*/ 10413 w 43734"/>
                  <a:gd name="connsiteY12" fmla="*/ 19951 h 76180"/>
                  <a:gd name="connsiteX13" fmla="*/ 14578 w 43734"/>
                  <a:gd name="connsiteY13" fmla="*/ 25157 h 76180"/>
                  <a:gd name="connsiteX14" fmla="*/ 21867 w 43734"/>
                  <a:gd name="connsiteY14" fmla="*/ 30364 h 76180"/>
                  <a:gd name="connsiteX15" fmla="*/ 24991 w 43734"/>
                  <a:gd name="connsiteY15" fmla="*/ 32447 h 76180"/>
                  <a:gd name="connsiteX16" fmla="*/ 35404 w 43734"/>
                  <a:gd name="connsiteY16" fmla="*/ 39735 h 76180"/>
                  <a:gd name="connsiteX17" fmla="*/ 41651 w 43734"/>
                  <a:gd name="connsiteY17" fmla="*/ 47024 h 76180"/>
                  <a:gd name="connsiteX18" fmla="*/ 43734 w 43734"/>
                  <a:gd name="connsiteY18" fmla="*/ 56396 h 76180"/>
                  <a:gd name="connsiteX19" fmla="*/ 37486 w 43734"/>
                  <a:gd name="connsiteY19" fmla="*/ 70974 h 76180"/>
                  <a:gd name="connsiteX20" fmla="*/ 21867 w 43734"/>
                  <a:gd name="connsiteY20" fmla="*/ 76180 h 76180"/>
                  <a:gd name="connsiteX21" fmla="*/ 13537 w 43734"/>
                  <a:gd name="connsiteY21" fmla="*/ 75139 h 76180"/>
                  <a:gd name="connsiteX22" fmla="*/ 7289 w 43734"/>
                  <a:gd name="connsiteY22" fmla="*/ 72015 h 76180"/>
                  <a:gd name="connsiteX23" fmla="*/ 4165 w 43734"/>
                  <a:gd name="connsiteY23" fmla="*/ 70974 h 76180"/>
                  <a:gd name="connsiteX24" fmla="*/ 3124 w 43734"/>
                  <a:gd name="connsiteY24" fmla="*/ 72015 h 76180"/>
                  <a:gd name="connsiteX25" fmla="*/ 2083 w 43734"/>
                  <a:gd name="connsiteY25" fmla="*/ 75139 h 76180"/>
                  <a:gd name="connsiteX26" fmla="*/ 0 w 43734"/>
                  <a:gd name="connsiteY26" fmla="*/ 75139 h 76180"/>
                  <a:gd name="connsiteX27" fmla="*/ 0 w 43734"/>
                  <a:gd name="connsiteY27" fmla="*/ 51190 h 76180"/>
                  <a:gd name="connsiteX28" fmla="*/ 2083 w 43734"/>
                  <a:gd name="connsiteY28" fmla="*/ 51190 h 76180"/>
                  <a:gd name="connsiteX29" fmla="*/ 7289 w 43734"/>
                  <a:gd name="connsiteY29" fmla="*/ 67850 h 76180"/>
                  <a:gd name="connsiteX30" fmla="*/ 20826 w 43734"/>
                  <a:gd name="connsiteY30" fmla="*/ 74098 h 76180"/>
                  <a:gd name="connsiteX31" fmla="*/ 30198 w 43734"/>
                  <a:gd name="connsiteY31" fmla="*/ 70974 h 76180"/>
                  <a:gd name="connsiteX32" fmla="*/ 34363 w 43734"/>
                  <a:gd name="connsiteY32" fmla="*/ 60561 h 76180"/>
                  <a:gd name="connsiteX33" fmla="*/ 30198 w 43734"/>
                  <a:gd name="connsiteY33" fmla="*/ 51190 h 76180"/>
                  <a:gd name="connsiteX34" fmla="*/ 18743 w 43734"/>
                  <a:gd name="connsiteY34" fmla="*/ 41818 h 76180"/>
                  <a:gd name="connsiteX35" fmla="*/ 9372 w 43734"/>
                  <a:gd name="connsiteY35" fmla="*/ 35570 h 76180"/>
                  <a:gd name="connsiteX36" fmla="*/ 3124 w 43734"/>
                  <a:gd name="connsiteY36" fmla="*/ 28281 h 76180"/>
                  <a:gd name="connsiteX37" fmla="*/ 1041 w 43734"/>
                  <a:gd name="connsiteY37" fmla="*/ 18910 h 76180"/>
                  <a:gd name="connsiteX38" fmla="*/ 6248 w 43734"/>
                  <a:gd name="connsiteY38" fmla="*/ 6414 h 76180"/>
                  <a:gd name="connsiteX39" fmla="*/ 19785 w 43734"/>
                  <a:gd name="connsiteY39" fmla="*/ 2249 h 76180"/>
                  <a:gd name="connsiteX40" fmla="*/ 27073 w 43734"/>
                  <a:gd name="connsiteY40" fmla="*/ 167 h 76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3734" h="76180">
                    <a:moveTo>
                      <a:pt x="27073" y="167"/>
                    </a:moveTo>
                    <a:cubicBezTo>
                      <a:pt x="29156" y="1208"/>
                      <a:pt x="30198" y="2249"/>
                      <a:pt x="32280" y="3290"/>
                    </a:cubicBezTo>
                    <a:cubicBezTo>
                      <a:pt x="33321" y="4332"/>
                      <a:pt x="35404" y="4332"/>
                      <a:pt x="35404" y="4332"/>
                    </a:cubicBezTo>
                    <a:cubicBezTo>
                      <a:pt x="36445" y="4332"/>
                      <a:pt x="36445" y="4332"/>
                      <a:pt x="36445" y="3290"/>
                    </a:cubicBezTo>
                    <a:cubicBezTo>
                      <a:pt x="36445" y="2249"/>
                      <a:pt x="37486" y="1208"/>
                      <a:pt x="37486" y="167"/>
                    </a:cubicBezTo>
                    <a:lnTo>
                      <a:pt x="39569" y="167"/>
                    </a:lnTo>
                    <a:cubicBezTo>
                      <a:pt x="39569" y="4332"/>
                      <a:pt x="39569" y="10579"/>
                      <a:pt x="39569" y="20992"/>
                    </a:cubicBezTo>
                    <a:lnTo>
                      <a:pt x="37486" y="20992"/>
                    </a:lnTo>
                    <a:cubicBezTo>
                      <a:pt x="37486" y="15786"/>
                      <a:pt x="35404" y="10579"/>
                      <a:pt x="32280" y="7455"/>
                    </a:cubicBezTo>
                    <a:cubicBezTo>
                      <a:pt x="29156" y="3290"/>
                      <a:pt x="26032" y="2249"/>
                      <a:pt x="20826" y="2249"/>
                    </a:cubicBezTo>
                    <a:cubicBezTo>
                      <a:pt x="17702" y="2249"/>
                      <a:pt x="14578" y="3290"/>
                      <a:pt x="11454" y="5373"/>
                    </a:cubicBezTo>
                    <a:cubicBezTo>
                      <a:pt x="9372" y="7455"/>
                      <a:pt x="8330" y="10579"/>
                      <a:pt x="8330" y="13703"/>
                    </a:cubicBezTo>
                    <a:cubicBezTo>
                      <a:pt x="8330" y="15786"/>
                      <a:pt x="9372" y="18910"/>
                      <a:pt x="10413" y="19951"/>
                    </a:cubicBezTo>
                    <a:cubicBezTo>
                      <a:pt x="11454" y="22034"/>
                      <a:pt x="13537" y="23075"/>
                      <a:pt x="14578" y="25157"/>
                    </a:cubicBezTo>
                    <a:cubicBezTo>
                      <a:pt x="16661" y="26199"/>
                      <a:pt x="18743" y="28281"/>
                      <a:pt x="21867" y="30364"/>
                    </a:cubicBezTo>
                    <a:lnTo>
                      <a:pt x="24991" y="32447"/>
                    </a:lnTo>
                    <a:cubicBezTo>
                      <a:pt x="29156" y="35570"/>
                      <a:pt x="32280" y="37653"/>
                      <a:pt x="35404" y="39735"/>
                    </a:cubicBezTo>
                    <a:cubicBezTo>
                      <a:pt x="37486" y="41818"/>
                      <a:pt x="39569" y="43900"/>
                      <a:pt x="41651" y="47024"/>
                    </a:cubicBezTo>
                    <a:cubicBezTo>
                      <a:pt x="42693" y="49107"/>
                      <a:pt x="43734" y="52231"/>
                      <a:pt x="43734" y="56396"/>
                    </a:cubicBezTo>
                    <a:cubicBezTo>
                      <a:pt x="43734" y="62644"/>
                      <a:pt x="41651" y="66809"/>
                      <a:pt x="37486" y="70974"/>
                    </a:cubicBezTo>
                    <a:cubicBezTo>
                      <a:pt x="33321" y="74098"/>
                      <a:pt x="28115" y="76180"/>
                      <a:pt x="21867" y="76180"/>
                    </a:cubicBezTo>
                    <a:cubicBezTo>
                      <a:pt x="18743" y="76180"/>
                      <a:pt x="15619" y="76180"/>
                      <a:pt x="13537" y="75139"/>
                    </a:cubicBezTo>
                    <a:cubicBezTo>
                      <a:pt x="11454" y="74098"/>
                      <a:pt x="9372" y="73057"/>
                      <a:pt x="7289" y="72015"/>
                    </a:cubicBezTo>
                    <a:cubicBezTo>
                      <a:pt x="6248" y="70974"/>
                      <a:pt x="4165" y="70974"/>
                      <a:pt x="4165" y="70974"/>
                    </a:cubicBezTo>
                    <a:cubicBezTo>
                      <a:pt x="3124" y="70974"/>
                      <a:pt x="3124" y="70974"/>
                      <a:pt x="3124" y="72015"/>
                    </a:cubicBezTo>
                    <a:cubicBezTo>
                      <a:pt x="3124" y="73057"/>
                      <a:pt x="2083" y="74098"/>
                      <a:pt x="2083" y="75139"/>
                    </a:cubicBezTo>
                    <a:lnTo>
                      <a:pt x="0" y="75139"/>
                    </a:lnTo>
                    <a:cubicBezTo>
                      <a:pt x="0" y="70974"/>
                      <a:pt x="0" y="63685"/>
                      <a:pt x="0" y="51190"/>
                    </a:cubicBezTo>
                    <a:lnTo>
                      <a:pt x="2083" y="51190"/>
                    </a:lnTo>
                    <a:cubicBezTo>
                      <a:pt x="2083" y="58479"/>
                      <a:pt x="4165" y="63685"/>
                      <a:pt x="7289" y="67850"/>
                    </a:cubicBezTo>
                    <a:cubicBezTo>
                      <a:pt x="10413" y="72015"/>
                      <a:pt x="14578" y="74098"/>
                      <a:pt x="20826" y="74098"/>
                    </a:cubicBezTo>
                    <a:cubicBezTo>
                      <a:pt x="23950" y="74098"/>
                      <a:pt x="27073" y="73057"/>
                      <a:pt x="30198" y="70974"/>
                    </a:cubicBezTo>
                    <a:cubicBezTo>
                      <a:pt x="32280" y="68892"/>
                      <a:pt x="34363" y="65767"/>
                      <a:pt x="34363" y="60561"/>
                    </a:cubicBezTo>
                    <a:cubicBezTo>
                      <a:pt x="34363" y="56396"/>
                      <a:pt x="33321" y="53272"/>
                      <a:pt x="30198" y="51190"/>
                    </a:cubicBezTo>
                    <a:cubicBezTo>
                      <a:pt x="28115" y="48066"/>
                      <a:pt x="23950" y="45983"/>
                      <a:pt x="18743" y="41818"/>
                    </a:cubicBezTo>
                    <a:cubicBezTo>
                      <a:pt x="14578" y="39735"/>
                      <a:pt x="11454" y="37653"/>
                      <a:pt x="9372" y="35570"/>
                    </a:cubicBezTo>
                    <a:cubicBezTo>
                      <a:pt x="7289" y="33488"/>
                      <a:pt x="5206" y="31405"/>
                      <a:pt x="3124" y="28281"/>
                    </a:cubicBezTo>
                    <a:cubicBezTo>
                      <a:pt x="2083" y="25157"/>
                      <a:pt x="1041" y="22034"/>
                      <a:pt x="1041" y="18910"/>
                    </a:cubicBezTo>
                    <a:cubicBezTo>
                      <a:pt x="1041" y="13703"/>
                      <a:pt x="3124" y="8497"/>
                      <a:pt x="6248" y="6414"/>
                    </a:cubicBezTo>
                    <a:cubicBezTo>
                      <a:pt x="9372" y="3290"/>
                      <a:pt x="14578" y="2249"/>
                      <a:pt x="19785" y="2249"/>
                    </a:cubicBezTo>
                    <a:cubicBezTo>
                      <a:pt x="22908" y="-875"/>
                      <a:pt x="24991" y="167"/>
                      <a:pt x="27073" y="167"/>
                    </a:cubicBezTo>
                    <a:close/>
                  </a:path>
                </a:pathLst>
              </a:custGeom>
              <a:solidFill>
                <a:schemeClr val="tx1"/>
              </a:solidFill>
              <a:ln w="10409" cap="flat">
                <a:noFill/>
                <a:prstDash val="solid"/>
                <a:miter/>
              </a:ln>
            </p:spPr>
            <p:txBody>
              <a:bodyPr rtlCol="0" anchor="ctr"/>
              <a:lstStyle/>
              <a:p>
                <a:endParaRPr lang="en-ID"/>
              </a:p>
            </p:txBody>
          </p:sp>
          <p:sp>
            <p:nvSpPr>
              <p:cNvPr id="197" name="Freeform: Shape 196">
                <a:extLst>
                  <a:ext uri="{FF2B5EF4-FFF2-40B4-BE49-F238E27FC236}">
                    <a16:creationId xmlns:a16="http://schemas.microsoft.com/office/drawing/2014/main" id="{B34A97FB-AE67-4383-B46E-149C6B3ED823}"/>
                  </a:ext>
                </a:extLst>
              </p:cNvPr>
              <p:cNvSpPr/>
              <p:nvPr/>
            </p:nvSpPr>
            <p:spPr>
              <a:xfrm>
                <a:off x="6700865" y="4893999"/>
                <a:ext cx="66642" cy="70807"/>
              </a:xfrm>
              <a:custGeom>
                <a:avLst/>
                <a:gdLst>
                  <a:gd name="connsiteX0" fmla="*/ 61436 w 66642"/>
                  <a:gd name="connsiteY0" fmla="*/ 3124 h 70807"/>
                  <a:gd name="connsiteX1" fmla="*/ 59353 w 66642"/>
                  <a:gd name="connsiteY1" fmla="*/ 5206 h 70807"/>
                  <a:gd name="connsiteX2" fmla="*/ 58312 w 66642"/>
                  <a:gd name="connsiteY2" fmla="*/ 10413 h 70807"/>
                  <a:gd name="connsiteX3" fmla="*/ 58312 w 66642"/>
                  <a:gd name="connsiteY3" fmla="*/ 60394 h 70807"/>
                  <a:gd name="connsiteX4" fmla="*/ 59353 w 66642"/>
                  <a:gd name="connsiteY4" fmla="*/ 65601 h 70807"/>
                  <a:gd name="connsiteX5" fmla="*/ 61436 w 66642"/>
                  <a:gd name="connsiteY5" fmla="*/ 67684 h 70807"/>
                  <a:gd name="connsiteX6" fmla="*/ 66642 w 66642"/>
                  <a:gd name="connsiteY6" fmla="*/ 68725 h 70807"/>
                  <a:gd name="connsiteX7" fmla="*/ 66642 w 66642"/>
                  <a:gd name="connsiteY7" fmla="*/ 70807 h 70807"/>
                  <a:gd name="connsiteX8" fmla="*/ 54147 w 66642"/>
                  <a:gd name="connsiteY8" fmla="*/ 70807 h 70807"/>
                  <a:gd name="connsiteX9" fmla="*/ 41651 w 66642"/>
                  <a:gd name="connsiteY9" fmla="*/ 70807 h 70807"/>
                  <a:gd name="connsiteX10" fmla="*/ 41651 w 66642"/>
                  <a:gd name="connsiteY10" fmla="*/ 68725 h 70807"/>
                  <a:gd name="connsiteX11" fmla="*/ 46858 w 66642"/>
                  <a:gd name="connsiteY11" fmla="*/ 67684 h 70807"/>
                  <a:gd name="connsiteX12" fmla="*/ 48940 w 66642"/>
                  <a:gd name="connsiteY12" fmla="*/ 65601 h 70807"/>
                  <a:gd name="connsiteX13" fmla="*/ 49982 w 66642"/>
                  <a:gd name="connsiteY13" fmla="*/ 60394 h 70807"/>
                  <a:gd name="connsiteX14" fmla="*/ 49982 w 66642"/>
                  <a:gd name="connsiteY14" fmla="*/ 36445 h 70807"/>
                  <a:gd name="connsiteX15" fmla="*/ 16660 w 66642"/>
                  <a:gd name="connsiteY15" fmla="*/ 36445 h 70807"/>
                  <a:gd name="connsiteX16" fmla="*/ 16660 w 66642"/>
                  <a:gd name="connsiteY16" fmla="*/ 60394 h 70807"/>
                  <a:gd name="connsiteX17" fmla="*/ 17702 w 66642"/>
                  <a:gd name="connsiteY17" fmla="*/ 65601 h 70807"/>
                  <a:gd name="connsiteX18" fmla="*/ 19784 w 66642"/>
                  <a:gd name="connsiteY18" fmla="*/ 67684 h 70807"/>
                  <a:gd name="connsiteX19" fmla="*/ 24991 w 66642"/>
                  <a:gd name="connsiteY19" fmla="*/ 68725 h 70807"/>
                  <a:gd name="connsiteX20" fmla="*/ 24991 w 66642"/>
                  <a:gd name="connsiteY20" fmla="*/ 70807 h 70807"/>
                  <a:gd name="connsiteX21" fmla="*/ 12495 w 66642"/>
                  <a:gd name="connsiteY21" fmla="*/ 70807 h 70807"/>
                  <a:gd name="connsiteX22" fmla="*/ 0 w 66642"/>
                  <a:gd name="connsiteY22" fmla="*/ 70807 h 70807"/>
                  <a:gd name="connsiteX23" fmla="*/ 0 w 66642"/>
                  <a:gd name="connsiteY23" fmla="*/ 68725 h 70807"/>
                  <a:gd name="connsiteX24" fmla="*/ 5206 w 66642"/>
                  <a:gd name="connsiteY24" fmla="*/ 67684 h 70807"/>
                  <a:gd name="connsiteX25" fmla="*/ 7289 w 66642"/>
                  <a:gd name="connsiteY25" fmla="*/ 65601 h 70807"/>
                  <a:gd name="connsiteX26" fmla="*/ 8330 w 66642"/>
                  <a:gd name="connsiteY26" fmla="*/ 60394 h 70807"/>
                  <a:gd name="connsiteX27" fmla="*/ 8330 w 66642"/>
                  <a:gd name="connsiteY27" fmla="*/ 10413 h 70807"/>
                  <a:gd name="connsiteX28" fmla="*/ 7289 w 66642"/>
                  <a:gd name="connsiteY28" fmla="*/ 5206 h 70807"/>
                  <a:gd name="connsiteX29" fmla="*/ 5206 w 66642"/>
                  <a:gd name="connsiteY29" fmla="*/ 3124 h 70807"/>
                  <a:gd name="connsiteX30" fmla="*/ 0 w 66642"/>
                  <a:gd name="connsiteY30" fmla="*/ 2082 h 70807"/>
                  <a:gd name="connsiteX31" fmla="*/ 0 w 66642"/>
                  <a:gd name="connsiteY31" fmla="*/ 0 h 70807"/>
                  <a:gd name="connsiteX32" fmla="*/ 12495 w 66642"/>
                  <a:gd name="connsiteY32" fmla="*/ 0 h 70807"/>
                  <a:gd name="connsiteX33" fmla="*/ 24991 w 66642"/>
                  <a:gd name="connsiteY33" fmla="*/ 0 h 70807"/>
                  <a:gd name="connsiteX34" fmla="*/ 24991 w 66642"/>
                  <a:gd name="connsiteY34" fmla="*/ 2082 h 70807"/>
                  <a:gd name="connsiteX35" fmla="*/ 19784 w 66642"/>
                  <a:gd name="connsiteY35" fmla="*/ 3124 h 70807"/>
                  <a:gd name="connsiteX36" fmla="*/ 17702 w 66642"/>
                  <a:gd name="connsiteY36" fmla="*/ 5206 h 70807"/>
                  <a:gd name="connsiteX37" fmla="*/ 16660 w 66642"/>
                  <a:gd name="connsiteY37" fmla="*/ 10413 h 70807"/>
                  <a:gd name="connsiteX38" fmla="*/ 16660 w 66642"/>
                  <a:gd name="connsiteY38" fmla="*/ 34362 h 70807"/>
                  <a:gd name="connsiteX39" fmla="*/ 49982 w 66642"/>
                  <a:gd name="connsiteY39" fmla="*/ 34362 h 70807"/>
                  <a:gd name="connsiteX40" fmla="*/ 49982 w 66642"/>
                  <a:gd name="connsiteY40" fmla="*/ 10413 h 70807"/>
                  <a:gd name="connsiteX41" fmla="*/ 48940 w 66642"/>
                  <a:gd name="connsiteY41" fmla="*/ 5206 h 70807"/>
                  <a:gd name="connsiteX42" fmla="*/ 46858 w 66642"/>
                  <a:gd name="connsiteY42" fmla="*/ 3124 h 70807"/>
                  <a:gd name="connsiteX43" fmla="*/ 41651 w 66642"/>
                  <a:gd name="connsiteY43" fmla="*/ 2082 h 70807"/>
                  <a:gd name="connsiteX44" fmla="*/ 41651 w 66642"/>
                  <a:gd name="connsiteY44" fmla="*/ 0 h 70807"/>
                  <a:gd name="connsiteX45" fmla="*/ 54147 w 66642"/>
                  <a:gd name="connsiteY45" fmla="*/ 0 h 70807"/>
                  <a:gd name="connsiteX46" fmla="*/ 66642 w 66642"/>
                  <a:gd name="connsiteY46" fmla="*/ 0 h 70807"/>
                  <a:gd name="connsiteX47" fmla="*/ 66642 w 66642"/>
                  <a:gd name="connsiteY47" fmla="*/ 2082 h 70807"/>
                  <a:gd name="connsiteX48" fmla="*/ 61436 w 66642"/>
                  <a:gd name="connsiteY48" fmla="*/ 3124 h 7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6642" h="70807">
                    <a:moveTo>
                      <a:pt x="61436" y="3124"/>
                    </a:moveTo>
                    <a:cubicBezTo>
                      <a:pt x="60394" y="3124"/>
                      <a:pt x="59353" y="4165"/>
                      <a:pt x="59353" y="5206"/>
                    </a:cubicBezTo>
                    <a:cubicBezTo>
                      <a:pt x="59353" y="6248"/>
                      <a:pt x="58312" y="8330"/>
                      <a:pt x="58312" y="10413"/>
                    </a:cubicBezTo>
                    <a:lnTo>
                      <a:pt x="58312" y="60394"/>
                    </a:lnTo>
                    <a:cubicBezTo>
                      <a:pt x="58312" y="62477"/>
                      <a:pt x="58312" y="64559"/>
                      <a:pt x="59353" y="65601"/>
                    </a:cubicBezTo>
                    <a:cubicBezTo>
                      <a:pt x="59353" y="66642"/>
                      <a:pt x="60394" y="67684"/>
                      <a:pt x="61436" y="67684"/>
                    </a:cubicBezTo>
                    <a:cubicBezTo>
                      <a:pt x="62477" y="67684"/>
                      <a:pt x="64560" y="68725"/>
                      <a:pt x="66642" y="68725"/>
                    </a:cubicBezTo>
                    <a:lnTo>
                      <a:pt x="66642" y="70807"/>
                    </a:lnTo>
                    <a:cubicBezTo>
                      <a:pt x="63518" y="70807"/>
                      <a:pt x="59353" y="70807"/>
                      <a:pt x="54147" y="70807"/>
                    </a:cubicBezTo>
                    <a:cubicBezTo>
                      <a:pt x="48940" y="70807"/>
                      <a:pt x="44775" y="70807"/>
                      <a:pt x="41651" y="70807"/>
                    </a:cubicBezTo>
                    <a:lnTo>
                      <a:pt x="41651" y="68725"/>
                    </a:lnTo>
                    <a:cubicBezTo>
                      <a:pt x="43734" y="68725"/>
                      <a:pt x="45816" y="68725"/>
                      <a:pt x="46858" y="67684"/>
                    </a:cubicBezTo>
                    <a:cubicBezTo>
                      <a:pt x="47899" y="67684"/>
                      <a:pt x="48940" y="66642"/>
                      <a:pt x="48940" y="65601"/>
                    </a:cubicBezTo>
                    <a:cubicBezTo>
                      <a:pt x="48940" y="64559"/>
                      <a:pt x="49982" y="62477"/>
                      <a:pt x="49982" y="60394"/>
                    </a:cubicBezTo>
                    <a:lnTo>
                      <a:pt x="49982" y="36445"/>
                    </a:lnTo>
                    <a:lnTo>
                      <a:pt x="16660" y="36445"/>
                    </a:lnTo>
                    <a:lnTo>
                      <a:pt x="16660" y="60394"/>
                    </a:lnTo>
                    <a:cubicBezTo>
                      <a:pt x="16660" y="62477"/>
                      <a:pt x="16660" y="64559"/>
                      <a:pt x="17702" y="65601"/>
                    </a:cubicBezTo>
                    <a:cubicBezTo>
                      <a:pt x="17702" y="66642"/>
                      <a:pt x="18743" y="67684"/>
                      <a:pt x="19784" y="67684"/>
                    </a:cubicBezTo>
                    <a:cubicBezTo>
                      <a:pt x="20826" y="67684"/>
                      <a:pt x="22908" y="68725"/>
                      <a:pt x="24991" y="68725"/>
                    </a:cubicBezTo>
                    <a:lnTo>
                      <a:pt x="24991" y="70807"/>
                    </a:lnTo>
                    <a:cubicBezTo>
                      <a:pt x="21867" y="70807"/>
                      <a:pt x="17702" y="70807"/>
                      <a:pt x="12495" y="70807"/>
                    </a:cubicBezTo>
                    <a:cubicBezTo>
                      <a:pt x="6247" y="70807"/>
                      <a:pt x="2082" y="70807"/>
                      <a:pt x="0" y="70807"/>
                    </a:cubicBezTo>
                    <a:lnTo>
                      <a:pt x="0" y="68725"/>
                    </a:lnTo>
                    <a:cubicBezTo>
                      <a:pt x="2082" y="68725"/>
                      <a:pt x="4165" y="68725"/>
                      <a:pt x="5206" y="67684"/>
                    </a:cubicBezTo>
                    <a:cubicBezTo>
                      <a:pt x="6247" y="67684"/>
                      <a:pt x="7289" y="66642"/>
                      <a:pt x="7289" y="65601"/>
                    </a:cubicBezTo>
                    <a:cubicBezTo>
                      <a:pt x="7289" y="64559"/>
                      <a:pt x="8330" y="62477"/>
                      <a:pt x="8330" y="60394"/>
                    </a:cubicBezTo>
                    <a:lnTo>
                      <a:pt x="8330" y="10413"/>
                    </a:lnTo>
                    <a:cubicBezTo>
                      <a:pt x="8330" y="8330"/>
                      <a:pt x="8330" y="6248"/>
                      <a:pt x="7289" y="5206"/>
                    </a:cubicBezTo>
                    <a:cubicBezTo>
                      <a:pt x="7289" y="4165"/>
                      <a:pt x="6247" y="3124"/>
                      <a:pt x="5206" y="3124"/>
                    </a:cubicBezTo>
                    <a:cubicBezTo>
                      <a:pt x="4165" y="3124"/>
                      <a:pt x="2082" y="2082"/>
                      <a:pt x="0" y="2082"/>
                    </a:cubicBezTo>
                    <a:lnTo>
                      <a:pt x="0" y="0"/>
                    </a:lnTo>
                    <a:cubicBezTo>
                      <a:pt x="3124" y="0"/>
                      <a:pt x="7289" y="0"/>
                      <a:pt x="12495" y="0"/>
                    </a:cubicBezTo>
                    <a:cubicBezTo>
                      <a:pt x="17702" y="0"/>
                      <a:pt x="21867" y="0"/>
                      <a:pt x="24991" y="0"/>
                    </a:cubicBezTo>
                    <a:lnTo>
                      <a:pt x="24991" y="2082"/>
                    </a:lnTo>
                    <a:cubicBezTo>
                      <a:pt x="22908" y="2082"/>
                      <a:pt x="20826" y="2082"/>
                      <a:pt x="19784" y="3124"/>
                    </a:cubicBezTo>
                    <a:cubicBezTo>
                      <a:pt x="18743" y="3124"/>
                      <a:pt x="17702" y="4165"/>
                      <a:pt x="17702" y="5206"/>
                    </a:cubicBezTo>
                    <a:cubicBezTo>
                      <a:pt x="17702" y="6248"/>
                      <a:pt x="16660" y="8330"/>
                      <a:pt x="16660" y="10413"/>
                    </a:cubicBezTo>
                    <a:lnTo>
                      <a:pt x="16660" y="34362"/>
                    </a:lnTo>
                    <a:lnTo>
                      <a:pt x="49982" y="34362"/>
                    </a:lnTo>
                    <a:lnTo>
                      <a:pt x="49982" y="10413"/>
                    </a:lnTo>
                    <a:cubicBezTo>
                      <a:pt x="49982" y="8330"/>
                      <a:pt x="49982" y="6248"/>
                      <a:pt x="48940" y="5206"/>
                    </a:cubicBezTo>
                    <a:cubicBezTo>
                      <a:pt x="48940" y="4165"/>
                      <a:pt x="47899" y="3124"/>
                      <a:pt x="46858" y="3124"/>
                    </a:cubicBezTo>
                    <a:cubicBezTo>
                      <a:pt x="45816" y="3124"/>
                      <a:pt x="43734" y="2082"/>
                      <a:pt x="41651" y="2082"/>
                    </a:cubicBezTo>
                    <a:lnTo>
                      <a:pt x="41651" y="0"/>
                    </a:lnTo>
                    <a:cubicBezTo>
                      <a:pt x="44775" y="0"/>
                      <a:pt x="48940" y="0"/>
                      <a:pt x="54147" y="0"/>
                    </a:cubicBezTo>
                    <a:cubicBezTo>
                      <a:pt x="60394" y="0"/>
                      <a:pt x="64560" y="0"/>
                      <a:pt x="66642" y="0"/>
                    </a:cubicBezTo>
                    <a:lnTo>
                      <a:pt x="66642" y="2082"/>
                    </a:lnTo>
                    <a:cubicBezTo>
                      <a:pt x="64560" y="2082"/>
                      <a:pt x="62477" y="3124"/>
                      <a:pt x="61436" y="3124"/>
                    </a:cubicBezTo>
                    <a:close/>
                  </a:path>
                </a:pathLst>
              </a:custGeom>
              <a:solidFill>
                <a:schemeClr val="tx1"/>
              </a:solidFill>
              <a:ln w="10409" cap="flat">
                <a:noFill/>
                <a:prstDash val="solid"/>
                <a:miter/>
              </a:ln>
            </p:spPr>
            <p:txBody>
              <a:bodyPr rtlCol="0" anchor="ctr"/>
              <a:lstStyle/>
              <a:p>
                <a:endParaRPr lang="en-ID"/>
              </a:p>
            </p:txBody>
          </p:sp>
          <p:sp>
            <p:nvSpPr>
              <p:cNvPr id="198" name="Freeform: Shape 197">
                <a:extLst>
                  <a:ext uri="{FF2B5EF4-FFF2-40B4-BE49-F238E27FC236}">
                    <a16:creationId xmlns:a16="http://schemas.microsoft.com/office/drawing/2014/main" id="{D2A6AD58-C999-480C-BB46-BD05B439BB9A}"/>
                  </a:ext>
                </a:extLst>
              </p:cNvPr>
              <p:cNvSpPr/>
              <p:nvPr/>
            </p:nvSpPr>
            <p:spPr>
              <a:xfrm>
                <a:off x="6780002" y="4891917"/>
                <a:ext cx="63518" cy="73931"/>
              </a:xfrm>
              <a:custGeom>
                <a:avLst/>
                <a:gdLst>
                  <a:gd name="connsiteX0" fmla="*/ 63518 w 63518"/>
                  <a:gd name="connsiteY0" fmla="*/ 71849 h 73931"/>
                  <a:gd name="connsiteX1" fmla="*/ 63518 w 63518"/>
                  <a:gd name="connsiteY1" fmla="*/ 73931 h 73931"/>
                  <a:gd name="connsiteX2" fmla="*/ 53106 w 63518"/>
                  <a:gd name="connsiteY2" fmla="*/ 73931 h 73931"/>
                  <a:gd name="connsiteX3" fmla="*/ 40610 w 63518"/>
                  <a:gd name="connsiteY3" fmla="*/ 73931 h 73931"/>
                  <a:gd name="connsiteX4" fmla="*/ 40610 w 63518"/>
                  <a:gd name="connsiteY4" fmla="*/ 71849 h 73931"/>
                  <a:gd name="connsiteX5" fmla="*/ 45817 w 63518"/>
                  <a:gd name="connsiteY5" fmla="*/ 70808 h 73931"/>
                  <a:gd name="connsiteX6" fmla="*/ 47899 w 63518"/>
                  <a:gd name="connsiteY6" fmla="*/ 67684 h 73931"/>
                  <a:gd name="connsiteX7" fmla="*/ 46858 w 63518"/>
                  <a:gd name="connsiteY7" fmla="*/ 62477 h 73931"/>
                  <a:gd name="connsiteX8" fmla="*/ 40610 w 63518"/>
                  <a:gd name="connsiteY8" fmla="*/ 45816 h 73931"/>
                  <a:gd name="connsiteX9" fmla="*/ 16661 w 63518"/>
                  <a:gd name="connsiteY9" fmla="*/ 45816 h 73931"/>
                  <a:gd name="connsiteX10" fmla="*/ 12496 w 63518"/>
                  <a:gd name="connsiteY10" fmla="*/ 56229 h 73931"/>
                  <a:gd name="connsiteX11" fmla="*/ 10413 w 63518"/>
                  <a:gd name="connsiteY11" fmla="*/ 64560 h 73931"/>
                  <a:gd name="connsiteX12" fmla="*/ 12496 w 63518"/>
                  <a:gd name="connsiteY12" fmla="*/ 68725 h 73931"/>
                  <a:gd name="connsiteX13" fmla="*/ 18743 w 63518"/>
                  <a:gd name="connsiteY13" fmla="*/ 69766 h 73931"/>
                  <a:gd name="connsiteX14" fmla="*/ 18743 w 63518"/>
                  <a:gd name="connsiteY14" fmla="*/ 71849 h 73931"/>
                  <a:gd name="connsiteX15" fmla="*/ 7289 w 63518"/>
                  <a:gd name="connsiteY15" fmla="*/ 71849 h 73931"/>
                  <a:gd name="connsiteX16" fmla="*/ 0 w 63518"/>
                  <a:gd name="connsiteY16" fmla="*/ 71849 h 73931"/>
                  <a:gd name="connsiteX17" fmla="*/ 0 w 63518"/>
                  <a:gd name="connsiteY17" fmla="*/ 69766 h 73931"/>
                  <a:gd name="connsiteX18" fmla="*/ 8330 w 63518"/>
                  <a:gd name="connsiteY18" fmla="*/ 61436 h 73931"/>
                  <a:gd name="connsiteX19" fmla="*/ 32280 w 63518"/>
                  <a:gd name="connsiteY19" fmla="*/ 0 h 73931"/>
                  <a:gd name="connsiteX20" fmla="*/ 34363 w 63518"/>
                  <a:gd name="connsiteY20" fmla="*/ 0 h 73931"/>
                  <a:gd name="connsiteX21" fmla="*/ 59353 w 63518"/>
                  <a:gd name="connsiteY21" fmla="*/ 63518 h 73931"/>
                  <a:gd name="connsiteX22" fmla="*/ 63518 w 63518"/>
                  <a:gd name="connsiteY22" fmla="*/ 71849 h 73931"/>
                  <a:gd name="connsiteX23" fmla="*/ 39569 w 63518"/>
                  <a:gd name="connsiteY23" fmla="*/ 44775 h 73931"/>
                  <a:gd name="connsiteX24" fmla="*/ 28115 w 63518"/>
                  <a:gd name="connsiteY24" fmla="*/ 14578 h 73931"/>
                  <a:gd name="connsiteX25" fmla="*/ 16661 w 63518"/>
                  <a:gd name="connsiteY25" fmla="*/ 44775 h 73931"/>
                  <a:gd name="connsiteX26" fmla="*/ 39569 w 63518"/>
                  <a:gd name="connsiteY26" fmla="*/ 44775 h 73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518" h="73931">
                    <a:moveTo>
                      <a:pt x="63518" y="71849"/>
                    </a:moveTo>
                    <a:lnTo>
                      <a:pt x="63518" y="73931"/>
                    </a:lnTo>
                    <a:cubicBezTo>
                      <a:pt x="60395" y="73931"/>
                      <a:pt x="57271" y="73931"/>
                      <a:pt x="53106" y="73931"/>
                    </a:cubicBezTo>
                    <a:cubicBezTo>
                      <a:pt x="46858" y="73931"/>
                      <a:pt x="42693" y="73931"/>
                      <a:pt x="40610" y="73931"/>
                    </a:cubicBezTo>
                    <a:lnTo>
                      <a:pt x="40610" y="71849"/>
                    </a:lnTo>
                    <a:cubicBezTo>
                      <a:pt x="42693" y="71849"/>
                      <a:pt x="44775" y="71849"/>
                      <a:pt x="45817" y="70808"/>
                    </a:cubicBezTo>
                    <a:cubicBezTo>
                      <a:pt x="46858" y="70808"/>
                      <a:pt x="47899" y="69766"/>
                      <a:pt x="47899" y="67684"/>
                    </a:cubicBezTo>
                    <a:cubicBezTo>
                      <a:pt x="47899" y="66642"/>
                      <a:pt x="47899" y="64560"/>
                      <a:pt x="46858" y="62477"/>
                    </a:cubicBezTo>
                    <a:lnTo>
                      <a:pt x="40610" y="45816"/>
                    </a:lnTo>
                    <a:lnTo>
                      <a:pt x="16661" y="45816"/>
                    </a:lnTo>
                    <a:lnTo>
                      <a:pt x="12496" y="56229"/>
                    </a:lnTo>
                    <a:cubicBezTo>
                      <a:pt x="11454" y="59353"/>
                      <a:pt x="10413" y="62477"/>
                      <a:pt x="10413" y="64560"/>
                    </a:cubicBezTo>
                    <a:cubicBezTo>
                      <a:pt x="10413" y="66642"/>
                      <a:pt x="11454" y="67684"/>
                      <a:pt x="12496" y="68725"/>
                    </a:cubicBezTo>
                    <a:cubicBezTo>
                      <a:pt x="13537" y="69766"/>
                      <a:pt x="16661" y="69766"/>
                      <a:pt x="18743" y="69766"/>
                    </a:cubicBezTo>
                    <a:lnTo>
                      <a:pt x="18743" y="71849"/>
                    </a:lnTo>
                    <a:cubicBezTo>
                      <a:pt x="14578" y="71849"/>
                      <a:pt x="11454" y="71849"/>
                      <a:pt x="7289" y="71849"/>
                    </a:cubicBezTo>
                    <a:cubicBezTo>
                      <a:pt x="4165" y="71849"/>
                      <a:pt x="2083" y="71849"/>
                      <a:pt x="0" y="71849"/>
                    </a:cubicBezTo>
                    <a:lnTo>
                      <a:pt x="0" y="69766"/>
                    </a:lnTo>
                    <a:cubicBezTo>
                      <a:pt x="3124" y="68725"/>
                      <a:pt x="6248" y="65601"/>
                      <a:pt x="8330" y="61436"/>
                    </a:cubicBezTo>
                    <a:lnTo>
                      <a:pt x="32280" y="0"/>
                    </a:lnTo>
                    <a:lnTo>
                      <a:pt x="34363" y="0"/>
                    </a:lnTo>
                    <a:lnTo>
                      <a:pt x="59353" y="63518"/>
                    </a:lnTo>
                    <a:cubicBezTo>
                      <a:pt x="58312" y="69766"/>
                      <a:pt x="61436" y="71849"/>
                      <a:pt x="63518" y="71849"/>
                    </a:cubicBezTo>
                    <a:close/>
                    <a:moveTo>
                      <a:pt x="39569" y="44775"/>
                    </a:moveTo>
                    <a:lnTo>
                      <a:pt x="28115" y="14578"/>
                    </a:lnTo>
                    <a:lnTo>
                      <a:pt x="16661" y="44775"/>
                    </a:lnTo>
                    <a:lnTo>
                      <a:pt x="39569" y="44775"/>
                    </a:lnTo>
                    <a:close/>
                  </a:path>
                </a:pathLst>
              </a:custGeom>
              <a:solidFill>
                <a:schemeClr val="tx1"/>
              </a:solidFill>
              <a:ln w="10409" cap="flat">
                <a:noFill/>
                <a:prstDash val="solid"/>
                <a:miter/>
              </a:ln>
            </p:spPr>
            <p:txBody>
              <a:bodyPr rtlCol="0" anchor="ctr"/>
              <a:lstStyle/>
              <a:p>
                <a:endParaRPr lang="en-ID"/>
              </a:p>
            </p:txBody>
          </p:sp>
          <p:sp>
            <p:nvSpPr>
              <p:cNvPr id="199" name="Freeform: Shape 198">
                <a:extLst>
                  <a:ext uri="{FF2B5EF4-FFF2-40B4-BE49-F238E27FC236}">
                    <a16:creationId xmlns:a16="http://schemas.microsoft.com/office/drawing/2014/main" id="{318BB342-B4F0-4638-BB62-173164BCDC34}"/>
                  </a:ext>
                </a:extLst>
              </p:cNvPr>
              <p:cNvSpPr/>
              <p:nvPr/>
            </p:nvSpPr>
            <p:spPr>
              <a:xfrm>
                <a:off x="6852892" y="4893999"/>
                <a:ext cx="63518" cy="72889"/>
              </a:xfrm>
              <a:custGeom>
                <a:avLst/>
                <a:gdLst>
                  <a:gd name="connsiteX0" fmla="*/ 63518 w 63518"/>
                  <a:gd name="connsiteY0" fmla="*/ 2082 h 72889"/>
                  <a:gd name="connsiteX1" fmla="*/ 58312 w 63518"/>
                  <a:gd name="connsiteY1" fmla="*/ 3124 h 72889"/>
                  <a:gd name="connsiteX2" fmla="*/ 56230 w 63518"/>
                  <a:gd name="connsiteY2" fmla="*/ 6248 h 72889"/>
                  <a:gd name="connsiteX3" fmla="*/ 55188 w 63518"/>
                  <a:gd name="connsiteY3" fmla="*/ 12495 h 72889"/>
                  <a:gd name="connsiteX4" fmla="*/ 55188 w 63518"/>
                  <a:gd name="connsiteY4" fmla="*/ 72890 h 72889"/>
                  <a:gd name="connsiteX5" fmla="*/ 53106 w 63518"/>
                  <a:gd name="connsiteY5" fmla="*/ 72890 h 72889"/>
                  <a:gd name="connsiteX6" fmla="*/ 10413 w 63518"/>
                  <a:gd name="connsiteY6" fmla="*/ 7289 h 72889"/>
                  <a:gd name="connsiteX7" fmla="*/ 10413 w 63518"/>
                  <a:gd name="connsiteY7" fmla="*/ 60394 h 72889"/>
                  <a:gd name="connsiteX8" fmla="*/ 11454 w 63518"/>
                  <a:gd name="connsiteY8" fmla="*/ 66642 h 72889"/>
                  <a:gd name="connsiteX9" fmla="*/ 13537 w 63518"/>
                  <a:gd name="connsiteY9" fmla="*/ 69766 h 72889"/>
                  <a:gd name="connsiteX10" fmla="*/ 19785 w 63518"/>
                  <a:gd name="connsiteY10" fmla="*/ 70807 h 72889"/>
                  <a:gd name="connsiteX11" fmla="*/ 19785 w 63518"/>
                  <a:gd name="connsiteY11" fmla="*/ 72890 h 72889"/>
                  <a:gd name="connsiteX12" fmla="*/ 9372 w 63518"/>
                  <a:gd name="connsiteY12" fmla="*/ 72890 h 72889"/>
                  <a:gd name="connsiteX13" fmla="*/ 0 w 63518"/>
                  <a:gd name="connsiteY13" fmla="*/ 72890 h 72889"/>
                  <a:gd name="connsiteX14" fmla="*/ 0 w 63518"/>
                  <a:gd name="connsiteY14" fmla="*/ 70807 h 72889"/>
                  <a:gd name="connsiteX15" fmla="*/ 5206 w 63518"/>
                  <a:gd name="connsiteY15" fmla="*/ 69766 h 72889"/>
                  <a:gd name="connsiteX16" fmla="*/ 7289 w 63518"/>
                  <a:gd name="connsiteY16" fmla="*/ 66642 h 72889"/>
                  <a:gd name="connsiteX17" fmla="*/ 8330 w 63518"/>
                  <a:gd name="connsiteY17" fmla="*/ 60394 h 72889"/>
                  <a:gd name="connsiteX18" fmla="*/ 8330 w 63518"/>
                  <a:gd name="connsiteY18" fmla="*/ 11454 h 72889"/>
                  <a:gd name="connsiteX19" fmla="*/ 7289 w 63518"/>
                  <a:gd name="connsiteY19" fmla="*/ 6248 h 72889"/>
                  <a:gd name="connsiteX20" fmla="*/ 5206 w 63518"/>
                  <a:gd name="connsiteY20" fmla="*/ 4165 h 72889"/>
                  <a:gd name="connsiteX21" fmla="*/ 0 w 63518"/>
                  <a:gd name="connsiteY21" fmla="*/ 3124 h 72889"/>
                  <a:gd name="connsiteX22" fmla="*/ 0 w 63518"/>
                  <a:gd name="connsiteY22" fmla="*/ 1041 h 72889"/>
                  <a:gd name="connsiteX23" fmla="*/ 9372 w 63518"/>
                  <a:gd name="connsiteY23" fmla="*/ 1041 h 72889"/>
                  <a:gd name="connsiteX24" fmla="*/ 17702 w 63518"/>
                  <a:gd name="connsiteY24" fmla="*/ 1041 h 72889"/>
                  <a:gd name="connsiteX25" fmla="*/ 53106 w 63518"/>
                  <a:gd name="connsiteY25" fmla="*/ 56229 h 72889"/>
                  <a:gd name="connsiteX26" fmla="*/ 53106 w 63518"/>
                  <a:gd name="connsiteY26" fmla="*/ 12495 h 72889"/>
                  <a:gd name="connsiteX27" fmla="*/ 52064 w 63518"/>
                  <a:gd name="connsiteY27" fmla="*/ 6248 h 72889"/>
                  <a:gd name="connsiteX28" fmla="*/ 49982 w 63518"/>
                  <a:gd name="connsiteY28" fmla="*/ 3124 h 72889"/>
                  <a:gd name="connsiteX29" fmla="*/ 43734 w 63518"/>
                  <a:gd name="connsiteY29" fmla="*/ 2082 h 72889"/>
                  <a:gd name="connsiteX30" fmla="*/ 43734 w 63518"/>
                  <a:gd name="connsiteY30" fmla="*/ 0 h 72889"/>
                  <a:gd name="connsiteX31" fmla="*/ 54147 w 63518"/>
                  <a:gd name="connsiteY31" fmla="*/ 0 h 72889"/>
                  <a:gd name="connsiteX32" fmla="*/ 63518 w 63518"/>
                  <a:gd name="connsiteY32" fmla="*/ 0 h 72889"/>
                  <a:gd name="connsiteX33" fmla="*/ 63518 w 63518"/>
                  <a:gd name="connsiteY33" fmla="*/ 2082 h 7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518" h="72889">
                    <a:moveTo>
                      <a:pt x="63518" y="2082"/>
                    </a:moveTo>
                    <a:cubicBezTo>
                      <a:pt x="61436" y="2082"/>
                      <a:pt x="59353" y="2082"/>
                      <a:pt x="58312" y="3124"/>
                    </a:cubicBezTo>
                    <a:cubicBezTo>
                      <a:pt x="57271" y="4165"/>
                      <a:pt x="56230" y="4165"/>
                      <a:pt x="56230" y="6248"/>
                    </a:cubicBezTo>
                    <a:cubicBezTo>
                      <a:pt x="56230" y="7289"/>
                      <a:pt x="55188" y="9372"/>
                      <a:pt x="55188" y="12495"/>
                    </a:cubicBezTo>
                    <a:lnTo>
                      <a:pt x="55188" y="72890"/>
                    </a:lnTo>
                    <a:lnTo>
                      <a:pt x="53106" y="72890"/>
                    </a:lnTo>
                    <a:lnTo>
                      <a:pt x="10413" y="7289"/>
                    </a:lnTo>
                    <a:lnTo>
                      <a:pt x="10413" y="60394"/>
                    </a:lnTo>
                    <a:cubicBezTo>
                      <a:pt x="10413" y="63518"/>
                      <a:pt x="10413" y="64559"/>
                      <a:pt x="11454" y="66642"/>
                    </a:cubicBezTo>
                    <a:cubicBezTo>
                      <a:pt x="11454" y="67684"/>
                      <a:pt x="12496" y="68725"/>
                      <a:pt x="13537" y="69766"/>
                    </a:cubicBezTo>
                    <a:cubicBezTo>
                      <a:pt x="14578" y="70807"/>
                      <a:pt x="16661" y="70807"/>
                      <a:pt x="19785" y="70807"/>
                    </a:cubicBezTo>
                    <a:lnTo>
                      <a:pt x="19785" y="72890"/>
                    </a:lnTo>
                    <a:cubicBezTo>
                      <a:pt x="17702" y="72890"/>
                      <a:pt x="13537" y="72890"/>
                      <a:pt x="9372" y="72890"/>
                    </a:cubicBezTo>
                    <a:cubicBezTo>
                      <a:pt x="5206" y="72890"/>
                      <a:pt x="2083" y="72890"/>
                      <a:pt x="0" y="72890"/>
                    </a:cubicBezTo>
                    <a:lnTo>
                      <a:pt x="0" y="70807"/>
                    </a:lnTo>
                    <a:cubicBezTo>
                      <a:pt x="2083" y="70807"/>
                      <a:pt x="4165" y="70807"/>
                      <a:pt x="5206" y="69766"/>
                    </a:cubicBezTo>
                    <a:cubicBezTo>
                      <a:pt x="6248" y="68725"/>
                      <a:pt x="7289" y="68725"/>
                      <a:pt x="7289" y="66642"/>
                    </a:cubicBezTo>
                    <a:cubicBezTo>
                      <a:pt x="7289" y="65601"/>
                      <a:pt x="8330" y="63518"/>
                      <a:pt x="8330" y="60394"/>
                    </a:cubicBezTo>
                    <a:lnTo>
                      <a:pt x="8330" y="11454"/>
                    </a:lnTo>
                    <a:cubicBezTo>
                      <a:pt x="8330" y="9372"/>
                      <a:pt x="8330" y="7289"/>
                      <a:pt x="7289" y="6248"/>
                    </a:cubicBezTo>
                    <a:cubicBezTo>
                      <a:pt x="7289" y="5206"/>
                      <a:pt x="6248" y="4165"/>
                      <a:pt x="5206" y="4165"/>
                    </a:cubicBezTo>
                    <a:cubicBezTo>
                      <a:pt x="4165" y="4165"/>
                      <a:pt x="2083" y="3124"/>
                      <a:pt x="0" y="3124"/>
                    </a:cubicBezTo>
                    <a:lnTo>
                      <a:pt x="0" y="1041"/>
                    </a:lnTo>
                    <a:cubicBezTo>
                      <a:pt x="2083" y="1041"/>
                      <a:pt x="5206" y="1041"/>
                      <a:pt x="9372" y="1041"/>
                    </a:cubicBezTo>
                    <a:cubicBezTo>
                      <a:pt x="12496" y="1041"/>
                      <a:pt x="14578" y="1041"/>
                      <a:pt x="17702" y="1041"/>
                    </a:cubicBezTo>
                    <a:lnTo>
                      <a:pt x="53106" y="56229"/>
                    </a:lnTo>
                    <a:lnTo>
                      <a:pt x="53106" y="12495"/>
                    </a:lnTo>
                    <a:cubicBezTo>
                      <a:pt x="53106" y="9372"/>
                      <a:pt x="53106" y="8330"/>
                      <a:pt x="52064" y="6248"/>
                    </a:cubicBezTo>
                    <a:cubicBezTo>
                      <a:pt x="52064" y="5206"/>
                      <a:pt x="51023" y="4165"/>
                      <a:pt x="49982" y="3124"/>
                    </a:cubicBezTo>
                    <a:cubicBezTo>
                      <a:pt x="48941" y="2082"/>
                      <a:pt x="46858" y="2082"/>
                      <a:pt x="43734" y="2082"/>
                    </a:cubicBezTo>
                    <a:lnTo>
                      <a:pt x="43734" y="0"/>
                    </a:lnTo>
                    <a:cubicBezTo>
                      <a:pt x="45817" y="0"/>
                      <a:pt x="49982" y="0"/>
                      <a:pt x="54147" y="0"/>
                    </a:cubicBezTo>
                    <a:cubicBezTo>
                      <a:pt x="58312" y="0"/>
                      <a:pt x="61436" y="0"/>
                      <a:pt x="63518" y="0"/>
                    </a:cubicBezTo>
                    <a:lnTo>
                      <a:pt x="63518" y="2082"/>
                    </a:lnTo>
                    <a:close/>
                  </a:path>
                </a:pathLst>
              </a:custGeom>
              <a:solidFill>
                <a:schemeClr val="tx1"/>
              </a:solidFill>
              <a:ln w="10409" cap="flat">
                <a:noFill/>
                <a:prstDash val="solid"/>
                <a:miter/>
              </a:ln>
            </p:spPr>
            <p:txBody>
              <a:bodyPr rtlCol="0" anchor="ctr"/>
              <a:lstStyle/>
              <a:p>
                <a:endParaRPr lang="en-ID"/>
              </a:p>
            </p:txBody>
          </p:sp>
          <p:sp>
            <p:nvSpPr>
              <p:cNvPr id="200" name="Freeform: Shape 199">
                <a:extLst>
                  <a:ext uri="{FF2B5EF4-FFF2-40B4-BE49-F238E27FC236}">
                    <a16:creationId xmlns:a16="http://schemas.microsoft.com/office/drawing/2014/main" id="{8F737738-1196-4979-8D46-B77C31917077}"/>
                  </a:ext>
                </a:extLst>
              </p:cNvPr>
              <p:cNvSpPr/>
              <p:nvPr/>
            </p:nvSpPr>
            <p:spPr>
              <a:xfrm>
                <a:off x="6932030" y="4895041"/>
                <a:ext cx="52064" cy="70807"/>
              </a:xfrm>
              <a:custGeom>
                <a:avLst/>
                <a:gdLst>
                  <a:gd name="connsiteX0" fmla="*/ 52064 w 52064"/>
                  <a:gd name="connsiteY0" fmla="*/ 70807 h 70807"/>
                  <a:gd name="connsiteX1" fmla="*/ 29156 w 52064"/>
                  <a:gd name="connsiteY1" fmla="*/ 70807 h 70807"/>
                  <a:gd name="connsiteX2" fmla="*/ 0 w 52064"/>
                  <a:gd name="connsiteY2" fmla="*/ 70807 h 70807"/>
                  <a:gd name="connsiteX3" fmla="*/ 0 w 52064"/>
                  <a:gd name="connsiteY3" fmla="*/ 68725 h 70807"/>
                  <a:gd name="connsiteX4" fmla="*/ 5206 w 52064"/>
                  <a:gd name="connsiteY4" fmla="*/ 67684 h 70807"/>
                  <a:gd name="connsiteX5" fmla="*/ 7289 w 52064"/>
                  <a:gd name="connsiteY5" fmla="*/ 65601 h 70807"/>
                  <a:gd name="connsiteX6" fmla="*/ 8330 w 52064"/>
                  <a:gd name="connsiteY6" fmla="*/ 60394 h 70807"/>
                  <a:gd name="connsiteX7" fmla="*/ 8330 w 52064"/>
                  <a:gd name="connsiteY7" fmla="*/ 10413 h 70807"/>
                  <a:gd name="connsiteX8" fmla="*/ 7289 w 52064"/>
                  <a:gd name="connsiteY8" fmla="*/ 5206 h 70807"/>
                  <a:gd name="connsiteX9" fmla="*/ 5206 w 52064"/>
                  <a:gd name="connsiteY9" fmla="*/ 3124 h 70807"/>
                  <a:gd name="connsiteX10" fmla="*/ 0 w 52064"/>
                  <a:gd name="connsiteY10" fmla="*/ 2082 h 70807"/>
                  <a:gd name="connsiteX11" fmla="*/ 0 w 52064"/>
                  <a:gd name="connsiteY11" fmla="*/ 0 h 70807"/>
                  <a:gd name="connsiteX12" fmla="*/ 29156 w 52064"/>
                  <a:gd name="connsiteY12" fmla="*/ 0 h 70807"/>
                  <a:gd name="connsiteX13" fmla="*/ 49982 w 52064"/>
                  <a:gd name="connsiteY13" fmla="*/ 0 h 70807"/>
                  <a:gd name="connsiteX14" fmla="*/ 48941 w 52064"/>
                  <a:gd name="connsiteY14" fmla="*/ 11454 h 70807"/>
                  <a:gd name="connsiteX15" fmla="*/ 48941 w 52064"/>
                  <a:gd name="connsiteY15" fmla="*/ 17702 h 70807"/>
                  <a:gd name="connsiteX16" fmla="*/ 47899 w 52064"/>
                  <a:gd name="connsiteY16" fmla="*/ 17702 h 70807"/>
                  <a:gd name="connsiteX17" fmla="*/ 45816 w 52064"/>
                  <a:gd name="connsiteY17" fmla="*/ 8330 h 70807"/>
                  <a:gd name="connsiteX18" fmla="*/ 41651 w 52064"/>
                  <a:gd name="connsiteY18" fmla="*/ 4165 h 70807"/>
                  <a:gd name="connsiteX19" fmla="*/ 33321 w 52064"/>
                  <a:gd name="connsiteY19" fmla="*/ 3124 h 70807"/>
                  <a:gd name="connsiteX20" fmla="*/ 24991 w 52064"/>
                  <a:gd name="connsiteY20" fmla="*/ 3124 h 70807"/>
                  <a:gd name="connsiteX21" fmla="*/ 19784 w 52064"/>
                  <a:gd name="connsiteY21" fmla="*/ 4165 h 70807"/>
                  <a:gd name="connsiteX22" fmla="*/ 17702 w 52064"/>
                  <a:gd name="connsiteY22" fmla="*/ 6247 h 70807"/>
                  <a:gd name="connsiteX23" fmla="*/ 16661 w 52064"/>
                  <a:gd name="connsiteY23" fmla="*/ 11454 h 70807"/>
                  <a:gd name="connsiteX24" fmla="*/ 16661 w 52064"/>
                  <a:gd name="connsiteY24" fmla="*/ 35404 h 70807"/>
                  <a:gd name="connsiteX25" fmla="*/ 22908 w 52064"/>
                  <a:gd name="connsiteY25" fmla="*/ 35404 h 70807"/>
                  <a:gd name="connsiteX26" fmla="*/ 28115 w 52064"/>
                  <a:gd name="connsiteY26" fmla="*/ 33321 h 70807"/>
                  <a:gd name="connsiteX27" fmla="*/ 30197 w 52064"/>
                  <a:gd name="connsiteY27" fmla="*/ 29156 h 70807"/>
                  <a:gd name="connsiteX28" fmla="*/ 31239 w 52064"/>
                  <a:gd name="connsiteY28" fmla="*/ 23949 h 70807"/>
                  <a:gd name="connsiteX29" fmla="*/ 31239 w 52064"/>
                  <a:gd name="connsiteY29" fmla="*/ 21867 h 70807"/>
                  <a:gd name="connsiteX30" fmla="*/ 33321 w 52064"/>
                  <a:gd name="connsiteY30" fmla="*/ 21867 h 70807"/>
                  <a:gd name="connsiteX31" fmla="*/ 33321 w 52064"/>
                  <a:gd name="connsiteY31" fmla="*/ 31239 h 70807"/>
                  <a:gd name="connsiteX32" fmla="*/ 33321 w 52064"/>
                  <a:gd name="connsiteY32" fmla="*/ 36445 h 70807"/>
                  <a:gd name="connsiteX33" fmla="*/ 34363 w 52064"/>
                  <a:gd name="connsiteY33" fmla="*/ 51023 h 70807"/>
                  <a:gd name="connsiteX34" fmla="*/ 32280 w 52064"/>
                  <a:gd name="connsiteY34" fmla="*/ 51023 h 70807"/>
                  <a:gd name="connsiteX35" fmla="*/ 31239 w 52064"/>
                  <a:gd name="connsiteY35" fmla="*/ 45816 h 70807"/>
                  <a:gd name="connsiteX36" fmla="*/ 28115 w 52064"/>
                  <a:gd name="connsiteY36" fmla="*/ 39569 h 70807"/>
                  <a:gd name="connsiteX37" fmla="*/ 21867 w 52064"/>
                  <a:gd name="connsiteY37" fmla="*/ 37486 h 70807"/>
                  <a:gd name="connsiteX38" fmla="*/ 15619 w 52064"/>
                  <a:gd name="connsiteY38" fmla="*/ 37486 h 70807"/>
                  <a:gd name="connsiteX39" fmla="*/ 15619 w 52064"/>
                  <a:gd name="connsiteY39" fmla="*/ 61436 h 70807"/>
                  <a:gd name="connsiteX40" fmla="*/ 16661 w 52064"/>
                  <a:gd name="connsiteY40" fmla="*/ 66642 h 70807"/>
                  <a:gd name="connsiteX41" fmla="*/ 18743 w 52064"/>
                  <a:gd name="connsiteY41" fmla="*/ 68725 h 70807"/>
                  <a:gd name="connsiteX42" fmla="*/ 23950 w 52064"/>
                  <a:gd name="connsiteY42" fmla="*/ 69766 h 70807"/>
                  <a:gd name="connsiteX43" fmla="*/ 31239 w 52064"/>
                  <a:gd name="connsiteY43" fmla="*/ 69766 h 70807"/>
                  <a:gd name="connsiteX44" fmla="*/ 40610 w 52064"/>
                  <a:gd name="connsiteY44" fmla="*/ 67684 h 70807"/>
                  <a:gd name="connsiteX45" fmla="*/ 45816 w 52064"/>
                  <a:gd name="connsiteY45" fmla="*/ 62477 h 70807"/>
                  <a:gd name="connsiteX46" fmla="*/ 47899 w 52064"/>
                  <a:gd name="connsiteY46" fmla="*/ 52064 h 70807"/>
                  <a:gd name="connsiteX47" fmla="*/ 49982 w 52064"/>
                  <a:gd name="connsiteY47" fmla="*/ 52064 h 70807"/>
                  <a:gd name="connsiteX48" fmla="*/ 49982 w 52064"/>
                  <a:gd name="connsiteY48" fmla="*/ 59353 h 70807"/>
                  <a:gd name="connsiteX49" fmla="*/ 52064 w 52064"/>
                  <a:gd name="connsiteY49" fmla="*/ 70807 h 7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2064" h="70807">
                    <a:moveTo>
                      <a:pt x="52064" y="70807"/>
                    </a:moveTo>
                    <a:cubicBezTo>
                      <a:pt x="47899" y="70807"/>
                      <a:pt x="39569" y="70807"/>
                      <a:pt x="29156" y="70807"/>
                    </a:cubicBezTo>
                    <a:cubicBezTo>
                      <a:pt x="16661" y="70807"/>
                      <a:pt x="6248" y="70807"/>
                      <a:pt x="0" y="70807"/>
                    </a:cubicBezTo>
                    <a:lnTo>
                      <a:pt x="0" y="68725"/>
                    </a:lnTo>
                    <a:cubicBezTo>
                      <a:pt x="2083" y="68725"/>
                      <a:pt x="4165" y="68725"/>
                      <a:pt x="5206" y="67684"/>
                    </a:cubicBezTo>
                    <a:cubicBezTo>
                      <a:pt x="6248" y="67684"/>
                      <a:pt x="7289" y="66642"/>
                      <a:pt x="7289" y="65601"/>
                    </a:cubicBezTo>
                    <a:cubicBezTo>
                      <a:pt x="7289" y="64559"/>
                      <a:pt x="8330" y="62477"/>
                      <a:pt x="8330" y="60394"/>
                    </a:cubicBezTo>
                    <a:lnTo>
                      <a:pt x="8330" y="10413"/>
                    </a:lnTo>
                    <a:cubicBezTo>
                      <a:pt x="8330" y="8330"/>
                      <a:pt x="8330" y="6247"/>
                      <a:pt x="7289" y="5206"/>
                    </a:cubicBezTo>
                    <a:cubicBezTo>
                      <a:pt x="7289" y="4165"/>
                      <a:pt x="6248" y="3124"/>
                      <a:pt x="5206" y="3124"/>
                    </a:cubicBezTo>
                    <a:cubicBezTo>
                      <a:pt x="4165" y="3124"/>
                      <a:pt x="2083" y="2082"/>
                      <a:pt x="0" y="2082"/>
                    </a:cubicBezTo>
                    <a:lnTo>
                      <a:pt x="0" y="0"/>
                    </a:lnTo>
                    <a:cubicBezTo>
                      <a:pt x="6248" y="0"/>
                      <a:pt x="16661" y="0"/>
                      <a:pt x="29156" y="0"/>
                    </a:cubicBezTo>
                    <a:cubicBezTo>
                      <a:pt x="39569" y="0"/>
                      <a:pt x="45816" y="0"/>
                      <a:pt x="49982" y="0"/>
                    </a:cubicBezTo>
                    <a:cubicBezTo>
                      <a:pt x="49982" y="4165"/>
                      <a:pt x="48941" y="8330"/>
                      <a:pt x="48941" y="11454"/>
                    </a:cubicBezTo>
                    <a:cubicBezTo>
                      <a:pt x="48941" y="14578"/>
                      <a:pt x="48941" y="16660"/>
                      <a:pt x="48941" y="17702"/>
                    </a:cubicBezTo>
                    <a:lnTo>
                      <a:pt x="47899" y="17702"/>
                    </a:lnTo>
                    <a:cubicBezTo>
                      <a:pt x="47899" y="13537"/>
                      <a:pt x="46858" y="10413"/>
                      <a:pt x="45816" y="8330"/>
                    </a:cubicBezTo>
                    <a:cubicBezTo>
                      <a:pt x="44775" y="6247"/>
                      <a:pt x="43734" y="4165"/>
                      <a:pt x="41651" y="4165"/>
                    </a:cubicBezTo>
                    <a:cubicBezTo>
                      <a:pt x="39569" y="4165"/>
                      <a:pt x="37486" y="3124"/>
                      <a:pt x="33321" y="3124"/>
                    </a:cubicBezTo>
                    <a:lnTo>
                      <a:pt x="24991" y="3124"/>
                    </a:lnTo>
                    <a:cubicBezTo>
                      <a:pt x="22908" y="3124"/>
                      <a:pt x="20826" y="3124"/>
                      <a:pt x="19784" y="4165"/>
                    </a:cubicBezTo>
                    <a:cubicBezTo>
                      <a:pt x="18743" y="4165"/>
                      <a:pt x="17702" y="5206"/>
                      <a:pt x="17702" y="6247"/>
                    </a:cubicBezTo>
                    <a:cubicBezTo>
                      <a:pt x="17702" y="7289"/>
                      <a:pt x="16661" y="9372"/>
                      <a:pt x="16661" y="11454"/>
                    </a:cubicBezTo>
                    <a:lnTo>
                      <a:pt x="16661" y="35404"/>
                    </a:lnTo>
                    <a:lnTo>
                      <a:pt x="22908" y="35404"/>
                    </a:lnTo>
                    <a:cubicBezTo>
                      <a:pt x="24991" y="35404"/>
                      <a:pt x="27073" y="34362"/>
                      <a:pt x="28115" y="33321"/>
                    </a:cubicBezTo>
                    <a:cubicBezTo>
                      <a:pt x="29156" y="32280"/>
                      <a:pt x="30197" y="31239"/>
                      <a:pt x="30197" y="29156"/>
                    </a:cubicBezTo>
                    <a:cubicBezTo>
                      <a:pt x="30197" y="28115"/>
                      <a:pt x="31239" y="26032"/>
                      <a:pt x="31239" y="23949"/>
                    </a:cubicBezTo>
                    <a:lnTo>
                      <a:pt x="31239" y="21867"/>
                    </a:lnTo>
                    <a:lnTo>
                      <a:pt x="33321" y="21867"/>
                    </a:lnTo>
                    <a:cubicBezTo>
                      <a:pt x="33321" y="24991"/>
                      <a:pt x="33321" y="28115"/>
                      <a:pt x="33321" y="31239"/>
                    </a:cubicBezTo>
                    <a:lnTo>
                      <a:pt x="33321" y="36445"/>
                    </a:lnTo>
                    <a:cubicBezTo>
                      <a:pt x="33321" y="39569"/>
                      <a:pt x="33321" y="44775"/>
                      <a:pt x="34363" y="51023"/>
                    </a:cubicBezTo>
                    <a:lnTo>
                      <a:pt x="32280" y="51023"/>
                    </a:lnTo>
                    <a:cubicBezTo>
                      <a:pt x="32280" y="51023"/>
                      <a:pt x="32280" y="48940"/>
                      <a:pt x="31239" y="45816"/>
                    </a:cubicBezTo>
                    <a:cubicBezTo>
                      <a:pt x="31239" y="42692"/>
                      <a:pt x="30197" y="40610"/>
                      <a:pt x="28115" y="39569"/>
                    </a:cubicBezTo>
                    <a:cubicBezTo>
                      <a:pt x="27073" y="38527"/>
                      <a:pt x="24991" y="37486"/>
                      <a:pt x="21867" y="37486"/>
                    </a:cubicBezTo>
                    <a:lnTo>
                      <a:pt x="15619" y="37486"/>
                    </a:lnTo>
                    <a:lnTo>
                      <a:pt x="15619" y="61436"/>
                    </a:lnTo>
                    <a:cubicBezTo>
                      <a:pt x="15619" y="63518"/>
                      <a:pt x="15619" y="65601"/>
                      <a:pt x="16661" y="66642"/>
                    </a:cubicBezTo>
                    <a:cubicBezTo>
                      <a:pt x="16661" y="67684"/>
                      <a:pt x="17702" y="68725"/>
                      <a:pt x="18743" y="68725"/>
                    </a:cubicBezTo>
                    <a:cubicBezTo>
                      <a:pt x="19784" y="68725"/>
                      <a:pt x="21867" y="69766"/>
                      <a:pt x="23950" y="69766"/>
                    </a:cubicBezTo>
                    <a:lnTo>
                      <a:pt x="31239" y="69766"/>
                    </a:lnTo>
                    <a:cubicBezTo>
                      <a:pt x="35404" y="69766"/>
                      <a:pt x="38528" y="68725"/>
                      <a:pt x="40610" y="67684"/>
                    </a:cubicBezTo>
                    <a:cubicBezTo>
                      <a:pt x="42693" y="66642"/>
                      <a:pt x="44775" y="64559"/>
                      <a:pt x="45816" y="62477"/>
                    </a:cubicBezTo>
                    <a:cubicBezTo>
                      <a:pt x="46858" y="60394"/>
                      <a:pt x="47899" y="56229"/>
                      <a:pt x="47899" y="52064"/>
                    </a:cubicBezTo>
                    <a:lnTo>
                      <a:pt x="49982" y="52064"/>
                    </a:lnTo>
                    <a:cubicBezTo>
                      <a:pt x="49982" y="54147"/>
                      <a:pt x="49982" y="56229"/>
                      <a:pt x="49982" y="59353"/>
                    </a:cubicBezTo>
                    <a:cubicBezTo>
                      <a:pt x="52064" y="61436"/>
                      <a:pt x="52064" y="65601"/>
                      <a:pt x="52064" y="70807"/>
                    </a:cubicBezTo>
                    <a:close/>
                  </a:path>
                </a:pathLst>
              </a:custGeom>
              <a:solidFill>
                <a:schemeClr val="tx1"/>
              </a:solidFill>
              <a:ln w="10409" cap="flat">
                <a:noFill/>
                <a:prstDash val="solid"/>
                <a:miter/>
              </a:ln>
            </p:spPr>
            <p:txBody>
              <a:bodyPr rtlCol="0" anchor="ctr"/>
              <a:lstStyle/>
              <a:p>
                <a:endParaRPr lang="en-ID"/>
              </a:p>
            </p:txBody>
          </p:sp>
          <p:sp>
            <p:nvSpPr>
              <p:cNvPr id="201" name="Freeform: Shape 200">
                <a:extLst>
                  <a:ext uri="{FF2B5EF4-FFF2-40B4-BE49-F238E27FC236}">
                    <a16:creationId xmlns:a16="http://schemas.microsoft.com/office/drawing/2014/main" id="{FE9FD4DB-1ED4-4B93-BA38-D8F9B6E87915}"/>
                  </a:ext>
                </a:extLst>
              </p:cNvPr>
              <p:cNvSpPr/>
              <p:nvPr/>
            </p:nvSpPr>
            <p:spPr>
              <a:xfrm>
                <a:off x="7002838" y="4893833"/>
                <a:ext cx="43733" cy="76180"/>
              </a:xfrm>
              <a:custGeom>
                <a:avLst/>
                <a:gdLst>
                  <a:gd name="connsiteX0" fmla="*/ 27073 w 43733"/>
                  <a:gd name="connsiteY0" fmla="*/ 167 h 76180"/>
                  <a:gd name="connsiteX1" fmla="*/ 32280 w 43733"/>
                  <a:gd name="connsiteY1" fmla="*/ 3290 h 76180"/>
                  <a:gd name="connsiteX2" fmla="*/ 35404 w 43733"/>
                  <a:gd name="connsiteY2" fmla="*/ 4332 h 76180"/>
                  <a:gd name="connsiteX3" fmla="*/ 36445 w 43733"/>
                  <a:gd name="connsiteY3" fmla="*/ 3290 h 76180"/>
                  <a:gd name="connsiteX4" fmla="*/ 37486 w 43733"/>
                  <a:gd name="connsiteY4" fmla="*/ 167 h 76180"/>
                  <a:gd name="connsiteX5" fmla="*/ 39569 w 43733"/>
                  <a:gd name="connsiteY5" fmla="*/ 167 h 76180"/>
                  <a:gd name="connsiteX6" fmla="*/ 39569 w 43733"/>
                  <a:gd name="connsiteY6" fmla="*/ 20992 h 76180"/>
                  <a:gd name="connsiteX7" fmla="*/ 37486 w 43733"/>
                  <a:gd name="connsiteY7" fmla="*/ 20992 h 76180"/>
                  <a:gd name="connsiteX8" fmla="*/ 32280 w 43733"/>
                  <a:gd name="connsiteY8" fmla="*/ 7455 h 76180"/>
                  <a:gd name="connsiteX9" fmla="*/ 20826 w 43733"/>
                  <a:gd name="connsiteY9" fmla="*/ 2249 h 76180"/>
                  <a:gd name="connsiteX10" fmla="*/ 11454 w 43733"/>
                  <a:gd name="connsiteY10" fmla="*/ 5373 h 76180"/>
                  <a:gd name="connsiteX11" fmla="*/ 8330 w 43733"/>
                  <a:gd name="connsiteY11" fmla="*/ 13703 h 76180"/>
                  <a:gd name="connsiteX12" fmla="*/ 10413 w 43733"/>
                  <a:gd name="connsiteY12" fmla="*/ 19951 h 76180"/>
                  <a:gd name="connsiteX13" fmla="*/ 14578 w 43733"/>
                  <a:gd name="connsiteY13" fmla="*/ 25157 h 76180"/>
                  <a:gd name="connsiteX14" fmla="*/ 21867 w 43733"/>
                  <a:gd name="connsiteY14" fmla="*/ 30364 h 76180"/>
                  <a:gd name="connsiteX15" fmla="*/ 24991 w 43733"/>
                  <a:gd name="connsiteY15" fmla="*/ 32447 h 76180"/>
                  <a:gd name="connsiteX16" fmla="*/ 35404 w 43733"/>
                  <a:gd name="connsiteY16" fmla="*/ 39735 h 76180"/>
                  <a:gd name="connsiteX17" fmla="*/ 41651 w 43733"/>
                  <a:gd name="connsiteY17" fmla="*/ 47024 h 76180"/>
                  <a:gd name="connsiteX18" fmla="*/ 43734 w 43733"/>
                  <a:gd name="connsiteY18" fmla="*/ 56396 h 76180"/>
                  <a:gd name="connsiteX19" fmla="*/ 37486 w 43733"/>
                  <a:gd name="connsiteY19" fmla="*/ 70974 h 76180"/>
                  <a:gd name="connsiteX20" fmla="*/ 21867 w 43733"/>
                  <a:gd name="connsiteY20" fmla="*/ 76180 h 76180"/>
                  <a:gd name="connsiteX21" fmla="*/ 13537 w 43733"/>
                  <a:gd name="connsiteY21" fmla="*/ 75139 h 76180"/>
                  <a:gd name="connsiteX22" fmla="*/ 7289 w 43733"/>
                  <a:gd name="connsiteY22" fmla="*/ 72015 h 76180"/>
                  <a:gd name="connsiteX23" fmla="*/ 4165 w 43733"/>
                  <a:gd name="connsiteY23" fmla="*/ 70974 h 76180"/>
                  <a:gd name="connsiteX24" fmla="*/ 3124 w 43733"/>
                  <a:gd name="connsiteY24" fmla="*/ 72015 h 76180"/>
                  <a:gd name="connsiteX25" fmla="*/ 2082 w 43733"/>
                  <a:gd name="connsiteY25" fmla="*/ 75139 h 76180"/>
                  <a:gd name="connsiteX26" fmla="*/ 0 w 43733"/>
                  <a:gd name="connsiteY26" fmla="*/ 75139 h 76180"/>
                  <a:gd name="connsiteX27" fmla="*/ 0 w 43733"/>
                  <a:gd name="connsiteY27" fmla="*/ 51190 h 76180"/>
                  <a:gd name="connsiteX28" fmla="*/ 2082 w 43733"/>
                  <a:gd name="connsiteY28" fmla="*/ 51190 h 76180"/>
                  <a:gd name="connsiteX29" fmla="*/ 7289 w 43733"/>
                  <a:gd name="connsiteY29" fmla="*/ 67850 h 76180"/>
                  <a:gd name="connsiteX30" fmla="*/ 20826 w 43733"/>
                  <a:gd name="connsiteY30" fmla="*/ 74098 h 76180"/>
                  <a:gd name="connsiteX31" fmla="*/ 30197 w 43733"/>
                  <a:gd name="connsiteY31" fmla="*/ 70974 h 76180"/>
                  <a:gd name="connsiteX32" fmla="*/ 34362 w 43733"/>
                  <a:gd name="connsiteY32" fmla="*/ 60561 h 76180"/>
                  <a:gd name="connsiteX33" fmla="*/ 30197 w 43733"/>
                  <a:gd name="connsiteY33" fmla="*/ 51190 h 76180"/>
                  <a:gd name="connsiteX34" fmla="*/ 18743 w 43733"/>
                  <a:gd name="connsiteY34" fmla="*/ 41818 h 76180"/>
                  <a:gd name="connsiteX35" fmla="*/ 9372 w 43733"/>
                  <a:gd name="connsiteY35" fmla="*/ 35570 h 76180"/>
                  <a:gd name="connsiteX36" fmla="*/ 3124 w 43733"/>
                  <a:gd name="connsiteY36" fmla="*/ 28281 h 76180"/>
                  <a:gd name="connsiteX37" fmla="*/ 1041 w 43733"/>
                  <a:gd name="connsiteY37" fmla="*/ 18910 h 76180"/>
                  <a:gd name="connsiteX38" fmla="*/ 6247 w 43733"/>
                  <a:gd name="connsiteY38" fmla="*/ 6414 h 76180"/>
                  <a:gd name="connsiteX39" fmla="*/ 19784 w 43733"/>
                  <a:gd name="connsiteY39" fmla="*/ 2249 h 76180"/>
                  <a:gd name="connsiteX40" fmla="*/ 27073 w 43733"/>
                  <a:gd name="connsiteY40" fmla="*/ 167 h 76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3733" h="76180">
                    <a:moveTo>
                      <a:pt x="27073" y="167"/>
                    </a:moveTo>
                    <a:cubicBezTo>
                      <a:pt x="29156" y="1208"/>
                      <a:pt x="30197" y="2249"/>
                      <a:pt x="32280" y="3290"/>
                    </a:cubicBezTo>
                    <a:cubicBezTo>
                      <a:pt x="33321" y="4332"/>
                      <a:pt x="35404" y="4332"/>
                      <a:pt x="35404" y="4332"/>
                    </a:cubicBezTo>
                    <a:cubicBezTo>
                      <a:pt x="36445" y="4332"/>
                      <a:pt x="36445" y="4332"/>
                      <a:pt x="36445" y="3290"/>
                    </a:cubicBezTo>
                    <a:cubicBezTo>
                      <a:pt x="36445" y="2249"/>
                      <a:pt x="37486" y="1208"/>
                      <a:pt x="37486" y="167"/>
                    </a:cubicBezTo>
                    <a:lnTo>
                      <a:pt x="39569" y="167"/>
                    </a:lnTo>
                    <a:cubicBezTo>
                      <a:pt x="39569" y="4332"/>
                      <a:pt x="39569" y="10579"/>
                      <a:pt x="39569" y="20992"/>
                    </a:cubicBezTo>
                    <a:lnTo>
                      <a:pt x="37486" y="20992"/>
                    </a:lnTo>
                    <a:cubicBezTo>
                      <a:pt x="37486" y="15786"/>
                      <a:pt x="35404" y="10579"/>
                      <a:pt x="32280" y="7455"/>
                    </a:cubicBezTo>
                    <a:cubicBezTo>
                      <a:pt x="29156" y="3290"/>
                      <a:pt x="26032" y="2249"/>
                      <a:pt x="20826" y="2249"/>
                    </a:cubicBezTo>
                    <a:cubicBezTo>
                      <a:pt x="17702" y="2249"/>
                      <a:pt x="14578" y="3290"/>
                      <a:pt x="11454" y="5373"/>
                    </a:cubicBezTo>
                    <a:cubicBezTo>
                      <a:pt x="9372" y="7455"/>
                      <a:pt x="8330" y="10579"/>
                      <a:pt x="8330" y="13703"/>
                    </a:cubicBezTo>
                    <a:cubicBezTo>
                      <a:pt x="8330" y="15786"/>
                      <a:pt x="9372" y="18910"/>
                      <a:pt x="10413" y="19951"/>
                    </a:cubicBezTo>
                    <a:cubicBezTo>
                      <a:pt x="11454" y="22034"/>
                      <a:pt x="13537" y="23075"/>
                      <a:pt x="14578" y="25157"/>
                    </a:cubicBezTo>
                    <a:cubicBezTo>
                      <a:pt x="16660" y="26199"/>
                      <a:pt x="18743" y="28281"/>
                      <a:pt x="21867" y="30364"/>
                    </a:cubicBezTo>
                    <a:lnTo>
                      <a:pt x="24991" y="32447"/>
                    </a:lnTo>
                    <a:cubicBezTo>
                      <a:pt x="29156" y="35570"/>
                      <a:pt x="32280" y="37653"/>
                      <a:pt x="35404" y="39735"/>
                    </a:cubicBezTo>
                    <a:cubicBezTo>
                      <a:pt x="37486" y="41818"/>
                      <a:pt x="39569" y="43900"/>
                      <a:pt x="41651" y="47024"/>
                    </a:cubicBezTo>
                    <a:cubicBezTo>
                      <a:pt x="42692" y="49107"/>
                      <a:pt x="43734" y="52231"/>
                      <a:pt x="43734" y="56396"/>
                    </a:cubicBezTo>
                    <a:cubicBezTo>
                      <a:pt x="43734" y="62644"/>
                      <a:pt x="41651" y="66809"/>
                      <a:pt x="37486" y="70974"/>
                    </a:cubicBezTo>
                    <a:cubicBezTo>
                      <a:pt x="33321" y="74098"/>
                      <a:pt x="28115" y="76180"/>
                      <a:pt x="21867" y="76180"/>
                    </a:cubicBezTo>
                    <a:cubicBezTo>
                      <a:pt x="18743" y="76180"/>
                      <a:pt x="15619" y="76180"/>
                      <a:pt x="13537" y="75139"/>
                    </a:cubicBezTo>
                    <a:cubicBezTo>
                      <a:pt x="11454" y="74098"/>
                      <a:pt x="9372" y="73057"/>
                      <a:pt x="7289" y="72015"/>
                    </a:cubicBezTo>
                    <a:cubicBezTo>
                      <a:pt x="6247" y="70974"/>
                      <a:pt x="4165" y="70974"/>
                      <a:pt x="4165" y="70974"/>
                    </a:cubicBezTo>
                    <a:cubicBezTo>
                      <a:pt x="3124" y="70974"/>
                      <a:pt x="3124" y="70974"/>
                      <a:pt x="3124" y="72015"/>
                    </a:cubicBezTo>
                    <a:cubicBezTo>
                      <a:pt x="3124" y="73057"/>
                      <a:pt x="2082" y="74098"/>
                      <a:pt x="2082" y="75139"/>
                    </a:cubicBezTo>
                    <a:lnTo>
                      <a:pt x="0" y="75139"/>
                    </a:lnTo>
                    <a:cubicBezTo>
                      <a:pt x="0" y="70974"/>
                      <a:pt x="0" y="63685"/>
                      <a:pt x="0" y="51190"/>
                    </a:cubicBezTo>
                    <a:lnTo>
                      <a:pt x="2082" y="51190"/>
                    </a:lnTo>
                    <a:cubicBezTo>
                      <a:pt x="2082" y="58479"/>
                      <a:pt x="4165" y="63685"/>
                      <a:pt x="7289" y="67850"/>
                    </a:cubicBezTo>
                    <a:cubicBezTo>
                      <a:pt x="10413" y="72015"/>
                      <a:pt x="14578" y="74098"/>
                      <a:pt x="20826" y="74098"/>
                    </a:cubicBezTo>
                    <a:cubicBezTo>
                      <a:pt x="23949" y="74098"/>
                      <a:pt x="27073" y="73057"/>
                      <a:pt x="30197" y="70974"/>
                    </a:cubicBezTo>
                    <a:cubicBezTo>
                      <a:pt x="32280" y="68892"/>
                      <a:pt x="34362" y="65767"/>
                      <a:pt x="34362" y="60561"/>
                    </a:cubicBezTo>
                    <a:cubicBezTo>
                      <a:pt x="34362" y="56396"/>
                      <a:pt x="33321" y="53272"/>
                      <a:pt x="30197" y="51190"/>
                    </a:cubicBezTo>
                    <a:cubicBezTo>
                      <a:pt x="28115" y="48066"/>
                      <a:pt x="23949" y="45983"/>
                      <a:pt x="18743" y="41818"/>
                    </a:cubicBezTo>
                    <a:cubicBezTo>
                      <a:pt x="14578" y="39735"/>
                      <a:pt x="11454" y="37653"/>
                      <a:pt x="9372" y="35570"/>
                    </a:cubicBezTo>
                    <a:cubicBezTo>
                      <a:pt x="7289" y="33488"/>
                      <a:pt x="5206" y="31405"/>
                      <a:pt x="3124" y="28281"/>
                    </a:cubicBezTo>
                    <a:cubicBezTo>
                      <a:pt x="2082" y="25157"/>
                      <a:pt x="1041" y="22034"/>
                      <a:pt x="1041" y="18910"/>
                    </a:cubicBezTo>
                    <a:cubicBezTo>
                      <a:pt x="1041" y="13703"/>
                      <a:pt x="3124" y="8497"/>
                      <a:pt x="6247" y="6414"/>
                    </a:cubicBezTo>
                    <a:cubicBezTo>
                      <a:pt x="9372" y="3290"/>
                      <a:pt x="14578" y="2249"/>
                      <a:pt x="19784" y="2249"/>
                    </a:cubicBezTo>
                    <a:cubicBezTo>
                      <a:pt x="22908" y="-875"/>
                      <a:pt x="24991" y="167"/>
                      <a:pt x="27073" y="167"/>
                    </a:cubicBezTo>
                    <a:close/>
                  </a:path>
                </a:pathLst>
              </a:custGeom>
              <a:solidFill>
                <a:schemeClr val="tx1"/>
              </a:solidFill>
              <a:ln w="10409" cap="flat">
                <a:noFill/>
                <a:prstDash val="solid"/>
                <a:miter/>
              </a:ln>
            </p:spPr>
            <p:txBody>
              <a:bodyPr rtlCol="0" anchor="ctr"/>
              <a:lstStyle/>
              <a:p>
                <a:endParaRPr lang="en-ID"/>
              </a:p>
            </p:txBody>
          </p:sp>
        </p:grpSp>
        <p:grpSp>
          <p:nvGrpSpPr>
            <p:cNvPr id="188" name="Graphic 4">
              <a:extLst>
                <a:ext uri="{FF2B5EF4-FFF2-40B4-BE49-F238E27FC236}">
                  <a16:creationId xmlns:a16="http://schemas.microsoft.com/office/drawing/2014/main" id="{384F611C-7D32-4804-BB0A-B53F3A35F32C}"/>
                </a:ext>
              </a:extLst>
            </p:cNvPr>
            <p:cNvGrpSpPr/>
            <p:nvPr/>
          </p:nvGrpSpPr>
          <p:grpSpPr>
            <a:xfrm>
              <a:off x="10251732" y="5095645"/>
              <a:ext cx="734495" cy="149975"/>
              <a:chOff x="7333966" y="4886710"/>
              <a:chExt cx="397771" cy="81220"/>
            </a:xfrm>
            <a:solidFill>
              <a:srgbClr val="FFFFFF"/>
            </a:solidFill>
          </p:grpSpPr>
          <p:sp>
            <p:nvSpPr>
              <p:cNvPr id="189" name="Freeform: Shape 188">
                <a:extLst>
                  <a:ext uri="{FF2B5EF4-FFF2-40B4-BE49-F238E27FC236}">
                    <a16:creationId xmlns:a16="http://schemas.microsoft.com/office/drawing/2014/main" id="{5018617B-A545-45F0-B8E1-C42797ED80D6}"/>
                  </a:ext>
                </a:extLst>
              </p:cNvPr>
              <p:cNvSpPr/>
              <p:nvPr/>
            </p:nvSpPr>
            <p:spPr>
              <a:xfrm>
                <a:off x="7333966" y="4895041"/>
                <a:ext cx="49981" cy="70807"/>
              </a:xfrm>
              <a:custGeom>
                <a:avLst/>
                <a:gdLst>
                  <a:gd name="connsiteX0" fmla="*/ 49982 w 49981"/>
                  <a:gd name="connsiteY0" fmla="*/ 12495 h 70807"/>
                  <a:gd name="connsiteX1" fmla="*/ 49982 w 49981"/>
                  <a:gd name="connsiteY1" fmla="*/ 20826 h 70807"/>
                  <a:gd name="connsiteX2" fmla="*/ 47899 w 49981"/>
                  <a:gd name="connsiteY2" fmla="*/ 20826 h 70807"/>
                  <a:gd name="connsiteX3" fmla="*/ 45816 w 49981"/>
                  <a:gd name="connsiteY3" fmla="*/ 9372 h 70807"/>
                  <a:gd name="connsiteX4" fmla="*/ 41651 w 49981"/>
                  <a:gd name="connsiteY4" fmla="*/ 4165 h 70807"/>
                  <a:gd name="connsiteX5" fmla="*/ 32280 w 49981"/>
                  <a:gd name="connsiteY5" fmla="*/ 2082 h 70807"/>
                  <a:gd name="connsiteX6" fmla="*/ 26032 w 49981"/>
                  <a:gd name="connsiteY6" fmla="*/ 2082 h 70807"/>
                  <a:gd name="connsiteX7" fmla="*/ 20826 w 49981"/>
                  <a:gd name="connsiteY7" fmla="*/ 3124 h 70807"/>
                  <a:gd name="connsiteX8" fmla="*/ 18743 w 49981"/>
                  <a:gd name="connsiteY8" fmla="*/ 5206 h 70807"/>
                  <a:gd name="connsiteX9" fmla="*/ 17702 w 49981"/>
                  <a:gd name="connsiteY9" fmla="*/ 10413 h 70807"/>
                  <a:gd name="connsiteX10" fmla="*/ 17702 w 49981"/>
                  <a:gd name="connsiteY10" fmla="*/ 35404 h 70807"/>
                  <a:gd name="connsiteX11" fmla="*/ 24991 w 49981"/>
                  <a:gd name="connsiteY11" fmla="*/ 35404 h 70807"/>
                  <a:gd name="connsiteX12" fmla="*/ 30197 w 49981"/>
                  <a:gd name="connsiteY12" fmla="*/ 33321 h 70807"/>
                  <a:gd name="connsiteX13" fmla="*/ 32280 w 49981"/>
                  <a:gd name="connsiteY13" fmla="*/ 29156 h 70807"/>
                  <a:gd name="connsiteX14" fmla="*/ 33321 w 49981"/>
                  <a:gd name="connsiteY14" fmla="*/ 23949 h 70807"/>
                  <a:gd name="connsiteX15" fmla="*/ 33321 w 49981"/>
                  <a:gd name="connsiteY15" fmla="*/ 21867 h 70807"/>
                  <a:gd name="connsiteX16" fmla="*/ 35404 w 49981"/>
                  <a:gd name="connsiteY16" fmla="*/ 21867 h 70807"/>
                  <a:gd name="connsiteX17" fmla="*/ 35404 w 49981"/>
                  <a:gd name="connsiteY17" fmla="*/ 31239 h 70807"/>
                  <a:gd name="connsiteX18" fmla="*/ 35404 w 49981"/>
                  <a:gd name="connsiteY18" fmla="*/ 36445 h 70807"/>
                  <a:gd name="connsiteX19" fmla="*/ 36445 w 49981"/>
                  <a:gd name="connsiteY19" fmla="*/ 51023 h 70807"/>
                  <a:gd name="connsiteX20" fmla="*/ 34362 w 49981"/>
                  <a:gd name="connsiteY20" fmla="*/ 51023 h 70807"/>
                  <a:gd name="connsiteX21" fmla="*/ 33321 w 49981"/>
                  <a:gd name="connsiteY21" fmla="*/ 45816 h 70807"/>
                  <a:gd name="connsiteX22" fmla="*/ 30197 w 49981"/>
                  <a:gd name="connsiteY22" fmla="*/ 39569 h 70807"/>
                  <a:gd name="connsiteX23" fmla="*/ 23949 w 49981"/>
                  <a:gd name="connsiteY23" fmla="*/ 37486 h 70807"/>
                  <a:gd name="connsiteX24" fmla="*/ 16661 w 49981"/>
                  <a:gd name="connsiteY24" fmla="*/ 37486 h 70807"/>
                  <a:gd name="connsiteX25" fmla="*/ 16661 w 49981"/>
                  <a:gd name="connsiteY25" fmla="*/ 60394 h 70807"/>
                  <a:gd name="connsiteX26" fmla="*/ 17702 w 49981"/>
                  <a:gd name="connsiteY26" fmla="*/ 65601 h 70807"/>
                  <a:gd name="connsiteX27" fmla="*/ 20826 w 49981"/>
                  <a:gd name="connsiteY27" fmla="*/ 67684 h 70807"/>
                  <a:gd name="connsiteX28" fmla="*/ 27073 w 49981"/>
                  <a:gd name="connsiteY28" fmla="*/ 68725 h 70807"/>
                  <a:gd name="connsiteX29" fmla="*/ 27073 w 49981"/>
                  <a:gd name="connsiteY29" fmla="*/ 70807 h 70807"/>
                  <a:gd name="connsiteX30" fmla="*/ 12496 w 49981"/>
                  <a:gd name="connsiteY30" fmla="*/ 70807 h 70807"/>
                  <a:gd name="connsiteX31" fmla="*/ 0 w 49981"/>
                  <a:gd name="connsiteY31" fmla="*/ 70807 h 70807"/>
                  <a:gd name="connsiteX32" fmla="*/ 0 w 49981"/>
                  <a:gd name="connsiteY32" fmla="*/ 68725 h 70807"/>
                  <a:gd name="connsiteX33" fmla="*/ 5206 w 49981"/>
                  <a:gd name="connsiteY33" fmla="*/ 67684 h 70807"/>
                  <a:gd name="connsiteX34" fmla="*/ 7289 w 49981"/>
                  <a:gd name="connsiteY34" fmla="*/ 65601 h 70807"/>
                  <a:gd name="connsiteX35" fmla="*/ 8330 w 49981"/>
                  <a:gd name="connsiteY35" fmla="*/ 60394 h 70807"/>
                  <a:gd name="connsiteX36" fmla="*/ 8330 w 49981"/>
                  <a:gd name="connsiteY36" fmla="*/ 10413 h 70807"/>
                  <a:gd name="connsiteX37" fmla="*/ 7289 w 49981"/>
                  <a:gd name="connsiteY37" fmla="*/ 5206 h 70807"/>
                  <a:gd name="connsiteX38" fmla="*/ 5206 w 49981"/>
                  <a:gd name="connsiteY38" fmla="*/ 3124 h 70807"/>
                  <a:gd name="connsiteX39" fmla="*/ 0 w 49981"/>
                  <a:gd name="connsiteY39" fmla="*/ 2082 h 70807"/>
                  <a:gd name="connsiteX40" fmla="*/ 0 w 49981"/>
                  <a:gd name="connsiteY40" fmla="*/ 0 h 70807"/>
                  <a:gd name="connsiteX41" fmla="*/ 29156 w 49981"/>
                  <a:gd name="connsiteY41" fmla="*/ 0 h 70807"/>
                  <a:gd name="connsiteX42" fmla="*/ 49982 w 49981"/>
                  <a:gd name="connsiteY42" fmla="*/ 0 h 70807"/>
                  <a:gd name="connsiteX43" fmla="*/ 49982 w 49981"/>
                  <a:gd name="connsiteY43" fmla="*/ 12495 h 7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9981" h="70807">
                    <a:moveTo>
                      <a:pt x="49982" y="12495"/>
                    </a:moveTo>
                    <a:cubicBezTo>
                      <a:pt x="49982" y="15619"/>
                      <a:pt x="49982" y="18743"/>
                      <a:pt x="49982" y="20826"/>
                    </a:cubicBezTo>
                    <a:lnTo>
                      <a:pt x="47899" y="20826"/>
                    </a:lnTo>
                    <a:cubicBezTo>
                      <a:pt x="46858" y="15619"/>
                      <a:pt x="46858" y="11454"/>
                      <a:pt x="45816" y="9372"/>
                    </a:cubicBezTo>
                    <a:cubicBezTo>
                      <a:pt x="44775" y="7289"/>
                      <a:pt x="43734" y="5206"/>
                      <a:pt x="41651" y="4165"/>
                    </a:cubicBezTo>
                    <a:cubicBezTo>
                      <a:pt x="39569" y="3124"/>
                      <a:pt x="36445" y="2082"/>
                      <a:pt x="32280" y="2082"/>
                    </a:cubicBezTo>
                    <a:lnTo>
                      <a:pt x="26032" y="2082"/>
                    </a:lnTo>
                    <a:cubicBezTo>
                      <a:pt x="23949" y="2082"/>
                      <a:pt x="21867" y="2082"/>
                      <a:pt x="20826" y="3124"/>
                    </a:cubicBezTo>
                    <a:cubicBezTo>
                      <a:pt x="19784" y="3124"/>
                      <a:pt x="18743" y="4165"/>
                      <a:pt x="18743" y="5206"/>
                    </a:cubicBezTo>
                    <a:cubicBezTo>
                      <a:pt x="18743" y="6247"/>
                      <a:pt x="17702" y="8330"/>
                      <a:pt x="17702" y="10413"/>
                    </a:cubicBezTo>
                    <a:lnTo>
                      <a:pt x="17702" y="35404"/>
                    </a:lnTo>
                    <a:lnTo>
                      <a:pt x="24991" y="35404"/>
                    </a:lnTo>
                    <a:cubicBezTo>
                      <a:pt x="27073" y="35404"/>
                      <a:pt x="29156" y="34362"/>
                      <a:pt x="30197" y="33321"/>
                    </a:cubicBezTo>
                    <a:cubicBezTo>
                      <a:pt x="31239" y="32280"/>
                      <a:pt x="32280" y="31239"/>
                      <a:pt x="32280" y="29156"/>
                    </a:cubicBezTo>
                    <a:cubicBezTo>
                      <a:pt x="32280" y="27073"/>
                      <a:pt x="33321" y="26032"/>
                      <a:pt x="33321" y="23949"/>
                    </a:cubicBezTo>
                    <a:lnTo>
                      <a:pt x="33321" y="21867"/>
                    </a:lnTo>
                    <a:lnTo>
                      <a:pt x="35404" y="21867"/>
                    </a:lnTo>
                    <a:cubicBezTo>
                      <a:pt x="35404" y="24991"/>
                      <a:pt x="35404" y="28115"/>
                      <a:pt x="35404" y="31239"/>
                    </a:cubicBezTo>
                    <a:lnTo>
                      <a:pt x="35404" y="36445"/>
                    </a:lnTo>
                    <a:cubicBezTo>
                      <a:pt x="35404" y="39569"/>
                      <a:pt x="35404" y="44775"/>
                      <a:pt x="36445" y="51023"/>
                    </a:cubicBezTo>
                    <a:lnTo>
                      <a:pt x="34362" y="51023"/>
                    </a:lnTo>
                    <a:cubicBezTo>
                      <a:pt x="34362" y="51023"/>
                      <a:pt x="34362" y="48940"/>
                      <a:pt x="33321" y="45816"/>
                    </a:cubicBezTo>
                    <a:cubicBezTo>
                      <a:pt x="33321" y="42692"/>
                      <a:pt x="32280" y="40610"/>
                      <a:pt x="30197" y="39569"/>
                    </a:cubicBezTo>
                    <a:cubicBezTo>
                      <a:pt x="29156" y="38527"/>
                      <a:pt x="27073" y="37486"/>
                      <a:pt x="23949" y="37486"/>
                    </a:cubicBezTo>
                    <a:lnTo>
                      <a:pt x="16661" y="37486"/>
                    </a:lnTo>
                    <a:lnTo>
                      <a:pt x="16661" y="60394"/>
                    </a:lnTo>
                    <a:cubicBezTo>
                      <a:pt x="16661" y="62477"/>
                      <a:pt x="16661" y="64559"/>
                      <a:pt x="17702" y="65601"/>
                    </a:cubicBezTo>
                    <a:cubicBezTo>
                      <a:pt x="18743" y="66642"/>
                      <a:pt x="18743" y="67684"/>
                      <a:pt x="20826" y="67684"/>
                    </a:cubicBezTo>
                    <a:cubicBezTo>
                      <a:pt x="21867" y="67684"/>
                      <a:pt x="23949" y="68725"/>
                      <a:pt x="27073" y="68725"/>
                    </a:cubicBezTo>
                    <a:lnTo>
                      <a:pt x="27073" y="70807"/>
                    </a:lnTo>
                    <a:cubicBezTo>
                      <a:pt x="23949" y="70807"/>
                      <a:pt x="18743" y="70807"/>
                      <a:pt x="12496" y="70807"/>
                    </a:cubicBezTo>
                    <a:cubicBezTo>
                      <a:pt x="6248" y="70807"/>
                      <a:pt x="2083" y="70807"/>
                      <a:pt x="0" y="70807"/>
                    </a:cubicBezTo>
                    <a:lnTo>
                      <a:pt x="0" y="68725"/>
                    </a:lnTo>
                    <a:cubicBezTo>
                      <a:pt x="2083" y="68725"/>
                      <a:pt x="4165" y="68725"/>
                      <a:pt x="5206" y="67684"/>
                    </a:cubicBezTo>
                    <a:cubicBezTo>
                      <a:pt x="6248" y="67684"/>
                      <a:pt x="7289" y="66642"/>
                      <a:pt x="7289" y="65601"/>
                    </a:cubicBezTo>
                    <a:cubicBezTo>
                      <a:pt x="7289" y="64559"/>
                      <a:pt x="8330" y="62477"/>
                      <a:pt x="8330" y="60394"/>
                    </a:cubicBezTo>
                    <a:lnTo>
                      <a:pt x="8330" y="10413"/>
                    </a:lnTo>
                    <a:cubicBezTo>
                      <a:pt x="8330" y="8330"/>
                      <a:pt x="8330" y="6247"/>
                      <a:pt x="7289" y="5206"/>
                    </a:cubicBezTo>
                    <a:cubicBezTo>
                      <a:pt x="7289" y="4165"/>
                      <a:pt x="6248" y="3124"/>
                      <a:pt x="5206" y="3124"/>
                    </a:cubicBezTo>
                    <a:cubicBezTo>
                      <a:pt x="4165" y="3124"/>
                      <a:pt x="2083" y="2082"/>
                      <a:pt x="0" y="2082"/>
                    </a:cubicBezTo>
                    <a:lnTo>
                      <a:pt x="0" y="0"/>
                    </a:lnTo>
                    <a:cubicBezTo>
                      <a:pt x="6248" y="0"/>
                      <a:pt x="16661" y="0"/>
                      <a:pt x="29156" y="0"/>
                    </a:cubicBezTo>
                    <a:cubicBezTo>
                      <a:pt x="39569" y="0"/>
                      <a:pt x="45816" y="0"/>
                      <a:pt x="49982" y="0"/>
                    </a:cubicBezTo>
                    <a:cubicBezTo>
                      <a:pt x="49982" y="4165"/>
                      <a:pt x="49982" y="8330"/>
                      <a:pt x="49982" y="12495"/>
                    </a:cubicBezTo>
                    <a:close/>
                  </a:path>
                </a:pathLst>
              </a:custGeom>
              <a:solidFill>
                <a:schemeClr val="bg1"/>
              </a:solidFill>
              <a:ln w="10409" cap="flat">
                <a:noFill/>
                <a:prstDash val="solid"/>
                <a:miter/>
              </a:ln>
            </p:spPr>
            <p:txBody>
              <a:bodyPr rtlCol="0" anchor="ctr"/>
              <a:lstStyle/>
              <a:p>
                <a:endParaRPr lang="en-ID"/>
              </a:p>
            </p:txBody>
          </p:sp>
          <p:sp>
            <p:nvSpPr>
              <p:cNvPr id="190" name="Freeform: Shape 189">
                <a:extLst>
                  <a:ext uri="{FF2B5EF4-FFF2-40B4-BE49-F238E27FC236}">
                    <a16:creationId xmlns:a16="http://schemas.microsoft.com/office/drawing/2014/main" id="{326B7710-C797-4F37-B0C2-251836D931AF}"/>
                  </a:ext>
                </a:extLst>
              </p:cNvPr>
              <p:cNvSpPr/>
              <p:nvPr/>
            </p:nvSpPr>
            <p:spPr>
              <a:xfrm>
                <a:off x="7397485" y="4913784"/>
                <a:ext cx="44775" cy="54146"/>
              </a:xfrm>
              <a:custGeom>
                <a:avLst/>
                <a:gdLst>
                  <a:gd name="connsiteX0" fmla="*/ 3124 w 44775"/>
                  <a:gd name="connsiteY0" fmla="*/ 49982 h 54146"/>
                  <a:gd name="connsiteX1" fmla="*/ 0 w 44775"/>
                  <a:gd name="connsiteY1" fmla="*/ 41651 h 54146"/>
                  <a:gd name="connsiteX2" fmla="*/ 2082 w 44775"/>
                  <a:gd name="connsiteY2" fmla="*/ 34362 h 54146"/>
                  <a:gd name="connsiteX3" fmla="*/ 8330 w 44775"/>
                  <a:gd name="connsiteY3" fmla="*/ 30197 h 54146"/>
                  <a:gd name="connsiteX4" fmla="*/ 17702 w 44775"/>
                  <a:gd name="connsiteY4" fmla="*/ 27073 h 54146"/>
                  <a:gd name="connsiteX5" fmla="*/ 26032 w 44775"/>
                  <a:gd name="connsiteY5" fmla="*/ 23949 h 54146"/>
                  <a:gd name="connsiteX6" fmla="*/ 29156 w 44775"/>
                  <a:gd name="connsiteY6" fmla="*/ 19784 h 54146"/>
                  <a:gd name="connsiteX7" fmla="*/ 29156 w 44775"/>
                  <a:gd name="connsiteY7" fmla="*/ 13537 h 54146"/>
                  <a:gd name="connsiteX8" fmla="*/ 27073 w 44775"/>
                  <a:gd name="connsiteY8" fmla="*/ 5206 h 54146"/>
                  <a:gd name="connsiteX9" fmla="*/ 19784 w 44775"/>
                  <a:gd name="connsiteY9" fmla="*/ 3124 h 54146"/>
                  <a:gd name="connsiteX10" fmla="*/ 9372 w 44775"/>
                  <a:gd name="connsiteY10" fmla="*/ 6248 h 54146"/>
                  <a:gd name="connsiteX11" fmla="*/ 12495 w 44775"/>
                  <a:gd name="connsiteY11" fmla="*/ 8330 h 54146"/>
                  <a:gd name="connsiteX12" fmla="*/ 13537 w 44775"/>
                  <a:gd name="connsiteY12" fmla="*/ 12496 h 54146"/>
                  <a:gd name="connsiteX13" fmla="*/ 11454 w 44775"/>
                  <a:gd name="connsiteY13" fmla="*/ 16661 h 54146"/>
                  <a:gd name="connsiteX14" fmla="*/ 7289 w 44775"/>
                  <a:gd name="connsiteY14" fmla="*/ 17702 h 54146"/>
                  <a:gd name="connsiteX15" fmla="*/ 3124 w 44775"/>
                  <a:gd name="connsiteY15" fmla="*/ 15619 h 54146"/>
                  <a:gd name="connsiteX16" fmla="*/ 2082 w 44775"/>
                  <a:gd name="connsiteY16" fmla="*/ 11454 h 54146"/>
                  <a:gd name="connsiteX17" fmla="*/ 3124 w 44775"/>
                  <a:gd name="connsiteY17" fmla="*/ 7289 h 54146"/>
                  <a:gd name="connsiteX18" fmla="*/ 6248 w 44775"/>
                  <a:gd name="connsiteY18" fmla="*/ 4165 h 54146"/>
                  <a:gd name="connsiteX19" fmla="*/ 12495 w 44775"/>
                  <a:gd name="connsiteY19" fmla="*/ 1041 h 54146"/>
                  <a:gd name="connsiteX20" fmla="*/ 20826 w 44775"/>
                  <a:gd name="connsiteY20" fmla="*/ 0 h 54146"/>
                  <a:gd name="connsiteX21" fmla="*/ 32280 w 44775"/>
                  <a:gd name="connsiteY21" fmla="*/ 4165 h 54146"/>
                  <a:gd name="connsiteX22" fmla="*/ 35404 w 44775"/>
                  <a:gd name="connsiteY22" fmla="*/ 9372 h 54146"/>
                  <a:gd name="connsiteX23" fmla="*/ 36445 w 44775"/>
                  <a:gd name="connsiteY23" fmla="*/ 17702 h 54146"/>
                  <a:gd name="connsiteX24" fmla="*/ 36445 w 44775"/>
                  <a:gd name="connsiteY24" fmla="*/ 45816 h 54146"/>
                  <a:gd name="connsiteX25" fmla="*/ 37486 w 44775"/>
                  <a:gd name="connsiteY25" fmla="*/ 48941 h 54146"/>
                  <a:gd name="connsiteX26" fmla="*/ 39569 w 44775"/>
                  <a:gd name="connsiteY26" fmla="*/ 49982 h 54146"/>
                  <a:gd name="connsiteX27" fmla="*/ 41651 w 44775"/>
                  <a:gd name="connsiteY27" fmla="*/ 48941 h 54146"/>
                  <a:gd name="connsiteX28" fmla="*/ 43734 w 44775"/>
                  <a:gd name="connsiteY28" fmla="*/ 46858 h 54146"/>
                  <a:gd name="connsiteX29" fmla="*/ 44775 w 44775"/>
                  <a:gd name="connsiteY29" fmla="*/ 48941 h 54146"/>
                  <a:gd name="connsiteX30" fmla="*/ 40610 w 44775"/>
                  <a:gd name="connsiteY30" fmla="*/ 52064 h 54146"/>
                  <a:gd name="connsiteX31" fmla="*/ 35404 w 44775"/>
                  <a:gd name="connsiteY31" fmla="*/ 53106 h 54146"/>
                  <a:gd name="connsiteX32" fmla="*/ 29156 w 44775"/>
                  <a:gd name="connsiteY32" fmla="*/ 51023 h 54146"/>
                  <a:gd name="connsiteX33" fmla="*/ 27073 w 44775"/>
                  <a:gd name="connsiteY33" fmla="*/ 44775 h 54146"/>
                  <a:gd name="connsiteX34" fmla="*/ 19784 w 44775"/>
                  <a:gd name="connsiteY34" fmla="*/ 52064 h 54146"/>
                  <a:gd name="connsiteX35" fmla="*/ 10413 w 44775"/>
                  <a:gd name="connsiteY35" fmla="*/ 54147 h 54146"/>
                  <a:gd name="connsiteX36" fmla="*/ 3124 w 44775"/>
                  <a:gd name="connsiteY36" fmla="*/ 49982 h 54146"/>
                  <a:gd name="connsiteX37" fmla="*/ 29156 w 44775"/>
                  <a:gd name="connsiteY37" fmla="*/ 40610 h 54146"/>
                  <a:gd name="connsiteX38" fmla="*/ 29156 w 44775"/>
                  <a:gd name="connsiteY38" fmla="*/ 20826 h 54146"/>
                  <a:gd name="connsiteX39" fmla="*/ 27073 w 44775"/>
                  <a:gd name="connsiteY39" fmla="*/ 22908 h 54146"/>
                  <a:gd name="connsiteX40" fmla="*/ 21867 w 44775"/>
                  <a:gd name="connsiteY40" fmla="*/ 24991 h 54146"/>
                  <a:gd name="connsiteX41" fmla="*/ 15619 w 44775"/>
                  <a:gd name="connsiteY41" fmla="*/ 28115 h 54146"/>
                  <a:gd name="connsiteX42" fmla="*/ 11454 w 44775"/>
                  <a:gd name="connsiteY42" fmla="*/ 32280 h 54146"/>
                  <a:gd name="connsiteX43" fmla="*/ 9372 w 44775"/>
                  <a:gd name="connsiteY43" fmla="*/ 38528 h 54146"/>
                  <a:gd name="connsiteX44" fmla="*/ 11454 w 44775"/>
                  <a:gd name="connsiteY44" fmla="*/ 45816 h 54146"/>
                  <a:gd name="connsiteX45" fmla="*/ 17702 w 44775"/>
                  <a:gd name="connsiteY45" fmla="*/ 47899 h 54146"/>
                  <a:gd name="connsiteX46" fmla="*/ 29156 w 44775"/>
                  <a:gd name="connsiteY46" fmla="*/ 40610 h 54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4775" h="54146">
                    <a:moveTo>
                      <a:pt x="3124" y="49982"/>
                    </a:moveTo>
                    <a:cubicBezTo>
                      <a:pt x="1041" y="47899"/>
                      <a:pt x="0" y="44775"/>
                      <a:pt x="0" y="41651"/>
                    </a:cubicBezTo>
                    <a:cubicBezTo>
                      <a:pt x="0" y="38528"/>
                      <a:pt x="1041" y="36445"/>
                      <a:pt x="2082" y="34362"/>
                    </a:cubicBezTo>
                    <a:cubicBezTo>
                      <a:pt x="4165" y="32280"/>
                      <a:pt x="5206" y="31239"/>
                      <a:pt x="8330" y="30197"/>
                    </a:cubicBezTo>
                    <a:cubicBezTo>
                      <a:pt x="10413" y="29156"/>
                      <a:pt x="13537" y="28115"/>
                      <a:pt x="17702" y="27073"/>
                    </a:cubicBezTo>
                    <a:cubicBezTo>
                      <a:pt x="21867" y="26032"/>
                      <a:pt x="23949" y="24991"/>
                      <a:pt x="26032" y="23949"/>
                    </a:cubicBezTo>
                    <a:cubicBezTo>
                      <a:pt x="28115" y="22908"/>
                      <a:pt x="29156" y="21867"/>
                      <a:pt x="29156" y="19784"/>
                    </a:cubicBezTo>
                    <a:lnTo>
                      <a:pt x="29156" y="13537"/>
                    </a:lnTo>
                    <a:cubicBezTo>
                      <a:pt x="29156" y="9372"/>
                      <a:pt x="28115" y="7289"/>
                      <a:pt x="27073" y="5206"/>
                    </a:cubicBezTo>
                    <a:cubicBezTo>
                      <a:pt x="24991" y="4165"/>
                      <a:pt x="22908" y="3124"/>
                      <a:pt x="19784" y="3124"/>
                    </a:cubicBezTo>
                    <a:cubicBezTo>
                      <a:pt x="14578" y="3124"/>
                      <a:pt x="11454" y="4165"/>
                      <a:pt x="9372" y="6248"/>
                    </a:cubicBezTo>
                    <a:cubicBezTo>
                      <a:pt x="10413" y="6248"/>
                      <a:pt x="11454" y="7289"/>
                      <a:pt x="12495" y="8330"/>
                    </a:cubicBezTo>
                    <a:cubicBezTo>
                      <a:pt x="13537" y="9372"/>
                      <a:pt x="13537" y="10413"/>
                      <a:pt x="13537" y="12496"/>
                    </a:cubicBezTo>
                    <a:cubicBezTo>
                      <a:pt x="13537" y="14578"/>
                      <a:pt x="12495" y="15619"/>
                      <a:pt x="11454" y="16661"/>
                    </a:cubicBezTo>
                    <a:cubicBezTo>
                      <a:pt x="10413" y="17702"/>
                      <a:pt x="9372" y="17702"/>
                      <a:pt x="7289" y="17702"/>
                    </a:cubicBezTo>
                    <a:cubicBezTo>
                      <a:pt x="5206" y="17702"/>
                      <a:pt x="4165" y="16661"/>
                      <a:pt x="3124" y="15619"/>
                    </a:cubicBezTo>
                    <a:cubicBezTo>
                      <a:pt x="2082" y="14578"/>
                      <a:pt x="2082" y="12496"/>
                      <a:pt x="2082" y="11454"/>
                    </a:cubicBezTo>
                    <a:cubicBezTo>
                      <a:pt x="2082" y="9372"/>
                      <a:pt x="2082" y="8330"/>
                      <a:pt x="3124" y="7289"/>
                    </a:cubicBezTo>
                    <a:cubicBezTo>
                      <a:pt x="4165" y="6248"/>
                      <a:pt x="5206" y="5206"/>
                      <a:pt x="6248" y="4165"/>
                    </a:cubicBezTo>
                    <a:cubicBezTo>
                      <a:pt x="8330" y="3124"/>
                      <a:pt x="10413" y="2083"/>
                      <a:pt x="12495" y="1041"/>
                    </a:cubicBezTo>
                    <a:cubicBezTo>
                      <a:pt x="14578" y="0"/>
                      <a:pt x="17702" y="0"/>
                      <a:pt x="20826" y="0"/>
                    </a:cubicBezTo>
                    <a:cubicBezTo>
                      <a:pt x="26032" y="0"/>
                      <a:pt x="30197" y="1041"/>
                      <a:pt x="32280" y="4165"/>
                    </a:cubicBezTo>
                    <a:cubicBezTo>
                      <a:pt x="34362" y="5206"/>
                      <a:pt x="35404" y="7289"/>
                      <a:pt x="35404" y="9372"/>
                    </a:cubicBezTo>
                    <a:cubicBezTo>
                      <a:pt x="36445" y="11454"/>
                      <a:pt x="36445" y="14578"/>
                      <a:pt x="36445" y="17702"/>
                    </a:cubicBezTo>
                    <a:lnTo>
                      <a:pt x="36445" y="45816"/>
                    </a:lnTo>
                    <a:cubicBezTo>
                      <a:pt x="36445" y="47899"/>
                      <a:pt x="36445" y="48941"/>
                      <a:pt x="37486" y="48941"/>
                    </a:cubicBezTo>
                    <a:cubicBezTo>
                      <a:pt x="37486" y="49982"/>
                      <a:pt x="38527" y="49982"/>
                      <a:pt x="39569" y="49982"/>
                    </a:cubicBezTo>
                    <a:cubicBezTo>
                      <a:pt x="40610" y="49982"/>
                      <a:pt x="40610" y="49982"/>
                      <a:pt x="41651" y="48941"/>
                    </a:cubicBezTo>
                    <a:cubicBezTo>
                      <a:pt x="42693" y="48941"/>
                      <a:pt x="42693" y="47899"/>
                      <a:pt x="43734" y="46858"/>
                    </a:cubicBezTo>
                    <a:lnTo>
                      <a:pt x="44775" y="48941"/>
                    </a:lnTo>
                    <a:cubicBezTo>
                      <a:pt x="42693" y="49982"/>
                      <a:pt x="41651" y="51023"/>
                      <a:pt x="40610" y="52064"/>
                    </a:cubicBezTo>
                    <a:cubicBezTo>
                      <a:pt x="39569" y="53106"/>
                      <a:pt x="37486" y="53106"/>
                      <a:pt x="35404" y="53106"/>
                    </a:cubicBezTo>
                    <a:cubicBezTo>
                      <a:pt x="32280" y="53106"/>
                      <a:pt x="30197" y="52064"/>
                      <a:pt x="29156" y="51023"/>
                    </a:cubicBezTo>
                    <a:cubicBezTo>
                      <a:pt x="28115" y="48941"/>
                      <a:pt x="27073" y="46858"/>
                      <a:pt x="27073" y="44775"/>
                    </a:cubicBezTo>
                    <a:cubicBezTo>
                      <a:pt x="24991" y="47899"/>
                      <a:pt x="22908" y="49982"/>
                      <a:pt x="19784" y="52064"/>
                    </a:cubicBezTo>
                    <a:cubicBezTo>
                      <a:pt x="16661" y="53106"/>
                      <a:pt x="14578" y="54147"/>
                      <a:pt x="10413" y="54147"/>
                    </a:cubicBezTo>
                    <a:cubicBezTo>
                      <a:pt x="8330" y="53106"/>
                      <a:pt x="5206" y="52064"/>
                      <a:pt x="3124" y="49982"/>
                    </a:cubicBezTo>
                    <a:close/>
                    <a:moveTo>
                      <a:pt x="29156" y="40610"/>
                    </a:moveTo>
                    <a:lnTo>
                      <a:pt x="29156" y="20826"/>
                    </a:lnTo>
                    <a:cubicBezTo>
                      <a:pt x="28115" y="21867"/>
                      <a:pt x="28115" y="22908"/>
                      <a:pt x="27073" y="22908"/>
                    </a:cubicBezTo>
                    <a:cubicBezTo>
                      <a:pt x="26032" y="23949"/>
                      <a:pt x="23949" y="23949"/>
                      <a:pt x="21867" y="24991"/>
                    </a:cubicBezTo>
                    <a:cubicBezTo>
                      <a:pt x="19784" y="26032"/>
                      <a:pt x="17702" y="27073"/>
                      <a:pt x="15619" y="28115"/>
                    </a:cubicBezTo>
                    <a:cubicBezTo>
                      <a:pt x="13537" y="29156"/>
                      <a:pt x="12495" y="30197"/>
                      <a:pt x="11454" y="32280"/>
                    </a:cubicBezTo>
                    <a:cubicBezTo>
                      <a:pt x="10413" y="34362"/>
                      <a:pt x="9372" y="36445"/>
                      <a:pt x="9372" y="38528"/>
                    </a:cubicBezTo>
                    <a:cubicBezTo>
                      <a:pt x="9372" y="41651"/>
                      <a:pt x="10413" y="43734"/>
                      <a:pt x="11454" y="45816"/>
                    </a:cubicBezTo>
                    <a:cubicBezTo>
                      <a:pt x="12495" y="46858"/>
                      <a:pt x="14578" y="47899"/>
                      <a:pt x="17702" y="47899"/>
                    </a:cubicBezTo>
                    <a:cubicBezTo>
                      <a:pt x="21867" y="48941"/>
                      <a:pt x="26032" y="45816"/>
                      <a:pt x="29156" y="40610"/>
                    </a:cubicBezTo>
                    <a:close/>
                  </a:path>
                </a:pathLst>
              </a:custGeom>
              <a:solidFill>
                <a:schemeClr val="bg1"/>
              </a:solidFill>
              <a:ln w="10409" cap="flat">
                <a:noFill/>
                <a:prstDash val="solid"/>
                <a:miter/>
              </a:ln>
            </p:spPr>
            <p:txBody>
              <a:bodyPr rtlCol="0" anchor="ctr"/>
              <a:lstStyle/>
              <a:p>
                <a:endParaRPr lang="en-ID"/>
              </a:p>
            </p:txBody>
          </p:sp>
          <p:sp>
            <p:nvSpPr>
              <p:cNvPr id="191" name="Freeform: Shape 190">
                <a:extLst>
                  <a:ext uri="{FF2B5EF4-FFF2-40B4-BE49-F238E27FC236}">
                    <a16:creationId xmlns:a16="http://schemas.microsoft.com/office/drawing/2014/main" id="{C199324A-C8F1-42A3-B142-20BB7DAD5B46}"/>
                  </a:ext>
                </a:extLst>
              </p:cNvPr>
              <p:cNvSpPr/>
              <p:nvPr/>
            </p:nvSpPr>
            <p:spPr>
              <a:xfrm>
                <a:off x="7455797" y="4913161"/>
                <a:ext cx="35403" cy="54769"/>
              </a:xfrm>
              <a:custGeom>
                <a:avLst/>
                <a:gdLst>
                  <a:gd name="connsiteX0" fmla="*/ 22908 w 35403"/>
                  <a:gd name="connsiteY0" fmla="*/ 623 h 54769"/>
                  <a:gd name="connsiteX1" fmla="*/ 27073 w 35403"/>
                  <a:gd name="connsiteY1" fmla="*/ 3747 h 54769"/>
                  <a:gd name="connsiteX2" fmla="*/ 29156 w 35403"/>
                  <a:gd name="connsiteY2" fmla="*/ 4788 h 54769"/>
                  <a:gd name="connsiteX3" fmla="*/ 31239 w 35403"/>
                  <a:gd name="connsiteY3" fmla="*/ 623 h 54769"/>
                  <a:gd name="connsiteX4" fmla="*/ 33321 w 35403"/>
                  <a:gd name="connsiteY4" fmla="*/ 623 h 54769"/>
                  <a:gd name="connsiteX5" fmla="*/ 33321 w 35403"/>
                  <a:gd name="connsiteY5" fmla="*/ 17283 h 54769"/>
                  <a:gd name="connsiteX6" fmla="*/ 31239 w 35403"/>
                  <a:gd name="connsiteY6" fmla="*/ 17283 h 54769"/>
                  <a:gd name="connsiteX7" fmla="*/ 27073 w 35403"/>
                  <a:gd name="connsiteY7" fmla="*/ 5829 h 54769"/>
                  <a:gd name="connsiteX8" fmla="*/ 17702 w 35403"/>
                  <a:gd name="connsiteY8" fmla="*/ 1664 h 54769"/>
                  <a:gd name="connsiteX9" fmla="*/ 11454 w 35403"/>
                  <a:gd name="connsiteY9" fmla="*/ 3747 h 54769"/>
                  <a:gd name="connsiteX10" fmla="*/ 9372 w 35403"/>
                  <a:gd name="connsiteY10" fmla="*/ 8953 h 54769"/>
                  <a:gd name="connsiteX11" fmla="*/ 11454 w 35403"/>
                  <a:gd name="connsiteY11" fmla="*/ 15201 h 54769"/>
                  <a:gd name="connsiteX12" fmla="*/ 18743 w 35403"/>
                  <a:gd name="connsiteY12" fmla="*/ 20407 h 54769"/>
                  <a:gd name="connsiteX13" fmla="*/ 21867 w 35403"/>
                  <a:gd name="connsiteY13" fmla="*/ 22490 h 54769"/>
                  <a:gd name="connsiteX14" fmla="*/ 29156 w 35403"/>
                  <a:gd name="connsiteY14" fmla="*/ 27696 h 54769"/>
                  <a:gd name="connsiteX15" fmla="*/ 33321 w 35403"/>
                  <a:gd name="connsiteY15" fmla="*/ 32903 h 54769"/>
                  <a:gd name="connsiteX16" fmla="*/ 35404 w 35403"/>
                  <a:gd name="connsiteY16" fmla="*/ 40192 h 54769"/>
                  <a:gd name="connsiteX17" fmla="*/ 30197 w 35403"/>
                  <a:gd name="connsiteY17" fmla="*/ 50604 h 54769"/>
                  <a:gd name="connsiteX18" fmla="*/ 17702 w 35403"/>
                  <a:gd name="connsiteY18" fmla="*/ 54770 h 54769"/>
                  <a:gd name="connsiteX19" fmla="*/ 9372 w 35403"/>
                  <a:gd name="connsiteY19" fmla="*/ 53728 h 54769"/>
                  <a:gd name="connsiteX20" fmla="*/ 5206 w 35403"/>
                  <a:gd name="connsiteY20" fmla="*/ 50604 h 54769"/>
                  <a:gd name="connsiteX21" fmla="*/ 4165 w 35403"/>
                  <a:gd name="connsiteY21" fmla="*/ 50604 h 54769"/>
                  <a:gd name="connsiteX22" fmla="*/ 3124 w 35403"/>
                  <a:gd name="connsiteY22" fmla="*/ 51646 h 54769"/>
                  <a:gd name="connsiteX23" fmla="*/ 2082 w 35403"/>
                  <a:gd name="connsiteY23" fmla="*/ 54770 h 54769"/>
                  <a:gd name="connsiteX24" fmla="*/ 0 w 35403"/>
                  <a:gd name="connsiteY24" fmla="*/ 54770 h 54769"/>
                  <a:gd name="connsiteX25" fmla="*/ 0 w 35403"/>
                  <a:gd name="connsiteY25" fmla="*/ 34985 h 54769"/>
                  <a:gd name="connsiteX26" fmla="*/ 2082 w 35403"/>
                  <a:gd name="connsiteY26" fmla="*/ 34985 h 54769"/>
                  <a:gd name="connsiteX27" fmla="*/ 6247 w 35403"/>
                  <a:gd name="connsiteY27" fmla="*/ 49563 h 54769"/>
                  <a:gd name="connsiteX28" fmla="*/ 16660 w 35403"/>
                  <a:gd name="connsiteY28" fmla="*/ 54770 h 54769"/>
                  <a:gd name="connsiteX29" fmla="*/ 22908 w 35403"/>
                  <a:gd name="connsiteY29" fmla="*/ 52687 h 54769"/>
                  <a:gd name="connsiteX30" fmla="*/ 26032 w 35403"/>
                  <a:gd name="connsiteY30" fmla="*/ 45398 h 54769"/>
                  <a:gd name="connsiteX31" fmla="*/ 22908 w 35403"/>
                  <a:gd name="connsiteY31" fmla="*/ 39150 h 54769"/>
                  <a:gd name="connsiteX32" fmla="*/ 14578 w 35403"/>
                  <a:gd name="connsiteY32" fmla="*/ 32903 h 54769"/>
                  <a:gd name="connsiteX33" fmla="*/ 7289 w 35403"/>
                  <a:gd name="connsiteY33" fmla="*/ 27696 h 54769"/>
                  <a:gd name="connsiteX34" fmla="*/ 3124 w 35403"/>
                  <a:gd name="connsiteY34" fmla="*/ 22490 h 54769"/>
                  <a:gd name="connsiteX35" fmla="*/ 1041 w 35403"/>
                  <a:gd name="connsiteY35" fmla="*/ 15201 h 54769"/>
                  <a:gd name="connsiteX36" fmla="*/ 5206 w 35403"/>
                  <a:gd name="connsiteY36" fmla="*/ 5829 h 54769"/>
                  <a:gd name="connsiteX37" fmla="*/ 15619 w 35403"/>
                  <a:gd name="connsiteY37" fmla="*/ 2706 h 54769"/>
                  <a:gd name="connsiteX38" fmla="*/ 22908 w 35403"/>
                  <a:gd name="connsiteY38" fmla="*/ 623 h 5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5403" h="54769">
                    <a:moveTo>
                      <a:pt x="22908" y="623"/>
                    </a:moveTo>
                    <a:cubicBezTo>
                      <a:pt x="24991" y="1664"/>
                      <a:pt x="26032" y="2706"/>
                      <a:pt x="27073" y="3747"/>
                    </a:cubicBezTo>
                    <a:cubicBezTo>
                      <a:pt x="28115" y="4788"/>
                      <a:pt x="28115" y="4788"/>
                      <a:pt x="29156" y="4788"/>
                    </a:cubicBezTo>
                    <a:cubicBezTo>
                      <a:pt x="30197" y="4788"/>
                      <a:pt x="31239" y="3747"/>
                      <a:pt x="31239" y="623"/>
                    </a:cubicBezTo>
                    <a:lnTo>
                      <a:pt x="33321" y="623"/>
                    </a:lnTo>
                    <a:cubicBezTo>
                      <a:pt x="33321" y="3747"/>
                      <a:pt x="33321" y="9994"/>
                      <a:pt x="33321" y="17283"/>
                    </a:cubicBezTo>
                    <a:lnTo>
                      <a:pt x="31239" y="17283"/>
                    </a:lnTo>
                    <a:cubicBezTo>
                      <a:pt x="30197" y="13118"/>
                      <a:pt x="29156" y="8953"/>
                      <a:pt x="27073" y="5829"/>
                    </a:cubicBezTo>
                    <a:cubicBezTo>
                      <a:pt x="24991" y="2706"/>
                      <a:pt x="21867" y="1664"/>
                      <a:pt x="17702" y="1664"/>
                    </a:cubicBezTo>
                    <a:cubicBezTo>
                      <a:pt x="15619" y="1664"/>
                      <a:pt x="13537" y="2706"/>
                      <a:pt x="11454" y="3747"/>
                    </a:cubicBezTo>
                    <a:cubicBezTo>
                      <a:pt x="10413" y="4788"/>
                      <a:pt x="9372" y="6871"/>
                      <a:pt x="9372" y="8953"/>
                    </a:cubicBezTo>
                    <a:cubicBezTo>
                      <a:pt x="9372" y="11036"/>
                      <a:pt x="10413" y="13118"/>
                      <a:pt x="11454" y="15201"/>
                    </a:cubicBezTo>
                    <a:cubicBezTo>
                      <a:pt x="13537" y="17283"/>
                      <a:pt x="15619" y="18325"/>
                      <a:pt x="18743" y="20407"/>
                    </a:cubicBezTo>
                    <a:cubicBezTo>
                      <a:pt x="19784" y="20407"/>
                      <a:pt x="19784" y="21449"/>
                      <a:pt x="21867" y="22490"/>
                    </a:cubicBezTo>
                    <a:cubicBezTo>
                      <a:pt x="24991" y="24572"/>
                      <a:pt x="27073" y="26655"/>
                      <a:pt x="29156" y="27696"/>
                    </a:cubicBezTo>
                    <a:cubicBezTo>
                      <a:pt x="31239" y="28738"/>
                      <a:pt x="32280" y="30820"/>
                      <a:pt x="33321" y="32903"/>
                    </a:cubicBezTo>
                    <a:cubicBezTo>
                      <a:pt x="34362" y="34985"/>
                      <a:pt x="35404" y="37068"/>
                      <a:pt x="35404" y="40192"/>
                    </a:cubicBezTo>
                    <a:cubicBezTo>
                      <a:pt x="35404" y="44357"/>
                      <a:pt x="33321" y="48522"/>
                      <a:pt x="30197" y="50604"/>
                    </a:cubicBezTo>
                    <a:cubicBezTo>
                      <a:pt x="27073" y="52687"/>
                      <a:pt x="22908" y="54770"/>
                      <a:pt x="17702" y="54770"/>
                    </a:cubicBezTo>
                    <a:cubicBezTo>
                      <a:pt x="14578" y="54770"/>
                      <a:pt x="12495" y="54770"/>
                      <a:pt x="9372" y="53728"/>
                    </a:cubicBezTo>
                    <a:cubicBezTo>
                      <a:pt x="8330" y="52687"/>
                      <a:pt x="6247" y="51646"/>
                      <a:pt x="5206" y="50604"/>
                    </a:cubicBezTo>
                    <a:cubicBezTo>
                      <a:pt x="5206" y="50604"/>
                      <a:pt x="4165" y="50604"/>
                      <a:pt x="4165" y="50604"/>
                    </a:cubicBezTo>
                    <a:cubicBezTo>
                      <a:pt x="4165" y="50604"/>
                      <a:pt x="3124" y="50604"/>
                      <a:pt x="3124" y="51646"/>
                    </a:cubicBezTo>
                    <a:cubicBezTo>
                      <a:pt x="3124" y="52687"/>
                      <a:pt x="2082" y="53728"/>
                      <a:pt x="2082" y="54770"/>
                    </a:cubicBezTo>
                    <a:lnTo>
                      <a:pt x="0" y="54770"/>
                    </a:lnTo>
                    <a:cubicBezTo>
                      <a:pt x="0" y="50604"/>
                      <a:pt x="0" y="44357"/>
                      <a:pt x="0" y="34985"/>
                    </a:cubicBezTo>
                    <a:lnTo>
                      <a:pt x="2082" y="34985"/>
                    </a:lnTo>
                    <a:cubicBezTo>
                      <a:pt x="3124" y="41233"/>
                      <a:pt x="4165" y="46439"/>
                      <a:pt x="6247" y="49563"/>
                    </a:cubicBezTo>
                    <a:cubicBezTo>
                      <a:pt x="8330" y="52687"/>
                      <a:pt x="11454" y="54770"/>
                      <a:pt x="16660" y="54770"/>
                    </a:cubicBezTo>
                    <a:cubicBezTo>
                      <a:pt x="18743" y="54770"/>
                      <a:pt x="20826" y="53728"/>
                      <a:pt x="22908" y="52687"/>
                    </a:cubicBezTo>
                    <a:cubicBezTo>
                      <a:pt x="24991" y="51646"/>
                      <a:pt x="26032" y="48522"/>
                      <a:pt x="26032" y="45398"/>
                    </a:cubicBezTo>
                    <a:cubicBezTo>
                      <a:pt x="26032" y="42274"/>
                      <a:pt x="24991" y="40192"/>
                      <a:pt x="22908" y="39150"/>
                    </a:cubicBezTo>
                    <a:cubicBezTo>
                      <a:pt x="20826" y="37068"/>
                      <a:pt x="17702" y="34985"/>
                      <a:pt x="14578" y="32903"/>
                    </a:cubicBezTo>
                    <a:cubicBezTo>
                      <a:pt x="11454" y="30820"/>
                      <a:pt x="8330" y="28738"/>
                      <a:pt x="7289" y="27696"/>
                    </a:cubicBezTo>
                    <a:cubicBezTo>
                      <a:pt x="5206" y="26655"/>
                      <a:pt x="4165" y="24572"/>
                      <a:pt x="3124" y="22490"/>
                    </a:cubicBezTo>
                    <a:cubicBezTo>
                      <a:pt x="2082" y="20407"/>
                      <a:pt x="1041" y="18325"/>
                      <a:pt x="1041" y="15201"/>
                    </a:cubicBezTo>
                    <a:cubicBezTo>
                      <a:pt x="1041" y="11036"/>
                      <a:pt x="2082" y="7912"/>
                      <a:pt x="5206" y="5829"/>
                    </a:cubicBezTo>
                    <a:cubicBezTo>
                      <a:pt x="8330" y="3747"/>
                      <a:pt x="11454" y="2706"/>
                      <a:pt x="15619" y="2706"/>
                    </a:cubicBezTo>
                    <a:cubicBezTo>
                      <a:pt x="19784" y="-419"/>
                      <a:pt x="21867" y="-419"/>
                      <a:pt x="22908" y="623"/>
                    </a:cubicBezTo>
                    <a:close/>
                  </a:path>
                </a:pathLst>
              </a:custGeom>
              <a:solidFill>
                <a:schemeClr val="bg1"/>
              </a:solidFill>
              <a:ln w="10409" cap="flat">
                <a:noFill/>
                <a:prstDash val="solid"/>
                <a:miter/>
              </a:ln>
            </p:spPr>
            <p:txBody>
              <a:bodyPr rtlCol="0" anchor="ctr"/>
              <a:lstStyle/>
              <a:p>
                <a:endParaRPr lang="en-ID"/>
              </a:p>
            </p:txBody>
          </p:sp>
          <p:sp>
            <p:nvSpPr>
              <p:cNvPr id="192" name="Freeform: Shape 191">
                <a:extLst>
                  <a:ext uri="{FF2B5EF4-FFF2-40B4-BE49-F238E27FC236}">
                    <a16:creationId xmlns:a16="http://schemas.microsoft.com/office/drawing/2014/main" id="{26868C00-50CF-46D2-990C-F4445927078A}"/>
                  </a:ext>
                </a:extLst>
              </p:cNvPr>
              <p:cNvSpPr/>
              <p:nvPr/>
            </p:nvSpPr>
            <p:spPr>
              <a:xfrm>
                <a:off x="7505778" y="4886710"/>
                <a:ext cx="58312" cy="79137"/>
              </a:xfrm>
              <a:custGeom>
                <a:avLst/>
                <a:gdLst>
                  <a:gd name="connsiteX0" fmla="*/ 17702 w 58312"/>
                  <a:gd name="connsiteY0" fmla="*/ 37486 h 79137"/>
                  <a:gd name="connsiteX1" fmla="*/ 24991 w 58312"/>
                  <a:gd name="connsiteY1" fmla="*/ 28115 h 79137"/>
                  <a:gd name="connsiteX2" fmla="*/ 35404 w 58312"/>
                  <a:gd name="connsiteY2" fmla="*/ 24991 h 79137"/>
                  <a:gd name="connsiteX3" fmla="*/ 45816 w 58312"/>
                  <a:gd name="connsiteY3" fmla="*/ 29156 h 79137"/>
                  <a:gd name="connsiteX4" fmla="*/ 48941 w 58312"/>
                  <a:gd name="connsiteY4" fmla="*/ 34363 h 79137"/>
                  <a:gd name="connsiteX5" fmla="*/ 49982 w 58312"/>
                  <a:gd name="connsiteY5" fmla="*/ 42693 h 79137"/>
                  <a:gd name="connsiteX6" fmla="*/ 49982 w 58312"/>
                  <a:gd name="connsiteY6" fmla="*/ 69766 h 79137"/>
                  <a:gd name="connsiteX7" fmla="*/ 52064 w 58312"/>
                  <a:gd name="connsiteY7" fmla="*/ 74973 h 79137"/>
                  <a:gd name="connsiteX8" fmla="*/ 58312 w 58312"/>
                  <a:gd name="connsiteY8" fmla="*/ 77055 h 79137"/>
                  <a:gd name="connsiteX9" fmla="*/ 58312 w 58312"/>
                  <a:gd name="connsiteY9" fmla="*/ 79138 h 79137"/>
                  <a:gd name="connsiteX10" fmla="*/ 45816 w 58312"/>
                  <a:gd name="connsiteY10" fmla="*/ 79138 h 79137"/>
                  <a:gd name="connsiteX11" fmla="*/ 34362 w 58312"/>
                  <a:gd name="connsiteY11" fmla="*/ 79138 h 79137"/>
                  <a:gd name="connsiteX12" fmla="*/ 34362 w 58312"/>
                  <a:gd name="connsiteY12" fmla="*/ 77055 h 79137"/>
                  <a:gd name="connsiteX13" fmla="*/ 39569 w 58312"/>
                  <a:gd name="connsiteY13" fmla="*/ 74973 h 79137"/>
                  <a:gd name="connsiteX14" fmla="*/ 40610 w 58312"/>
                  <a:gd name="connsiteY14" fmla="*/ 69766 h 79137"/>
                  <a:gd name="connsiteX15" fmla="*/ 40610 w 58312"/>
                  <a:gd name="connsiteY15" fmla="*/ 40610 h 79137"/>
                  <a:gd name="connsiteX16" fmla="*/ 38528 w 58312"/>
                  <a:gd name="connsiteY16" fmla="*/ 32280 h 79137"/>
                  <a:gd name="connsiteX17" fmla="*/ 32280 w 58312"/>
                  <a:gd name="connsiteY17" fmla="*/ 29156 h 79137"/>
                  <a:gd name="connsiteX18" fmla="*/ 24991 w 58312"/>
                  <a:gd name="connsiteY18" fmla="*/ 31239 h 79137"/>
                  <a:gd name="connsiteX19" fmla="*/ 19784 w 58312"/>
                  <a:gd name="connsiteY19" fmla="*/ 37486 h 79137"/>
                  <a:gd name="connsiteX20" fmla="*/ 17702 w 58312"/>
                  <a:gd name="connsiteY20" fmla="*/ 46858 h 79137"/>
                  <a:gd name="connsiteX21" fmla="*/ 17702 w 58312"/>
                  <a:gd name="connsiteY21" fmla="*/ 69766 h 79137"/>
                  <a:gd name="connsiteX22" fmla="*/ 18743 w 58312"/>
                  <a:gd name="connsiteY22" fmla="*/ 74973 h 79137"/>
                  <a:gd name="connsiteX23" fmla="*/ 23949 w 58312"/>
                  <a:gd name="connsiteY23" fmla="*/ 77055 h 79137"/>
                  <a:gd name="connsiteX24" fmla="*/ 23949 w 58312"/>
                  <a:gd name="connsiteY24" fmla="*/ 79138 h 79137"/>
                  <a:gd name="connsiteX25" fmla="*/ 12496 w 58312"/>
                  <a:gd name="connsiteY25" fmla="*/ 79138 h 79137"/>
                  <a:gd name="connsiteX26" fmla="*/ 0 w 58312"/>
                  <a:gd name="connsiteY26" fmla="*/ 79138 h 79137"/>
                  <a:gd name="connsiteX27" fmla="*/ 0 w 58312"/>
                  <a:gd name="connsiteY27" fmla="*/ 77055 h 79137"/>
                  <a:gd name="connsiteX28" fmla="*/ 6248 w 58312"/>
                  <a:gd name="connsiteY28" fmla="*/ 74973 h 79137"/>
                  <a:gd name="connsiteX29" fmla="*/ 8330 w 58312"/>
                  <a:gd name="connsiteY29" fmla="*/ 69766 h 79137"/>
                  <a:gd name="connsiteX30" fmla="*/ 8330 w 58312"/>
                  <a:gd name="connsiteY30" fmla="*/ 12496 h 79137"/>
                  <a:gd name="connsiteX31" fmla="*/ 6248 w 58312"/>
                  <a:gd name="connsiteY31" fmla="*/ 6248 h 79137"/>
                  <a:gd name="connsiteX32" fmla="*/ 0 w 58312"/>
                  <a:gd name="connsiteY32" fmla="*/ 4165 h 79137"/>
                  <a:gd name="connsiteX33" fmla="*/ 0 w 58312"/>
                  <a:gd name="connsiteY33" fmla="*/ 1041 h 79137"/>
                  <a:gd name="connsiteX34" fmla="*/ 6248 w 58312"/>
                  <a:gd name="connsiteY34" fmla="*/ 1041 h 79137"/>
                  <a:gd name="connsiteX35" fmla="*/ 16661 w 58312"/>
                  <a:gd name="connsiteY35" fmla="*/ 0 h 79137"/>
                  <a:gd name="connsiteX36" fmla="*/ 16661 w 58312"/>
                  <a:gd name="connsiteY36" fmla="*/ 37486 h 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8312" h="79137">
                    <a:moveTo>
                      <a:pt x="17702" y="37486"/>
                    </a:moveTo>
                    <a:cubicBezTo>
                      <a:pt x="19784" y="33321"/>
                      <a:pt x="21867" y="30197"/>
                      <a:pt x="24991" y="28115"/>
                    </a:cubicBezTo>
                    <a:cubicBezTo>
                      <a:pt x="28115" y="26032"/>
                      <a:pt x="31239" y="24991"/>
                      <a:pt x="35404" y="24991"/>
                    </a:cubicBezTo>
                    <a:cubicBezTo>
                      <a:pt x="40610" y="24991"/>
                      <a:pt x="43734" y="26032"/>
                      <a:pt x="45816" y="29156"/>
                    </a:cubicBezTo>
                    <a:cubicBezTo>
                      <a:pt x="46858" y="30197"/>
                      <a:pt x="47899" y="32280"/>
                      <a:pt x="48941" y="34363"/>
                    </a:cubicBezTo>
                    <a:cubicBezTo>
                      <a:pt x="49982" y="36445"/>
                      <a:pt x="49982" y="39569"/>
                      <a:pt x="49982" y="42693"/>
                    </a:cubicBezTo>
                    <a:lnTo>
                      <a:pt x="49982" y="69766"/>
                    </a:lnTo>
                    <a:cubicBezTo>
                      <a:pt x="49982" y="72890"/>
                      <a:pt x="51023" y="73931"/>
                      <a:pt x="52064" y="74973"/>
                    </a:cubicBezTo>
                    <a:cubicBezTo>
                      <a:pt x="53106" y="76014"/>
                      <a:pt x="55188" y="77055"/>
                      <a:pt x="58312" y="77055"/>
                    </a:cubicBezTo>
                    <a:lnTo>
                      <a:pt x="58312" y="79138"/>
                    </a:lnTo>
                    <a:cubicBezTo>
                      <a:pt x="52064" y="79138"/>
                      <a:pt x="47899" y="79138"/>
                      <a:pt x="45816" y="79138"/>
                    </a:cubicBezTo>
                    <a:cubicBezTo>
                      <a:pt x="43734" y="79138"/>
                      <a:pt x="40610" y="79138"/>
                      <a:pt x="34362" y="79138"/>
                    </a:cubicBezTo>
                    <a:lnTo>
                      <a:pt x="34362" y="77055"/>
                    </a:lnTo>
                    <a:cubicBezTo>
                      <a:pt x="36445" y="77055"/>
                      <a:pt x="38528" y="76014"/>
                      <a:pt x="39569" y="74973"/>
                    </a:cubicBezTo>
                    <a:cubicBezTo>
                      <a:pt x="40610" y="73931"/>
                      <a:pt x="40610" y="71849"/>
                      <a:pt x="40610" y="69766"/>
                    </a:cubicBezTo>
                    <a:lnTo>
                      <a:pt x="40610" y="40610"/>
                    </a:lnTo>
                    <a:cubicBezTo>
                      <a:pt x="40610" y="36445"/>
                      <a:pt x="39569" y="34363"/>
                      <a:pt x="38528" y="32280"/>
                    </a:cubicBezTo>
                    <a:cubicBezTo>
                      <a:pt x="37486" y="30197"/>
                      <a:pt x="35404" y="29156"/>
                      <a:pt x="32280" y="29156"/>
                    </a:cubicBezTo>
                    <a:cubicBezTo>
                      <a:pt x="29156" y="29156"/>
                      <a:pt x="27073" y="30197"/>
                      <a:pt x="24991" y="31239"/>
                    </a:cubicBezTo>
                    <a:cubicBezTo>
                      <a:pt x="22908" y="32280"/>
                      <a:pt x="20826" y="35404"/>
                      <a:pt x="19784" y="37486"/>
                    </a:cubicBezTo>
                    <a:cubicBezTo>
                      <a:pt x="18743" y="40610"/>
                      <a:pt x="17702" y="43734"/>
                      <a:pt x="17702" y="46858"/>
                    </a:cubicBezTo>
                    <a:lnTo>
                      <a:pt x="17702" y="69766"/>
                    </a:lnTo>
                    <a:cubicBezTo>
                      <a:pt x="17702" y="72890"/>
                      <a:pt x="17702" y="73931"/>
                      <a:pt x="18743" y="74973"/>
                    </a:cubicBezTo>
                    <a:cubicBezTo>
                      <a:pt x="19784" y="76014"/>
                      <a:pt x="21867" y="77055"/>
                      <a:pt x="23949" y="77055"/>
                    </a:cubicBezTo>
                    <a:lnTo>
                      <a:pt x="23949" y="79138"/>
                    </a:lnTo>
                    <a:cubicBezTo>
                      <a:pt x="18743" y="79138"/>
                      <a:pt x="14578" y="79138"/>
                      <a:pt x="12496" y="79138"/>
                    </a:cubicBezTo>
                    <a:cubicBezTo>
                      <a:pt x="10413" y="79138"/>
                      <a:pt x="6248" y="79138"/>
                      <a:pt x="0" y="79138"/>
                    </a:cubicBezTo>
                    <a:lnTo>
                      <a:pt x="0" y="77055"/>
                    </a:lnTo>
                    <a:cubicBezTo>
                      <a:pt x="3124" y="77055"/>
                      <a:pt x="5206" y="76014"/>
                      <a:pt x="6248" y="74973"/>
                    </a:cubicBezTo>
                    <a:cubicBezTo>
                      <a:pt x="7289" y="73931"/>
                      <a:pt x="8330" y="71849"/>
                      <a:pt x="8330" y="69766"/>
                    </a:cubicBezTo>
                    <a:lnTo>
                      <a:pt x="8330" y="12496"/>
                    </a:lnTo>
                    <a:cubicBezTo>
                      <a:pt x="8330" y="9372"/>
                      <a:pt x="7289" y="7289"/>
                      <a:pt x="6248" y="6248"/>
                    </a:cubicBezTo>
                    <a:cubicBezTo>
                      <a:pt x="5206" y="5206"/>
                      <a:pt x="3124" y="4165"/>
                      <a:pt x="0" y="4165"/>
                    </a:cubicBezTo>
                    <a:lnTo>
                      <a:pt x="0" y="1041"/>
                    </a:lnTo>
                    <a:cubicBezTo>
                      <a:pt x="2083" y="1041"/>
                      <a:pt x="4165" y="1041"/>
                      <a:pt x="6248" y="1041"/>
                    </a:cubicBezTo>
                    <a:cubicBezTo>
                      <a:pt x="10413" y="1041"/>
                      <a:pt x="13537" y="1041"/>
                      <a:pt x="16661" y="0"/>
                    </a:cubicBezTo>
                    <a:lnTo>
                      <a:pt x="16661" y="37486"/>
                    </a:lnTo>
                    <a:close/>
                  </a:path>
                </a:pathLst>
              </a:custGeom>
              <a:solidFill>
                <a:schemeClr val="bg1"/>
              </a:solidFill>
              <a:ln w="10409" cap="flat">
                <a:noFill/>
                <a:prstDash val="solid"/>
                <a:miter/>
              </a:ln>
            </p:spPr>
            <p:txBody>
              <a:bodyPr rtlCol="0" anchor="ctr"/>
              <a:lstStyle/>
              <a:p>
                <a:endParaRPr lang="en-ID"/>
              </a:p>
            </p:txBody>
          </p:sp>
          <p:sp>
            <p:nvSpPr>
              <p:cNvPr id="193" name="Freeform: Shape 192">
                <a:extLst>
                  <a:ext uri="{FF2B5EF4-FFF2-40B4-BE49-F238E27FC236}">
                    <a16:creationId xmlns:a16="http://schemas.microsoft.com/office/drawing/2014/main" id="{A6E0263D-57FA-45D9-90C6-13E8B3C4A0E9}"/>
                  </a:ext>
                </a:extLst>
              </p:cNvPr>
              <p:cNvSpPr/>
              <p:nvPr/>
            </p:nvSpPr>
            <p:spPr>
              <a:xfrm>
                <a:off x="7574503" y="4888793"/>
                <a:ext cx="24990" cy="77055"/>
              </a:xfrm>
              <a:custGeom>
                <a:avLst/>
                <a:gdLst>
                  <a:gd name="connsiteX0" fmla="*/ 16661 w 24990"/>
                  <a:gd name="connsiteY0" fmla="*/ 67684 h 77055"/>
                  <a:gd name="connsiteX1" fmla="*/ 18743 w 24990"/>
                  <a:gd name="connsiteY1" fmla="*/ 72890 h 77055"/>
                  <a:gd name="connsiteX2" fmla="*/ 24991 w 24990"/>
                  <a:gd name="connsiteY2" fmla="*/ 74972 h 77055"/>
                  <a:gd name="connsiteX3" fmla="*/ 24991 w 24990"/>
                  <a:gd name="connsiteY3" fmla="*/ 77055 h 77055"/>
                  <a:gd name="connsiteX4" fmla="*/ 12495 w 24990"/>
                  <a:gd name="connsiteY4" fmla="*/ 77055 h 77055"/>
                  <a:gd name="connsiteX5" fmla="*/ 0 w 24990"/>
                  <a:gd name="connsiteY5" fmla="*/ 77055 h 77055"/>
                  <a:gd name="connsiteX6" fmla="*/ 0 w 24990"/>
                  <a:gd name="connsiteY6" fmla="*/ 74972 h 77055"/>
                  <a:gd name="connsiteX7" fmla="*/ 6248 w 24990"/>
                  <a:gd name="connsiteY7" fmla="*/ 72890 h 77055"/>
                  <a:gd name="connsiteX8" fmla="*/ 8330 w 24990"/>
                  <a:gd name="connsiteY8" fmla="*/ 67684 h 77055"/>
                  <a:gd name="connsiteX9" fmla="*/ 8330 w 24990"/>
                  <a:gd name="connsiteY9" fmla="*/ 36445 h 77055"/>
                  <a:gd name="connsiteX10" fmla="*/ 6248 w 24990"/>
                  <a:gd name="connsiteY10" fmla="*/ 30197 h 77055"/>
                  <a:gd name="connsiteX11" fmla="*/ 0 w 24990"/>
                  <a:gd name="connsiteY11" fmla="*/ 28115 h 77055"/>
                  <a:gd name="connsiteX12" fmla="*/ 0 w 24990"/>
                  <a:gd name="connsiteY12" fmla="*/ 26032 h 77055"/>
                  <a:gd name="connsiteX13" fmla="*/ 6248 w 24990"/>
                  <a:gd name="connsiteY13" fmla="*/ 26032 h 77055"/>
                  <a:gd name="connsiteX14" fmla="*/ 16661 w 24990"/>
                  <a:gd name="connsiteY14" fmla="*/ 24991 h 77055"/>
                  <a:gd name="connsiteX15" fmla="*/ 16661 w 24990"/>
                  <a:gd name="connsiteY15" fmla="*/ 67684 h 77055"/>
                  <a:gd name="connsiteX16" fmla="*/ 15619 w 24990"/>
                  <a:gd name="connsiteY16" fmla="*/ 2082 h 77055"/>
                  <a:gd name="connsiteX17" fmla="*/ 17702 w 24990"/>
                  <a:gd name="connsiteY17" fmla="*/ 6248 h 77055"/>
                  <a:gd name="connsiteX18" fmla="*/ 15619 w 24990"/>
                  <a:gd name="connsiteY18" fmla="*/ 10413 h 77055"/>
                  <a:gd name="connsiteX19" fmla="*/ 11454 w 24990"/>
                  <a:gd name="connsiteY19" fmla="*/ 12495 h 77055"/>
                  <a:gd name="connsiteX20" fmla="*/ 7289 w 24990"/>
                  <a:gd name="connsiteY20" fmla="*/ 10413 h 77055"/>
                  <a:gd name="connsiteX21" fmla="*/ 5206 w 24990"/>
                  <a:gd name="connsiteY21" fmla="*/ 6248 h 77055"/>
                  <a:gd name="connsiteX22" fmla="*/ 7289 w 24990"/>
                  <a:gd name="connsiteY22" fmla="*/ 2082 h 77055"/>
                  <a:gd name="connsiteX23" fmla="*/ 11454 w 24990"/>
                  <a:gd name="connsiteY23" fmla="*/ 0 h 77055"/>
                  <a:gd name="connsiteX24" fmla="*/ 15619 w 24990"/>
                  <a:gd name="connsiteY24" fmla="*/ 2082 h 7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990" h="77055">
                    <a:moveTo>
                      <a:pt x="16661" y="67684"/>
                    </a:moveTo>
                    <a:cubicBezTo>
                      <a:pt x="16661" y="70807"/>
                      <a:pt x="17702" y="71849"/>
                      <a:pt x="18743" y="72890"/>
                    </a:cubicBezTo>
                    <a:cubicBezTo>
                      <a:pt x="19784" y="73931"/>
                      <a:pt x="21867" y="74972"/>
                      <a:pt x="24991" y="74972"/>
                    </a:cubicBezTo>
                    <a:lnTo>
                      <a:pt x="24991" y="77055"/>
                    </a:lnTo>
                    <a:cubicBezTo>
                      <a:pt x="18743" y="77055"/>
                      <a:pt x="14578" y="77055"/>
                      <a:pt x="12495" y="77055"/>
                    </a:cubicBezTo>
                    <a:cubicBezTo>
                      <a:pt x="10413" y="77055"/>
                      <a:pt x="6248" y="77055"/>
                      <a:pt x="0" y="77055"/>
                    </a:cubicBezTo>
                    <a:lnTo>
                      <a:pt x="0" y="74972"/>
                    </a:lnTo>
                    <a:cubicBezTo>
                      <a:pt x="3124" y="74972"/>
                      <a:pt x="5206" y="73931"/>
                      <a:pt x="6248" y="72890"/>
                    </a:cubicBezTo>
                    <a:cubicBezTo>
                      <a:pt x="7289" y="71849"/>
                      <a:pt x="8330" y="69766"/>
                      <a:pt x="8330" y="67684"/>
                    </a:cubicBezTo>
                    <a:lnTo>
                      <a:pt x="8330" y="36445"/>
                    </a:lnTo>
                    <a:cubicBezTo>
                      <a:pt x="8330" y="33321"/>
                      <a:pt x="7289" y="31239"/>
                      <a:pt x="6248" y="30197"/>
                    </a:cubicBezTo>
                    <a:cubicBezTo>
                      <a:pt x="5206" y="29156"/>
                      <a:pt x="3124" y="28115"/>
                      <a:pt x="0" y="28115"/>
                    </a:cubicBezTo>
                    <a:lnTo>
                      <a:pt x="0" y="26032"/>
                    </a:lnTo>
                    <a:cubicBezTo>
                      <a:pt x="2082" y="26032"/>
                      <a:pt x="4165" y="26032"/>
                      <a:pt x="6248" y="26032"/>
                    </a:cubicBezTo>
                    <a:cubicBezTo>
                      <a:pt x="10413" y="26032"/>
                      <a:pt x="13537" y="26032"/>
                      <a:pt x="16661" y="24991"/>
                    </a:cubicBezTo>
                    <a:lnTo>
                      <a:pt x="16661" y="67684"/>
                    </a:lnTo>
                    <a:close/>
                    <a:moveTo>
                      <a:pt x="15619" y="2082"/>
                    </a:moveTo>
                    <a:cubicBezTo>
                      <a:pt x="16661" y="3124"/>
                      <a:pt x="17702" y="5206"/>
                      <a:pt x="17702" y="6248"/>
                    </a:cubicBezTo>
                    <a:cubicBezTo>
                      <a:pt x="17702" y="8330"/>
                      <a:pt x="16661" y="9372"/>
                      <a:pt x="15619" y="10413"/>
                    </a:cubicBezTo>
                    <a:cubicBezTo>
                      <a:pt x="14578" y="11454"/>
                      <a:pt x="12495" y="12495"/>
                      <a:pt x="11454" y="12495"/>
                    </a:cubicBezTo>
                    <a:cubicBezTo>
                      <a:pt x="9372" y="12495"/>
                      <a:pt x="8330" y="11454"/>
                      <a:pt x="7289" y="10413"/>
                    </a:cubicBezTo>
                    <a:cubicBezTo>
                      <a:pt x="6248" y="9372"/>
                      <a:pt x="5206" y="7289"/>
                      <a:pt x="5206" y="6248"/>
                    </a:cubicBezTo>
                    <a:cubicBezTo>
                      <a:pt x="5206" y="4165"/>
                      <a:pt x="6248" y="3124"/>
                      <a:pt x="7289" y="2082"/>
                    </a:cubicBezTo>
                    <a:cubicBezTo>
                      <a:pt x="8330" y="1041"/>
                      <a:pt x="10413" y="0"/>
                      <a:pt x="11454" y="0"/>
                    </a:cubicBezTo>
                    <a:cubicBezTo>
                      <a:pt x="13537" y="0"/>
                      <a:pt x="14578" y="0"/>
                      <a:pt x="15619" y="2082"/>
                    </a:cubicBezTo>
                    <a:close/>
                  </a:path>
                </a:pathLst>
              </a:custGeom>
              <a:solidFill>
                <a:schemeClr val="bg1"/>
              </a:solidFill>
              <a:ln w="10409" cap="flat">
                <a:noFill/>
                <a:prstDash val="solid"/>
                <a:miter/>
              </a:ln>
            </p:spPr>
            <p:txBody>
              <a:bodyPr rtlCol="0" anchor="ctr"/>
              <a:lstStyle/>
              <a:p>
                <a:endParaRPr lang="en-ID"/>
              </a:p>
            </p:txBody>
          </p:sp>
          <p:sp>
            <p:nvSpPr>
              <p:cNvPr id="194" name="Freeform: Shape 193">
                <a:extLst>
                  <a:ext uri="{FF2B5EF4-FFF2-40B4-BE49-F238E27FC236}">
                    <a16:creationId xmlns:a16="http://schemas.microsoft.com/office/drawing/2014/main" id="{EAEA1A47-3820-4236-AA43-304D3195EEE9}"/>
                  </a:ext>
                </a:extLst>
              </p:cNvPr>
              <p:cNvSpPr/>
              <p:nvPr/>
            </p:nvSpPr>
            <p:spPr>
              <a:xfrm>
                <a:off x="7613031" y="4911701"/>
                <a:ext cx="45816" cy="55188"/>
              </a:xfrm>
              <a:custGeom>
                <a:avLst/>
                <a:gdLst>
                  <a:gd name="connsiteX0" fmla="*/ 39569 w 45816"/>
                  <a:gd name="connsiteY0" fmla="*/ 7289 h 55188"/>
                  <a:gd name="connsiteX1" fmla="*/ 45817 w 45816"/>
                  <a:gd name="connsiteY1" fmla="*/ 28115 h 55188"/>
                  <a:gd name="connsiteX2" fmla="*/ 39569 w 45816"/>
                  <a:gd name="connsiteY2" fmla="*/ 48941 h 55188"/>
                  <a:gd name="connsiteX3" fmla="*/ 22908 w 45816"/>
                  <a:gd name="connsiteY3" fmla="*/ 55188 h 55188"/>
                  <a:gd name="connsiteX4" fmla="*/ 6248 w 45816"/>
                  <a:gd name="connsiteY4" fmla="*/ 48941 h 55188"/>
                  <a:gd name="connsiteX5" fmla="*/ 0 w 45816"/>
                  <a:gd name="connsiteY5" fmla="*/ 28115 h 55188"/>
                  <a:gd name="connsiteX6" fmla="*/ 6248 w 45816"/>
                  <a:gd name="connsiteY6" fmla="*/ 7289 h 55188"/>
                  <a:gd name="connsiteX7" fmla="*/ 22908 w 45816"/>
                  <a:gd name="connsiteY7" fmla="*/ 0 h 55188"/>
                  <a:gd name="connsiteX8" fmla="*/ 39569 w 45816"/>
                  <a:gd name="connsiteY8" fmla="*/ 7289 h 55188"/>
                  <a:gd name="connsiteX9" fmla="*/ 13537 w 45816"/>
                  <a:gd name="connsiteY9" fmla="*/ 9372 h 55188"/>
                  <a:gd name="connsiteX10" fmla="*/ 10413 w 45816"/>
                  <a:gd name="connsiteY10" fmla="*/ 28115 h 55188"/>
                  <a:gd name="connsiteX11" fmla="*/ 13537 w 45816"/>
                  <a:gd name="connsiteY11" fmla="*/ 46858 h 55188"/>
                  <a:gd name="connsiteX12" fmla="*/ 22908 w 45816"/>
                  <a:gd name="connsiteY12" fmla="*/ 53106 h 55188"/>
                  <a:gd name="connsiteX13" fmla="*/ 32280 w 45816"/>
                  <a:gd name="connsiteY13" fmla="*/ 46858 h 55188"/>
                  <a:gd name="connsiteX14" fmla="*/ 35404 w 45816"/>
                  <a:gd name="connsiteY14" fmla="*/ 28115 h 55188"/>
                  <a:gd name="connsiteX15" fmla="*/ 32280 w 45816"/>
                  <a:gd name="connsiteY15" fmla="*/ 9372 h 55188"/>
                  <a:gd name="connsiteX16" fmla="*/ 22908 w 45816"/>
                  <a:gd name="connsiteY16" fmla="*/ 3124 h 55188"/>
                  <a:gd name="connsiteX17" fmla="*/ 13537 w 45816"/>
                  <a:gd name="connsiteY17" fmla="*/ 9372 h 5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16" h="55188">
                    <a:moveTo>
                      <a:pt x="39569" y="7289"/>
                    </a:moveTo>
                    <a:cubicBezTo>
                      <a:pt x="43734" y="11454"/>
                      <a:pt x="45817" y="18743"/>
                      <a:pt x="45817" y="28115"/>
                    </a:cubicBezTo>
                    <a:cubicBezTo>
                      <a:pt x="45817" y="37486"/>
                      <a:pt x="43734" y="43734"/>
                      <a:pt x="39569" y="48941"/>
                    </a:cubicBezTo>
                    <a:cubicBezTo>
                      <a:pt x="35404" y="53106"/>
                      <a:pt x="30198" y="55188"/>
                      <a:pt x="22908" y="55188"/>
                    </a:cubicBezTo>
                    <a:cubicBezTo>
                      <a:pt x="15619" y="55188"/>
                      <a:pt x="10413" y="53106"/>
                      <a:pt x="6248" y="48941"/>
                    </a:cubicBezTo>
                    <a:cubicBezTo>
                      <a:pt x="2083" y="44775"/>
                      <a:pt x="0" y="37486"/>
                      <a:pt x="0" y="28115"/>
                    </a:cubicBezTo>
                    <a:cubicBezTo>
                      <a:pt x="0" y="18743"/>
                      <a:pt x="2083" y="12496"/>
                      <a:pt x="6248" y="7289"/>
                    </a:cubicBezTo>
                    <a:cubicBezTo>
                      <a:pt x="10413" y="3124"/>
                      <a:pt x="15619" y="0"/>
                      <a:pt x="22908" y="0"/>
                    </a:cubicBezTo>
                    <a:cubicBezTo>
                      <a:pt x="30198" y="1041"/>
                      <a:pt x="35404" y="3124"/>
                      <a:pt x="39569" y="7289"/>
                    </a:cubicBezTo>
                    <a:close/>
                    <a:moveTo>
                      <a:pt x="13537" y="9372"/>
                    </a:moveTo>
                    <a:cubicBezTo>
                      <a:pt x="11454" y="13537"/>
                      <a:pt x="10413" y="19785"/>
                      <a:pt x="10413" y="28115"/>
                    </a:cubicBezTo>
                    <a:cubicBezTo>
                      <a:pt x="10413" y="36445"/>
                      <a:pt x="11454" y="42693"/>
                      <a:pt x="13537" y="46858"/>
                    </a:cubicBezTo>
                    <a:cubicBezTo>
                      <a:pt x="15619" y="51023"/>
                      <a:pt x="18743" y="53106"/>
                      <a:pt x="22908" y="53106"/>
                    </a:cubicBezTo>
                    <a:cubicBezTo>
                      <a:pt x="27073" y="53106"/>
                      <a:pt x="30198" y="51023"/>
                      <a:pt x="32280" y="46858"/>
                    </a:cubicBezTo>
                    <a:cubicBezTo>
                      <a:pt x="34363" y="42693"/>
                      <a:pt x="35404" y="36445"/>
                      <a:pt x="35404" y="28115"/>
                    </a:cubicBezTo>
                    <a:cubicBezTo>
                      <a:pt x="35404" y="19785"/>
                      <a:pt x="34363" y="12496"/>
                      <a:pt x="32280" y="9372"/>
                    </a:cubicBezTo>
                    <a:cubicBezTo>
                      <a:pt x="30198" y="5206"/>
                      <a:pt x="27073" y="3124"/>
                      <a:pt x="22908" y="3124"/>
                    </a:cubicBezTo>
                    <a:cubicBezTo>
                      <a:pt x="18743" y="3124"/>
                      <a:pt x="15619" y="5206"/>
                      <a:pt x="13537" y="9372"/>
                    </a:cubicBezTo>
                    <a:close/>
                  </a:path>
                </a:pathLst>
              </a:custGeom>
              <a:solidFill>
                <a:schemeClr val="bg1"/>
              </a:solidFill>
              <a:ln w="10409" cap="flat">
                <a:noFill/>
                <a:prstDash val="solid"/>
                <a:miter/>
              </a:ln>
            </p:spPr>
            <p:txBody>
              <a:bodyPr rtlCol="0" anchor="ctr"/>
              <a:lstStyle/>
              <a:p>
                <a:endParaRPr lang="en-ID"/>
              </a:p>
            </p:txBody>
          </p:sp>
          <p:sp>
            <p:nvSpPr>
              <p:cNvPr id="195" name="Freeform: Shape 194">
                <a:extLst>
                  <a:ext uri="{FF2B5EF4-FFF2-40B4-BE49-F238E27FC236}">
                    <a16:creationId xmlns:a16="http://schemas.microsoft.com/office/drawing/2014/main" id="{7B90291D-AF61-4787-8222-7CFD031BB235}"/>
                  </a:ext>
                </a:extLst>
              </p:cNvPr>
              <p:cNvSpPr/>
              <p:nvPr/>
            </p:nvSpPr>
            <p:spPr>
              <a:xfrm>
                <a:off x="7673425" y="4912742"/>
                <a:ext cx="58312" cy="53105"/>
              </a:xfrm>
              <a:custGeom>
                <a:avLst/>
                <a:gdLst>
                  <a:gd name="connsiteX0" fmla="*/ 45816 w 58312"/>
                  <a:gd name="connsiteY0" fmla="*/ 3124 h 53105"/>
                  <a:gd name="connsiteX1" fmla="*/ 48940 w 58312"/>
                  <a:gd name="connsiteY1" fmla="*/ 8330 h 53105"/>
                  <a:gd name="connsiteX2" fmla="*/ 49982 w 58312"/>
                  <a:gd name="connsiteY2" fmla="*/ 16661 h 53105"/>
                  <a:gd name="connsiteX3" fmla="*/ 49982 w 58312"/>
                  <a:gd name="connsiteY3" fmla="*/ 43734 h 53105"/>
                  <a:gd name="connsiteX4" fmla="*/ 52064 w 58312"/>
                  <a:gd name="connsiteY4" fmla="*/ 48941 h 53105"/>
                  <a:gd name="connsiteX5" fmla="*/ 58312 w 58312"/>
                  <a:gd name="connsiteY5" fmla="*/ 51023 h 53105"/>
                  <a:gd name="connsiteX6" fmla="*/ 58312 w 58312"/>
                  <a:gd name="connsiteY6" fmla="*/ 53106 h 53105"/>
                  <a:gd name="connsiteX7" fmla="*/ 45816 w 58312"/>
                  <a:gd name="connsiteY7" fmla="*/ 53106 h 53105"/>
                  <a:gd name="connsiteX8" fmla="*/ 34362 w 58312"/>
                  <a:gd name="connsiteY8" fmla="*/ 53106 h 53105"/>
                  <a:gd name="connsiteX9" fmla="*/ 34362 w 58312"/>
                  <a:gd name="connsiteY9" fmla="*/ 51023 h 53105"/>
                  <a:gd name="connsiteX10" fmla="*/ 39569 w 58312"/>
                  <a:gd name="connsiteY10" fmla="*/ 48941 h 53105"/>
                  <a:gd name="connsiteX11" fmla="*/ 40610 w 58312"/>
                  <a:gd name="connsiteY11" fmla="*/ 43734 h 53105"/>
                  <a:gd name="connsiteX12" fmla="*/ 40610 w 58312"/>
                  <a:gd name="connsiteY12" fmla="*/ 14578 h 53105"/>
                  <a:gd name="connsiteX13" fmla="*/ 38527 w 58312"/>
                  <a:gd name="connsiteY13" fmla="*/ 6248 h 53105"/>
                  <a:gd name="connsiteX14" fmla="*/ 32280 w 58312"/>
                  <a:gd name="connsiteY14" fmla="*/ 3124 h 53105"/>
                  <a:gd name="connsiteX15" fmla="*/ 24991 w 58312"/>
                  <a:gd name="connsiteY15" fmla="*/ 5206 h 53105"/>
                  <a:gd name="connsiteX16" fmla="*/ 19784 w 58312"/>
                  <a:gd name="connsiteY16" fmla="*/ 11454 h 53105"/>
                  <a:gd name="connsiteX17" fmla="*/ 17702 w 58312"/>
                  <a:gd name="connsiteY17" fmla="*/ 20826 h 53105"/>
                  <a:gd name="connsiteX18" fmla="*/ 17702 w 58312"/>
                  <a:gd name="connsiteY18" fmla="*/ 43734 h 53105"/>
                  <a:gd name="connsiteX19" fmla="*/ 18743 w 58312"/>
                  <a:gd name="connsiteY19" fmla="*/ 48941 h 53105"/>
                  <a:gd name="connsiteX20" fmla="*/ 23949 w 58312"/>
                  <a:gd name="connsiteY20" fmla="*/ 51023 h 53105"/>
                  <a:gd name="connsiteX21" fmla="*/ 23949 w 58312"/>
                  <a:gd name="connsiteY21" fmla="*/ 53106 h 53105"/>
                  <a:gd name="connsiteX22" fmla="*/ 12495 w 58312"/>
                  <a:gd name="connsiteY22" fmla="*/ 53106 h 53105"/>
                  <a:gd name="connsiteX23" fmla="*/ 0 w 58312"/>
                  <a:gd name="connsiteY23" fmla="*/ 53106 h 53105"/>
                  <a:gd name="connsiteX24" fmla="*/ 0 w 58312"/>
                  <a:gd name="connsiteY24" fmla="*/ 51023 h 53105"/>
                  <a:gd name="connsiteX25" fmla="*/ 6248 w 58312"/>
                  <a:gd name="connsiteY25" fmla="*/ 48941 h 53105"/>
                  <a:gd name="connsiteX26" fmla="*/ 8330 w 58312"/>
                  <a:gd name="connsiteY26" fmla="*/ 43734 h 53105"/>
                  <a:gd name="connsiteX27" fmla="*/ 8330 w 58312"/>
                  <a:gd name="connsiteY27" fmla="*/ 12496 h 53105"/>
                  <a:gd name="connsiteX28" fmla="*/ 6248 w 58312"/>
                  <a:gd name="connsiteY28" fmla="*/ 6248 h 53105"/>
                  <a:gd name="connsiteX29" fmla="*/ 0 w 58312"/>
                  <a:gd name="connsiteY29" fmla="*/ 4165 h 53105"/>
                  <a:gd name="connsiteX30" fmla="*/ 0 w 58312"/>
                  <a:gd name="connsiteY30" fmla="*/ 2083 h 53105"/>
                  <a:gd name="connsiteX31" fmla="*/ 6248 w 58312"/>
                  <a:gd name="connsiteY31" fmla="*/ 2083 h 53105"/>
                  <a:gd name="connsiteX32" fmla="*/ 16661 w 58312"/>
                  <a:gd name="connsiteY32" fmla="*/ 1041 h 53105"/>
                  <a:gd name="connsiteX33" fmla="*/ 16661 w 58312"/>
                  <a:gd name="connsiteY33" fmla="*/ 12496 h 53105"/>
                  <a:gd name="connsiteX34" fmla="*/ 23949 w 58312"/>
                  <a:gd name="connsiteY34" fmla="*/ 3124 h 53105"/>
                  <a:gd name="connsiteX35" fmla="*/ 34362 w 58312"/>
                  <a:gd name="connsiteY35" fmla="*/ 0 h 53105"/>
                  <a:gd name="connsiteX36" fmla="*/ 45816 w 58312"/>
                  <a:gd name="connsiteY36" fmla="*/ 3124 h 53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8312" h="53105">
                    <a:moveTo>
                      <a:pt x="45816" y="3124"/>
                    </a:moveTo>
                    <a:cubicBezTo>
                      <a:pt x="46858" y="4165"/>
                      <a:pt x="47899" y="6248"/>
                      <a:pt x="48940" y="8330"/>
                    </a:cubicBezTo>
                    <a:cubicBezTo>
                      <a:pt x="49982" y="10413"/>
                      <a:pt x="49982" y="13537"/>
                      <a:pt x="49982" y="16661"/>
                    </a:cubicBezTo>
                    <a:lnTo>
                      <a:pt x="49982" y="43734"/>
                    </a:lnTo>
                    <a:cubicBezTo>
                      <a:pt x="49982" y="46858"/>
                      <a:pt x="51023" y="47899"/>
                      <a:pt x="52064" y="48941"/>
                    </a:cubicBezTo>
                    <a:cubicBezTo>
                      <a:pt x="53106" y="49982"/>
                      <a:pt x="55188" y="51023"/>
                      <a:pt x="58312" y="51023"/>
                    </a:cubicBezTo>
                    <a:lnTo>
                      <a:pt x="58312" y="53106"/>
                    </a:lnTo>
                    <a:cubicBezTo>
                      <a:pt x="52064" y="53106"/>
                      <a:pt x="47899" y="53106"/>
                      <a:pt x="45816" y="53106"/>
                    </a:cubicBezTo>
                    <a:cubicBezTo>
                      <a:pt x="43734" y="53106"/>
                      <a:pt x="40610" y="53106"/>
                      <a:pt x="34362" y="53106"/>
                    </a:cubicBezTo>
                    <a:lnTo>
                      <a:pt x="34362" y="51023"/>
                    </a:lnTo>
                    <a:cubicBezTo>
                      <a:pt x="36445" y="51023"/>
                      <a:pt x="38527" y="49982"/>
                      <a:pt x="39569" y="48941"/>
                    </a:cubicBezTo>
                    <a:cubicBezTo>
                      <a:pt x="40610" y="47899"/>
                      <a:pt x="40610" y="45816"/>
                      <a:pt x="40610" y="43734"/>
                    </a:cubicBezTo>
                    <a:lnTo>
                      <a:pt x="40610" y="14578"/>
                    </a:lnTo>
                    <a:cubicBezTo>
                      <a:pt x="40610" y="10413"/>
                      <a:pt x="39569" y="8330"/>
                      <a:pt x="38527" y="6248"/>
                    </a:cubicBezTo>
                    <a:cubicBezTo>
                      <a:pt x="37486" y="4165"/>
                      <a:pt x="35404" y="3124"/>
                      <a:pt x="32280" y="3124"/>
                    </a:cubicBezTo>
                    <a:cubicBezTo>
                      <a:pt x="29156" y="3124"/>
                      <a:pt x="27073" y="4165"/>
                      <a:pt x="24991" y="5206"/>
                    </a:cubicBezTo>
                    <a:cubicBezTo>
                      <a:pt x="22908" y="7289"/>
                      <a:pt x="20826" y="9372"/>
                      <a:pt x="19784" y="11454"/>
                    </a:cubicBezTo>
                    <a:cubicBezTo>
                      <a:pt x="18743" y="14578"/>
                      <a:pt x="17702" y="17702"/>
                      <a:pt x="17702" y="20826"/>
                    </a:cubicBezTo>
                    <a:lnTo>
                      <a:pt x="17702" y="43734"/>
                    </a:lnTo>
                    <a:cubicBezTo>
                      <a:pt x="17702" y="46858"/>
                      <a:pt x="17702" y="47899"/>
                      <a:pt x="18743" y="48941"/>
                    </a:cubicBezTo>
                    <a:cubicBezTo>
                      <a:pt x="19784" y="49982"/>
                      <a:pt x="21867" y="51023"/>
                      <a:pt x="23949" y="51023"/>
                    </a:cubicBezTo>
                    <a:lnTo>
                      <a:pt x="23949" y="53106"/>
                    </a:lnTo>
                    <a:cubicBezTo>
                      <a:pt x="18743" y="53106"/>
                      <a:pt x="14578" y="53106"/>
                      <a:pt x="12495" y="53106"/>
                    </a:cubicBezTo>
                    <a:cubicBezTo>
                      <a:pt x="10413" y="53106"/>
                      <a:pt x="6248" y="53106"/>
                      <a:pt x="0" y="53106"/>
                    </a:cubicBezTo>
                    <a:lnTo>
                      <a:pt x="0" y="51023"/>
                    </a:lnTo>
                    <a:cubicBezTo>
                      <a:pt x="3124" y="51023"/>
                      <a:pt x="5206" y="49982"/>
                      <a:pt x="6248" y="48941"/>
                    </a:cubicBezTo>
                    <a:cubicBezTo>
                      <a:pt x="7289" y="47899"/>
                      <a:pt x="8330" y="45816"/>
                      <a:pt x="8330" y="43734"/>
                    </a:cubicBezTo>
                    <a:lnTo>
                      <a:pt x="8330" y="12496"/>
                    </a:lnTo>
                    <a:cubicBezTo>
                      <a:pt x="8330" y="9372"/>
                      <a:pt x="7289" y="7289"/>
                      <a:pt x="6248" y="6248"/>
                    </a:cubicBezTo>
                    <a:cubicBezTo>
                      <a:pt x="5206" y="5206"/>
                      <a:pt x="3124" y="4165"/>
                      <a:pt x="0" y="4165"/>
                    </a:cubicBezTo>
                    <a:lnTo>
                      <a:pt x="0" y="2083"/>
                    </a:lnTo>
                    <a:cubicBezTo>
                      <a:pt x="2082" y="2083"/>
                      <a:pt x="4165" y="2083"/>
                      <a:pt x="6248" y="2083"/>
                    </a:cubicBezTo>
                    <a:cubicBezTo>
                      <a:pt x="10413" y="2083"/>
                      <a:pt x="13537" y="2083"/>
                      <a:pt x="16661" y="1041"/>
                    </a:cubicBezTo>
                    <a:lnTo>
                      <a:pt x="16661" y="12496"/>
                    </a:lnTo>
                    <a:cubicBezTo>
                      <a:pt x="18743" y="8330"/>
                      <a:pt x="20826" y="5206"/>
                      <a:pt x="23949" y="3124"/>
                    </a:cubicBezTo>
                    <a:cubicBezTo>
                      <a:pt x="27073" y="1041"/>
                      <a:pt x="30197" y="0"/>
                      <a:pt x="34362" y="0"/>
                    </a:cubicBezTo>
                    <a:cubicBezTo>
                      <a:pt x="39569" y="0"/>
                      <a:pt x="43734" y="1041"/>
                      <a:pt x="45816" y="3124"/>
                    </a:cubicBezTo>
                    <a:close/>
                  </a:path>
                </a:pathLst>
              </a:custGeom>
              <a:solidFill>
                <a:schemeClr val="bg1"/>
              </a:solidFill>
              <a:ln w="10409" cap="flat">
                <a:noFill/>
                <a:prstDash val="solid"/>
                <a:miter/>
              </a:ln>
            </p:spPr>
            <p:txBody>
              <a:bodyPr rtlCol="0" anchor="ctr"/>
              <a:lstStyle/>
              <a:p>
                <a:endParaRPr lang="en-ID"/>
              </a:p>
            </p:txBody>
          </p:sp>
        </p:grpSp>
      </p:grpSp>
      <p:grpSp>
        <p:nvGrpSpPr>
          <p:cNvPr id="9" name="Group 8">
            <a:extLst>
              <a:ext uri="{FF2B5EF4-FFF2-40B4-BE49-F238E27FC236}">
                <a16:creationId xmlns:a16="http://schemas.microsoft.com/office/drawing/2014/main" id="{08739F77-0ADF-4885-B475-1582FAED74DA}"/>
              </a:ext>
            </a:extLst>
          </p:cNvPr>
          <p:cNvGrpSpPr/>
          <p:nvPr/>
        </p:nvGrpSpPr>
        <p:grpSpPr>
          <a:xfrm>
            <a:off x="6281922" y="4867773"/>
            <a:ext cx="1724225" cy="603793"/>
            <a:chOff x="6281922" y="4867773"/>
            <a:chExt cx="1724225" cy="603793"/>
          </a:xfrm>
        </p:grpSpPr>
        <p:sp>
          <p:nvSpPr>
            <p:cNvPr id="203" name="Freeform: Shape 202">
              <a:extLst>
                <a:ext uri="{FF2B5EF4-FFF2-40B4-BE49-F238E27FC236}">
                  <a16:creationId xmlns:a16="http://schemas.microsoft.com/office/drawing/2014/main" id="{1425C353-823C-4A05-AC10-5AF392BB397F}"/>
                </a:ext>
              </a:extLst>
            </p:cNvPr>
            <p:cNvSpPr/>
            <p:nvPr/>
          </p:nvSpPr>
          <p:spPr>
            <a:xfrm>
              <a:off x="7151646" y="4867773"/>
              <a:ext cx="854501" cy="556371"/>
            </a:xfrm>
            <a:custGeom>
              <a:avLst/>
              <a:gdLst>
                <a:gd name="connsiteX0" fmla="*/ 767427 w 816401"/>
                <a:gd name="connsiteY0" fmla="*/ 0 h 531563"/>
                <a:gd name="connsiteX1" fmla="*/ 49982 w 816401"/>
                <a:gd name="connsiteY1" fmla="*/ 0 h 531563"/>
                <a:gd name="connsiteX2" fmla="*/ 0 w 816401"/>
                <a:gd name="connsiteY2" fmla="*/ 49982 h 531563"/>
                <a:gd name="connsiteX3" fmla="*/ 0 w 816401"/>
                <a:gd name="connsiteY3" fmla="*/ 394647 h 531563"/>
                <a:gd name="connsiteX4" fmla="*/ 49982 w 816401"/>
                <a:gd name="connsiteY4" fmla="*/ 444629 h 531563"/>
                <a:gd name="connsiteX5" fmla="*/ 584161 w 816401"/>
                <a:gd name="connsiteY5" fmla="*/ 444629 h 531563"/>
                <a:gd name="connsiteX6" fmla="*/ 565418 w 816401"/>
                <a:gd name="connsiteY6" fmla="*/ 507106 h 531563"/>
                <a:gd name="connsiteX7" fmla="*/ 594574 w 816401"/>
                <a:gd name="connsiteY7" fmla="*/ 527931 h 531563"/>
                <a:gd name="connsiteX8" fmla="*/ 697661 w 816401"/>
                <a:gd name="connsiteY8" fmla="*/ 451918 h 531563"/>
                <a:gd name="connsiteX9" fmla="*/ 702868 w 816401"/>
                <a:gd name="connsiteY9" fmla="*/ 445670 h 531563"/>
                <a:gd name="connsiteX10" fmla="*/ 766386 w 816401"/>
                <a:gd name="connsiteY10" fmla="*/ 445670 h 531563"/>
                <a:gd name="connsiteX11" fmla="*/ 816368 w 816401"/>
                <a:gd name="connsiteY11" fmla="*/ 395688 h 531563"/>
                <a:gd name="connsiteX12" fmla="*/ 816368 w 816401"/>
                <a:gd name="connsiteY12" fmla="*/ 51023 h 531563"/>
                <a:gd name="connsiteX13" fmla="*/ 767427 w 816401"/>
                <a:gd name="connsiteY13" fmla="*/ 0 h 53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6401" h="531563">
                  <a:moveTo>
                    <a:pt x="767427" y="0"/>
                  </a:moveTo>
                  <a:lnTo>
                    <a:pt x="49982" y="0"/>
                  </a:lnTo>
                  <a:cubicBezTo>
                    <a:pt x="21867" y="0"/>
                    <a:pt x="0" y="22908"/>
                    <a:pt x="0" y="49982"/>
                  </a:cubicBezTo>
                  <a:lnTo>
                    <a:pt x="0" y="394647"/>
                  </a:lnTo>
                  <a:cubicBezTo>
                    <a:pt x="0" y="422762"/>
                    <a:pt x="22908" y="444629"/>
                    <a:pt x="49982" y="444629"/>
                  </a:cubicBezTo>
                  <a:lnTo>
                    <a:pt x="584161" y="444629"/>
                  </a:lnTo>
                  <a:lnTo>
                    <a:pt x="565418" y="507106"/>
                  </a:lnTo>
                  <a:cubicBezTo>
                    <a:pt x="560212" y="524808"/>
                    <a:pt x="579996" y="538344"/>
                    <a:pt x="594574" y="527931"/>
                  </a:cubicBezTo>
                  <a:lnTo>
                    <a:pt x="697661" y="451918"/>
                  </a:lnTo>
                  <a:cubicBezTo>
                    <a:pt x="699744" y="449835"/>
                    <a:pt x="701826" y="447753"/>
                    <a:pt x="702868" y="445670"/>
                  </a:cubicBezTo>
                  <a:lnTo>
                    <a:pt x="766386" y="445670"/>
                  </a:lnTo>
                  <a:cubicBezTo>
                    <a:pt x="794501" y="445670"/>
                    <a:pt x="816368" y="422762"/>
                    <a:pt x="816368" y="395688"/>
                  </a:cubicBezTo>
                  <a:lnTo>
                    <a:pt x="816368" y="51023"/>
                  </a:lnTo>
                  <a:cubicBezTo>
                    <a:pt x="817409" y="21867"/>
                    <a:pt x="794501" y="0"/>
                    <a:pt x="767427" y="0"/>
                  </a:cubicBezTo>
                  <a:close/>
                </a:path>
              </a:pathLst>
            </a:custGeom>
            <a:solidFill>
              <a:schemeClr val="tx1"/>
            </a:solidFill>
            <a:ln w="10409" cap="flat">
              <a:noFill/>
              <a:prstDash val="solid"/>
              <a:miter/>
            </a:ln>
          </p:spPr>
          <p:txBody>
            <a:bodyPr rtlCol="0" anchor="ctr"/>
            <a:lstStyle/>
            <a:p>
              <a:endParaRPr lang="en-ID"/>
            </a:p>
          </p:txBody>
        </p:sp>
        <p:grpSp>
          <p:nvGrpSpPr>
            <p:cNvPr id="204" name="Graphic 4">
              <a:extLst>
                <a:ext uri="{FF2B5EF4-FFF2-40B4-BE49-F238E27FC236}">
                  <a16:creationId xmlns:a16="http://schemas.microsoft.com/office/drawing/2014/main" id="{8E956E23-BE2A-4CA9-A215-51F5B35E164C}"/>
                </a:ext>
              </a:extLst>
            </p:cNvPr>
            <p:cNvGrpSpPr/>
            <p:nvPr/>
          </p:nvGrpSpPr>
          <p:grpSpPr>
            <a:xfrm>
              <a:off x="6281922" y="4932075"/>
              <a:ext cx="756377" cy="330233"/>
              <a:chOff x="3409362" y="5642683"/>
              <a:chExt cx="722652" cy="315509"/>
            </a:xfrm>
            <a:solidFill>
              <a:schemeClr val="tx1"/>
            </a:solidFill>
          </p:grpSpPr>
          <p:sp>
            <p:nvSpPr>
              <p:cNvPr id="235" name="Freeform: Shape 234">
                <a:extLst>
                  <a:ext uri="{FF2B5EF4-FFF2-40B4-BE49-F238E27FC236}">
                    <a16:creationId xmlns:a16="http://schemas.microsoft.com/office/drawing/2014/main" id="{5E44ED23-7806-4BA3-81FB-3C7EFEB68AFD}"/>
                  </a:ext>
                </a:extLst>
              </p:cNvPr>
              <p:cNvSpPr/>
              <p:nvPr/>
            </p:nvSpPr>
            <p:spPr>
              <a:xfrm>
                <a:off x="3409362" y="5680170"/>
                <a:ext cx="140573" cy="278022"/>
              </a:xfrm>
              <a:custGeom>
                <a:avLst/>
                <a:gdLst>
                  <a:gd name="connsiteX0" fmla="*/ 0 w 140573"/>
                  <a:gd name="connsiteY0" fmla="*/ 9372 h 278022"/>
                  <a:gd name="connsiteX1" fmla="*/ 60395 w 140573"/>
                  <a:gd name="connsiteY1" fmla="*/ 0 h 278022"/>
                  <a:gd name="connsiteX2" fmla="*/ 60395 w 140573"/>
                  <a:gd name="connsiteY2" fmla="*/ 62477 h 278022"/>
                  <a:gd name="connsiteX3" fmla="*/ 132243 w 140573"/>
                  <a:gd name="connsiteY3" fmla="*/ 62477 h 278022"/>
                  <a:gd name="connsiteX4" fmla="*/ 132243 w 140573"/>
                  <a:gd name="connsiteY4" fmla="*/ 112459 h 278022"/>
                  <a:gd name="connsiteX5" fmla="*/ 60395 w 140573"/>
                  <a:gd name="connsiteY5" fmla="*/ 112459 h 278022"/>
                  <a:gd name="connsiteX6" fmla="*/ 60395 w 140573"/>
                  <a:gd name="connsiteY6" fmla="*/ 186390 h 278022"/>
                  <a:gd name="connsiteX7" fmla="*/ 66642 w 140573"/>
                  <a:gd name="connsiteY7" fmla="*/ 216587 h 278022"/>
                  <a:gd name="connsiteX8" fmla="*/ 93716 w 140573"/>
                  <a:gd name="connsiteY8" fmla="*/ 228041 h 278022"/>
                  <a:gd name="connsiteX9" fmla="*/ 113500 w 140573"/>
                  <a:gd name="connsiteY9" fmla="*/ 225959 h 278022"/>
                  <a:gd name="connsiteX10" fmla="*/ 132243 w 140573"/>
                  <a:gd name="connsiteY10" fmla="*/ 220752 h 278022"/>
                  <a:gd name="connsiteX11" fmla="*/ 140574 w 140573"/>
                  <a:gd name="connsiteY11" fmla="*/ 267610 h 278022"/>
                  <a:gd name="connsiteX12" fmla="*/ 116624 w 140573"/>
                  <a:gd name="connsiteY12" fmla="*/ 274899 h 278022"/>
                  <a:gd name="connsiteX13" fmla="*/ 84344 w 140573"/>
                  <a:gd name="connsiteY13" fmla="*/ 278023 h 278022"/>
                  <a:gd name="connsiteX14" fmla="*/ 43734 w 140573"/>
                  <a:gd name="connsiteY14" fmla="*/ 271776 h 278022"/>
                  <a:gd name="connsiteX15" fmla="*/ 17702 w 140573"/>
                  <a:gd name="connsiteY15" fmla="*/ 253032 h 278022"/>
                  <a:gd name="connsiteX16" fmla="*/ 4165 w 140573"/>
                  <a:gd name="connsiteY16" fmla="*/ 223876 h 278022"/>
                  <a:gd name="connsiteX17" fmla="*/ 0 w 140573"/>
                  <a:gd name="connsiteY17" fmla="*/ 186390 h 278022"/>
                  <a:gd name="connsiteX18" fmla="*/ 0 w 140573"/>
                  <a:gd name="connsiteY18" fmla="*/ 9372 h 27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0573" h="278022">
                    <a:moveTo>
                      <a:pt x="0" y="9372"/>
                    </a:moveTo>
                    <a:lnTo>
                      <a:pt x="60395" y="0"/>
                    </a:lnTo>
                    <a:lnTo>
                      <a:pt x="60395" y="62477"/>
                    </a:lnTo>
                    <a:lnTo>
                      <a:pt x="132243" y="62477"/>
                    </a:lnTo>
                    <a:lnTo>
                      <a:pt x="132243" y="112459"/>
                    </a:lnTo>
                    <a:lnTo>
                      <a:pt x="60395" y="112459"/>
                    </a:lnTo>
                    <a:lnTo>
                      <a:pt x="60395" y="186390"/>
                    </a:lnTo>
                    <a:cubicBezTo>
                      <a:pt x="60395" y="198886"/>
                      <a:pt x="62477" y="209298"/>
                      <a:pt x="66642" y="216587"/>
                    </a:cubicBezTo>
                    <a:cubicBezTo>
                      <a:pt x="70807" y="223876"/>
                      <a:pt x="80179" y="228041"/>
                      <a:pt x="93716" y="228041"/>
                    </a:cubicBezTo>
                    <a:cubicBezTo>
                      <a:pt x="99963" y="228041"/>
                      <a:pt x="107252" y="227000"/>
                      <a:pt x="113500" y="225959"/>
                    </a:cubicBezTo>
                    <a:cubicBezTo>
                      <a:pt x="120789" y="224918"/>
                      <a:pt x="127037" y="222835"/>
                      <a:pt x="132243" y="220752"/>
                    </a:cubicBezTo>
                    <a:lnTo>
                      <a:pt x="140574" y="267610"/>
                    </a:lnTo>
                    <a:cubicBezTo>
                      <a:pt x="133285" y="270734"/>
                      <a:pt x="124954" y="272817"/>
                      <a:pt x="116624" y="274899"/>
                    </a:cubicBezTo>
                    <a:cubicBezTo>
                      <a:pt x="108294" y="276982"/>
                      <a:pt x="96840" y="278023"/>
                      <a:pt x="84344" y="278023"/>
                    </a:cubicBezTo>
                    <a:cubicBezTo>
                      <a:pt x="67684" y="278023"/>
                      <a:pt x="54147" y="275941"/>
                      <a:pt x="43734" y="271776"/>
                    </a:cubicBezTo>
                    <a:cubicBezTo>
                      <a:pt x="33321" y="267610"/>
                      <a:pt x="23950" y="261363"/>
                      <a:pt x="17702" y="253032"/>
                    </a:cubicBezTo>
                    <a:cubicBezTo>
                      <a:pt x="11454" y="244702"/>
                      <a:pt x="7289" y="235331"/>
                      <a:pt x="4165" y="223876"/>
                    </a:cubicBezTo>
                    <a:cubicBezTo>
                      <a:pt x="2083" y="212422"/>
                      <a:pt x="0" y="199927"/>
                      <a:pt x="0" y="186390"/>
                    </a:cubicBezTo>
                    <a:lnTo>
                      <a:pt x="0" y="9372"/>
                    </a:lnTo>
                    <a:close/>
                  </a:path>
                </a:pathLst>
              </a:custGeom>
              <a:grpFill/>
              <a:ln w="10409" cap="flat">
                <a:noFill/>
                <a:prstDash val="solid"/>
                <a:miter/>
              </a:ln>
            </p:spPr>
            <p:txBody>
              <a:bodyPr rtlCol="0" anchor="ctr"/>
              <a:lstStyle/>
              <a:p>
                <a:endParaRPr lang="en-ID"/>
              </a:p>
            </p:txBody>
          </p:sp>
          <p:sp>
            <p:nvSpPr>
              <p:cNvPr id="236" name="Freeform: Shape 235">
                <a:extLst>
                  <a:ext uri="{FF2B5EF4-FFF2-40B4-BE49-F238E27FC236}">
                    <a16:creationId xmlns:a16="http://schemas.microsoft.com/office/drawing/2014/main" id="{5272BA59-EA5D-4AD2-8BAC-7A0A6698F751}"/>
                  </a:ext>
                </a:extLst>
              </p:cNvPr>
              <p:cNvSpPr/>
              <p:nvPr/>
            </p:nvSpPr>
            <p:spPr>
              <a:xfrm>
                <a:off x="3566596" y="5736399"/>
                <a:ext cx="182224" cy="221793"/>
              </a:xfrm>
              <a:custGeom>
                <a:avLst/>
                <a:gdLst>
                  <a:gd name="connsiteX0" fmla="*/ 91633 w 182224"/>
                  <a:gd name="connsiteY0" fmla="*/ 0 h 221793"/>
                  <a:gd name="connsiteX1" fmla="*/ 135367 w 182224"/>
                  <a:gd name="connsiteY1" fmla="*/ 6248 h 221793"/>
                  <a:gd name="connsiteX2" fmla="*/ 163482 w 182224"/>
                  <a:gd name="connsiteY2" fmla="*/ 23949 h 221793"/>
                  <a:gd name="connsiteX3" fmla="*/ 178060 w 182224"/>
                  <a:gd name="connsiteY3" fmla="*/ 51023 h 221793"/>
                  <a:gd name="connsiteX4" fmla="*/ 182225 w 182224"/>
                  <a:gd name="connsiteY4" fmla="*/ 86427 h 221793"/>
                  <a:gd name="connsiteX5" fmla="*/ 182225 w 182224"/>
                  <a:gd name="connsiteY5" fmla="*/ 211381 h 221793"/>
                  <a:gd name="connsiteX6" fmla="*/ 146821 w 182224"/>
                  <a:gd name="connsiteY6" fmla="*/ 217629 h 221793"/>
                  <a:gd name="connsiteX7" fmla="*/ 91633 w 182224"/>
                  <a:gd name="connsiteY7" fmla="*/ 221794 h 221793"/>
                  <a:gd name="connsiteX8" fmla="*/ 54147 w 182224"/>
                  <a:gd name="connsiteY8" fmla="*/ 218670 h 221793"/>
                  <a:gd name="connsiteX9" fmla="*/ 24991 w 182224"/>
                  <a:gd name="connsiteY9" fmla="*/ 207216 h 221793"/>
                  <a:gd name="connsiteX10" fmla="*/ 6248 w 182224"/>
                  <a:gd name="connsiteY10" fmla="*/ 185349 h 221793"/>
                  <a:gd name="connsiteX11" fmla="*/ 0 w 182224"/>
                  <a:gd name="connsiteY11" fmla="*/ 153069 h 221793"/>
                  <a:gd name="connsiteX12" fmla="*/ 7289 w 182224"/>
                  <a:gd name="connsiteY12" fmla="*/ 121831 h 221793"/>
                  <a:gd name="connsiteX13" fmla="*/ 27073 w 182224"/>
                  <a:gd name="connsiteY13" fmla="*/ 101005 h 221793"/>
                  <a:gd name="connsiteX14" fmla="*/ 55188 w 182224"/>
                  <a:gd name="connsiteY14" fmla="*/ 89551 h 221793"/>
                  <a:gd name="connsiteX15" fmla="*/ 88509 w 182224"/>
                  <a:gd name="connsiteY15" fmla="*/ 86427 h 221793"/>
                  <a:gd name="connsiteX16" fmla="*/ 109335 w 182224"/>
                  <a:gd name="connsiteY16" fmla="*/ 87468 h 221793"/>
                  <a:gd name="connsiteX17" fmla="*/ 123913 w 182224"/>
                  <a:gd name="connsiteY17" fmla="*/ 90592 h 221793"/>
                  <a:gd name="connsiteX18" fmla="*/ 123913 w 182224"/>
                  <a:gd name="connsiteY18" fmla="*/ 85386 h 221793"/>
                  <a:gd name="connsiteX19" fmla="*/ 114541 w 182224"/>
                  <a:gd name="connsiteY19" fmla="*/ 60394 h 221793"/>
                  <a:gd name="connsiteX20" fmla="*/ 82262 w 182224"/>
                  <a:gd name="connsiteY20" fmla="*/ 51023 h 221793"/>
                  <a:gd name="connsiteX21" fmla="*/ 52064 w 182224"/>
                  <a:gd name="connsiteY21" fmla="*/ 53106 h 221793"/>
                  <a:gd name="connsiteX22" fmla="*/ 26032 w 182224"/>
                  <a:gd name="connsiteY22" fmla="*/ 59353 h 221793"/>
                  <a:gd name="connsiteX23" fmla="*/ 18743 w 182224"/>
                  <a:gd name="connsiteY23" fmla="*/ 11454 h 221793"/>
                  <a:gd name="connsiteX24" fmla="*/ 32280 w 182224"/>
                  <a:gd name="connsiteY24" fmla="*/ 8330 h 221793"/>
                  <a:gd name="connsiteX25" fmla="*/ 48940 w 182224"/>
                  <a:gd name="connsiteY25" fmla="*/ 5206 h 221793"/>
                  <a:gd name="connsiteX26" fmla="*/ 68725 w 182224"/>
                  <a:gd name="connsiteY26" fmla="*/ 3124 h 221793"/>
                  <a:gd name="connsiteX27" fmla="*/ 91633 w 182224"/>
                  <a:gd name="connsiteY27" fmla="*/ 0 h 221793"/>
                  <a:gd name="connsiteX28" fmla="*/ 95798 w 182224"/>
                  <a:gd name="connsiteY28" fmla="*/ 175977 h 221793"/>
                  <a:gd name="connsiteX29" fmla="*/ 112459 w 182224"/>
                  <a:gd name="connsiteY29" fmla="*/ 175977 h 221793"/>
                  <a:gd name="connsiteX30" fmla="*/ 124954 w 182224"/>
                  <a:gd name="connsiteY30" fmla="*/ 174936 h 221793"/>
                  <a:gd name="connsiteX31" fmla="*/ 124954 w 182224"/>
                  <a:gd name="connsiteY31" fmla="*/ 129119 h 221793"/>
                  <a:gd name="connsiteX32" fmla="*/ 114541 w 182224"/>
                  <a:gd name="connsiteY32" fmla="*/ 127037 h 221793"/>
                  <a:gd name="connsiteX33" fmla="*/ 101005 w 182224"/>
                  <a:gd name="connsiteY33" fmla="*/ 125996 h 221793"/>
                  <a:gd name="connsiteX34" fmla="*/ 85385 w 182224"/>
                  <a:gd name="connsiteY34" fmla="*/ 127037 h 221793"/>
                  <a:gd name="connsiteX35" fmla="*/ 71849 w 182224"/>
                  <a:gd name="connsiteY35" fmla="*/ 131202 h 221793"/>
                  <a:gd name="connsiteX36" fmla="*/ 63518 w 182224"/>
                  <a:gd name="connsiteY36" fmla="*/ 138491 h 221793"/>
                  <a:gd name="connsiteX37" fmla="*/ 60395 w 182224"/>
                  <a:gd name="connsiteY37" fmla="*/ 150986 h 221793"/>
                  <a:gd name="connsiteX38" fmla="*/ 69766 w 182224"/>
                  <a:gd name="connsiteY38" fmla="*/ 170771 h 221793"/>
                  <a:gd name="connsiteX39" fmla="*/ 95798 w 182224"/>
                  <a:gd name="connsiteY39" fmla="*/ 175977 h 221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82224" h="221793">
                    <a:moveTo>
                      <a:pt x="91633" y="0"/>
                    </a:moveTo>
                    <a:cubicBezTo>
                      <a:pt x="109335" y="0"/>
                      <a:pt x="123913" y="2083"/>
                      <a:pt x="135367" y="6248"/>
                    </a:cubicBezTo>
                    <a:cubicBezTo>
                      <a:pt x="146821" y="10413"/>
                      <a:pt x="156193" y="15619"/>
                      <a:pt x="163482" y="23949"/>
                    </a:cubicBezTo>
                    <a:cubicBezTo>
                      <a:pt x="170771" y="31239"/>
                      <a:pt x="175977" y="40610"/>
                      <a:pt x="178060" y="51023"/>
                    </a:cubicBezTo>
                    <a:cubicBezTo>
                      <a:pt x="181184" y="61436"/>
                      <a:pt x="182225" y="73931"/>
                      <a:pt x="182225" y="86427"/>
                    </a:cubicBezTo>
                    <a:lnTo>
                      <a:pt x="182225" y="211381"/>
                    </a:lnTo>
                    <a:cubicBezTo>
                      <a:pt x="173895" y="213463"/>
                      <a:pt x="161399" y="215546"/>
                      <a:pt x="146821" y="217629"/>
                    </a:cubicBezTo>
                    <a:cubicBezTo>
                      <a:pt x="131202" y="219711"/>
                      <a:pt x="113500" y="221794"/>
                      <a:pt x="91633" y="221794"/>
                    </a:cubicBezTo>
                    <a:cubicBezTo>
                      <a:pt x="78096" y="221794"/>
                      <a:pt x="65601" y="220753"/>
                      <a:pt x="54147" y="218670"/>
                    </a:cubicBezTo>
                    <a:cubicBezTo>
                      <a:pt x="42693" y="216587"/>
                      <a:pt x="33321" y="212422"/>
                      <a:pt x="24991" y="207216"/>
                    </a:cubicBezTo>
                    <a:cubicBezTo>
                      <a:pt x="16661" y="202009"/>
                      <a:pt x="10413" y="194720"/>
                      <a:pt x="6248" y="185349"/>
                    </a:cubicBezTo>
                    <a:cubicBezTo>
                      <a:pt x="2083" y="177019"/>
                      <a:pt x="0" y="165564"/>
                      <a:pt x="0" y="153069"/>
                    </a:cubicBezTo>
                    <a:cubicBezTo>
                      <a:pt x="0" y="140574"/>
                      <a:pt x="2083" y="130161"/>
                      <a:pt x="7289" y="121831"/>
                    </a:cubicBezTo>
                    <a:cubicBezTo>
                      <a:pt x="12495" y="113500"/>
                      <a:pt x="18743" y="106211"/>
                      <a:pt x="27073" y="101005"/>
                    </a:cubicBezTo>
                    <a:cubicBezTo>
                      <a:pt x="35404" y="95798"/>
                      <a:pt x="44775" y="92674"/>
                      <a:pt x="55188" y="89551"/>
                    </a:cubicBezTo>
                    <a:cubicBezTo>
                      <a:pt x="65601" y="87468"/>
                      <a:pt x="77055" y="86427"/>
                      <a:pt x="88509" y="86427"/>
                    </a:cubicBezTo>
                    <a:cubicBezTo>
                      <a:pt x="95798" y="86427"/>
                      <a:pt x="103087" y="86427"/>
                      <a:pt x="109335" y="87468"/>
                    </a:cubicBezTo>
                    <a:cubicBezTo>
                      <a:pt x="115583" y="88509"/>
                      <a:pt x="119748" y="88509"/>
                      <a:pt x="123913" y="90592"/>
                    </a:cubicBezTo>
                    <a:lnTo>
                      <a:pt x="123913" y="85386"/>
                    </a:lnTo>
                    <a:cubicBezTo>
                      <a:pt x="123913" y="74973"/>
                      <a:pt x="120789" y="66642"/>
                      <a:pt x="114541" y="60394"/>
                    </a:cubicBezTo>
                    <a:cubicBezTo>
                      <a:pt x="108294" y="54147"/>
                      <a:pt x="97881" y="51023"/>
                      <a:pt x="82262" y="51023"/>
                    </a:cubicBezTo>
                    <a:cubicBezTo>
                      <a:pt x="71849" y="51023"/>
                      <a:pt x="62477" y="52064"/>
                      <a:pt x="52064" y="53106"/>
                    </a:cubicBezTo>
                    <a:cubicBezTo>
                      <a:pt x="41651" y="54147"/>
                      <a:pt x="33321" y="56229"/>
                      <a:pt x="26032" y="59353"/>
                    </a:cubicBezTo>
                    <a:lnTo>
                      <a:pt x="18743" y="11454"/>
                    </a:lnTo>
                    <a:cubicBezTo>
                      <a:pt x="21867" y="10413"/>
                      <a:pt x="27073" y="9372"/>
                      <a:pt x="32280" y="8330"/>
                    </a:cubicBezTo>
                    <a:cubicBezTo>
                      <a:pt x="37486" y="7289"/>
                      <a:pt x="42693" y="6248"/>
                      <a:pt x="48940" y="5206"/>
                    </a:cubicBezTo>
                    <a:cubicBezTo>
                      <a:pt x="55188" y="4165"/>
                      <a:pt x="61436" y="3124"/>
                      <a:pt x="68725" y="3124"/>
                    </a:cubicBezTo>
                    <a:cubicBezTo>
                      <a:pt x="77055" y="1041"/>
                      <a:pt x="84344" y="0"/>
                      <a:pt x="91633" y="0"/>
                    </a:cubicBezTo>
                    <a:close/>
                    <a:moveTo>
                      <a:pt x="95798" y="175977"/>
                    </a:moveTo>
                    <a:cubicBezTo>
                      <a:pt x="102046" y="175977"/>
                      <a:pt x="107252" y="175977"/>
                      <a:pt x="112459" y="175977"/>
                    </a:cubicBezTo>
                    <a:cubicBezTo>
                      <a:pt x="117665" y="175977"/>
                      <a:pt x="121830" y="174936"/>
                      <a:pt x="124954" y="174936"/>
                    </a:cubicBezTo>
                    <a:lnTo>
                      <a:pt x="124954" y="129119"/>
                    </a:lnTo>
                    <a:cubicBezTo>
                      <a:pt x="122872" y="128078"/>
                      <a:pt x="118707" y="128078"/>
                      <a:pt x="114541" y="127037"/>
                    </a:cubicBezTo>
                    <a:cubicBezTo>
                      <a:pt x="109335" y="125996"/>
                      <a:pt x="105170" y="125996"/>
                      <a:pt x="101005" y="125996"/>
                    </a:cubicBezTo>
                    <a:cubicBezTo>
                      <a:pt x="95798" y="125996"/>
                      <a:pt x="90592" y="125996"/>
                      <a:pt x="85385" y="127037"/>
                    </a:cubicBezTo>
                    <a:cubicBezTo>
                      <a:pt x="80179" y="128078"/>
                      <a:pt x="76014" y="129119"/>
                      <a:pt x="71849" y="131202"/>
                    </a:cubicBezTo>
                    <a:cubicBezTo>
                      <a:pt x="67684" y="133284"/>
                      <a:pt x="65601" y="135367"/>
                      <a:pt x="63518" y="138491"/>
                    </a:cubicBezTo>
                    <a:cubicBezTo>
                      <a:pt x="61436" y="141615"/>
                      <a:pt x="60395" y="145780"/>
                      <a:pt x="60395" y="150986"/>
                    </a:cubicBezTo>
                    <a:cubicBezTo>
                      <a:pt x="60395" y="160358"/>
                      <a:pt x="63518" y="166606"/>
                      <a:pt x="69766" y="170771"/>
                    </a:cubicBezTo>
                    <a:cubicBezTo>
                      <a:pt x="77055" y="173895"/>
                      <a:pt x="85385" y="175977"/>
                      <a:pt x="95798" y="175977"/>
                    </a:cubicBezTo>
                    <a:close/>
                  </a:path>
                </a:pathLst>
              </a:custGeom>
              <a:grpFill/>
              <a:ln w="10409" cap="flat">
                <a:noFill/>
                <a:prstDash val="solid"/>
                <a:miter/>
              </a:ln>
            </p:spPr>
            <p:txBody>
              <a:bodyPr rtlCol="0" anchor="ctr"/>
              <a:lstStyle/>
              <a:p>
                <a:endParaRPr lang="en-ID"/>
              </a:p>
            </p:txBody>
          </p:sp>
          <p:sp>
            <p:nvSpPr>
              <p:cNvPr id="237" name="Freeform: Shape 236">
                <a:extLst>
                  <a:ext uri="{FF2B5EF4-FFF2-40B4-BE49-F238E27FC236}">
                    <a16:creationId xmlns:a16="http://schemas.microsoft.com/office/drawing/2014/main" id="{CEFF25D5-EA92-4BCA-96E6-3D6CB10FD7CE}"/>
                  </a:ext>
                </a:extLst>
              </p:cNvPr>
              <p:cNvSpPr/>
              <p:nvPr/>
            </p:nvSpPr>
            <p:spPr>
              <a:xfrm>
                <a:off x="3804009" y="5642683"/>
                <a:ext cx="92674" cy="315509"/>
              </a:xfrm>
              <a:custGeom>
                <a:avLst/>
                <a:gdLst>
                  <a:gd name="connsiteX0" fmla="*/ 84344 w 92674"/>
                  <a:gd name="connsiteY0" fmla="*/ 315509 h 315509"/>
                  <a:gd name="connsiteX1" fmla="*/ 41651 w 92674"/>
                  <a:gd name="connsiteY1" fmla="*/ 310303 h 315509"/>
                  <a:gd name="connsiteX2" fmla="*/ 15619 w 92674"/>
                  <a:gd name="connsiteY2" fmla="*/ 295725 h 315509"/>
                  <a:gd name="connsiteX3" fmla="*/ 3124 w 92674"/>
                  <a:gd name="connsiteY3" fmla="*/ 272817 h 315509"/>
                  <a:gd name="connsiteX4" fmla="*/ 0 w 92674"/>
                  <a:gd name="connsiteY4" fmla="*/ 242619 h 315509"/>
                  <a:gd name="connsiteX5" fmla="*/ 0 w 92674"/>
                  <a:gd name="connsiteY5" fmla="*/ 9372 h 315509"/>
                  <a:gd name="connsiteX6" fmla="*/ 60395 w 92674"/>
                  <a:gd name="connsiteY6" fmla="*/ 0 h 315509"/>
                  <a:gd name="connsiteX7" fmla="*/ 60395 w 92674"/>
                  <a:gd name="connsiteY7" fmla="*/ 230124 h 315509"/>
                  <a:gd name="connsiteX8" fmla="*/ 61436 w 92674"/>
                  <a:gd name="connsiteY8" fmla="*/ 244702 h 315509"/>
                  <a:gd name="connsiteX9" fmla="*/ 65601 w 92674"/>
                  <a:gd name="connsiteY9" fmla="*/ 255115 h 315509"/>
                  <a:gd name="connsiteX10" fmla="*/ 74973 w 92674"/>
                  <a:gd name="connsiteY10" fmla="*/ 262404 h 315509"/>
                  <a:gd name="connsiteX11" fmla="*/ 92674 w 92674"/>
                  <a:gd name="connsiteY11" fmla="*/ 265528 h 315509"/>
                  <a:gd name="connsiteX12" fmla="*/ 84344 w 92674"/>
                  <a:gd name="connsiteY12" fmla="*/ 315509 h 315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674" h="315509">
                    <a:moveTo>
                      <a:pt x="84344" y="315509"/>
                    </a:moveTo>
                    <a:cubicBezTo>
                      <a:pt x="66642" y="315509"/>
                      <a:pt x="53106" y="313427"/>
                      <a:pt x="41651" y="310303"/>
                    </a:cubicBezTo>
                    <a:cubicBezTo>
                      <a:pt x="31239" y="307179"/>
                      <a:pt x="21867" y="301973"/>
                      <a:pt x="15619" y="295725"/>
                    </a:cubicBezTo>
                    <a:cubicBezTo>
                      <a:pt x="9372" y="289477"/>
                      <a:pt x="5206" y="282188"/>
                      <a:pt x="3124" y="272817"/>
                    </a:cubicBezTo>
                    <a:cubicBezTo>
                      <a:pt x="1041" y="263445"/>
                      <a:pt x="0" y="254074"/>
                      <a:pt x="0" y="242619"/>
                    </a:cubicBezTo>
                    <a:lnTo>
                      <a:pt x="0" y="9372"/>
                    </a:lnTo>
                    <a:lnTo>
                      <a:pt x="60395" y="0"/>
                    </a:lnTo>
                    <a:lnTo>
                      <a:pt x="60395" y="230124"/>
                    </a:lnTo>
                    <a:cubicBezTo>
                      <a:pt x="60395" y="235331"/>
                      <a:pt x="60395" y="240537"/>
                      <a:pt x="61436" y="244702"/>
                    </a:cubicBezTo>
                    <a:cubicBezTo>
                      <a:pt x="62477" y="248867"/>
                      <a:pt x="63518" y="253032"/>
                      <a:pt x="65601" y="255115"/>
                    </a:cubicBezTo>
                    <a:cubicBezTo>
                      <a:pt x="67684" y="258239"/>
                      <a:pt x="70807" y="260321"/>
                      <a:pt x="74973" y="262404"/>
                    </a:cubicBezTo>
                    <a:cubicBezTo>
                      <a:pt x="79138" y="264486"/>
                      <a:pt x="85385" y="265528"/>
                      <a:pt x="92674" y="265528"/>
                    </a:cubicBezTo>
                    <a:lnTo>
                      <a:pt x="84344" y="315509"/>
                    </a:lnTo>
                    <a:close/>
                  </a:path>
                </a:pathLst>
              </a:custGeom>
              <a:grpFill/>
              <a:ln w="10409" cap="flat">
                <a:noFill/>
                <a:prstDash val="solid"/>
                <a:miter/>
              </a:ln>
            </p:spPr>
            <p:txBody>
              <a:bodyPr rtlCol="0" anchor="ctr"/>
              <a:lstStyle/>
              <a:p>
                <a:endParaRPr lang="en-ID"/>
              </a:p>
            </p:txBody>
          </p:sp>
          <p:sp>
            <p:nvSpPr>
              <p:cNvPr id="238" name="Freeform: Shape 237">
                <a:extLst>
                  <a:ext uri="{FF2B5EF4-FFF2-40B4-BE49-F238E27FC236}">
                    <a16:creationId xmlns:a16="http://schemas.microsoft.com/office/drawing/2014/main" id="{245314A2-2A3B-460E-8A12-032118617AD4}"/>
                  </a:ext>
                </a:extLst>
              </p:cNvPr>
              <p:cNvSpPr/>
              <p:nvPr/>
            </p:nvSpPr>
            <p:spPr>
              <a:xfrm>
                <a:off x="3931046" y="5643725"/>
                <a:ext cx="200968" cy="311344"/>
              </a:xfrm>
              <a:custGeom>
                <a:avLst/>
                <a:gdLst>
                  <a:gd name="connsiteX0" fmla="*/ 60395 w 200968"/>
                  <a:gd name="connsiteY0" fmla="*/ 174936 h 311344"/>
                  <a:gd name="connsiteX1" fmla="*/ 79138 w 200968"/>
                  <a:gd name="connsiteY1" fmla="*/ 155151 h 311344"/>
                  <a:gd name="connsiteX2" fmla="*/ 97881 w 200968"/>
                  <a:gd name="connsiteY2" fmla="*/ 134326 h 311344"/>
                  <a:gd name="connsiteX3" fmla="*/ 114541 w 200968"/>
                  <a:gd name="connsiteY3" fmla="*/ 114541 h 311344"/>
                  <a:gd name="connsiteX4" fmla="*/ 128078 w 200968"/>
                  <a:gd name="connsiteY4" fmla="*/ 98922 h 311344"/>
                  <a:gd name="connsiteX5" fmla="*/ 198886 w 200968"/>
                  <a:gd name="connsiteY5" fmla="*/ 98922 h 311344"/>
                  <a:gd name="connsiteX6" fmla="*/ 157234 w 200968"/>
                  <a:gd name="connsiteY6" fmla="*/ 145780 h 311344"/>
                  <a:gd name="connsiteX7" fmla="*/ 112459 w 200968"/>
                  <a:gd name="connsiteY7" fmla="*/ 191596 h 311344"/>
                  <a:gd name="connsiteX8" fmla="*/ 137450 w 200968"/>
                  <a:gd name="connsiteY8" fmla="*/ 217629 h 311344"/>
                  <a:gd name="connsiteX9" fmla="*/ 162441 w 200968"/>
                  <a:gd name="connsiteY9" fmla="*/ 248867 h 311344"/>
                  <a:gd name="connsiteX10" fmla="*/ 184308 w 200968"/>
                  <a:gd name="connsiteY10" fmla="*/ 281147 h 311344"/>
                  <a:gd name="connsiteX11" fmla="*/ 200968 w 200968"/>
                  <a:gd name="connsiteY11" fmla="*/ 310303 h 311344"/>
                  <a:gd name="connsiteX12" fmla="*/ 132243 w 200968"/>
                  <a:gd name="connsiteY12" fmla="*/ 310303 h 311344"/>
                  <a:gd name="connsiteX13" fmla="*/ 117665 w 200968"/>
                  <a:gd name="connsiteY13" fmla="*/ 287395 h 311344"/>
                  <a:gd name="connsiteX14" fmla="*/ 99963 w 200968"/>
                  <a:gd name="connsiteY14" fmla="*/ 262404 h 311344"/>
                  <a:gd name="connsiteX15" fmla="*/ 80179 w 200968"/>
                  <a:gd name="connsiteY15" fmla="*/ 238454 h 311344"/>
                  <a:gd name="connsiteX16" fmla="*/ 60395 w 200968"/>
                  <a:gd name="connsiteY16" fmla="*/ 218670 h 311344"/>
                  <a:gd name="connsiteX17" fmla="*/ 60395 w 200968"/>
                  <a:gd name="connsiteY17" fmla="*/ 311344 h 311344"/>
                  <a:gd name="connsiteX18" fmla="*/ 0 w 200968"/>
                  <a:gd name="connsiteY18" fmla="*/ 311344 h 311344"/>
                  <a:gd name="connsiteX19" fmla="*/ 0 w 200968"/>
                  <a:gd name="connsiteY19" fmla="*/ 9372 h 311344"/>
                  <a:gd name="connsiteX20" fmla="*/ 60395 w 200968"/>
                  <a:gd name="connsiteY20" fmla="*/ 0 h 311344"/>
                  <a:gd name="connsiteX21" fmla="*/ 60395 w 200968"/>
                  <a:gd name="connsiteY21" fmla="*/ 174936 h 31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0968" h="311344">
                    <a:moveTo>
                      <a:pt x="60395" y="174936"/>
                    </a:moveTo>
                    <a:cubicBezTo>
                      <a:pt x="66642" y="168688"/>
                      <a:pt x="72890" y="161399"/>
                      <a:pt x="79138" y="155151"/>
                    </a:cubicBezTo>
                    <a:cubicBezTo>
                      <a:pt x="85385" y="147862"/>
                      <a:pt x="91633" y="141615"/>
                      <a:pt x="97881" y="134326"/>
                    </a:cubicBezTo>
                    <a:cubicBezTo>
                      <a:pt x="104129" y="127037"/>
                      <a:pt x="109335" y="120789"/>
                      <a:pt x="114541" y="114541"/>
                    </a:cubicBezTo>
                    <a:cubicBezTo>
                      <a:pt x="119748" y="108294"/>
                      <a:pt x="123913" y="103087"/>
                      <a:pt x="128078" y="98922"/>
                    </a:cubicBezTo>
                    <a:lnTo>
                      <a:pt x="198886" y="98922"/>
                    </a:lnTo>
                    <a:cubicBezTo>
                      <a:pt x="184308" y="115583"/>
                      <a:pt x="170771" y="131202"/>
                      <a:pt x="157234" y="145780"/>
                    </a:cubicBezTo>
                    <a:cubicBezTo>
                      <a:pt x="143697" y="160358"/>
                      <a:pt x="129119" y="175977"/>
                      <a:pt x="112459" y="191596"/>
                    </a:cubicBezTo>
                    <a:cubicBezTo>
                      <a:pt x="120789" y="198886"/>
                      <a:pt x="129119" y="207216"/>
                      <a:pt x="137450" y="217629"/>
                    </a:cubicBezTo>
                    <a:cubicBezTo>
                      <a:pt x="145780" y="228041"/>
                      <a:pt x="154110" y="238454"/>
                      <a:pt x="162441" y="248867"/>
                    </a:cubicBezTo>
                    <a:cubicBezTo>
                      <a:pt x="170771" y="259280"/>
                      <a:pt x="178060" y="270734"/>
                      <a:pt x="184308" y="281147"/>
                    </a:cubicBezTo>
                    <a:cubicBezTo>
                      <a:pt x="190555" y="291560"/>
                      <a:pt x="196803" y="301973"/>
                      <a:pt x="200968" y="310303"/>
                    </a:cubicBezTo>
                    <a:lnTo>
                      <a:pt x="132243" y="310303"/>
                    </a:lnTo>
                    <a:cubicBezTo>
                      <a:pt x="128078" y="303014"/>
                      <a:pt x="122872" y="295725"/>
                      <a:pt x="117665" y="287395"/>
                    </a:cubicBezTo>
                    <a:cubicBezTo>
                      <a:pt x="112459" y="279064"/>
                      <a:pt x="106211" y="270734"/>
                      <a:pt x="99963" y="262404"/>
                    </a:cubicBezTo>
                    <a:cubicBezTo>
                      <a:pt x="93716" y="254074"/>
                      <a:pt x="87468" y="245743"/>
                      <a:pt x="80179" y="238454"/>
                    </a:cubicBezTo>
                    <a:cubicBezTo>
                      <a:pt x="72890" y="231165"/>
                      <a:pt x="66642" y="223876"/>
                      <a:pt x="60395" y="218670"/>
                    </a:cubicBezTo>
                    <a:lnTo>
                      <a:pt x="60395" y="311344"/>
                    </a:lnTo>
                    <a:lnTo>
                      <a:pt x="0" y="311344"/>
                    </a:lnTo>
                    <a:lnTo>
                      <a:pt x="0" y="9372"/>
                    </a:lnTo>
                    <a:lnTo>
                      <a:pt x="60395" y="0"/>
                    </a:lnTo>
                    <a:lnTo>
                      <a:pt x="60395" y="174936"/>
                    </a:lnTo>
                    <a:close/>
                  </a:path>
                </a:pathLst>
              </a:custGeom>
              <a:grpFill/>
              <a:ln w="10409" cap="flat">
                <a:noFill/>
                <a:prstDash val="solid"/>
                <a:miter/>
              </a:ln>
            </p:spPr>
            <p:txBody>
              <a:bodyPr rtlCol="0" anchor="ctr"/>
              <a:lstStyle/>
              <a:p>
                <a:endParaRPr lang="en-ID"/>
              </a:p>
            </p:txBody>
          </p:sp>
        </p:grpSp>
        <p:grpSp>
          <p:nvGrpSpPr>
            <p:cNvPr id="205" name="Graphic 4">
              <a:extLst>
                <a:ext uri="{FF2B5EF4-FFF2-40B4-BE49-F238E27FC236}">
                  <a16:creationId xmlns:a16="http://schemas.microsoft.com/office/drawing/2014/main" id="{68EECD27-58BC-4013-999A-407550223199}"/>
                </a:ext>
              </a:extLst>
            </p:cNvPr>
            <p:cNvGrpSpPr/>
            <p:nvPr/>
          </p:nvGrpSpPr>
          <p:grpSpPr>
            <a:xfrm>
              <a:off x="7357633" y="4964772"/>
              <a:ext cx="442492" cy="264841"/>
              <a:chOff x="4437110" y="5673922"/>
              <a:chExt cx="422762" cy="253032"/>
            </a:xfrm>
            <a:solidFill>
              <a:srgbClr val="FFFFFF"/>
            </a:solidFill>
          </p:grpSpPr>
          <p:sp>
            <p:nvSpPr>
              <p:cNvPr id="232" name="Freeform: Shape 231">
                <a:extLst>
                  <a:ext uri="{FF2B5EF4-FFF2-40B4-BE49-F238E27FC236}">
                    <a16:creationId xmlns:a16="http://schemas.microsoft.com/office/drawing/2014/main" id="{9D8326C5-F58D-4AAB-B7C5-DD9EFE691E91}"/>
                  </a:ext>
                </a:extLst>
              </p:cNvPr>
              <p:cNvSpPr/>
              <p:nvPr/>
            </p:nvSpPr>
            <p:spPr>
              <a:xfrm>
                <a:off x="4437110" y="5673922"/>
                <a:ext cx="131201" cy="204091"/>
              </a:xfrm>
              <a:custGeom>
                <a:avLst/>
                <a:gdLst>
                  <a:gd name="connsiteX0" fmla="*/ 39569 w 131201"/>
                  <a:gd name="connsiteY0" fmla="*/ 116624 h 204091"/>
                  <a:gd name="connsiteX1" fmla="*/ 51023 w 131201"/>
                  <a:gd name="connsiteY1" fmla="*/ 103087 h 204091"/>
                  <a:gd name="connsiteX2" fmla="*/ 62477 w 131201"/>
                  <a:gd name="connsiteY2" fmla="*/ 89551 h 204091"/>
                  <a:gd name="connsiteX3" fmla="*/ 72890 w 131201"/>
                  <a:gd name="connsiteY3" fmla="*/ 77055 h 204091"/>
                  <a:gd name="connsiteX4" fmla="*/ 81220 w 131201"/>
                  <a:gd name="connsiteY4" fmla="*/ 66642 h 204091"/>
                  <a:gd name="connsiteX5" fmla="*/ 128078 w 131201"/>
                  <a:gd name="connsiteY5" fmla="*/ 66642 h 204091"/>
                  <a:gd name="connsiteX6" fmla="*/ 101005 w 131201"/>
                  <a:gd name="connsiteY6" fmla="*/ 96839 h 204091"/>
                  <a:gd name="connsiteX7" fmla="*/ 71849 w 131201"/>
                  <a:gd name="connsiteY7" fmla="*/ 127037 h 204091"/>
                  <a:gd name="connsiteX8" fmla="*/ 88509 w 131201"/>
                  <a:gd name="connsiteY8" fmla="*/ 143697 h 204091"/>
                  <a:gd name="connsiteX9" fmla="*/ 105170 w 131201"/>
                  <a:gd name="connsiteY9" fmla="*/ 164523 h 204091"/>
                  <a:gd name="connsiteX10" fmla="*/ 119748 w 131201"/>
                  <a:gd name="connsiteY10" fmla="*/ 185349 h 204091"/>
                  <a:gd name="connsiteX11" fmla="*/ 131202 w 131201"/>
                  <a:gd name="connsiteY11" fmla="*/ 204092 h 204091"/>
                  <a:gd name="connsiteX12" fmla="*/ 86427 w 131201"/>
                  <a:gd name="connsiteY12" fmla="*/ 204092 h 204091"/>
                  <a:gd name="connsiteX13" fmla="*/ 77055 w 131201"/>
                  <a:gd name="connsiteY13" fmla="*/ 188473 h 204091"/>
                  <a:gd name="connsiteX14" fmla="*/ 65601 w 131201"/>
                  <a:gd name="connsiteY14" fmla="*/ 171812 h 204091"/>
                  <a:gd name="connsiteX15" fmla="*/ 53106 w 131201"/>
                  <a:gd name="connsiteY15" fmla="*/ 156193 h 204091"/>
                  <a:gd name="connsiteX16" fmla="*/ 39569 w 131201"/>
                  <a:gd name="connsiteY16" fmla="*/ 143697 h 204091"/>
                  <a:gd name="connsiteX17" fmla="*/ 39569 w 131201"/>
                  <a:gd name="connsiteY17" fmla="*/ 204092 h 204091"/>
                  <a:gd name="connsiteX18" fmla="*/ 0 w 131201"/>
                  <a:gd name="connsiteY18" fmla="*/ 204092 h 204091"/>
                  <a:gd name="connsiteX19" fmla="*/ 0 w 131201"/>
                  <a:gd name="connsiteY19" fmla="*/ 6248 h 204091"/>
                  <a:gd name="connsiteX20" fmla="*/ 39569 w 131201"/>
                  <a:gd name="connsiteY20" fmla="*/ 0 h 204091"/>
                  <a:gd name="connsiteX21" fmla="*/ 39569 w 131201"/>
                  <a:gd name="connsiteY21" fmla="*/ 116624 h 20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201" h="204091">
                    <a:moveTo>
                      <a:pt x="39569" y="116624"/>
                    </a:moveTo>
                    <a:cubicBezTo>
                      <a:pt x="43734" y="112459"/>
                      <a:pt x="47899" y="108294"/>
                      <a:pt x="51023" y="103087"/>
                    </a:cubicBezTo>
                    <a:cubicBezTo>
                      <a:pt x="55188" y="98922"/>
                      <a:pt x="59353" y="93716"/>
                      <a:pt x="62477" y="89551"/>
                    </a:cubicBezTo>
                    <a:cubicBezTo>
                      <a:pt x="66642" y="85386"/>
                      <a:pt x="69766" y="81220"/>
                      <a:pt x="72890" y="77055"/>
                    </a:cubicBezTo>
                    <a:cubicBezTo>
                      <a:pt x="76014" y="72890"/>
                      <a:pt x="79138" y="69766"/>
                      <a:pt x="81220" y="66642"/>
                    </a:cubicBezTo>
                    <a:lnTo>
                      <a:pt x="128078" y="66642"/>
                    </a:lnTo>
                    <a:cubicBezTo>
                      <a:pt x="118706" y="77055"/>
                      <a:pt x="109335" y="87468"/>
                      <a:pt x="101005" y="96839"/>
                    </a:cubicBezTo>
                    <a:cubicBezTo>
                      <a:pt x="92674" y="106211"/>
                      <a:pt x="82261" y="116624"/>
                      <a:pt x="71849" y="127037"/>
                    </a:cubicBezTo>
                    <a:cubicBezTo>
                      <a:pt x="77055" y="132243"/>
                      <a:pt x="82261" y="137450"/>
                      <a:pt x="88509" y="143697"/>
                    </a:cubicBezTo>
                    <a:cubicBezTo>
                      <a:pt x="93716" y="149945"/>
                      <a:pt x="99963" y="157234"/>
                      <a:pt x="105170" y="164523"/>
                    </a:cubicBezTo>
                    <a:cubicBezTo>
                      <a:pt x="110376" y="171812"/>
                      <a:pt x="115583" y="178060"/>
                      <a:pt x="119748" y="185349"/>
                    </a:cubicBezTo>
                    <a:cubicBezTo>
                      <a:pt x="123913" y="192638"/>
                      <a:pt x="128078" y="198886"/>
                      <a:pt x="131202" y="204092"/>
                    </a:cubicBezTo>
                    <a:lnTo>
                      <a:pt x="86427" y="204092"/>
                    </a:lnTo>
                    <a:cubicBezTo>
                      <a:pt x="83303" y="199927"/>
                      <a:pt x="80179" y="194720"/>
                      <a:pt x="77055" y="188473"/>
                    </a:cubicBezTo>
                    <a:cubicBezTo>
                      <a:pt x="73931" y="183266"/>
                      <a:pt x="69766" y="177019"/>
                      <a:pt x="65601" y="171812"/>
                    </a:cubicBezTo>
                    <a:cubicBezTo>
                      <a:pt x="61436" y="166606"/>
                      <a:pt x="57271" y="161399"/>
                      <a:pt x="53106" y="156193"/>
                    </a:cubicBezTo>
                    <a:cubicBezTo>
                      <a:pt x="48940" y="150986"/>
                      <a:pt x="43734" y="146821"/>
                      <a:pt x="39569" y="143697"/>
                    </a:cubicBezTo>
                    <a:lnTo>
                      <a:pt x="39569" y="204092"/>
                    </a:lnTo>
                    <a:lnTo>
                      <a:pt x="0" y="204092"/>
                    </a:lnTo>
                    <a:lnTo>
                      <a:pt x="0" y="6248"/>
                    </a:lnTo>
                    <a:lnTo>
                      <a:pt x="39569" y="0"/>
                    </a:lnTo>
                    <a:lnTo>
                      <a:pt x="39569" y="116624"/>
                    </a:lnTo>
                    <a:close/>
                  </a:path>
                </a:pathLst>
              </a:custGeom>
              <a:solidFill>
                <a:schemeClr val="bg1"/>
              </a:solidFill>
              <a:ln w="10409" cap="flat">
                <a:noFill/>
                <a:prstDash val="solid"/>
                <a:miter/>
              </a:ln>
            </p:spPr>
            <p:txBody>
              <a:bodyPr rtlCol="0" anchor="ctr"/>
              <a:lstStyle/>
              <a:p>
                <a:endParaRPr lang="en-ID"/>
              </a:p>
            </p:txBody>
          </p:sp>
          <p:sp>
            <p:nvSpPr>
              <p:cNvPr id="233" name="Freeform: Shape 232">
                <a:extLst>
                  <a:ext uri="{FF2B5EF4-FFF2-40B4-BE49-F238E27FC236}">
                    <a16:creationId xmlns:a16="http://schemas.microsoft.com/office/drawing/2014/main" id="{22638251-4893-4F1B-B54D-B10D6E8DD3F8}"/>
                  </a:ext>
                </a:extLst>
              </p:cNvPr>
              <p:cNvSpPr/>
              <p:nvPr/>
            </p:nvSpPr>
            <p:spPr>
              <a:xfrm>
                <a:off x="4584973" y="5738482"/>
                <a:ext cx="120789" cy="142655"/>
              </a:xfrm>
              <a:custGeom>
                <a:avLst/>
                <a:gdLst>
                  <a:gd name="connsiteX0" fmla="*/ 119748 w 120789"/>
                  <a:gd name="connsiteY0" fmla="*/ 135367 h 142655"/>
                  <a:gd name="connsiteX1" fmla="*/ 93716 w 120789"/>
                  <a:gd name="connsiteY1" fmla="*/ 140574 h 142655"/>
                  <a:gd name="connsiteX2" fmla="*/ 60395 w 120789"/>
                  <a:gd name="connsiteY2" fmla="*/ 142656 h 142655"/>
                  <a:gd name="connsiteX3" fmla="*/ 31239 w 120789"/>
                  <a:gd name="connsiteY3" fmla="*/ 137449 h 142655"/>
                  <a:gd name="connsiteX4" fmla="*/ 12495 w 120789"/>
                  <a:gd name="connsiteY4" fmla="*/ 123913 h 142655"/>
                  <a:gd name="connsiteX5" fmla="*/ 3124 w 120789"/>
                  <a:gd name="connsiteY5" fmla="*/ 103087 h 142655"/>
                  <a:gd name="connsiteX6" fmla="*/ 0 w 120789"/>
                  <a:gd name="connsiteY6" fmla="*/ 77055 h 142655"/>
                  <a:gd name="connsiteX7" fmla="*/ 0 w 120789"/>
                  <a:gd name="connsiteY7" fmla="*/ 0 h 142655"/>
                  <a:gd name="connsiteX8" fmla="*/ 39569 w 120789"/>
                  <a:gd name="connsiteY8" fmla="*/ 0 h 142655"/>
                  <a:gd name="connsiteX9" fmla="*/ 39569 w 120789"/>
                  <a:gd name="connsiteY9" fmla="*/ 71849 h 142655"/>
                  <a:gd name="connsiteX10" fmla="*/ 44775 w 120789"/>
                  <a:gd name="connsiteY10" fmla="*/ 98922 h 142655"/>
                  <a:gd name="connsiteX11" fmla="*/ 63518 w 120789"/>
                  <a:gd name="connsiteY11" fmla="*/ 107252 h 142655"/>
                  <a:gd name="connsiteX12" fmla="*/ 72890 w 120789"/>
                  <a:gd name="connsiteY12" fmla="*/ 107252 h 142655"/>
                  <a:gd name="connsiteX13" fmla="*/ 81220 w 120789"/>
                  <a:gd name="connsiteY13" fmla="*/ 106211 h 142655"/>
                  <a:gd name="connsiteX14" fmla="*/ 81220 w 120789"/>
                  <a:gd name="connsiteY14" fmla="*/ 0 h 142655"/>
                  <a:gd name="connsiteX15" fmla="*/ 120789 w 120789"/>
                  <a:gd name="connsiteY15" fmla="*/ 0 h 142655"/>
                  <a:gd name="connsiteX16" fmla="*/ 120789 w 120789"/>
                  <a:gd name="connsiteY16" fmla="*/ 135367 h 14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0789" h="142655">
                    <a:moveTo>
                      <a:pt x="119748" y="135367"/>
                    </a:moveTo>
                    <a:cubicBezTo>
                      <a:pt x="113500" y="137449"/>
                      <a:pt x="104129" y="139532"/>
                      <a:pt x="93716" y="140574"/>
                    </a:cubicBezTo>
                    <a:cubicBezTo>
                      <a:pt x="83303" y="142656"/>
                      <a:pt x="71849" y="142656"/>
                      <a:pt x="60395" y="142656"/>
                    </a:cubicBezTo>
                    <a:cubicBezTo>
                      <a:pt x="48940" y="142656"/>
                      <a:pt x="38528" y="140574"/>
                      <a:pt x="31239" y="137449"/>
                    </a:cubicBezTo>
                    <a:cubicBezTo>
                      <a:pt x="23950" y="134326"/>
                      <a:pt x="17702" y="130161"/>
                      <a:pt x="12495" y="123913"/>
                    </a:cubicBezTo>
                    <a:cubicBezTo>
                      <a:pt x="8330" y="118706"/>
                      <a:pt x="5206" y="111417"/>
                      <a:pt x="3124" y="103087"/>
                    </a:cubicBezTo>
                    <a:cubicBezTo>
                      <a:pt x="1041" y="94757"/>
                      <a:pt x="0" y="86427"/>
                      <a:pt x="0" y="77055"/>
                    </a:cubicBezTo>
                    <a:lnTo>
                      <a:pt x="0" y="0"/>
                    </a:lnTo>
                    <a:lnTo>
                      <a:pt x="39569" y="0"/>
                    </a:lnTo>
                    <a:lnTo>
                      <a:pt x="39569" y="71849"/>
                    </a:lnTo>
                    <a:cubicBezTo>
                      <a:pt x="39569" y="84344"/>
                      <a:pt x="41651" y="93716"/>
                      <a:pt x="44775" y="98922"/>
                    </a:cubicBezTo>
                    <a:cubicBezTo>
                      <a:pt x="47899" y="104129"/>
                      <a:pt x="54147" y="107252"/>
                      <a:pt x="63518" y="107252"/>
                    </a:cubicBezTo>
                    <a:cubicBezTo>
                      <a:pt x="66642" y="107252"/>
                      <a:pt x="69766" y="107252"/>
                      <a:pt x="72890" y="107252"/>
                    </a:cubicBezTo>
                    <a:cubicBezTo>
                      <a:pt x="76014" y="107252"/>
                      <a:pt x="79138" y="106211"/>
                      <a:pt x="81220" y="106211"/>
                    </a:cubicBezTo>
                    <a:lnTo>
                      <a:pt x="81220" y="0"/>
                    </a:lnTo>
                    <a:lnTo>
                      <a:pt x="120789" y="0"/>
                    </a:lnTo>
                    <a:lnTo>
                      <a:pt x="120789" y="135367"/>
                    </a:lnTo>
                    <a:close/>
                  </a:path>
                </a:pathLst>
              </a:custGeom>
              <a:solidFill>
                <a:schemeClr val="bg1"/>
              </a:solidFill>
              <a:ln w="10409" cap="flat">
                <a:noFill/>
                <a:prstDash val="solid"/>
                <a:miter/>
              </a:ln>
            </p:spPr>
            <p:txBody>
              <a:bodyPr rtlCol="0" anchor="ctr"/>
              <a:lstStyle/>
              <a:p>
                <a:endParaRPr lang="en-ID"/>
              </a:p>
            </p:txBody>
          </p:sp>
          <p:sp>
            <p:nvSpPr>
              <p:cNvPr id="234" name="Freeform: Shape 233">
                <a:extLst>
                  <a:ext uri="{FF2B5EF4-FFF2-40B4-BE49-F238E27FC236}">
                    <a16:creationId xmlns:a16="http://schemas.microsoft.com/office/drawing/2014/main" id="{DE6B0A31-237C-4799-89C1-AA2FEAB79CE7}"/>
                  </a:ext>
                </a:extLst>
              </p:cNvPr>
              <p:cNvSpPr/>
              <p:nvPr/>
            </p:nvSpPr>
            <p:spPr>
              <a:xfrm>
                <a:off x="4719299" y="5740564"/>
                <a:ext cx="140573" cy="186390"/>
              </a:xfrm>
              <a:custGeom>
                <a:avLst/>
                <a:gdLst>
                  <a:gd name="connsiteX0" fmla="*/ 140574 w 140573"/>
                  <a:gd name="connsiteY0" fmla="*/ 0 h 186390"/>
                  <a:gd name="connsiteX1" fmla="*/ 115583 w 140573"/>
                  <a:gd name="connsiteY1" fmla="*/ 74973 h 186390"/>
                  <a:gd name="connsiteX2" fmla="*/ 87468 w 140573"/>
                  <a:gd name="connsiteY2" fmla="*/ 142656 h 186390"/>
                  <a:gd name="connsiteX3" fmla="*/ 76014 w 140573"/>
                  <a:gd name="connsiteY3" fmla="*/ 162441 h 186390"/>
                  <a:gd name="connsiteX4" fmla="*/ 63518 w 140573"/>
                  <a:gd name="connsiteY4" fmla="*/ 175977 h 186390"/>
                  <a:gd name="connsiteX5" fmla="*/ 48941 w 140573"/>
                  <a:gd name="connsiteY5" fmla="*/ 184308 h 186390"/>
                  <a:gd name="connsiteX6" fmla="*/ 29156 w 140573"/>
                  <a:gd name="connsiteY6" fmla="*/ 186390 h 186390"/>
                  <a:gd name="connsiteX7" fmla="*/ 12496 w 140573"/>
                  <a:gd name="connsiteY7" fmla="*/ 184308 h 186390"/>
                  <a:gd name="connsiteX8" fmla="*/ 0 w 140573"/>
                  <a:gd name="connsiteY8" fmla="*/ 180143 h 186390"/>
                  <a:gd name="connsiteX9" fmla="*/ 7289 w 140573"/>
                  <a:gd name="connsiteY9" fmla="*/ 148904 h 186390"/>
                  <a:gd name="connsiteX10" fmla="*/ 17702 w 140573"/>
                  <a:gd name="connsiteY10" fmla="*/ 152028 h 186390"/>
                  <a:gd name="connsiteX11" fmla="*/ 28115 w 140573"/>
                  <a:gd name="connsiteY11" fmla="*/ 153069 h 186390"/>
                  <a:gd name="connsiteX12" fmla="*/ 44775 w 140573"/>
                  <a:gd name="connsiteY12" fmla="*/ 147863 h 186390"/>
                  <a:gd name="connsiteX13" fmla="*/ 54147 w 140573"/>
                  <a:gd name="connsiteY13" fmla="*/ 132243 h 186390"/>
                  <a:gd name="connsiteX14" fmla="*/ 27073 w 140573"/>
                  <a:gd name="connsiteY14" fmla="*/ 72890 h 186390"/>
                  <a:gd name="connsiteX15" fmla="*/ 2083 w 140573"/>
                  <a:gd name="connsiteY15" fmla="*/ 0 h 186390"/>
                  <a:gd name="connsiteX16" fmla="*/ 43734 w 140573"/>
                  <a:gd name="connsiteY16" fmla="*/ 0 h 186390"/>
                  <a:gd name="connsiteX17" fmla="*/ 49982 w 140573"/>
                  <a:gd name="connsiteY17" fmla="*/ 21867 h 186390"/>
                  <a:gd name="connsiteX18" fmla="*/ 57271 w 140573"/>
                  <a:gd name="connsiteY18" fmla="*/ 45816 h 186390"/>
                  <a:gd name="connsiteX19" fmla="*/ 65601 w 140573"/>
                  <a:gd name="connsiteY19" fmla="*/ 69766 h 186390"/>
                  <a:gd name="connsiteX20" fmla="*/ 72890 w 140573"/>
                  <a:gd name="connsiteY20" fmla="*/ 90592 h 186390"/>
                  <a:gd name="connsiteX21" fmla="*/ 80179 w 140573"/>
                  <a:gd name="connsiteY21" fmla="*/ 69766 h 186390"/>
                  <a:gd name="connsiteX22" fmla="*/ 87468 w 140573"/>
                  <a:gd name="connsiteY22" fmla="*/ 45816 h 186390"/>
                  <a:gd name="connsiteX23" fmla="*/ 94757 w 140573"/>
                  <a:gd name="connsiteY23" fmla="*/ 21867 h 186390"/>
                  <a:gd name="connsiteX24" fmla="*/ 101005 w 140573"/>
                  <a:gd name="connsiteY24" fmla="*/ 0 h 186390"/>
                  <a:gd name="connsiteX25" fmla="*/ 140574 w 140573"/>
                  <a:gd name="connsiteY25" fmla="*/ 0 h 18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0573" h="186390">
                    <a:moveTo>
                      <a:pt x="140574" y="0"/>
                    </a:moveTo>
                    <a:cubicBezTo>
                      <a:pt x="132243" y="27073"/>
                      <a:pt x="124954" y="51023"/>
                      <a:pt x="115583" y="74973"/>
                    </a:cubicBezTo>
                    <a:cubicBezTo>
                      <a:pt x="107252" y="97881"/>
                      <a:pt x="97881" y="120789"/>
                      <a:pt x="87468" y="142656"/>
                    </a:cubicBezTo>
                    <a:cubicBezTo>
                      <a:pt x="83303" y="150986"/>
                      <a:pt x="80179" y="157234"/>
                      <a:pt x="76014" y="162441"/>
                    </a:cubicBezTo>
                    <a:cubicBezTo>
                      <a:pt x="71849" y="167647"/>
                      <a:pt x="68725" y="172853"/>
                      <a:pt x="63518" y="175977"/>
                    </a:cubicBezTo>
                    <a:cubicBezTo>
                      <a:pt x="59353" y="179101"/>
                      <a:pt x="54147" y="182225"/>
                      <a:pt x="48941" y="184308"/>
                    </a:cubicBezTo>
                    <a:cubicBezTo>
                      <a:pt x="43734" y="186390"/>
                      <a:pt x="37486" y="186390"/>
                      <a:pt x="29156" y="186390"/>
                    </a:cubicBezTo>
                    <a:cubicBezTo>
                      <a:pt x="22908" y="186390"/>
                      <a:pt x="17702" y="185349"/>
                      <a:pt x="12496" y="184308"/>
                    </a:cubicBezTo>
                    <a:cubicBezTo>
                      <a:pt x="7289" y="183266"/>
                      <a:pt x="3124" y="182225"/>
                      <a:pt x="0" y="180143"/>
                    </a:cubicBezTo>
                    <a:lnTo>
                      <a:pt x="7289" y="148904"/>
                    </a:lnTo>
                    <a:cubicBezTo>
                      <a:pt x="11454" y="149945"/>
                      <a:pt x="14578" y="150986"/>
                      <a:pt x="17702" y="152028"/>
                    </a:cubicBezTo>
                    <a:cubicBezTo>
                      <a:pt x="20826" y="153069"/>
                      <a:pt x="23950" y="153069"/>
                      <a:pt x="28115" y="153069"/>
                    </a:cubicBezTo>
                    <a:cubicBezTo>
                      <a:pt x="35404" y="153069"/>
                      <a:pt x="40610" y="150986"/>
                      <a:pt x="44775" y="147863"/>
                    </a:cubicBezTo>
                    <a:cubicBezTo>
                      <a:pt x="48941" y="143698"/>
                      <a:pt x="52064" y="138491"/>
                      <a:pt x="54147" y="132243"/>
                    </a:cubicBezTo>
                    <a:cubicBezTo>
                      <a:pt x="44775" y="114541"/>
                      <a:pt x="36445" y="94757"/>
                      <a:pt x="27073" y="72890"/>
                    </a:cubicBezTo>
                    <a:cubicBezTo>
                      <a:pt x="17702" y="51023"/>
                      <a:pt x="9372" y="27073"/>
                      <a:pt x="2083" y="0"/>
                    </a:cubicBezTo>
                    <a:lnTo>
                      <a:pt x="43734" y="0"/>
                    </a:lnTo>
                    <a:cubicBezTo>
                      <a:pt x="45817" y="7289"/>
                      <a:pt x="47899" y="14578"/>
                      <a:pt x="49982" y="21867"/>
                    </a:cubicBezTo>
                    <a:cubicBezTo>
                      <a:pt x="52064" y="30197"/>
                      <a:pt x="55188" y="37486"/>
                      <a:pt x="57271" y="45816"/>
                    </a:cubicBezTo>
                    <a:cubicBezTo>
                      <a:pt x="60395" y="54147"/>
                      <a:pt x="62477" y="61436"/>
                      <a:pt x="65601" y="69766"/>
                    </a:cubicBezTo>
                    <a:cubicBezTo>
                      <a:pt x="68725" y="77055"/>
                      <a:pt x="70807" y="84344"/>
                      <a:pt x="72890" y="90592"/>
                    </a:cubicBezTo>
                    <a:cubicBezTo>
                      <a:pt x="74973" y="84344"/>
                      <a:pt x="77055" y="77055"/>
                      <a:pt x="80179" y="69766"/>
                    </a:cubicBezTo>
                    <a:cubicBezTo>
                      <a:pt x="82262" y="62477"/>
                      <a:pt x="85386" y="54147"/>
                      <a:pt x="87468" y="45816"/>
                    </a:cubicBezTo>
                    <a:cubicBezTo>
                      <a:pt x="89551" y="37486"/>
                      <a:pt x="91633" y="29156"/>
                      <a:pt x="94757" y="21867"/>
                    </a:cubicBezTo>
                    <a:cubicBezTo>
                      <a:pt x="96840" y="13537"/>
                      <a:pt x="98922" y="6248"/>
                      <a:pt x="101005" y="0"/>
                    </a:cubicBezTo>
                    <a:lnTo>
                      <a:pt x="140574" y="0"/>
                    </a:lnTo>
                    <a:close/>
                  </a:path>
                </a:pathLst>
              </a:custGeom>
              <a:solidFill>
                <a:schemeClr val="bg1"/>
              </a:solidFill>
              <a:ln w="10409" cap="flat">
                <a:noFill/>
                <a:prstDash val="solid"/>
                <a:miter/>
              </a:ln>
            </p:spPr>
            <p:txBody>
              <a:bodyPr rtlCol="0" anchor="ctr"/>
              <a:lstStyle/>
              <a:p>
                <a:endParaRPr lang="en-ID"/>
              </a:p>
            </p:txBody>
          </p:sp>
        </p:grpSp>
        <p:grpSp>
          <p:nvGrpSpPr>
            <p:cNvPr id="206" name="Graphic 4">
              <a:extLst>
                <a:ext uri="{FF2B5EF4-FFF2-40B4-BE49-F238E27FC236}">
                  <a16:creationId xmlns:a16="http://schemas.microsoft.com/office/drawing/2014/main" id="{7CC5F039-6622-41F9-A5A7-0D216C19CAEC}"/>
                </a:ext>
              </a:extLst>
            </p:cNvPr>
            <p:cNvGrpSpPr/>
            <p:nvPr/>
          </p:nvGrpSpPr>
          <p:grpSpPr>
            <a:xfrm>
              <a:off x="6290641" y="5406173"/>
              <a:ext cx="1146554" cy="65393"/>
              <a:chOff x="3417692" y="6095642"/>
              <a:chExt cx="1095432" cy="62477"/>
            </a:xfrm>
            <a:solidFill>
              <a:schemeClr val="tx1"/>
            </a:solidFill>
          </p:grpSpPr>
          <p:sp>
            <p:nvSpPr>
              <p:cNvPr id="207" name="Freeform: Shape 206">
                <a:extLst>
                  <a:ext uri="{FF2B5EF4-FFF2-40B4-BE49-F238E27FC236}">
                    <a16:creationId xmlns:a16="http://schemas.microsoft.com/office/drawing/2014/main" id="{4790048B-5E60-4665-83FE-D774CC3162C2}"/>
                  </a:ext>
                </a:extLst>
              </p:cNvPr>
              <p:cNvSpPr/>
              <p:nvPr/>
            </p:nvSpPr>
            <p:spPr>
              <a:xfrm>
                <a:off x="3417692" y="6099807"/>
                <a:ext cx="43733" cy="56229"/>
              </a:xfrm>
              <a:custGeom>
                <a:avLst/>
                <a:gdLst>
                  <a:gd name="connsiteX0" fmla="*/ 43734 w 43733"/>
                  <a:gd name="connsiteY0" fmla="*/ 56229 h 56229"/>
                  <a:gd name="connsiteX1" fmla="*/ 36445 w 43733"/>
                  <a:gd name="connsiteY1" fmla="*/ 56229 h 56229"/>
                  <a:gd name="connsiteX2" fmla="*/ 6248 w 43733"/>
                  <a:gd name="connsiteY2" fmla="*/ 9372 h 56229"/>
                  <a:gd name="connsiteX3" fmla="*/ 6248 w 43733"/>
                  <a:gd name="connsiteY3" fmla="*/ 9372 h 56229"/>
                  <a:gd name="connsiteX4" fmla="*/ 7289 w 43733"/>
                  <a:gd name="connsiteY4" fmla="*/ 24991 h 56229"/>
                  <a:gd name="connsiteX5" fmla="*/ 7289 w 43733"/>
                  <a:gd name="connsiteY5" fmla="*/ 56229 h 56229"/>
                  <a:gd name="connsiteX6" fmla="*/ 0 w 43733"/>
                  <a:gd name="connsiteY6" fmla="*/ 56229 h 56229"/>
                  <a:gd name="connsiteX7" fmla="*/ 0 w 43733"/>
                  <a:gd name="connsiteY7" fmla="*/ 0 h 56229"/>
                  <a:gd name="connsiteX8" fmla="*/ 7289 w 43733"/>
                  <a:gd name="connsiteY8" fmla="*/ 0 h 56229"/>
                  <a:gd name="connsiteX9" fmla="*/ 37486 w 43733"/>
                  <a:gd name="connsiteY9" fmla="*/ 46858 h 56229"/>
                  <a:gd name="connsiteX10" fmla="*/ 37486 w 43733"/>
                  <a:gd name="connsiteY10" fmla="*/ 46858 h 56229"/>
                  <a:gd name="connsiteX11" fmla="*/ 37486 w 43733"/>
                  <a:gd name="connsiteY11" fmla="*/ 40610 h 56229"/>
                  <a:gd name="connsiteX12" fmla="*/ 37486 w 43733"/>
                  <a:gd name="connsiteY12" fmla="*/ 32280 h 56229"/>
                  <a:gd name="connsiteX13" fmla="*/ 37486 w 43733"/>
                  <a:gd name="connsiteY13" fmla="*/ 0 h 56229"/>
                  <a:gd name="connsiteX14" fmla="*/ 43734 w 43733"/>
                  <a:gd name="connsiteY14" fmla="*/ 0 h 56229"/>
                  <a:gd name="connsiteX15" fmla="*/ 43734 w 43733"/>
                  <a:gd name="connsiteY15" fmla="*/ 56229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733" h="56229">
                    <a:moveTo>
                      <a:pt x="43734" y="56229"/>
                    </a:moveTo>
                    <a:lnTo>
                      <a:pt x="36445" y="56229"/>
                    </a:lnTo>
                    <a:lnTo>
                      <a:pt x="6248" y="9372"/>
                    </a:lnTo>
                    <a:lnTo>
                      <a:pt x="6248" y="9372"/>
                    </a:lnTo>
                    <a:cubicBezTo>
                      <a:pt x="6248" y="14578"/>
                      <a:pt x="7289" y="19784"/>
                      <a:pt x="7289" y="24991"/>
                    </a:cubicBezTo>
                    <a:lnTo>
                      <a:pt x="7289" y="56229"/>
                    </a:lnTo>
                    <a:lnTo>
                      <a:pt x="0" y="56229"/>
                    </a:lnTo>
                    <a:lnTo>
                      <a:pt x="0" y="0"/>
                    </a:lnTo>
                    <a:lnTo>
                      <a:pt x="7289" y="0"/>
                    </a:lnTo>
                    <a:lnTo>
                      <a:pt x="37486" y="46858"/>
                    </a:lnTo>
                    <a:lnTo>
                      <a:pt x="37486" y="46858"/>
                    </a:lnTo>
                    <a:cubicBezTo>
                      <a:pt x="37486" y="45816"/>
                      <a:pt x="37486" y="43734"/>
                      <a:pt x="37486" y="40610"/>
                    </a:cubicBezTo>
                    <a:cubicBezTo>
                      <a:pt x="37486" y="37486"/>
                      <a:pt x="37486" y="34363"/>
                      <a:pt x="37486" y="32280"/>
                    </a:cubicBezTo>
                    <a:lnTo>
                      <a:pt x="37486" y="0"/>
                    </a:lnTo>
                    <a:lnTo>
                      <a:pt x="43734" y="0"/>
                    </a:lnTo>
                    <a:lnTo>
                      <a:pt x="43734" y="56229"/>
                    </a:lnTo>
                    <a:close/>
                  </a:path>
                </a:pathLst>
              </a:custGeom>
              <a:grpFill/>
              <a:ln w="10409" cap="flat">
                <a:noFill/>
                <a:prstDash val="solid"/>
                <a:miter/>
              </a:ln>
            </p:spPr>
            <p:txBody>
              <a:bodyPr rtlCol="0" anchor="ctr"/>
              <a:lstStyle/>
              <a:p>
                <a:endParaRPr lang="en-ID"/>
              </a:p>
            </p:txBody>
          </p:sp>
          <p:sp>
            <p:nvSpPr>
              <p:cNvPr id="208" name="Freeform: Shape 207">
                <a:extLst>
                  <a:ext uri="{FF2B5EF4-FFF2-40B4-BE49-F238E27FC236}">
                    <a16:creationId xmlns:a16="http://schemas.microsoft.com/office/drawing/2014/main" id="{A595B5FE-A2CB-4700-90CB-150C8FC01224}"/>
                  </a:ext>
                </a:extLst>
              </p:cNvPr>
              <p:cNvSpPr/>
              <p:nvPr/>
            </p:nvSpPr>
            <p:spPr>
              <a:xfrm>
                <a:off x="3472880" y="6114385"/>
                <a:ext cx="35403" cy="42692"/>
              </a:xfrm>
              <a:custGeom>
                <a:avLst/>
                <a:gdLst>
                  <a:gd name="connsiteX0" fmla="*/ 19784 w 35403"/>
                  <a:gd name="connsiteY0" fmla="*/ 42693 h 42692"/>
                  <a:gd name="connsiteX1" fmla="*/ 5206 w 35403"/>
                  <a:gd name="connsiteY1" fmla="*/ 37486 h 42692"/>
                  <a:gd name="connsiteX2" fmla="*/ 0 w 35403"/>
                  <a:gd name="connsiteY2" fmla="*/ 21867 h 42692"/>
                  <a:gd name="connsiteX3" fmla="*/ 5206 w 35403"/>
                  <a:gd name="connsiteY3" fmla="*/ 6248 h 42692"/>
                  <a:gd name="connsiteX4" fmla="*/ 18743 w 35403"/>
                  <a:gd name="connsiteY4" fmla="*/ 0 h 42692"/>
                  <a:gd name="connsiteX5" fmla="*/ 31239 w 35403"/>
                  <a:gd name="connsiteY5" fmla="*/ 5206 h 42692"/>
                  <a:gd name="connsiteX6" fmla="*/ 35404 w 35403"/>
                  <a:gd name="connsiteY6" fmla="*/ 18743 h 42692"/>
                  <a:gd name="connsiteX7" fmla="*/ 35404 w 35403"/>
                  <a:gd name="connsiteY7" fmla="*/ 22908 h 42692"/>
                  <a:gd name="connsiteX8" fmla="*/ 6248 w 35403"/>
                  <a:gd name="connsiteY8" fmla="*/ 22908 h 42692"/>
                  <a:gd name="connsiteX9" fmla="*/ 10413 w 35403"/>
                  <a:gd name="connsiteY9" fmla="*/ 34363 h 42692"/>
                  <a:gd name="connsiteX10" fmla="*/ 20826 w 35403"/>
                  <a:gd name="connsiteY10" fmla="*/ 38528 h 42692"/>
                  <a:gd name="connsiteX11" fmla="*/ 34362 w 35403"/>
                  <a:gd name="connsiteY11" fmla="*/ 35404 h 42692"/>
                  <a:gd name="connsiteX12" fmla="*/ 34362 w 35403"/>
                  <a:gd name="connsiteY12" fmla="*/ 40610 h 42692"/>
                  <a:gd name="connsiteX13" fmla="*/ 28115 w 35403"/>
                  <a:gd name="connsiteY13" fmla="*/ 42693 h 42692"/>
                  <a:gd name="connsiteX14" fmla="*/ 19784 w 35403"/>
                  <a:gd name="connsiteY14" fmla="*/ 42693 h 42692"/>
                  <a:gd name="connsiteX15" fmla="*/ 18743 w 35403"/>
                  <a:gd name="connsiteY15" fmla="*/ 4165 h 42692"/>
                  <a:gd name="connsiteX16" fmla="*/ 10413 w 35403"/>
                  <a:gd name="connsiteY16" fmla="*/ 7289 h 42692"/>
                  <a:gd name="connsiteX17" fmla="*/ 7289 w 35403"/>
                  <a:gd name="connsiteY17" fmla="*/ 16661 h 42692"/>
                  <a:gd name="connsiteX18" fmla="*/ 29156 w 35403"/>
                  <a:gd name="connsiteY18" fmla="*/ 16661 h 42692"/>
                  <a:gd name="connsiteX19" fmla="*/ 26032 w 35403"/>
                  <a:gd name="connsiteY19" fmla="*/ 7289 h 42692"/>
                  <a:gd name="connsiteX20" fmla="*/ 18743 w 35403"/>
                  <a:gd name="connsiteY20" fmla="*/ 4165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03" h="42692">
                    <a:moveTo>
                      <a:pt x="19784" y="42693"/>
                    </a:moveTo>
                    <a:cubicBezTo>
                      <a:pt x="13537" y="42693"/>
                      <a:pt x="8330" y="40610"/>
                      <a:pt x="5206" y="37486"/>
                    </a:cubicBezTo>
                    <a:cubicBezTo>
                      <a:pt x="2083" y="33321"/>
                      <a:pt x="0" y="28115"/>
                      <a:pt x="0" y="21867"/>
                    </a:cubicBezTo>
                    <a:cubicBezTo>
                      <a:pt x="0" y="15619"/>
                      <a:pt x="2083" y="9372"/>
                      <a:pt x="5206" y="6248"/>
                    </a:cubicBezTo>
                    <a:cubicBezTo>
                      <a:pt x="8330" y="2083"/>
                      <a:pt x="12495" y="0"/>
                      <a:pt x="18743" y="0"/>
                    </a:cubicBezTo>
                    <a:cubicBezTo>
                      <a:pt x="23950" y="0"/>
                      <a:pt x="28115" y="2083"/>
                      <a:pt x="31239" y="5206"/>
                    </a:cubicBezTo>
                    <a:cubicBezTo>
                      <a:pt x="34362" y="8330"/>
                      <a:pt x="35404" y="13537"/>
                      <a:pt x="35404" y="18743"/>
                    </a:cubicBezTo>
                    <a:lnTo>
                      <a:pt x="35404" y="22908"/>
                    </a:lnTo>
                    <a:lnTo>
                      <a:pt x="6248" y="22908"/>
                    </a:lnTo>
                    <a:cubicBezTo>
                      <a:pt x="6248" y="28115"/>
                      <a:pt x="7289" y="31239"/>
                      <a:pt x="10413" y="34363"/>
                    </a:cubicBezTo>
                    <a:cubicBezTo>
                      <a:pt x="12495" y="36445"/>
                      <a:pt x="15619" y="38528"/>
                      <a:pt x="20826" y="38528"/>
                    </a:cubicBezTo>
                    <a:cubicBezTo>
                      <a:pt x="24991" y="38528"/>
                      <a:pt x="30197" y="37486"/>
                      <a:pt x="34362" y="35404"/>
                    </a:cubicBezTo>
                    <a:lnTo>
                      <a:pt x="34362" y="40610"/>
                    </a:lnTo>
                    <a:cubicBezTo>
                      <a:pt x="32280" y="41651"/>
                      <a:pt x="30197" y="42693"/>
                      <a:pt x="28115" y="42693"/>
                    </a:cubicBezTo>
                    <a:cubicBezTo>
                      <a:pt x="24991" y="41651"/>
                      <a:pt x="22908" y="42693"/>
                      <a:pt x="19784" y="42693"/>
                    </a:cubicBezTo>
                    <a:close/>
                    <a:moveTo>
                      <a:pt x="18743" y="4165"/>
                    </a:moveTo>
                    <a:cubicBezTo>
                      <a:pt x="15619" y="4165"/>
                      <a:pt x="12495" y="5206"/>
                      <a:pt x="10413" y="7289"/>
                    </a:cubicBezTo>
                    <a:cubicBezTo>
                      <a:pt x="8330" y="9372"/>
                      <a:pt x="7289" y="12496"/>
                      <a:pt x="7289" y="16661"/>
                    </a:cubicBezTo>
                    <a:lnTo>
                      <a:pt x="29156" y="16661"/>
                    </a:lnTo>
                    <a:cubicBezTo>
                      <a:pt x="29156" y="12496"/>
                      <a:pt x="28115" y="9372"/>
                      <a:pt x="26032" y="7289"/>
                    </a:cubicBezTo>
                    <a:cubicBezTo>
                      <a:pt x="23950" y="5206"/>
                      <a:pt x="21867" y="4165"/>
                      <a:pt x="18743" y="4165"/>
                    </a:cubicBezTo>
                    <a:close/>
                  </a:path>
                </a:pathLst>
              </a:custGeom>
              <a:grpFill/>
              <a:ln w="10409" cap="flat">
                <a:noFill/>
                <a:prstDash val="solid"/>
                <a:miter/>
              </a:ln>
            </p:spPr>
            <p:txBody>
              <a:bodyPr rtlCol="0" anchor="ctr"/>
              <a:lstStyle/>
              <a:p>
                <a:endParaRPr lang="en-ID"/>
              </a:p>
            </p:txBody>
          </p:sp>
          <p:sp>
            <p:nvSpPr>
              <p:cNvPr id="209" name="Freeform: Shape 208">
                <a:extLst>
                  <a:ext uri="{FF2B5EF4-FFF2-40B4-BE49-F238E27FC236}">
                    <a16:creationId xmlns:a16="http://schemas.microsoft.com/office/drawing/2014/main" id="{33E0B790-4608-4A56-80B8-65F35D58A74C}"/>
                  </a:ext>
                </a:extLst>
              </p:cNvPr>
              <p:cNvSpPr/>
              <p:nvPr/>
            </p:nvSpPr>
            <p:spPr>
              <a:xfrm>
                <a:off x="3512449" y="6114385"/>
                <a:ext cx="58311" cy="42692"/>
              </a:xfrm>
              <a:custGeom>
                <a:avLst/>
                <a:gdLst>
                  <a:gd name="connsiteX0" fmla="*/ 40610 w 58311"/>
                  <a:gd name="connsiteY0" fmla="*/ 41651 h 42692"/>
                  <a:gd name="connsiteX1" fmla="*/ 33321 w 58311"/>
                  <a:gd name="connsiteY1" fmla="*/ 16661 h 42692"/>
                  <a:gd name="connsiteX2" fmla="*/ 30197 w 58311"/>
                  <a:gd name="connsiteY2" fmla="*/ 6248 h 42692"/>
                  <a:gd name="connsiteX3" fmla="*/ 30197 w 58311"/>
                  <a:gd name="connsiteY3" fmla="*/ 6248 h 42692"/>
                  <a:gd name="connsiteX4" fmla="*/ 27073 w 58311"/>
                  <a:gd name="connsiteY4" fmla="*/ 16661 h 42692"/>
                  <a:gd name="connsiteX5" fmla="*/ 18743 w 58311"/>
                  <a:gd name="connsiteY5" fmla="*/ 41651 h 42692"/>
                  <a:gd name="connsiteX6" fmla="*/ 11454 w 58311"/>
                  <a:gd name="connsiteY6" fmla="*/ 41651 h 42692"/>
                  <a:gd name="connsiteX7" fmla="*/ 0 w 58311"/>
                  <a:gd name="connsiteY7" fmla="*/ 0 h 42692"/>
                  <a:gd name="connsiteX8" fmla="*/ 6248 w 58311"/>
                  <a:gd name="connsiteY8" fmla="*/ 0 h 42692"/>
                  <a:gd name="connsiteX9" fmla="*/ 12495 w 58311"/>
                  <a:gd name="connsiteY9" fmla="*/ 23950 h 42692"/>
                  <a:gd name="connsiteX10" fmla="*/ 14578 w 58311"/>
                  <a:gd name="connsiteY10" fmla="*/ 35404 h 42692"/>
                  <a:gd name="connsiteX11" fmla="*/ 14578 w 58311"/>
                  <a:gd name="connsiteY11" fmla="*/ 35404 h 42692"/>
                  <a:gd name="connsiteX12" fmla="*/ 15619 w 58311"/>
                  <a:gd name="connsiteY12" fmla="*/ 30198 h 42692"/>
                  <a:gd name="connsiteX13" fmla="*/ 17702 w 58311"/>
                  <a:gd name="connsiteY13" fmla="*/ 24991 h 42692"/>
                  <a:gd name="connsiteX14" fmla="*/ 24991 w 58311"/>
                  <a:gd name="connsiteY14" fmla="*/ 1041 h 42692"/>
                  <a:gd name="connsiteX15" fmla="*/ 32280 w 58311"/>
                  <a:gd name="connsiteY15" fmla="*/ 1041 h 42692"/>
                  <a:gd name="connsiteX16" fmla="*/ 39569 w 58311"/>
                  <a:gd name="connsiteY16" fmla="*/ 24991 h 42692"/>
                  <a:gd name="connsiteX17" fmla="*/ 42693 w 58311"/>
                  <a:gd name="connsiteY17" fmla="*/ 36445 h 42692"/>
                  <a:gd name="connsiteX18" fmla="*/ 42693 w 58311"/>
                  <a:gd name="connsiteY18" fmla="*/ 36445 h 42692"/>
                  <a:gd name="connsiteX19" fmla="*/ 43734 w 58311"/>
                  <a:gd name="connsiteY19" fmla="*/ 32280 h 42692"/>
                  <a:gd name="connsiteX20" fmla="*/ 52064 w 58311"/>
                  <a:gd name="connsiteY20" fmla="*/ 1041 h 42692"/>
                  <a:gd name="connsiteX21" fmla="*/ 58312 w 58311"/>
                  <a:gd name="connsiteY21" fmla="*/ 1041 h 42692"/>
                  <a:gd name="connsiteX22" fmla="*/ 46858 w 58311"/>
                  <a:gd name="connsiteY22" fmla="*/ 42693 h 42692"/>
                  <a:gd name="connsiteX23" fmla="*/ 40610 w 58311"/>
                  <a:gd name="connsiteY23" fmla="*/ 42693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311" h="42692">
                    <a:moveTo>
                      <a:pt x="40610" y="41651"/>
                    </a:moveTo>
                    <a:lnTo>
                      <a:pt x="33321" y="16661"/>
                    </a:lnTo>
                    <a:cubicBezTo>
                      <a:pt x="33321" y="15619"/>
                      <a:pt x="32280" y="11454"/>
                      <a:pt x="30197" y="6248"/>
                    </a:cubicBezTo>
                    <a:lnTo>
                      <a:pt x="30197" y="6248"/>
                    </a:lnTo>
                    <a:cubicBezTo>
                      <a:pt x="29156" y="10413"/>
                      <a:pt x="28115" y="14578"/>
                      <a:pt x="27073" y="16661"/>
                    </a:cubicBezTo>
                    <a:lnTo>
                      <a:pt x="18743" y="41651"/>
                    </a:lnTo>
                    <a:lnTo>
                      <a:pt x="11454" y="41651"/>
                    </a:lnTo>
                    <a:lnTo>
                      <a:pt x="0" y="0"/>
                    </a:lnTo>
                    <a:lnTo>
                      <a:pt x="6248" y="0"/>
                    </a:lnTo>
                    <a:cubicBezTo>
                      <a:pt x="9372" y="10413"/>
                      <a:pt x="11454" y="18743"/>
                      <a:pt x="12495" y="23950"/>
                    </a:cubicBezTo>
                    <a:cubicBezTo>
                      <a:pt x="13537" y="29156"/>
                      <a:pt x="14578" y="33321"/>
                      <a:pt x="14578" y="35404"/>
                    </a:cubicBezTo>
                    <a:lnTo>
                      <a:pt x="14578" y="35404"/>
                    </a:lnTo>
                    <a:cubicBezTo>
                      <a:pt x="14578" y="34363"/>
                      <a:pt x="15619" y="32280"/>
                      <a:pt x="15619" y="30198"/>
                    </a:cubicBezTo>
                    <a:cubicBezTo>
                      <a:pt x="16661" y="28115"/>
                      <a:pt x="16661" y="26032"/>
                      <a:pt x="17702" y="24991"/>
                    </a:cubicBezTo>
                    <a:lnTo>
                      <a:pt x="24991" y="1041"/>
                    </a:lnTo>
                    <a:lnTo>
                      <a:pt x="32280" y="1041"/>
                    </a:lnTo>
                    <a:lnTo>
                      <a:pt x="39569" y="24991"/>
                    </a:lnTo>
                    <a:cubicBezTo>
                      <a:pt x="40610" y="29156"/>
                      <a:pt x="41651" y="33321"/>
                      <a:pt x="42693" y="36445"/>
                    </a:cubicBezTo>
                    <a:lnTo>
                      <a:pt x="42693" y="36445"/>
                    </a:lnTo>
                    <a:cubicBezTo>
                      <a:pt x="42693" y="35404"/>
                      <a:pt x="42693" y="34363"/>
                      <a:pt x="43734" y="32280"/>
                    </a:cubicBezTo>
                    <a:cubicBezTo>
                      <a:pt x="43734" y="30198"/>
                      <a:pt x="46858" y="19785"/>
                      <a:pt x="52064" y="1041"/>
                    </a:cubicBezTo>
                    <a:lnTo>
                      <a:pt x="58312" y="1041"/>
                    </a:lnTo>
                    <a:lnTo>
                      <a:pt x="46858" y="42693"/>
                    </a:lnTo>
                    <a:lnTo>
                      <a:pt x="40610" y="42693"/>
                    </a:lnTo>
                    <a:close/>
                  </a:path>
                </a:pathLst>
              </a:custGeom>
              <a:grpFill/>
              <a:ln w="10409" cap="flat">
                <a:noFill/>
                <a:prstDash val="solid"/>
                <a:miter/>
              </a:ln>
            </p:spPr>
            <p:txBody>
              <a:bodyPr rtlCol="0" anchor="ctr"/>
              <a:lstStyle/>
              <a:p>
                <a:endParaRPr lang="en-ID"/>
              </a:p>
            </p:txBody>
          </p:sp>
          <p:sp>
            <p:nvSpPr>
              <p:cNvPr id="210" name="Freeform: Shape 209">
                <a:extLst>
                  <a:ext uri="{FF2B5EF4-FFF2-40B4-BE49-F238E27FC236}">
                    <a16:creationId xmlns:a16="http://schemas.microsoft.com/office/drawing/2014/main" id="{5A1CEC8A-B3B0-476F-977F-1DF046334A4E}"/>
                  </a:ext>
                </a:extLst>
              </p:cNvPr>
              <p:cNvSpPr/>
              <p:nvPr/>
            </p:nvSpPr>
            <p:spPr>
              <a:xfrm>
                <a:off x="3601999" y="6098766"/>
                <a:ext cx="54146" cy="57270"/>
              </a:xfrm>
              <a:custGeom>
                <a:avLst/>
                <a:gdLst>
                  <a:gd name="connsiteX0" fmla="*/ 23950 w 54146"/>
                  <a:gd name="connsiteY0" fmla="*/ 57271 h 57270"/>
                  <a:gd name="connsiteX1" fmla="*/ 5206 w 54146"/>
                  <a:gd name="connsiteY1" fmla="*/ 7289 h 57270"/>
                  <a:gd name="connsiteX2" fmla="*/ 5206 w 54146"/>
                  <a:gd name="connsiteY2" fmla="*/ 7289 h 57270"/>
                  <a:gd name="connsiteX3" fmla="*/ 6248 w 54146"/>
                  <a:gd name="connsiteY3" fmla="*/ 20826 h 57270"/>
                  <a:gd name="connsiteX4" fmla="*/ 6248 w 54146"/>
                  <a:gd name="connsiteY4" fmla="*/ 56230 h 57270"/>
                  <a:gd name="connsiteX5" fmla="*/ 0 w 54146"/>
                  <a:gd name="connsiteY5" fmla="*/ 56230 h 57270"/>
                  <a:gd name="connsiteX6" fmla="*/ 0 w 54146"/>
                  <a:gd name="connsiteY6" fmla="*/ 0 h 57270"/>
                  <a:gd name="connsiteX7" fmla="*/ 9372 w 54146"/>
                  <a:gd name="connsiteY7" fmla="*/ 0 h 57270"/>
                  <a:gd name="connsiteX8" fmla="*/ 27073 w 54146"/>
                  <a:gd name="connsiteY8" fmla="*/ 45817 h 57270"/>
                  <a:gd name="connsiteX9" fmla="*/ 27073 w 54146"/>
                  <a:gd name="connsiteY9" fmla="*/ 45817 h 57270"/>
                  <a:gd name="connsiteX10" fmla="*/ 44775 w 54146"/>
                  <a:gd name="connsiteY10" fmla="*/ 0 h 57270"/>
                  <a:gd name="connsiteX11" fmla="*/ 54147 w 54146"/>
                  <a:gd name="connsiteY11" fmla="*/ 0 h 57270"/>
                  <a:gd name="connsiteX12" fmla="*/ 54147 w 54146"/>
                  <a:gd name="connsiteY12" fmla="*/ 56230 h 57270"/>
                  <a:gd name="connsiteX13" fmla="*/ 47899 w 54146"/>
                  <a:gd name="connsiteY13" fmla="*/ 56230 h 57270"/>
                  <a:gd name="connsiteX14" fmla="*/ 47899 w 54146"/>
                  <a:gd name="connsiteY14" fmla="*/ 19785 h 57270"/>
                  <a:gd name="connsiteX15" fmla="*/ 48940 w 54146"/>
                  <a:gd name="connsiteY15" fmla="*/ 6248 h 57270"/>
                  <a:gd name="connsiteX16" fmla="*/ 48940 w 54146"/>
                  <a:gd name="connsiteY16" fmla="*/ 6248 h 57270"/>
                  <a:gd name="connsiteX17" fmla="*/ 30197 w 54146"/>
                  <a:gd name="connsiteY17" fmla="*/ 55188 h 57270"/>
                  <a:gd name="connsiteX18" fmla="*/ 23950 w 54146"/>
                  <a:gd name="connsiteY18" fmla="*/ 55188 h 5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46" h="57270">
                    <a:moveTo>
                      <a:pt x="23950" y="57271"/>
                    </a:moveTo>
                    <a:lnTo>
                      <a:pt x="5206" y="7289"/>
                    </a:lnTo>
                    <a:lnTo>
                      <a:pt x="5206" y="7289"/>
                    </a:lnTo>
                    <a:cubicBezTo>
                      <a:pt x="5206" y="11454"/>
                      <a:pt x="6248" y="15619"/>
                      <a:pt x="6248" y="20826"/>
                    </a:cubicBezTo>
                    <a:lnTo>
                      <a:pt x="6248" y="56230"/>
                    </a:lnTo>
                    <a:lnTo>
                      <a:pt x="0" y="56230"/>
                    </a:lnTo>
                    <a:lnTo>
                      <a:pt x="0" y="0"/>
                    </a:lnTo>
                    <a:lnTo>
                      <a:pt x="9372" y="0"/>
                    </a:lnTo>
                    <a:lnTo>
                      <a:pt x="27073" y="45817"/>
                    </a:lnTo>
                    <a:lnTo>
                      <a:pt x="27073" y="45817"/>
                    </a:lnTo>
                    <a:lnTo>
                      <a:pt x="44775" y="0"/>
                    </a:lnTo>
                    <a:lnTo>
                      <a:pt x="54147" y="0"/>
                    </a:lnTo>
                    <a:lnTo>
                      <a:pt x="54147" y="56230"/>
                    </a:lnTo>
                    <a:lnTo>
                      <a:pt x="47899" y="56230"/>
                    </a:lnTo>
                    <a:lnTo>
                      <a:pt x="47899" y="19785"/>
                    </a:lnTo>
                    <a:cubicBezTo>
                      <a:pt x="47899" y="15619"/>
                      <a:pt x="47899" y="11454"/>
                      <a:pt x="48940" y="6248"/>
                    </a:cubicBezTo>
                    <a:lnTo>
                      <a:pt x="48940" y="6248"/>
                    </a:lnTo>
                    <a:lnTo>
                      <a:pt x="30197" y="55188"/>
                    </a:lnTo>
                    <a:lnTo>
                      <a:pt x="23950" y="55188"/>
                    </a:lnTo>
                    <a:close/>
                  </a:path>
                </a:pathLst>
              </a:custGeom>
              <a:grpFill/>
              <a:ln w="10409" cap="flat">
                <a:noFill/>
                <a:prstDash val="solid"/>
                <a:miter/>
              </a:ln>
            </p:spPr>
            <p:txBody>
              <a:bodyPr rtlCol="0" anchor="ctr"/>
              <a:lstStyle/>
              <a:p>
                <a:endParaRPr lang="en-ID"/>
              </a:p>
            </p:txBody>
          </p:sp>
          <p:sp>
            <p:nvSpPr>
              <p:cNvPr id="211" name="Freeform: Shape 210">
                <a:extLst>
                  <a:ext uri="{FF2B5EF4-FFF2-40B4-BE49-F238E27FC236}">
                    <a16:creationId xmlns:a16="http://schemas.microsoft.com/office/drawing/2014/main" id="{B520EC74-3A36-4F5C-8E46-02F194F639A4}"/>
                  </a:ext>
                </a:extLst>
              </p:cNvPr>
              <p:cNvSpPr/>
              <p:nvPr/>
            </p:nvSpPr>
            <p:spPr>
              <a:xfrm>
                <a:off x="3668642" y="6114385"/>
                <a:ext cx="38527" cy="42692"/>
              </a:xfrm>
              <a:custGeom>
                <a:avLst/>
                <a:gdLst>
                  <a:gd name="connsiteX0" fmla="*/ 38528 w 38527"/>
                  <a:gd name="connsiteY0" fmla="*/ 20826 h 42692"/>
                  <a:gd name="connsiteX1" fmla="*/ 33321 w 38527"/>
                  <a:gd name="connsiteY1" fmla="*/ 36445 h 42692"/>
                  <a:gd name="connsiteX2" fmla="*/ 18743 w 38527"/>
                  <a:gd name="connsiteY2" fmla="*/ 42693 h 42692"/>
                  <a:gd name="connsiteX3" fmla="*/ 8330 w 38527"/>
                  <a:gd name="connsiteY3" fmla="*/ 39569 h 42692"/>
                  <a:gd name="connsiteX4" fmla="*/ 2083 w 38527"/>
                  <a:gd name="connsiteY4" fmla="*/ 32280 h 42692"/>
                  <a:gd name="connsiteX5" fmla="*/ 0 w 38527"/>
                  <a:gd name="connsiteY5" fmla="*/ 20826 h 42692"/>
                  <a:gd name="connsiteX6" fmla="*/ 5206 w 38527"/>
                  <a:gd name="connsiteY6" fmla="*/ 5206 h 42692"/>
                  <a:gd name="connsiteX7" fmla="*/ 19784 w 38527"/>
                  <a:gd name="connsiteY7" fmla="*/ 0 h 42692"/>
                  <a:gd name="connsiteX8" fmla="*/ 33321 w 38527"/>
                  <a:gd name="connsiteY8" fmla="*/ 6248 h 42692"/>
                  <a:gd name="connsiteX9" fmla="*/ 38528 w 38527"/>
                  <a:gd name="connsiteY9" fmla="*/ 20826 h 42692"/>
                  <a:gd name="connsiteX10" fmla="*/ 6248 w 38527"/>
                  <a:gd name="connsiteY10" fmla="*/ 20826 h 42692"/>
                  <a:gd name="connsiteX11" fmla="*/ 9372 w 38527"/>
                  <a:gd name="connsiteY11" fmla="*/ 33321 h 42692"/>
                  <a:gd name="connsiteX12" fmla="*/ 18743 w 38527"/>
                  <a:gd name="connsiteY12" fmla="*/ 37486 h 42692"/>
                  <a:gd name="connsiteX13" fmla="*/ 28115 w 38527"/>
                  <a:gd name="connsiteY13" fmla="*/ 33321 h 42692"/>
                  <a:gd name="connsiteX14" fmla="*/ 31239 w 38527"/>
                  <a:gd name="connsiteY14" fmla="*/ 20826 h 42692"/>
                  <a:gd name="connsiteX15" fmla="*/ 28115 w 38527"/>
                  <a:gd name="connsiteY15" fmla="*/ 8330 h 42692"/>
                  <a:gd name="connsiteX16" fmla="*/ 18743 w 38527"/>
                  <a:gd name="connsiteY16" fmla="*/ 4165 h 42692"/>
                  <a:gd name="connsiteX17" fmla="*/ 9372 w 38527"/>
                  <a:gd name="connsiteY17" fmla="*/ 8330 h 42692"/>
                  <a:gd name="connsiteX18" fmla="*/ 6248 w 38527"/>
                  <a:gd name="connsiteY18" fmla="*/ 20826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527" h="42692">
                    <a:moveTo>
                      <a:pt x="38528" y="20826"/>
                    </a:moveTo>
                    <a:cubicBezTo>
                      <a:pt x="38528" y="28115"/>
                      <a:pt x="36445" y="33321"/>
                      <a:pt x="33321" y="36445"/>
                    </a:cubicBezTo>
                    <a:cubicBezTo>
                      <a:pt x="30197" y="40610"/>
                      <a:pt x="24991" y="42693"/>
                      <a:pt x="18743" y="42693"/>
                    </a:cubicBezTo>
                    <a:cubicBezTo>
                      <a:pt x="14578" y="42693"/>
                      <a:pt x="11454" y="41651"/>
                      <a:pt x="8330" y="39569"/>
                    </a:cubicBezTo>
                    <a:cubicBezTo>
                      <a:pt x="5206" y="37486"/>
                      <a:pt x="3124" y="35404"/>
                      <a:pt x="2083" y="32280"/>
                    </a:cubicBezTo>
                    <a:cubicBezTo>
                      <a:pt x="0" y="29156"/>
                      <a:pt x="0" y="24991"/>
                      <a:pt x="0" y="20826"/>
                    </a:cubicBezTo>
                    <a:cubicBezTo>
                      <a:pt x="0" y="13537"/>
                      <a:pt x="2083" y="8330"/>
                      <a:pt x="5206" y="5206"/>
                    </a:cubicBezTo>
                    <a:cubicBezTo>
                      <a:pt x="8330" y="1041"/>
                      <a:pt x="13537" y="0"/>
                      <a:pt x="19784" y="0"/>
                    </a:cubicBezTo>
                    <a:cubicBezTo>
                      <a:pt x="26032" y="0"/>
                      <a:pt x="30197" y="2083"/>
                      <a:pt x="33321" y="6248"/>
                    </a:cubicBezTo>
                    <a:cubicBezTo>
                      <a:pt x="36445" y="8330"/>
                      <a:pt x="38528" y="13537"/>
                      <a:pt x="38528" y="20826"/>
                    </a:cubicBezTo>
                    <a:close/>
                    <a:moveTo>
                      <a:pt x="6248" y="20826"/>
                    </a:moveTo>
                    <a:cubicBezTo>
                      <a:pt x="6248" y="26032"/>
                      <a:pt x="7289" y="30198"/>
                      <a:pt x="9372" y="33321"/>
                    </a:cubicBezTo>
                    <a:cubicBezTo>
                      <a:pt x="11454" y="36445"/>
                      <a:pt x="14578" y="37486"/>
                      <a:pt x="18743" y="37486"/>
                    </a:cubicBezTo>
                    <a:cubicBezTo>
                      <a:pt x="22908" y="37486"/>
                      <a:pt x="26032" y="36445"/>
                      <a:pt x="28115" y="33321"/>
                    </a:cubicBezTo>
                    <a:cubicBezTo>
                      <a:pt x="30197" y="30198"/>
                      <a:pt x="31239" y="26032"/>
                      <a:pt x="31239" y="20826"/>
                    </a:cubicBezTo>
                    <a:cubicBezTo>
                      <a:pt x="31239" y="15619"/>
                      <a:pt x="30197" y="11454"/>
                      <a:pt x="28115" y="8330"/>
                    </a:cubicBezTo>
                    <a:cubicBezTo>
                      <a:pt x="26032" y="5206"/>
                      <a:pt x="22908" y="4165"/>
                      <a:pt x="18743" y="4165"/>
                    </a:cubicBezTo>
                    <a:cubicBezTo>
                      <a:pt x="14578" y="4165"/>
                      <a:pt x="11454" y="5206"/>
                      <a:pt x="9372" y="8330"/>
                    </a:cubicBezTo>
                    <a:cubicBezTo>
                      <a:pt x="7289" y="11454"/>
                      <a:pt x="6248" y="15619"/>
                      <a:pt x="6248" y="20826"/>
                    </a:cubicBezTo>
                    <a:close/>
                  </a:path>
                </a:pathLst>
              </a:custGeom>
              <a:grpFill/>
              <a:ln w="10409" cap="flat">
                <a:noFill/>
                <a:prstDash val="solid"/>
                <a:miter/>
              </a:ln>
            </p:spPr>
            <p:txBody>
              <a:bodyPr rtlCol="0" anchor="ctr"/>
              <a:lstStyle/>
              <a:p>
                <a:endParaRPr lang="en-ID"/>
              </a:p>
            </p:txBody>
          </p:sp>
          <p:sp>
            <p:nvSpPr>
              <p:cNvPr id="212" name="Freeform: Shape 211">
                <a:extLst>
                  <a:ext uri="{FF2B5EF4-FFF2-40B4-BE49-F238E27FC236}">
                    <a16:creationId xmlns:a16="http://schemas.microsoft.com/office/drawing/2014/main" id="{C98516AA-5D0B-4118-AED8-B4EA469DFB15}"/>
                  </a:ext>
                </a:extLst>
              </p:cNvPr>
              <p:cNvSpPr/>
              <p:nvPr/>
            </p:nvSpPr>
            <p:spPr>
              <a:xfrm>
                <a:off x="3719665" y="6095642"/>
                <a:ext cx="34362" cy="59353"/>
              </a:xfrm>
              <a:custGeom>
                <a:avLst/>
                <a:gdLst>
                  <a:gd name="connsiteX0" fmla="*/ 17702 w 34362"/>
                  <a:gd name="connsiteY0" fmla="*/ 17702 h 59353"/>
                  <a:gd name="connsiteX1" fmla="*/ 30197 w 34362"/>
                  <a:gd name="connsiteY1" fmla="*/ 22908 h 59353"/>
                  <a:gd name="connsiteX2" fmla="*/ 34362 w 34362"/>
                  <a:gd name="connsiteY2" fmla="*/ 38528 h 59353"/>
                  <a:gd name="connsiteX3" fmla="*/ 30197 w 34362"/>
                  <a:gd name="connsiteY3" fmla="*/ 54147 h 59353"/>
                  <a:gd name="connsiteX4" fmla="*/ 17702 w 34362"/>
                  <a:gd name="connsiteY4" fmla="*/ 59353 h 59353"/>
                  <a:gd name="connsiteX5" fmla="*/ 10413 w 34362"/>
                  <a:gd name="connsiteY5" fmla="*/ 58312 h 59353"/>
                  <a:gd name="connsiteX6" fmla="*/ 5206 w 34362"/>
                  <a:gd name="connsiteY6" fmla="*/ 54147 h 59353"/>
                  <a:gd name="connsiteX7" fmla="*/ 5206 w 34362"/>
                  <a:gd name="connsiteY7" fmla="*/ 54147 h 59353"/>
                  <a:gd name="connsiteX8" fmla="*/ 4165 w 34362"/>
                  <a:gd name="connsiteY8" fmla="*/ 59353 h 59353"/>
                  <a:gd name="connsiteX9" fmla="*/ 0 w 34362"/>
                  <a:gd name="connsiteY9" fmla="*/ 59353 h 59353"/>
                  <a:gd name="connsiteX10" fmla="*/ 0 w 34362"/>
                  <a:gd name="connsiteY10" fmla="*/ 0 h 59353"/>
                  <a:gd name="connsiteX11" fmla="*/ 6248 w 34362"/>
                  <a:gd name="connsiteY11" fmla="*/ 0 h 59353"/>
                  <a:gd name="connsiteX12" fmla="*/ 6248 w 34362"/>
                  <a:gd name="connsiteY12" fmla="*/ 14578 h 59353"/>
                  <a:gd name="connsiteX13" fmla="*/ 6248 w 34362"/>
                  <a:gd name="connsiteY13" fmla="*/ 22908 h 59353"/>
                  <a:gd name="connsiteX14" fmla="*/ 6248 w 34362"/>
                  <a:gd name="connsiteY14" fmla="*/ 22908 h 59353"/>
                  <a:gd name="connsiteX15" fmla="*/ 17702 w 34362"/>
                  <a:gd name="connsiteY15" fmla="*/ 17702 h 59353"/>
                  <a:gd name="connsiteX16" fmla="*/ 17702 w 34362"/>
                  <a:gd name="connsiteY16" fmla="*/ 22908 h 59353"/>
                  <a:gd name="connsiteX17" fmla="*/ 8330 w 34362"/>
                  <a:gd name="connsiteY17" fmla="*/ 27073 h 59353"/>
                  <a:gd name="connsiteX18" fmla="*/ 5206 w 34362"/>
                  <a:gd name="connsiteY18" fmla="*/ 39569 h 59353"/>
                  <a:gd name="connsiteX19" fmla="*/ 8330 w 34362"/>
                  <a:gd name="connsiteY19" fmla="*/ 52064 h 59353"/>
                  <a:gd name="connsiteX20" fmla="*/ 17702 w 34362"/>
                  <a:gd name="connsiteY20" fmla="*/ 56229 h 59353"/>
                  <a:gd name="connsiteX21" fmla="*/ 26032 w 34362"/>
                  <a:gd name="connsiteY21" fmla="*/ 52064 h 59353"/>
                  <a:gd name="connsiteX22" fmla="*/ 29156 w 34362"/>
                  <a:gd name="connsiteY22" fmla="*/ 39569 h 59353"/>
                  <a:gd name="connsiteX23" fmla="*/ 26032 w 34362"/>
                  <a:gd name="connsiteY23" fmla="*/ 27073 h 59353"/>
                  <a:gd name="connsiteX24" fmla="*/ 17702 w 34362"/>
                  <a:gd name="connsiteY24" fmla="*/ 22908 h 5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4362" h="59353">
                    <a:moveTo>
                      <a:pt x="17702" y="17702"/>
                    </a:moveTo>
                    <a:cubicBezTo>
                      <a:pt x="22908" y="17702"/>
                      <a:pt x="27073" y="19784"/>
                      <a:pt x="30197" y="22908"/>
                    </a:cubicBezTo>
                    <a:cubicBezTo>
                      <a:pt x="33321" y="27073"/>
                      <a:pt x="34362" y="32280"/>
                      <a:pt x="34362" y="38528"/>
                    </a:cubicBezTo>
                    <a:cubicBezTo>
                      <a:pt x="34362" y="45816"/>
                      <a:pt x="33321" y="51023"/>
                      <a:pt x="30197" y="54147"/>
                    </a:cubicBezTo>
                    <a:cubicBezTo>
                      <a:pt x="27073" y="58312"/>
                      <a:pt x="22908" y="59353"/>
                      <a:pt x="17702" y="59353"/>
                    </a:cubicBezTo>
                    <a:cubicBezTo>
                      <a:pt x="14578" y="59353"/>
                      <a:pt x="12495" y="59353"/>
                      <a:pt x="10413" y="58312"/>
                    </a:cubicBezTo>
                    <a:cubicBezTo>
                      <a:pt x="8330" y="57271"/>
                      <a:pt x="6248" y="56229"/>
                      <a:pt x="5206" y="54147"/>
                    </a:cubicBezTo>
                    <a:lnTo>
                      <a:pt x="5206" y="54147"/>
                    </a:lnTo>
                    <a:lnTo>
                      <a:pt x="4165" y="59353"/>
                    </a:lnTo>
                    <a:lnTo>
                      <a:pt x="0" y="59353"/>
                    </a:lnTo>
                    <a:lnTo>
                      <a:pt x="0" y="0"/>
                    </a:lnTo>
                    <a:lnTo>
                      <a:pt x="6248" y="0"/>
                    </a:lnTo>
                    <a:lnTo>
                      <a:pt x="6248" y="14578"/>
                    </a:lnTo>
                    <a:cubicBezTo>
                      <a:pt x="6248" y="17702"/>
                      <a:pt x="6248" y="20826"/>
                      <a:pt x="6248" y="22908"/>
                    </a:cubicBezTo>
                    <a:lnTo>
                      <a:pt x="6248" y="22908"/>
                    </a:lnTo>
                    <a:cubicBezTo>
                      <a:pt x="8330" y="19784"/>
                      <a:pt x="12495" y="17702"/>
                      <a:pt x="17702" y="17702"/>
                    </a:cubicBezTo>
                    <a:close/>
                    <a:moveTo>
                      <a:pt x="17702" y="22908"/>
                    </a:moveTo>
                    <a:cubicBezTo>
                      <a:pt x="13537" y="22908"/>
                      <a:pt x="10413" y="23949"/>
                      <a:pt x="8330" y="27073"/>
                    </a:cubicBezTo>
                    <a:cubicBezTo>
                      <a:pt x="6248" y="29156"/>
                      <a:pt x="5206" y="33321"/>
                      <a:pt x="5206" y="39569"/>
                    </a:cubicBezTo>
                    <a:cubicBezTo>
                      <a:pt x="5206" y="45816"/>
                      <a:pt x="6248" y="49982"/>
                      <a:pt x="8330" y="52064"/>
                    </a:cubicBezTo>
                    <a:cubicBezTo>
                      <a:pt x="10413" y="54147"/>
                      <a:pt x="13537" y="56229"/>
                      <a:pt x="17702" y="56229"/>
                    </a:cubicBezTo>
                    <a:cubicBezTo>
                      <a:pt x="21867" y="56229"/>
                      <a:pt x="24991" y="55188"/>
                      <a:pt x="26032" y="52064"/>
                    </a:cubicBezTo>
                    <a:cubicBezTo>
                      <a:pt x="28115" y="48941"/>
                      <a:pt x="29156" y="44775"/>
                      <a:pt x="29156" y="39569"/>
                    </a:cubicBezTo>
                    <a:cubicBezTo>
                      <a:pt x="29156" y="34362"/>
                      <a:pt x="28115" y="30197"/>
                      <a:pt x="26032" y="27073"/>
                    </a:cubicBezTo>
                    <a:cubicBezTo>
                      <a:pt x="23950" y="23949"/>
                      <a:pt x="20826" y="22908"/>
                      <a:pt x="17702" y="22908"/>
                    </a:cubicBezTo>
                    <a:close/>
                  </a:path>
                </a:pathLst>
              </a:custGeom>
              <a:grpFill/>
              <a:ln w="10409" cap="flat">
                <a:noFill/>
                <a:prstDash val="solid"/>
                <a:miter/>
              </a:ln>
            </p:spPr>
            <p:txBody>
              <a:bodyPr rtlCol="0" anchor="ctr"/>
              <a:lstStyle/>
              <a:p>
                <a:endParaRPr lang="en-ID"/>
              </a:p>
            </p:txBody>
          </p:sp>
          <p:sp>
            <p:nvSpPr>
              <p:cNvPr id="213" name="Freeform: Shape 212">
                <a:extLst>
                  <a:ext uri="{FF2B5EF4-FFF2-40B4-BE49-F238E27FC236}">
                    <a16:creationId xmlns:a16="http://schemas.microsoft.com/office/drawing/2014/main" id="{A1FEA409-1890-4297-B010-A4873677EACB}"/>
                  </a:ext>
                </a:extLst>
              </p:cNvPr>
              <p:cNvSpPr/>
              <p:nvPr/>
            </p:nvSpPr>
            <p:spPr>
              <a:xfrm>
                <a:off x="3765481" y="6098766"/>
                <a:ext cx="8330" cy="57270"/>
              </a:xfrm>
              <a:custGeom>
                <a:avLst/>
                <a:gdLst>
                  <a:gd name="connsiteX0" fmla="*/ 0 w 8330"/>
                  <a:gd name="connsiteY0" fmla="*/ 4165 h 57270"/>
                  <a:gd name="connsiteX1" fmla="*/ 1041 w 8330"/>
                  <a:gd name="connsiteY1" fmla="*/ 1041 h 57270"/>
                  <a:gd name="connsiteX2" fmla="*/ 4165 w 8330"/>
                  <a:gd name="connsiteY2" fmla="*/ 0 h 57270"/>
                  <a:gd name="connsiteX3" fmla="*/ 7289 w 8330"/>
                  <a:gd name="connsiteY3" fmla="*/ 1041 h 57270"/>
                  <a:gd name="connsiteX4" fmla="*/ 8330 w 8330"/>
                  <a:gd name="connsiteY4" fmla="*/ 4165 h 57270"/>
                  <a:gd name="connsiteX5" fmla="*/ 7289 w 8330"/>
                  <a:gd name="connsiteY5" fmla="*/ 7289 h 57270"/>
                  <a:gd name="connsiteX6" fmla="*/ 4165 w 8330"/>
                  <a:gd name="connsiteY6" fmla="*/ 8330 h 57270"/>
                  <a:gd name="connsiteX7" fmla="*/ 1041 w 8330"/>
                  <a:gd name="connsiteY7" fmla="*/ 7289 h 57270"/>
                  <a:gd name="connsiteX8" fmla="*/ 0 w 8330"/>
                  <a:gd name="connsiteY8" fmla="*/ 4165 h 57270"/>
                  <a:gd name="connsiteX9" fmla="*/ 7289 w 8330"/>
                  <a:gd name="connsiteY9" fmla="*/ 57271 h 57270"/>
                  <a:gd name="connsiteX10" fmla="*/ 1041 w 8330"/>
                  <a:gd name="connsiteY10" fmla="*/ 57271 h 57270"/>
                  <a:gd name="connsiteX11" fmla="*/ 1041 w 8330"/>
                  <a:gd name="connsiteY11" fmla="*/ 15619 h 57270"/>
                  <a:gd name="connsiteX12" fmla="*/ 7289 w 8330"/>
                  <a:gd name="connsiteY12" fmla="*/ 15619 h 57270"/>
                  <a:gd name="connsiteX13" fmla="*/ 7289 w 8330"/>
                  <a:gd name="connsiteY13" fmla="*/ 57271 h 5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0" h="57270">
                    <a:moveTo>
                      <a:pt x="0" y="4165"/>
                    </a:moveTo>
                    <a:cubicBezTo>
                      <a:pt x="0" y="3124"/>
                      <a:pt x="0" y="2083"/>
                      <a:pt x="1041" y="1041"/>
                    </a:cubicBezTo>
                    <a:cubicBezTo>
                      <a:pt x="2083" y="0"/>
                      <a:pt x="3124" y="0"/>
                      <a:pt x="4165" y="0"/>
                    </a:cubicBezTo>
                    <a:cubicBezTo>
                      <a:pt x="5206" y="0"/>
                      <a:pt x="6248" y="0"/>
                      <a:pt x="7289" y="1041"/>
                    </a:cubicBezTo>
                    <a:cubicBezTo>
                      <a:pt x="8330" y="2083"/>
                      <a:pt x="8330" y="3124"/>
                      <a:pt x="8330" y="4165"/>
                    </a:cubicBezTo>
                    <a:cubicBezTo>
                      <a:pt x="8330" y="5206"/>
                      <a:pt x="8330" y="6248"/>
                      <a:pt x="7289" y="7289"/>
                    </a:cubicBezTo>
                    <a:cubicBezTo>
                      <a:pt x="6248" y="8330"/>
                      <a:pt x="5206" y="8330"/>
                      <a:pt x="4165" y="8330"/>
                    </a:cubicBezTo>
                    <a:cubicBezTo>
                      <a:pt x="3124" y="8330"/>
                      <a:pt x="2083" y="8330"/>
                      <a:pt x="1041" y="7289"/>
                    </a:cubicBezTo>
                    <a:cubicBezTo>
                      <a:pt x="1041" y="6248"/>
                      <a:pt x="0" y="5206"/>
                      <a:pt x="0" y="4165"/>
                    </a:cubicBezTo>
                    <a:close/>
                    <a:moveTo>
                      <a:pt x="7289" y="57271"/>
                    </a:moveTo>
                    <a:lnTo>
                      <a:pt x="1041" y="57271"/>
                    </a:lnTo>
                    <a:lnTo>
                      <a:pt x="1041" y="15619"/>
                    </a:lnTo>
                    <a:lnTo>
                      <a:pt x="7289" y="15619"/>
                    </a:lnTo>
                    <a:lnTo>
                      <a:pt x="7289" y="57271"/>
                    </a:lnTo>
                    <a:close/>
                  </a:path>
                </a:pathLst>
              </a:custGeom>
              <a:grpFill/>
              <a:ln w="10409" cap="flat">
                <a:noFill/>
                <a:prstDash val="solid"/>
                <a:miter/>
              </a:ln>
            </p:spPr>
            <p:txBody>
              <a:bodyPr rtlCol="0" anchor="ctr"/>
              <a:lstStyle/>
              <a:p>
                <a:endParaRPr lang="en-ID"/>
              </a:p>
            </p:txBody>
          </p:sp>
          <p:sp>
            <p:nvSpPr>
              <p:cNvPr id="214" name="Freeform: Shape 213">
                <a:extLst>
                  <a:ext uri="{FF2B5EF4-FFF2-40B4-BE49-F238E27FC236}">
                    <a16:creationId xmlns:a16="http://schemas.microsoft.com/office/drawing/2014/main" id="{3248CB29-EC73-4245-9C36-C6AEDBE2B461}"/>
                  </a:ext>
                </a:extLst>
              </p:cNvPr>
              <p:cNvSpPr/>
              <p:nvPr/>
            </p:nvSpPr>
            <p:spPr>
              <a:xfrm>
                <a:off x="3786307" y="6096684"/>
                <a:ext cx="6247" cy="59353"/>
              </a:xfrm>
              <a:custGeom>
                <a:avLst/>
                <a:gdLst>
                  <a:gd name="connsiteX0" fmla="*/ 6248 w 6247"/>
                  <a:gd name="connsiteY0" fmla="*/ 59353 h 59353"/>
                  <a:gd name="connsiteX1" fmla="*/ 0 w 6247"/>
                  <a:gd name="connsiteY1" fmla="*/ 59353 h 59353"/>
                  <a:gd name="connsiteX2" fmla="*/ 0 w 6247"/>
                  <a:gd name="connsiteY2" fmla="*/ 0 h 59353"/>
                  <a:gd name="connsiteX3" fmla="*/ 6248 w 6247"/>
                  <a:gd name="connsiteY3" fmla="*/ 0 h 59353"/>
                  <a:gd name="connsiteX4" fmla="*/ 6248 w 6247"/>
                  <a:gd name="connsiteY4" fmla="*/ 59353 h 59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7" h="59353">
                    <a:moveTo>
                      <a:pt x="6248" y="59353"/>
                    </a:moveTo>
                    <a:lnTo>
                      <a:pt x="0" y="59353"/>
                    </a:lnTo>
                    <a:lnTo>
                      <a:pt x="0" y="0"/>
                    </a:lnTo>
                    <a:lnTo>
                      <a:pt x="6248" y="0"/>
                    </a:lnTo>
                    <a:lnTo>
                      <a:pt x="6248" y="59353"/>
                    </a:lnTo>
                    <a:close/>
                  </a:path>
                </a:pathLst>
              </a:custGeom>
              <a:grpFill/>
              <a:ln w="10409" cap="flat">
                <a:noFill/>
                <a:prstDash val="solid"/>
                <a:miter/>
              </a:ln>
            </p:spPr>
            <p:txBody>
              <a:bodyPr rtlCol="0" anchor="ctr"/>
              <a:lstStyle/>
              <a:p>
                <a:endParaRPr lang="en-ID"/>
              </a:p>
            </p:txBody>
          </p:sp>
          <p:sp>
            <p:nvSpPr>
              <p:cNvPr id="215" name="Freeform: Shape 214">
                <a:extLst>
                  <a:ext uri="{FF2B5EF4-FFF2-40B4-BE49-F238E27FC236}">
                    <a16:creationId xmlns:a16="http://schemas.microsoft.com/office/drawing/2014/main" id="{A32D22E9-6B68-4E1F-AEC3-0E97E5C2FECF}"/>
                  </a:ext>
                </a:extLst>
              </p:cNvPr>
              <p:cNvSpPr/>
              <p:nvPr/>
            </p:nvSpPr>
            <p:spPr>
              <a:xfrm>
                <a:off x="3804009" y="6114385"/>
                <a:ext cx="35403" cy="42692"/>
              </a:xfrm>
              <a:custGeom>
                <a:avLst/>
                <a:gdLst>
                  <a:gd name="connsiteX0" fmla="*/ 19784 w 35403"/>
                  <a:gd name="connsiteY0" fmla="*/ 42693 h 42692"/>
                  <a:gd name="connsiteX1" fmla="*/ 5206 w 35403"/>
                  <a:gd name="connsiteY1" fmla="*/ 37486 h 42692"/>
                  <a:gd name="connsiteX2" fmla="*/ 0 w 35403"/>
                  <a:gd name="connsiteY2" fmla="*/ 21867 h 42692"/>
                  <a:gd name="connsiteX3" fmla="*/ 5206 w 35403"/>
                  <a:gd name="connsiteY3" fmla="*/ 6248 h 42692"/>
                  <a:gd name="connsiteX4" fmla="*/ 18743 w 35403"/>
                  <a:gd name="connsiteY4" fmla="*/ 0 h 42692"/>
                  <a:gd name="connsiteX5" fmla="*/ 31239 w 35403"/>
                  <a:gd name="connsiteY5" fmla="*/ 5206 h 42692"/>
                  <a:gd name="connsiteX6" fmla="*/ 35404 w 35403"/>
                  <a:gd name="connsiteY6" fmla="*/ 18743 h 42692"/>
                  <a:gd name="connsiteX7" fmla="*/ 35404 w 35403"/>
                  <a:gd name="connsiteY7" fmla="*/ 22908 h 42692"/>
                  <a:gd name="connsiteX8" fmla="*/ 6248 w 35403"/>
                  <a:gd name="connsiteY8" fmla="*/ 22908 h 42692"/>
                  <a:gd name="connsiteX9" fmla="*/ 10413 w 35403"/>
                  <a:gd name="connsiteY9" fmla="*/ 34363 h 42692"/>
                  <a:gd name="connsiteX10" fmla="*/ 20826 w 35403"/>
                  <a:gd name="connsiteY10" fmla="*/ 38528 h 42692"/>
                  <a:gd name="connsiteX11" fmla="*/ 34362 w 35403"/>
                  <a:gd name="connsiteY11" fmla="*/ 35404 h 42692"/>
                  <a:gd name="connsiteX12" fmla="*/ 34362 w 35403"/>
                  <a:gd name="connsiteY12" fmla="*/ 40610 h 42692"/>
                  <a:gd name="connsiteX13" fmla="*/ 28115 w 35403"/>
                  <a:gd name="connsiteY13" fmla="*/ 42693 h 42692"/>
                  <a:gd name="connsiteX14" fmla="*/ 19784 w 35403"/>
                  <a:gd name="connsiteY14" fmla="*/ 42693 h 42692"/>
                  <a:gd name="connsiteX15" fmla="*/ 17702 w 35403"/>
                  <a:gd name="connsiteY15" fmla="*/ 4165 h 42692"/>
                  <a:gd name="connsiteX16" fmla="*/ 9372 w 35403"/>
                  <a:gd name="connsiteY16" fmla="*/ 7289 h 42692"/>
                  <a:gd name="connsiteX17" fmla="*/ 6248 w 35403"/>
                  <a:gd name="connsiteY17" fmla="*/ 16661 h 42692"/>
                  <a:gd name="connsiteX18" fmla="*/ 28115 w 35403"/>
                  <a:gd name="connsiteY18" fmla="*/ 16661 h 42692"/>
                  <a:gd name="connsiteX19" fmla="*/ 24991 w 35403"/>
                  <a:gd name="connsiteY19" fmla="*/ 7289 h 42692"/>
                  <a:gd name="connsiteX20" fmla="*/ 17702 w 35403"/>
                  <a:gd name="connsiteY20" fmla="*/ 4165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03" h="42692">
                    <a:moveTo>
                      <a:pt x="19784" y="42693"/>
                    </a:moveTo>
                    <a:cubicBezTo>
                      <a:pt x="13537" y="42693"/>
                      <a:pt x="8330" y="40610"/>
                      <a:pt x="5206" y="37486"/>
                    </a:cubicBezTo>
                    <a:cubicBezTo>
                      <a:pt x="2083" y="33321"/>
                      <a:pt x="0" y="28115"/>
                      <a:pt x="0" y="21867"/>
                    </a:cubicBezTo>
                    <a:cubicBezTo>
                      <a:pt x="0" y="15619"/>
                      <a:pt x="2083" y="9372"/>
                      <a:pt x="5206" y="6248"/>
                    </a:cubicBezTo>
                    <a:cubicBezTo>
                      <a:pt x="8330" y="2083"/>
                      <a:pt x="12495" y="0"/>
                      <a:pt x="18743" y="0"/>
                    </a:cubicBezTo>
                    <a:cubicBezTo>
                      <a:pt x="23950" y="0"/>
                      <a:pt x="28115" y="2083"/>
                      <a:pt x="31239" y="5206"/>
                    </a:cubicBezTo>
                    <a:cubicBezTo>
                      <a:pt x="34362" y="8330"/>
                      <a:pt x="35404" y="13537"/>
                      <a:pt x="35404" y="18743"/>
                    </a:cubicBezTo>
                    <a:lnTo>
                      <a:pt x="35404" y="22908"/>
                    </a:lnTo>
                    <a:lnTo>
                      <a:pt x="6248" y="22908"/>
                    </a:lnTo>
                    <a:cubicBezTo>
                      <a:pt x="6248" y="28115"/>
                      <a:pt x="7289" y="31239"/>
                      <a:pt x="10413" y="34363"/>
                    </a:cubicBezTo>
                    <a:cubicBezTo>
                      <a:pt x="12495" y="36445"/>
                      <a:pt x="15619" y="38528"/>
                      <a:pt x="20826" y="38528"/>
                    </a:cubicBezTo>
                    <a:cubicBezTo>
                      <a:pt x="24991" y="38528"/>
                      <a:pt x="30197" y="37486"/>
                      <a:pt x="34362" y="35404"/>
                    </a:cubicBezTo>
                    <a:lnTo>
                      <a:pt x="34362" y="40610"/>
                    </a:lnTo>
                    <a:cubicBezTo>
                      <a:pt x="32280" y="41651"/>
                      <a:pt x="30197" y="42693"/>
                      <a:pt x="28115" y="42693"/>
                    </a:cubicBezTo>
                    <a:cubicBezTo>
                      <a:pt x="24991" y="41651"/>
                      <a:pt x="21867" y="42693"/>
                      <a:pt x="19784" y="42693"/>
                    </a:cubicBezTo>
                    <a:close/>
                    <a:moveTo>
                      <a:pt x="17702" y="4165"/>
                    </a:moveTo>
                    <a:cubicBezTo>
                      <a:pt x="14578" y="4165"/>
                      <a:pt x="11454" y="5206"/>
                      <a:pt x="9372" y="7289"/>
                    </a:cubicBezTo>
                    <a:cubicBezTo>
                      <a:pt x="7289" y="9372"/>
                      <a:pt x="6248" y="12496"/>
                      <a:pt x="6248" y="16661"/>
                    </a:cubicBezTo>
                    <a:lnTo>
                      <a:pt x="28115" y="16661"/>
                    </a:lnTo>
                    <a:cubicBezTo>
                      <a:pt x="28115" y="12496"/>
                      <a:pt x="27073" y="9372"/>
                      <a:pt x="24991" y="7289"/>
                    </a:cubicBezTo>
                    <a:cubicBezTo>
                      <a:pt x="23950" y="5206"/>
                      <a:pt x="20826" y="4165"/>
                      <a:pt x="17702" y="4165"/>
                    </a:cubicBezTo>
                    <a:close/>
                  </a:path>
                </a:pathLst>
              </a:custGeom>
              <a:grpFill/>
              <a:ln w="10409" cap="flat">
                <a:noFill/>
                <a:prstDash val="solid"/>
                <a:miter/>
              </a:ln>
            </p:spPr>
            <p:txBody>
              <a:bodyPr rtlCol="0" anchor="ctr"/>
              <a:lstStyle/>
              <a:p>
                <a:endParaRPr lang="en-ID"/>
              </a:p>
            </p:txBody>
          </p:sp>
          <p:sp>
            <p:nvSpPr>
              <p:cNvPr id="216" name="Freeform: Shape 215">
                <a:extLst>
                  <a:ext uri="{FF2B5EF4-FFF2-40B4-BE49-F238E27FC236}">
                    <a16:creationId xmlns:a16="http://schemas.microsoft.com/office/drawing/2014/main" id="{4C0C9D16-443F-4342-BE25-EFCE7C64DF1D}"/>
                  </a:ext>
                </a:extLst>
              </p:cNvPr>
              <p:cNvSpPr/>
              <p:nvPr/>
            </p:nvSpPr>
            <p:spPr>
              <a:xfrm>
                <a:off x="3868568" y="6098766"/>
                <a:ext cx="42692" cy="57270"/>
              </a:xfrm>
              <a:custGeom>
                <a:avLst/>
                <a:gdLst>
                  <a:gd name="connsiteX0" fmla="*/ 26032 w 42692"/>
                  <a:gd name="connsiteY0" fmla="*/ 6248 h 57270"/>
                  <a:gd name="connsiteX1" fmla="*/ 11454 w 42692"/>
                  <a:gd name="connsiteY1" fmla="*/ 12496 h 57270"/>
                  <a:gd name="connsiteX2" fmla="*/ 6248 w 42692"/>
                  <a:gd name="connsiteY2" fmla="*/ 29156 h 57270"/>
                  <a:gd name="connsiteX3" fmla="*/ 11454 w 42692"/>
                  <a:gd name="connsiteY3" fmla="*/ 45817 h 57270"/>
                  <a:gd name="connsiteX4" fmla="*/ 26032 w 42692"/>
                  <a:gd name="connsiteY4" fmla="*/ 52064 h 57270"/>
                  <a:gd name="connsiteX5" fmla="*/ 39569 w 42692"/>
                  <a:gd name="connsiteY5" fmla="*/ 49982 h 57270"/>
                  <a:gd name="connsiteX6" fmla="*/ 39569 w 42692"/>
                  <a:gd name="connsiteY6" fmla="*/ 55188 h 57270"/>
                  <a:gd name="connsiteX7" fmla="*/ 24991 w 42692"/>
                  <a:gd name="connsiteY7" fmla="*/ 57271 h 57270"/>
                  <a:gd name="connsiteX8" fmla="*/ 6248 w 42692"/>
                  <a:gd name="connsiteY8" fmla="*/ 49982 h 57270"/>
                  <a:gd name="connsiteX9" fmla="*/ 0 w 42692"/>
                  <a:gd name="connsiteY9" fmla="*/ 29156 h 57270"/>
                  <a:gd name="connsiteX10" fmla="*/ 3124 w 42692"/>
                  <a:gd name="connsiteY10" fmla="*/ 13537 h 57270"/>
                  <a:gd name="connsiteX11" fmla="*/ 12495 w 42692"/>
                  <a:gd name="connsiteY11" fmla="*/ 3124 h 57270"/>
                  <a:gd name="connsiteX12" fmla="*/ 27073 w 42692"/>
                  <a:gd name="connsiteY12" fmla="*/ 0 h 57270"/>
                  <a:gd name="connsiteX13" fmla="*/ 42693 w 42692"/>
                  <a:gd name="connsiteY13" fmla="*/ 3124 h 57270"/>
                  <a:gd name="connsiteX14" fmla="*/ 39569 w 42692"/>
                  <a:gd name="connsiteY14" fmla="*/ 8330 h 57270"/>
                  <a:gd name="connsiteX15" fmla="*/ 26032 w 42692"/>
                  <a:gd name="connsiteY15" fmla="*/ 6248 h 5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692" h="57270">
                    <a:moveTo>
                      <a:pt x="26032" y="6248"/>
                    </a:moveTo>
                    <a:cubicBezTo>
                      <a:pt x="19784" y="6248"/>
                      <a:pt x="14578" y="8330"/>
                      <a:pt x="11454" y="12496"/>
                    </a:cubicBezTo>
                    <a:cubicBezTo>
                      <a:pt x="8330" y="16661"/>
                      <a:pt x="6248" y="21867"/>
                      <a:pt x="6248" y="29156"/>
                    </a:cubicBezTo>
                    <a:cubicBezTo>
                      <a:pt x="6248" y="36445"/>
                      <a:pt x="8330" y="41651"/>
                      <a:pt x="11454" y="45817"/>
                    </a:cubicBezTo>
                    <a:cubicBezTo>
                      <a:pt x="14578" y="49982"/>
                      <a:pt x="19784" y="52064"/>
                      <a:pt x="26032" y="52064"/>
                    </a:cubicBezTo>
                    <a:cubicBezTo>
                      <a:pt x="30197" y="52064"/>
                      <a:pt x="34362" y="51023"/>
                      <a:pt x="39569" y="49982"/>
                    </a:cubicBezTo>
                    <a:lnTo>
                      <a:pt x="39569" y="55188"/>
                    </a:lnTo>
                    <a:cubicBezTo>
                      <a:pt x="35404" y="56230"/>
                      <a:pt x="31239" y="57271"/>
                      <a:pt x="24991" y="57271"/>
                    </a:cubicBezTo>
                    <a:cubicBezTo>
                      <a:pt x="16661" y="57271"/>
                      <a:pt x="10413" y="55188"/>
                      <a:pt x="6248" y="49982"/>
                    </a:cubicBezTo>
                    <a:cubicBezTo>
                      <a:pt x="2083" y="44775"/>
                      <a:pt x="0" y="37486"/>
                      <a:pt x="0" y="29156"/>
                    </a:cubicBezTo>
                    <a:cubicBezTo>
                      <a:pt x="0" y="22908"/>
                      <a:pt x="1041" y="18743"/>
                      <a:pt x="3124" y="13537"/>
                    </a:cubicBezTo>
                    <a:cubicBezTo>
                      <a:pt x="5206" y="9372"/>
                      <a:pt x="8330" y="6248"/>
                      <a:pt x="12495" y="3124"/>
                    </a:cubicBezTo>
                    <a:cubicBezTo>
                      <a:pt x="16661" y="1041"/>
                      <a:pt x="20826" y="0"/>
                      <a:pt x="27073" y="0"/>
                    </a:cubicBezTo>
                    <a:cubicBezTo>
                      <a:pt x="33321" y="0"/>
                      <a:pt x="38528" y="1041"/>
                      <a:pt x="42693" y="3124"/>
                    </a:cubicBezTo>
                    <a:lnTo>
                      <a:pt x="39569" y="8330"/>
                    </a:lnTo>
                    <a:cubicBezTo>
                      <a:pt x="34362" y="7289"/>
                      <a:pt x="30197" y="6248"/>
                      <a:pt x="26032" y="6248"/>
                    </a:cubicBezTo>
                    <a:close/>
                  </a:path>
                </a:pathLst>
              </a:custGeom>
              <a:grpFill/>
              <a:ln w="10409" cap="flat">
                <a:noFill/>
                <a:prstDash val="solid"/>
                <a:miter/>
              </a:ln>
            </p:spPr>
            <p:txBody>
              <a:bodyPr rtlCol="0" anchor="ctr"/>
              <a:lstStyle/>
              <a:p>
                <a:endParaRPr lang="en-ID"/>
              </a:p>
            </p:txBody>
          </p:sp>
          <p:sp>
            <p:nvSpPr>
              <p:cNvPr id="217" name="Freeform: Shape 216">
                <a:extLst>
                  <a:ext uri="{FF2B5EF4-FFF2-40B4-BE49-F238E27FC236}">
                    <a16:creationId xmlns:a16="http://schemas.microsoft.com/office/drawing/2014/main" id="{115E1F66-26AF-43D5-BAFF-0C76E212CECA}"/>
                  </a:ext>
                </a:extLst>
              </p:cNvPr>
              <p:cNvSpPr/>
              <p:nvPr/>
            </p:nvSpPr>
            <p:spPr>
              <a:xfrm>
                <a:off x="3919591" y="6096684"/>
                <a:ext cx="35403" cy="59353"/>
              </a:xfrm>
              <a:custGeom>
                <a:avLst/>
                <a:gdLst>
                  <a:gd name="connsiteX0" fmla="*/ 28115 w 35403"/>
                  <a:gd name="connsiteY0" fmla="*/ 59353 h 59353"/>
                  <a:gd name="connsiteX1" fmla="*/ 28115 w 35403"/>
                  <a:gd name="connsiteY1" fmla="*/ 32280 h 59353"/>
                  <a:gd name="connsiteX2" fmla="*/ 26032 w 35403"/>
                  <a:gd name="connsiteY2" fmla="*/ 24991 h 59353"/>
                  <a:gd name="connsiteX3" fmla="*/ 18743 w 35403"/>
                  <a:gd name="connsiteY3" fmla="*/ 22908 h 59353"/>
                  <a:gd name="connsiteX4" fmla="*/ 9372 w 35403"/>
                  <a:gd name="connsiteY4" fmla="*/ 26032 h 59353"/>
                  <a:gd name="connsiteX5" fmla="*/ 6248 w 35403"/>
                  <a:gd name="connsiteY5" fmla="*/ 37486 h 59353"/>
                  <a:gd name="connsiteX6" fmla="*/ 6248 w 35403"/>
                  <a:gd name="connsiteY6" fmla="*/ 59353 h 59353"/>
                  <a:gd name="connsiteX7" fmla="*/ 0 w 35403"/>
                  <a:gd name="connsiteY7" fmla="*/ 59353 h 59353"/>
                  <a:gd name="connsiteX8" fmla="*/ 0 w 35403"/>
                  <a:gd name="connsiteY8" fmla="*/ 0 h 59353"/>
                  <a:gd name="connsiteX9" fmla="*/ 6248 w 35403"/>
                  <a:gd name="connsiteY9" fmla="*/ 0 h 59353"/>
                  <a:gd name="connsiteX10" fmla="*/ 6248 w 35403"/>
                  <a:gd name="connsiteY10" fmla="*/ 17702 h 59353"/>
                  <a:gd name="connsiteX11" fmla="*/ 6248 w 35403"/>
                  <a:gd name="connsiteY11" fmla="*/ 22908 h 59353"/>
                  <a:gd name="connsiteX12" fmla="*/ 6248 w 35403"/>
                  <a:gd name="connsiteY12" fmla="*/ 22908 h 59353"/>
                  <a:gd name="connsiteX13" fmla="*/ 11454 w 35403"/>
                  <a:gd name="connsiteY13" fmla="*/ 17702 h 59353"/>
                  <a:gd name="connsiteX14" fmla="*/ 19784 w 35403"/>
                  <a:gd name="connsiteY14" fmla="*/ 15619 h 59353"/>
                  <a:gd name="connsiteX15" fmla="*/ 31239 w 35403"/>
                  <a:gd name="connsiteY15" fmla="*/ 19784 h 59353"/>
                  <a:gd name="connsiteX16" fmla="*/ 35404 w 35403"/>
                  <a:gd name="connsiteY16" fmla="*/ 31239 h 59353"/>
                  <a:gd name="connsiteX17" fmla="*/ 35404 w 35403"/>
                  <a:gd name="connsiteY17" fmla="*/ 58312 h 59353"/>
                  <a:gd name="connsiteX18" fmla="*/ 28115 w 35403"/>
                  <a:gd name="connsiteY18" fmla="*/ 58312 h 5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3" h="59353">
                    <a:moveTo>
                      <a:pt x="28115" y="59353"/>
                    </a:moveTo>
                    <a:lnTo>
                      <a:pt x="28115" y="32280"/>
                    </a:lnTo>
                    <a:cubicBezTo>
                      <a:pt x="28115" y="29156"/>
                      <a:pt x="27073" y="26032"/>
                      <a:pt x="26032" y="24991"/>
                    </a:cubicBezTo>
                    <a:cubicBezTo>
                      <a:pt x="24991" y="23949"/>
                      <a:pt x="21867" y="22908"/>
                      <a:pt x="18743" y="22908"/>
                    </a:cubicBezTo>
                    <a:cubicBezTo>
                      <a:pt x="14578" y="22908"/>
                      <a:pt x="11454" y="23949"/>
                      <a:pt x="9372" y="26032"/>
                    </a:cubicBezTo>
                    <a:cubicBezTo>
                      <a:pt x="7289" y="28115"/>
                      <a:pt x="6248" y="32280"/>
                      <a:pt x="6248" y="37486"/>
                    </a:cubicBezTo>
                    <a:lnTo>
                      <a:pt x="6248" y="59353"/>
                    </a:lnTo>
                    <a:lnTo>
                      <a:pt x="0" y="59353"/>
                    </a:lnTo>
                    <a:lnTo>
                      <a:pt x="0" y="0"/>
                    </a:lnTo>
                    <a:lnTo>
                      <a:pt x="6248" y="0"/>
                    </a:lnTo>
                    <a:lnTo>
                      <a:pt x="6248" y="17702"/>
                    </a:lnTo>
                    <a:cubicBezTo>
                      <a:pt x="6248" y="19784"/>
                      <a:pt x="6248" y="21867"/>
                      <a:pt x="6248" y="22908"/>
                    </a:cubicBezTo>
                    <a:lnTo>
                      <a:pt x="6248" y="22908"/>
                    </a:lnTo>
                    <a:cubicBezTo>
                      <a:pt x="7289" y="20826"/>
                      <a:pt x="9372" y="19784"/>
                      <a:pt x="11454" y="17702"/>
                    </a:cubicBezTo>
                    <a:cubicBezTo>
                      <a:pt x="13537" y="16661"/>
                      <a:pt x="16661" y="15619"/>
                      <a:pt x="19784" y="15619"/>
                    </a:cubicBezTo>
                    <a:cubicBezTo>
                      <a:pt x="24991" y="15619"/>
                      <a:pt x="29156" y="16661"/>
                      <a:pt x="31239" y="19784"/>
                    </a:cubicBezTo>
                    <a:cubicBezTo>
                      <a:pt x="33321" y="21867"/>
                      <a:pt x="35404" y="26032"/>
                      <a:pt x="35404" y="31239"/>
                    </a:cubicBezTo>
                    <a:lnTo>
                      <a:pt x="35404" y="58312"/>
                    </a:lnTo>
                    <a:lnTo>
                      <a:pt x="28115" y="58312"/>
                    </a:lnTo>
                    <a:close/>
                  </a:path>
                </a:pathLst>
              </a:custGeom>
              <a:grpFill/>
              <a:ln w="10409" cap="flat">
                <a:noFill/>
                <a:prstDash val="solid"/>
                <a:miter/>
              </a:ln>
            </p:spPr>
            <p:txBody>
              <a:bodyPr rtlCol="0" anchor="ctr"/>
              <a:lstStyle/>
              <a:p>
                <a:endParaRPr lang="en-ID"/>
              </a:p>
            </p:txBody>
          </p:sp>
          <p:sp>
            <p:nvSpPr>
              <p:cNvPr id="218" name="Freeform: Shape 217">
                <a:extLst>
                  <a:ext uri="{FF2B5EF4-FFF2-40B4-BE49-F238E27FC236}">
                    <a16:creationId xmlns:a16="http://schemas.microsoft.com/office/drawing/2014/main" id="{BC211EA3-8A3F-4B78-B476-7EF0B3D4E964}"/>
                  </a:ext>
                </a:extLst>
              </p:cNvPr>
              <p:cNvSpPr/>
              <p:nvPr/>
            </p:nvSpPr>
            <p:spPr>
              <a:xfrm>
                <a:off x="3966449" y="6112303"/>
                <a:ext cx="33321" cy="43733"/>
              </a:xfrm>
              <a:custGeom>
                <a:avLst/>
                <a:gdLst>
                  <a:gd name="connsiteX0" fmla="*/ 27073 w 33321"/>
                  <a:gd name="connsiteY0" fmla="*/ 43734 h 43733"/>
                  <a:gd name="connsiteX1" fmla="*/ 26032 w 33321"/>
                  <a:gd name="connsiteY1" fmla="*/ 37486 h 43733"/>
                  <a:gd name="connsiteX2" fmla="*/ 26032 w 33321"/>
                  <a:gd name="connsiteY2" fmla="*/ 37486 h 43733"/>
                  <a:gd name="connsiteX3" fmla="*/ 19784 w 33321"/>
                  <a:gd name="connsiteY3" fmla="*/ 42693 h 43733"/>
                  <a:gd name="connsiteX4" fmla="*/ 12495 w 33321"/>
                  <a:gd name="connsiteY4" fmla="*/ 43734 h 43733"/>
                  <a:gd name="connsiteX5" fmla="*/ 3124 w 33321"/>
                  <a:gd name="connsiteY5" fmla="*/ 40610 h 43733"/>
                  <a:gd name="connsiteX6" fmla="*/ 0 w 33321"/>
                  <a:gd name="connsiteY6" fmla="*/ 31239 h 43733"/>
                  <a:gd name="connsiteX7" fmla="*/ 19784 w 33321"/>
                  <a:gd name="connsiteY7" fmla="*/ 17702 h 43733"/>
                  <a:gd name="connsiteX8" fmla="*/ 27073 w 33321"/>
                  <a:gd name="connsiteY8" fmla="*/ 17702 h 43733"/>
                  <a:gd name="connsiteX9" fmla="*/ 27073 w 33321"/>
                  <a:gd name="connsiteY9" fmla="*/ 15619 h 43733"/>
                  <a:gd name="connsiteX10" fmla="*/ 24991 w 33321"/>
                  <a:gd name="connsiteY10" fmla="*/ 8330 h 43733"/>
                  <a:gd name="connsiteX11" fmla="*/ 17702 w 33321"/>
                  <a:gd name="connsiteY11" fmla="*/ 6248 h 43733"/>
                  <a:gd name="connsiteX12" fmla="*/ 6248 w 33321"/>
                  <a:gd name="connsiteY12" fmla="*/ 9372 h 43733"/>
                  <a:gd name="connsiteX13" fmla="*/ 4165 w 33321"/>
                  <a:gd name="connsiteY13" fmla="*/ 4165 h 43733"/>
                  <a:gd name="connsiteX14" fmla="*/ 11454 w 33321"/>
                  <a:gd name="connsiteY14" fmla="*/ 1041 h 43733"/>
                  <a:gd name="connsiteX15" fmla="*/ 18743 w 33321"/>
                  <a:gd name="connsiteY15" fmla="*/ 0 h 43733"/>
                  <a:gd name="connsiteX16" fmla="*/ 30197 w 33321"/>
                  <a:gd name="connsiteY16" fmla="*/ 3124 h 43733"/>
                  <a:gd name="connsiteX17" fmla="*/ 33321 w 33321"/>
                  <a:gd name="connsiteY17" fmla="*/ 13537 h 43733"/>
                  <a:gd name="connsiteX18" fmla="*/ 33321 w 33321"/>
                  <a:gd name="connsiteY18" fmla="*/ 41651 h 43733"/>
                  <a:gd name="connsiteX19" fmla="*/ 27073 w 33321"/>
                  <a:gd name="connsiteY19" fmla="*/ 41651 h 43733"/>
                  <a:gd name="connsiteX20" fmla="*/ 12495 w 33321"/>
                  <a:gd name="connsiteY20" fmla="*/ 39569 h 43733"/>
                  <a:gd name="connsiteX21" fmla="*/ 21867 w 33321"/>
                  <a:gd name="connsiteY21" fmla="*/ 36445 h 43733"/>
                  <a:gd name="connsiteX22" fmla="*/ 24991 w 33321"/>
                  <a:gd name="connsiteY22" fmla="*/ 27073 h 43733"/>
                  <a:gd name="connsiteX23" fmla="*/ 24991 w 33321"/>
                  <a:gd name="connsiteY23" fmla="*/ 22908 h 43733"/>
                  <a:gd name="connsiteX24" fmla="*/ 18743 w 33321"/>
                  <a:gd name="connsiteY24" fmla="*/ 22908 h 43733"/>
                  <a:gd name="connsiteX25" fmla="*/ 8330 w 33321"/>
                  <a:gd name="connsiteY25" fmla="*/ 24991 h 43733"/>
                  <a:gd name="connsiteX26" fmla="*/ 5206 w 33321"/>
                  <a:gd name="connsiteY26" fmla="*/ 31239 h 43733"/>
                  <a:gd name="connsiteX27" fmla="*/ 7289 w 33321"/>
                  <a:gd name="connsiteY27" fmla="*/ 36445 h 43733"/>
                  <a:gd name="connsiteX28" fmla="*/ 12495 w 33321"/>
                  <a:gd name="connsiteY28" fmla="*/ 39569 h 4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321" h="43733">
                    <a:moveTo>
                      <a:pt x="27073" y="43734"/>
                    </a:moveTo>
                    <a:lnTo>
                      <a:pt x="26032" y="37486"/>
                    </a:lnTo>
                    <a:lnTo>
                      <a:pt x="26032" y="37486"/>
                    </a:lnTo>
                    <a:cubicBezTo>
                      <a:pt x="23950" y="40610"/>
                      <a:pt x="21867" y="41651"/>
                      <a:pt x="19784" y="42693"/>
                    </a:cubicBezTo>
                    <a:cubicBezTo>
                      <a:pt x="17702" y="43734"/>
                      <a:pt x="15619" y="43734"/>
                      <a:pt x="12495" y="43734"/>
                    </a:cubicBezTo>
                    <a:cubicBezTo>
                      <a:pt x="8330" y="43734"/>
                      <a:pt x="5206" y="42693"/>
                      <a:pt x="3124" y="40610"/>
                    </a:cubicBezTo>
                    <a:cubicBezTo>
                      <a:pt x="1041" y="38527"/>
                      <a:pt x="0" y="35404"/>
                      <a:pt x="0" y="31239"/>
                    </a:cubicBezTo>
                    <a:cubicBezTo>
                      <a:pt x="0" y="22908"/>
                      <a:pt x="6248" y="18743"/>
                      <a:pt x="19784" y="17702"/>
                    </a:cubicBezTo>
                    <a:lnTo>
                      <a:pt x="27073" y="17702"/>
                    </a:lnTo>
                    <a:lnTo>
                      <a:pt x="27073" y="15619"/>
                    </a:lnTo>
                    <a:cubicBezTo>
                      <a:pt x="27073" y="12495"/>
                      <a:pt x="26032" y="10413"/>
                      <a:pt x="24991" y="8330"/>
                    </a:cubicBezTo>
                    <a:cubicBezTo>
                      <a:pt x="23950" y="6248"/>
                      <a:pt x="20826" y="6248"/>
                      <a:pt x="17702" y="6248"/>
                    </a:cubicBezTo>
                    <a:cubicBezTo>
                      <a:pt x="14578" y="6248"/>
                      <a:pt x="10413" y="7289"/>
                      <a:pt x="6248" y="9372"/>
                    </a:cubicBezTo>
                    <a:lnTo>
                      <a:pt x="4165" y="4165"/>
                    </a:lnTo>
                    <a:cubicBezTo>
                      <a:pt x="6248" y="3124"/>
                      <a:pt x="8330" y="2082"/>
                      <a:pt x="11454" y="1041"/>
                    </a:cubicBezTo>
                    <a:cubicBezTo>
                      <a:pt x="13537" y="0"/>
                      <a:pt x="16661" y="0"/>
                      <a:pt x="18743" y="0"/>
                    </a:cubicBezTo>
                    <a:cubicBezTo>
                      <a:pt x="23950" y="0"/>
                      <a:pt x="27073" y="1041"/>
                      <a:pt x="30197" y="3124"/>
                    </a:cubicBezTo>
                    <a:cubicBezTo>
                      <a:pt x="32280" y="5206"/>
                      <a:pt x="33321" y="9372"/>
                      <a:pt x="33321" y="13537"/>
                    </a:cubicBezTo>
                    <a:lnTo>
                      <a:pt x="33321" y="41651"/>
                    </a:lnTo>
                    <a:lnTo>
                      <a:pt x="27073" y="41651"/>
                    </a:lnTo>
                    <a:close/>
                    <a:moveTo>
                      <a:pt x="12495" y="39569"/>
                    </a:moveTo>
                    <a:cubicBezTo>
                      <a:pt x="16661" y="39569"/>
                      <a:pt x="19784" y="38527"/>
                      <a:pt x="21867" y="36445"/>
                    </a:cubicBezTo>
                    <a:cubicBezTo>
                      <a:pt x="23950" y="34362"/>
                      <a:pt x="24991" y="31239"/>
                      <a:pt x="24991" y="27073"/>
                    </a:cubicBezTo>
                    <a:lnTo>
                      <a:pt x="24991" y="22908"/>
                    </a:lnTo>
                    <a:lnTo>
                      <a:pt x="18743" y="22908"/>
                    </a:lnTo>
                    <a:cubicBezTo>
                      <a:pt x="13537" y="22908"/>
                      <a:pt x="10413" y="23949"/>
                      <a:pt x="8330" y="24991"/>
                    </a:cubicBezTo>
                    <a:cubicBezTo>
                      <a:pt x="6248" y="26032"/>
                      <a:pt x="5206" y="28115"/>
                      <a:pt x="5206" y="31239"/>
                    </a:cubicBezTo>
                    <a:cubicBezTo>
                      <a:pt x="5206" y="33321"/>
                      <a:pt x="6248" y="35404"/>
                      <a:pt x="7289" y="36445"/>
                    </a:cubicBezTo>
                    <a:cubicBezTo>
                      <a:pt x="8330" y="38527"/>
                      <a:pt x="9372" y="39569"/>
                      <a:pt x="12495" y="39569"/>
                    </a:cubicBezTo>
                    <a:close/>
                  </a:path>
                </a:pathLst>
              </a:custGeom>
              <a:grpFill/>
              <a:ln w="10409" cap="flat">
                <a:noFill/>
                <a:prstDash val="solid"/>
                <a:miter/>
              </a:ln>
            </p:spPr>
            <p:txBody>
              <a:bodyPr rtlCol="0" anchor="ctr"/>
              <a:lstStyle/>
              <a:p>
                <a:endParaRPr lang="en-ID"/>
              </a:p>
            </p:txBody>
          </p:sp>
          <p:sp>
            <p:nvSpPr>
              <p:cNvPr id="219" name="Freeform: Shape 218">
                <a:extLst>
                  <a:ext uri="{FF2B5EF4-FFF2-40B4-BE49-F238E27FC236}">
                    <a16:creationId xmlns:a16="http://schemas.microsoft.com/office/drawing/2014/main" id="{71751BDD-B284-4FF5-A9F2-618B42648D18}"/>
                  </a:ext>
                </a:extLst>
              </p:cNvPr>
              <p:cNvSpPr/>
              <p:nvPr/>
            </p:nvSpPr>
            <p:spPr>
              <a:xfrm>
                <a:off x="4004977" y="6105014"/>
                <a:ext cx="26032" cy="53105"/>
              </a:xfrm>
              <a:custGeom>
                <a:avLst/>
                <a:gdLst>
                  <a:gd name="connsiteX0" fmla="*/ 19784 w 26032"/>
                  <a:gd name="connsiteY0" fmla="*/ 46858 h 53105"/>
                  <a:gd name="connsiteX1" fmla="*/ 22908 w 26032"/>
                  <a:gd name="connsiteY1" fmla="*/ 46858 h 53105"/>
                  <a:gd name="connsiteX2" fmla="*/ 24991 w 26032"/>
                  <a:gd name="connsiteY2" fmla="*/ 46858 h 53105"/>
                  <a:gd name="connsiteX3" fmla="*/ 24991 w 26032"/>
                  <a:gd name="connsiteY3" fmla="*/ 52064 h 53105"/>
                  <a:gd name="connsiteX4" fmla="*/ 21867 w 26032"/>
                  <a:gd name="connsiteY4" fmla="*/ 53106 h 53105"/>
                  <a:gd name="connsiteX5" fmla="*/ 18743 w 26032"/>
                  <a:gd name="connsiteY5" fmla="*/ 53106 h 53105"/>
                  <a:gd name="connsiteX6" fmla="*/ 6248 w 26032"/>
                  <a:gd name="connsiteY6" fmla="*/ 40610 h 53105"/>
                  <a:gd name="connsiteX7" fmla="*/ 6248 w 26032"/>
                  <a:gd name="connsiteY7" fmla="*/ 15619 h 53105"/>
                  <a:gd name="connsiteX8" fmla="*/ 0 w 26032"/>
                  <a:gd name="connsiteY8" fmla="*/ 15619 h 53105"/>
                  <a:gd name="connsiteX9" fmla="*/ 0 w 26032"/>
                  <a:gd name="connsiteY9" fmla="*/ 12496 h 53105"/>
                  <a:gd name="connsiteX10" fmla="*/ 6248 w 26032"/>
                  <a:gd name="connsiteY10" fmla="*/ 9372 h 53105"/>
                  <a:gd name="connsiteX11" fmla="*/ 9372 w 26032"/>
                  <a:gd name="connsiteY11" fmla="*/ 0 h 53105"/>
                  <a:gd name="connsiteX12" fmla="*/ 13537 w 26032"/>
                  <a:gd name="connsiteY12" fmla="*/ 0 h 53105"/>
                  <a:gd name="connsiteX13" fmla="*/ 13537 w 26032"/>
                  <a:gd name="connsiteY13" fmla="*/ 9372 h 53105"/>
                  <a:gd name="connsiteX14" fmla="*/ 26032 w 26032"/>
                  <a:gd name="connsiteY14" fmla="*/ 9372 h 53105"/>
                  <a:gd name="connsiteX15" fmla="*/ 26032 w 26032"/>
                  <a:gd name="connsiteY15" fmla="*/ 14578 h 53105"/>
                  <a:gd name="connsiteX16" fmla="*/ 13537 w 26032"/>
                  <a:gd name="connsiteY16" fmla="*/ 14578 h 53105"/>
                  <a:gd name="connsiteX17" fmla="*/ 13537 w 26032"/>
                  <a:gd name="connsiteY17" fmla="*/ 39569 h 53105"/>
                  <a:gd name="connsiteX18" fmla="*/ 15619 w 26032"/>
                  <a:gd name="connsiteY18" fmla="*/ 45816 h 53105"/>
                  <a:gd name="connsiteX19" fmla="*/ 19784 w 26032"/>
                  <a:gd name="connsiteY19" fmla="*/ 46858 h 53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32" h="53105">
                    <a:moveTo>
                      <a:pt x="19784" y="46858"/>
                    </a:moveTo>
                    <a:cubicBezTo>
                      <a:pt x="20826" y="46858"/>
                      <a:pt x="21867" y="46858"/>
                      <a:pt x="22908" y="46858"/>
                    </a:cubicBezTo>
                    <a:cubicBezTo>
                      <a:pt x="23950" y="46858"/>
                      <a:pt x="24991" y="46858"/>
                      <a:pt x="24991" y="46858"/>
                    </a:cubicBezTo>
                    <a:lnTo>
                      <a:pt x="24991" y="52064"/>
                    </a:lnTo>
                    <a:cubicBezTo>
                      <a:pt x="23950" y="52064"/>
                      <a:pt x="22908" y="53106"/>
                      <a:pt x="21867" y="53106"/>
                    </a:cubicBezTo>
                    <a:cubicBezTo>
                      <a:pt x="20826" y="53106"/>
                      <a:pt x="19784" y="53106"/>
                      <a:pt x="18743" y="53106"/>
                    </a:cubicBezTo>
                    <a:cubicBezTo>
                      <a:pt x="10413" y="53106"/>
                      <a:pt x="6248" y="48941"/>
                      <a:pt x="6248" y="40610"/>
                    </a:cubicBezTo>
                    <a:lnTo>
                      <a:pt x="6248" y="15619"/>
                    </a:lnTo>
                    <a:lnTo>
                      <a:pt x="0" y="15619"/>
                    </a:lnTo>
                    <a:lnTo>
                      <a:pt x="0" y="12496"/>
                    </a:lnTo>
                    <a:lnTo>
                      <a:pt x="6248" y="9372"/>
                    </a:lnTo>
                    <a:lnTo>
                      <a:pt x="9372" y="0"/>
                    </a:lnTo>
                    <a:lnTo>
                      <a:pt x="13537" y="0"/>
                    </a:lnTo>
                    <a:lnTo>
                      <a:pt x="13537" y="9372"/>
                    </a:lnTo>
                    <a:lnTo>
                      <a:pt x="26032" y="9372"/>
                    </a:lnTo>
                    <a:lnTo>
                      <a:pt x="26032" y="14578"/>
                    </a:lnTo>
                    <a:lnTo>
                      <a:pt x="13537" y="14578"/>
                    </a:lnTo>
                    <a:lnTo>
                      <a:pt x="13537" y="39569"/>
                    </a:lnTo>
                    <a:cubicBezTo>
                      <a:pt x="13537" y="41651"/>
                      <a:pt x="14578" y="43734"/>
                      <a:pt x="15619" y="45816"/>
                    </a:cubicBezTo>
                    <a:cubicBezTo>
                      <a:pt x="16661" y="47899"/>
                      <a:pt x="17702" y="46858"/>
                      <a:pt x="19784" y="46858"/>
                    </a:cubicBezTo>
                    <a:close/>
                  </a:path>
                </a:pathLst>
              </a:custGeom>
              <a:grpFill/>
              <a:ln w="10409" cap="flat">
                <a:noFill/>
                <a:prstDash val="solid"/>
                <a:miter/>
              </a:ln>
            </p:spPr>
            <p:txBody>
              <a:bodyPr rtlCol="0" anchor="ctr"/>
              <a:lstStyle/>
              <a:p>
                <a:endParaRPr lang="en-ID"/>
              </a:p>
            </p:txBody>
          </p:sp>
          <p:sp>
            <p:nvSpPr>
              <p:cNvPr id="220" name="Freeform: Shape 219">
                <a:extLst>
                  <a:ext uri="{FF2B5EF4-FFF2-40B4-BE49-F238E27FC236}">
                    <a16:creationId xmlns:a16="http://schemas.microsoft.com/office/drawing/2014/main" id="{D133F0D4-625F-456E-9159-FA578F0E9B5C}"/>
                  </a:ext>
                </a:extLst>
              </p:cNvPr>
              <p:cNvSpPr/>
              <p:nvPr/>
            </p:nvSpPr>
            <p:spPr>
              <a:xfrm>
                <a:off x="4060165" y="6099807"/>
                <a:ext cx="35403" cy="56229"/>
              </a:xfrm>
              <a:custGeom>
                <a:avLst/>
                <a:gdLst>
                  <a:gd name="connsiteX0" fmla="*/ 35404 w 35403"/>
                  <a:gd name="connsiteY0" fmla="*/ 16661 h 56229"/>
                  <a:gd name="connsiteX1" fmla="*/ 29156 w 35403"/>
                  <a:gd name="connsiteY1" fmla="*/ 30197 h 56229"/>
                  <a:gd name="connsiteX2" fmla="*/ 12495 w 35403"/>
                  <a:gd name="connsiteY2" fmla="*/ 34363 h 56229"/>
                  <a:gd name="connsiteX3" fmla="*/ 6248 w 35403"/>
                  <a:gd name="connsiteY3" fmla="*/ 34363 h 56229"/>
                  <a:gd name="connsiteX4" fmla="*/ 6248 w 35403"/>
                  <a:gd name="connsiteY4" fmla="*/ 56229 h 56229"/>
                  <a:gd name="connsiteX5" fmla="*/ 0 w 35403"/>
                  <a:gd name="connsiteY5" fmla="*/ 56229 h 56229"/>
                  <a:gd name="connsiteX6" fmla="*/ 0 w 35403"/>
                  <a:gd name="connsiteY6" fmla="*/ 0 h 56229"/>
                  <a:gd name="connsiteX7" fmla="*/ 14578 w 35403"/>
                  <a:gd name="connsiteY7" fmla="*/ 0 h 56229"/>
                  <a:gd name="connsiteX8" fmla="*/ 35404 w 35403"/>
                  <a:gd name="connsiteY8" fmla="*/ 16661 h 56229"/>
                  <a:gd name="connsiteX9" fmla="*/ 6248 w 35403"/>
                  <a:gd name="connsiteY9" fmla="*/ 28115 h 56229"/>
                  <a:gd name="connsiteX10" fmla="*/ 12495 w 35403"/>
                  <a:gd name="connsiteY10" fmla="*/ 28115 h 56229"/>
                  <a:gd name="connsiteX11" fmla="*/ 24991 w 35403"/>
                  <a:gd name="connsiteY11" fmla="*/ 24991 h 56229"/>
                  <a:gd name="connsiteX12" fmla="*/ 29156 w 35403"/>
                  <a:gd name="connsiteY12" fmla="*/ 15619 h 56229"/>
                  <a:gd name="connsiteX13" fmla="*/ 26032 w 35403"/>
                  <a:gd name="connsiteY13" fmla="*/ 7289 h 56229"/>
                  <a:gd name="connsiteX14" fmla="*/ 14578 w 35403"/>
                  <a:gd name="connsiteY14" fmla="*/ 4165 h 56229"/>
                  <a:gd name="connsiteX15" fmla="*/ 7289 w 35403"/>
                  <a:gd name="connsiteY15" fmla="*/ 4165 h 56229"/>
                  <a:gd name="connsiteX16" fmla="*/ 7289 w 35403"/>
                  <a:gd name="connsiteY16" fmla="*/ 28115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403" h="56229">
                    <a:moveTo>
                      <a:pt x="35404" y="16661"/>
                    </a:moveTo>
                    <a:cubicBezTo>
                      <a:pt x="35404" y="21867"/>
                      <a:pt x="33321" y="27073"/>
                      <a:pt x="29156" y="30197"/>
                    </a:cubicBezTo>
                    <a:cubicBezTo>
                      <a:pt x="24991" y="33321"/>
                      <a:pt x="19784" y="34363"/>
                      <a:pt x="12495" y="34363"/>
                    </a:cubicBezTo>
                    <a:lnTo>
                      <a:pt x="6248" y="34363"/>
                    </a:lnTo>
                    <a:lnTo>
                      <a:pt x="6248" y="56229"/>
                    </a:lnTo>
                    <a:lnTo>
                      <a:pt x="0" y="56229"/>
                    </a:lnTo>
                    <a:lnTo>
                      <a:pt x="0" y="0"/>
                    </a:lnTo>
                    <a:lnTo>
                      <a:pt x="14578" y="0"/>
                    </a:lnTo>
                    <a:cubicBezTo>
                      <a:pt x="28115" y="0"/>
                      <a:pt x="35404" y="5206"/>
                      <a:pt x="35404" y="16661"/>
                    </a:cubicBezTo>
                    <a:close/>
                    <a:moveTo>
                      <a:pt x="6248" y="28115"/>
                    </a:moveTo>
                    <a:lnTo>
                      <a:pt x="12495" y="28115"/>
                    </a:lnTo>
                    <a:cubicBezTo>
                      <a:pt x="18743" y="28115"/>
                      <a:pt x="22908" y="27073"/>
                      <a:pt x="24991" y="24991"/>
                    </a:cubicBezTo>
                    <a:cubicBezTo>
                      <a:pt x="27073" y="22908"/>
                      <a:pt x="29156" y="19784"/>
                      <a:pt x="29156" y="15619"/>
                    </a:cubicBezTo>
                    <a:cubicBezTo>
                      <a:pt x="29156" y="11454"/>
                      <a:pt x="28115" y="9372"/>
                      <a:pt x="26032" y="7289"/>
                    </a:cubicBezTo>
                    <a:cubicBezTo>
                      <a:pt x="23950" y="5206"/>
                      <a:pt x="19784" y="4165"/>
                      <a:pt x="14578" y="4165"/>
                    </a:cubicBezTo>
                    <a:lnTo>
                      <a:pt x="7289" y="4165"/>
                    </a:lnTo>
                    <a:lnTo>
                      <a:pt x="7289" y="28115"/>
                    </a:lnTo>
                    <a:close/>
                  </a:path>
                </a:pathLst>
              </a:custGeom>
              <a:grpFill/>
              <a:ln w="10409" cap="flat">
                <a:noFill/>
                <a:prstDash val="solid"/>
                <a:miter/>
              </a:ln>
            </p:spPr>
            <p:txBody>
              <a:bodyPr rtlCol="0" anchor="ctr"/>
              <a:lstStyle/>
              <a:p>
                <a:endParaRPr lang="en-ID"/>
              </a:p>
            </p:txBody>
          </p:sp>
          <p:sp>
            <p:nvSpPr>
              <p:cNvPr id="221" name="Freeform: Shape 220">
                <a:extLst>
                  <a:ext uri="{FF2B5EF4-FFF2-40B4-BE49-F238E27FC236}">
                    <a16:creationId xmlns:a16="http://schemas.microsoft.com/office/drawing/2014/main" id="{C0B37B10-6012-403F-BDB8-8A24BD2F2C18}"/>
                  </a:ext>
                </a:extLst>
              </p:cNvPr>
              <p:cNvSpPr/>
              <p:nvPr/>
            </p:nvSpPr>
            <p:spPr>
              <a:xfrm>
                <a:off x="4105982" y="6113344"/>
                <a:ext cx="23949" cy="42692"/>
              </a:xfrm>
              <a:custGeom>
                <a:avLst/>
                <a:gdLst>
                  <a:gd name="connsiteX0" fmla="*/ 18743 w 23949"/>
                  <a:gd name="connsiteY0" fmla="*/ 0 h 42692"/>
                  <a:gd name="connsiteX1" fmla="*/ 23950 w 23949"/>
                  <a:gd name="connsiteY1" fmla="*/ 0 h 42692"/>
                  <a:gd name="connsiteX2" fmla="*/ 22908 w 23949"/>
                  <a:gd name="connsiteY2" fmla="*/ 6247 h 42692"/>
                  <a:gd name="connsiteX3" fmla="*/ 18743 w 23949"/>
                  <a:gd name="connsiteY3" fmla="*/ 5206 h 42692"/>
                  <a:gd name="connsiteX4" fmla="*/ 10413 w 23949"/>
                  <a:gd name="connsiteY4" fmla="*/ 9372 h 42692"/>
                  <a:gd name="connsiteX5" fmla="*/ 7289 w 23949"/>
                  <a:gd name="connsiteY5" fmla="*/ 19784 h 42692"/>
                  <a:gd name="connsiteX6" fmla="*/ 7289 w 23949"/>
                  <a:gd name="connsiteY6" fmla="*/ 42692 h 42692"/>
                  <a:gd name="connsiteX7" fmla="*/ 0 w 23949"/>
                  <a:gd name="connsiteY7" fmla="*/ 42692 h 42692"/>
                  <a:gd name="connsiteX8" fmla="*/ 0 w 23949"/>
                  <a:gd name="connsiteY8" fmla="*/ 1041 h 42692"/>
                  <a:gd name="connsiteX9" fmla="*/ 5206 w 23949"/>
                  <a:gd name="connsiteY9" fmla="*/ 1041 h 42692"/>
                  <a:gd name="connsiteX10" fmla="*/ 6248 w 23949"/>
                  <a:gd name="connsiteY10" fmla="*/ 8330 h 42692"/>
                  <a:gd name="connsiteX11" fmla="*/ 6248 w 23949"/>
                  <a:gd name="connsiteY11" fmla="*/ 8330 h 42692"/>
                  <a:gd name="connsiteX12" fmla="*/ 11454 w 23949"/>
                  <a:gd name="connsiteY12" fmla="*/ 2082 h 42692"/>
                  <a:gd name="connsiteX13" fmla="*/ 18743 w 23949"/>
                  <a:gd name="connsiteY13" fmla="*/ 0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949" h="42692">
                    <a:moveTo>
                      <a:pt x="18743" y="0"/>
                    </a:moveTo>
                    <a:cubicBezTo>
                      <a:pt x="20826" y="0"/>
                      <a:pt x="21867" y="0"/>
                      <a:pt x="23950" y="0"/>
                    </a:cubicBezTo>
                    <a:lnTo>
                      <a:pt x="22908" y="6247"/>
                    </a:lnTo>
                    <a:cubicBezTo>
                      <a:pt x="20826" y="6247"/>
                      <a:pt x="19784" y="5206"/>
                      <a:pt x="18743" y="5206"/>
                    </a:cubicBezTo>
                    <a:cubicBezTo>
                      <a:pt x="15619" y="5206"/>
                      <a:pt x="12495" y="6247"/>
                      <a:pt x="10413" y="9372"/>
                    </a:cubicBezTo>
                    <a:cubicBezTo>
                      <a:pt x="8330" y="12495"/>
                      <a:pt x="7289" y="15619"/>
                      <a:pt x="7289" y="19784"/>
                    </a:cubicBezTo>
                    <a:lnTo>
                      <a:pt x="7289" y="42692"/>
                    </a:lnTo>
                    <a:lnTo>
                      <a:pt x="0" y="42692"/>
                    </a:lnTo>
                    <a:lnTo>
                      <a:pt x="0" y="1041"/>
                    </a:lnTo>
                    <a:lnTo>
                      <a:pt x="5206" y="1041"/>
                    </a:lnTo>
                    <a:lnTo>
                      <a:pt x="6248" y="8330"/>
                    </a:lnTo>
                    <a:lnTo>
                      <a:pt x="6248" y="8330"/>
                    </a:lnTo>
                    <a:cubicBezTo>
                      <a:pt x="7289" y="5206"/>
                      <a:pt x="9372" y="3124"/>
                      <a:pt x="11454" y="2082"/>
                    </a:cubicBezTo>
                    <a:cubicBezTo>
                      <a:pt x="13537" y="1041"/>
                      <a:pt x="16661" y="0"/>
                      <a:pt x="18743" y="0"/>
                    </a:cubicBezTo>
                    <a:close/>
                  </a:path>
                </a:pathLst>
              </a:custGeom>
              <a:grpFill/>
              <a:ln w="10409" cap="flat">
                <a:noFill/>
                <a:prstDash val="solid"/>
                <a:miter/>
              </a:ln>
            </p:spPr>
            <p:txBody>
              <a:bodyPr rtlCol="0" anchor="ctr"/>
              <a:lstStyle/>
              <a:p>
                <a:endParaRPr lang="en-ID"/>
              </a:p>
            </p:txBody>
          </p:sp>
          <p:sp>
            <p:nvSpPr>
              <p:cNvPr id="222" name="Freeform: Shape 221">
                <a:extLst>
                  <a:ext uri="{FF2B5EF4-FFF2-40B4-BE49-F238E27FC236}">
                    <a16:creationId xmlns:a16="http://schemas.microsoft.com/office/drawing/2014/main" id="{DB635FFA-EE9E-4A9C-A132-006C6BAD46A1}"/>
                  </a:ext>
                </a:extLst>
              </p:cNvPr>
              <p:cNvSpPr/>
              <p:nvPr/>
            </p:nvSpPr>
            <p:spPr>
              <a:xfrm>
                <a:off x="4136179" y="6114385"/>
                <a:ext cx="35403" cy="42692"/>
              </a:xfrm>
              <a:custGeom>
                <a:avLst/>
                <a:gdLst>
                  <a:gd name="connsiteX0" fmla="*/ 19784 w 35403"/>
                  <a:gd name="connsiteY0" fmla="*/ 42693 h 42692"/>
                  <a:gd name="connsiteX1" fmla="*/ 5206 w 35403"/>
                  <a:gd name="connsiteY1" fmla="*/ 37486 h 42692"/>
                  <a:gd name="connsiteX2" fmla="*/ 0 w 35403"/>
                  <a:gd name="connsiteY2" fmla="*/ 21867 h 42692"/>
                  <a:gd name="connsiteX3" fmla="*/ 5206 w 35403"/>
                  <a:gd name="connsiteY3" fmla="*/ 6248 h 42692"/>
                  <a:gd name="connsiteX4" fmla="*/ 18743 w 35403"/>
                  <a:gd name="connsiteY4" fmla="*/ 0 h 42692"/>
                  <a:gd name="connsiteX5" fmla="*/ 31239 w 35403"/>
                  <a:gd name="connsiteY5" fmla="*/ 5206 h 42692"/>
                  <a:gd name="connsiteX6" fmla="*/ 35404 w 35403"/>
                  <a:gd name="connsiteY6" fmla="*/ 18743 h 42692"/>
                  <a:gd name="connsiteX7" fmla="*/ 35404 w 35403"/>
                  <a:gd name="connsiteY7" fmla="*/ 22908 h 42692"/>
                  <a:gd name="connsiteX8" fmla="*/ 6248 w 35403"/>
                  <a:gd name="connsiteY8" fmla="*/ 22908 h 42692"/>
                  <a:gd name="connsiteX9" fmla="*/ 10413 w 35403"/>
                  <a:gd name="connsiteY9" fmla="*/ 34363 h 42692"/>
                  <a:gd name="connsiteX10" fmla="*/ 20826 w 35403"/>
                  <a:gd name="connsiteY10" fmla="*/ 38528 h 42692"/>
                  <a:gd name="connsiteX11" fmla="*/ 34362 w 35403"/>
                  <a:gd name="connsiteY11" fmla="*/ 35404 h 42692"/>
                  <a:gd name="connsiteX12" fmla="*/ 34362 w 35403"/>
                  <a:gd name="connsiteY12" fmla="*/ 40610 h 42692"/>
                  <a:gd name="connsiteX13" fmla="*/ 28115 w 35403"/>
                  <a:gd name="connsiteY13" fmla="*/ 42693 h 42692"/>
                  <a:gd name="connsiteX14" fmla="*/ 19784 w 35403"/>
                  <a:gd name="connsiteY14" fmla="*/ 42693 h 42692"/>
                  <a:gd name="connsiteX15" fmla="*/ 17702 w 35403"/>
                  <a:gd name="connsiteY15" fmla="*/ 4165 h 42692"/>
                  <a:gd name="connsiteX16" fmla="*/ 9372 w 35403"/>
                  <a:gd name="connsiteY16" fmla="*/ 7289 h 42692"/>
                  <a:gd name="connsiteX17" fmla="*/ 6248 w 35403"/>
                  <a:gd name="connsiteY17" fmla="*/ 16661 h 42692"/>
                  <a:gd name="connsiteX18" fmla="*/ 28115 w 35403"/>
                  <a:gd name="connsiteY18" fmla="*/ 16661 h 42692"/>
                  <a:gd name="connsiteX19" fmla="*/ 24991 w 35403"/>
                  <a:gd name="connsiteY19" fmla="*/ 7289 h 42692"/>
                  <a:gd name="connsiteX20" fmla="*/ 17702 w 35403"/>
                  <a:gd name="connsiteY20" fmla="*/ 4165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03" h="42692">
                    <a:moveTo>
                      <a:pt x="19784" y="42693"/>
                    </a:moveTo>
                    <a:cubicBezTo>
                      <a:pt x="13537" y="42693"/>
                      <a:pt x="8330" y="40610"/>
                      <a:pt x="5206" y="37486"/>
                    </a:cubicBezTo>
                    <a:cubicBezTo>
                      <a:pt x="2083" y="33321"/>
                      <a:pt x="0" y="28115"/>
                      <a:pt x="0" y="21867"/>
                    </a:cubicBezTo>
                    <a:cubicBezTo>
                      <a:pt x="0" y="15619"/>
                      <a:pt x="2083" y="9372"/>
                      <a:pt x="5206" y="6248"/>
                    </a:cubicBezTo>
                    <a:cubicBezTo>
                      <a:pt x="8330" y="2083"/>
                      <a:pt x="12495" y="0"/>
                      <a:pt x="18743" y="0"/>
                    </a:cubicBezTo>
                    <a:cubicBezTo>
                      <a:pt x="23950" y="0"/>
                      <a:pt x="28115" y="2083"/>
                      <a:pt x="31239" y="5206"/>
                    </a:cubicBezTo>
                    <a:cubicBezTo>
                      <a:pt x="34362" y="8330"/>
                      <a:pt x="35404" y="13537"/>
                      <a:pt x="35404" y="18743"/>
                    </a:cubicBezTo>
                    <a:lnTo>
                      <a:pt x="35404" y="22908"/>
                    </a:lnTo>
                    <a:lnTo>
                      <a:pt x="6248" y="22908"/>
                    </a:lnTo>
                    <a:cubicBezTo>
                      <a:pt x="6248" y="28115"/>
                      <a:pt x="7289" y="31239"/>
                      <a:pt x="10413" y="34363"/>
                    </a:cubicBezTo>
                    <a:cubicBezTo>
                      <a:pt x="12495" y="36445"/>
                      <a:pt x="15619" y="38528"/>
                      <a:pt x="20826" y="38528"/>
                    </a:cubicBezTo>
                    <a:cubicBezTo>
                      <a:pt x="24991" y="38528"/>
                      <a:pt x="30197" y="37486"/>
                      <a:pt x="34362" y="35404"/>
                    </a:cubicBezTo>
                    <a:lnTo>
                      <a:pt x="34362" y="40610"/>
                    </a:lnTo>
                    <a:cubicBezTo>
                      <a:pt x="32280" y="41651"/>
                      <a:pt x="30197" y="42693"/>
                      <a:pt x="28115" y="42693"/>
                    </a:cubicBezTo>
                    <a:cubicBezTo>
                      <a:pt x="24991" y="41651"/>
                      <a:pt x="21867" y="42693"/>
                      <a:pt x="19784" y="42693"/>
                    </a:cubicBezTo>
                    <a:close/>
                    <a:moveTo>
                      <a:pt x="17702" y="4165"/>
                    </a:moveTo>
                    <a:cubicBezTo>
                      <a:pt x="14578" y="4165"/>
                      <a:pt x="11454" y="5206"/>
                      <a:pt x="9372" y="7289"/>
                    </a:cubicBezTo>
                    <a:cubicBezTo>
                      <a:pt x="7289" y="9372"/>
                      <a:pt x="6248" y="12496"/>
                      <a:pt x="6248" y="16661"/>
                    </a:cubicBezTo>
                    <a:lnTo>
                      <a:pt x="28115" y="16661"/>
                    </a:lnTo>
                    <a:cubicBezTo>
                      <a:pt x="28115" y="12496"/>
                      <a:pt x="27073" y="9372"/>
                      <a:pt x="24991" y="7289"/>
                    </a:cubicBezTo>
                    <a:cubicBezTo>
                      <a:pt x="23950" y="5206"/>
                      <a:pt x="20826" y="4165"/>
                      <a:pt x="17702" y="4165"/>
                    </a:cubicBezTo>
                    <a:close/>
                  </a:path>
                </a:pathLst>
              </a:custGeom>
              <a:grpFill/>
              <a:ln w="10409" cap="flat">
                <a:noFill/>
                <a:prstDash val="solid"/>
                <a:miter/>
              </a:ln>
            </p:spPr>
            <p:txBody>
              <a:bodyPr rtlCol="0" anchor="ctr"/>
              <a:lstStyle/>
              <a:p>
                <a:endParaRPr lang="en-ID"/>
              </a:p>
            </p:txBody>
          </p:sp>
          <p:sp>
            <p:nvSpPr>
              <p:cNvPr id="223" name="Freeform: Shape 222">
                <a:extLst>
                  <a:ext uri="{FF2B5EF4-FFF2-40B4-BE49-F238E27FC236}">
                    <a16:creationId xmlns:a16="http://schemas.microsoft.com/office/drawing/2014/main" id="{A616E545-2F7E-42F5-B095-E4286F7CA6DB}"/>
                  </a:ext>
                </a:extLst>
              </p:cNvPr>
              <p:cNvSpPr/>
              <p:nvPr/>
            </p:nvSpPr>
            <p:spPr>
              <a:xfrm>
                <a:off x="4178872" y="6110220"/>
                <a:ext cx="30197" cy="46857"/>
              </a:xfrm>
              <a:custGeom>
                <a:avLst/>
                <a:gdLst>
                  <a:gd name="connsiteX0" fmla="*/ 30197 w 30197"/>
                  <a:gd name="connsiteY0" fmla="*/ 34363 h 46857"/>
                  <a:gd name="connsiteX1" fmla="*/ 26032 w 30197"/>
                  <a:gd name="connsiteY1" fmla="*/ 43734 h 46857"/>
                  <a:gd name="connsiteX2" fmla="*/ 13537 w 30197"/>
                  <a:gd name="connsiteY2" fmla="*/ 46858 h 46857"/>
                  <a:gd name="connsiteX3" fmla="*/ 1041 w 30197"/>
                  <a:gd name="connsiteY3" fmla="*/ 43734 h 46857"/>
                  <a:gd name="connsiteX4" fmla="*/ 1041 w 30197"/>
                  <a:gd name="connsiteY4" fmla="*/ 37486 h 46857"/>
                  <a:gd name="connsiteX5" fmla="*/ 7289 w 30197"/>
                  <a:gd name="connsiteY5" fmla="*/ 39569 h 46857"/>
                  <a:gd name="connsiteX6" fmla="*/ 13537 w 30197"/>
                  <a:gd name="connsiteY6" fmla="*/ 40610 h 46857"/>
                  <a:gd name="connsiteX7" fmla="*/ 20826 w 30197"/>
                  <a:gd name="connsiteY7" fmla="*/ 38528 h 46857"/>
                  <a:gd name="connsiteX8" fmla="*/ 23950 w 30197"/>
                  <a:gd name="connsiteY8" fmla="*/ 33321 h 46857"/>
                  <a:gd name="connsiteX9" fmla="*/ 21867 w 30197"/>
                  <a:gd name="connsiteY9" fmla="*/ 29156 h 46857"/>
                  <a:gd name="connsiteX10" fmla="*/ 13537 w 30197"/>
                  <a:gd name="connsiteY10" fmla="*/ 24991 h 46857"/>
                  <a:gd name="connsiteX11" fmla="*/ 5206 w 30197"/>
                  <a:gd name="connsiteY11" fmla="*/ 20826 h 46857"/>
                  <a:gd name="connsiteX12" fmla="*/ 1041 w 30197"/>
                  <a:gd name="connsiteY12" fmla="*/ 16661 h 46857"/>
                  <a:gd name="connsiteX13" fmla="*/ 0 w 30197"/>
                  <a:gd name="connsiteY13" fmla="*/ 11454 h 46857"/>
                  <a:gd name="connsiteX14" fmla="*/ 4165 w 30197"/>
                  <a:gd name="connsiteY14" fmla="*/ 3124 h 46857"/>
                  <a:gd name="connsiteX15" fmla="*/ 15619 w 30197"/>
                  <a:gd name="connsiteY15" fmla="*/ 0 h 46857"/>
                  <a:gd name="connsiteX16" fmla="*/ 29156 w 30197"/>
                  <a:gd name="connsiteY16" fmla="*/ 3124 h 46857"/>
                  <a:gd name="connsiteX17" fmla="*/ 27073 w 30197"/>
                  <a:gd name="connsiteY17" fmla="*/ 8330 h 46857"/>
                  <a:gd name="connsiteX18" fmla="*/ 15619 w 30197"/>
                  <a:gd name="connsiteY18" fmla="*/ 6248 h 46857"/>
                  <a:gd name="connsiteX19" fmla="*/ 8330 w 30197"/>
                  <a:gd name="connsiteY19" fmla="*/ 7289 h 46857"/>
                  <a:gd name="connsiteX20" fmla="*/ 6248 w 30197"/>
                  <a:gd name="connsiteY20" fmla="*/ 11454 h 46857"/>
                  <a:gd name="connsiteX21" fmla="*/ 7289 w 30197"/>
                  <a:gd name="connsiteY21" fmla="*/ 14578 h 46857"/>
                  <a:gd name="connsiteX22" fmla="*/ 10413 w 30197"/>
                  <a:gd name="connsiteY22" fmla="*/ 16661 h 46857"/>
                  <a:gd name="connsiteX23" fmla="*/ 17702 w 30197"/>
                  <a:gd name="connsiteY23" fmla="*/ 19784 h 46857"/>
                  <a:gd name="connsiteX24" fmla="*/ 28115 w 30197"/>
                  <a:gd name="connsiteY24" fmla="*/ 24991 h 46857"/>
                  <a:gd name="connsiteX25" fmla="*/ 30197 w 30197"/>
                  <a:gd name="connsiteY25" fmla="*/ 34363 h 4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197" h="46857">
                    <a:moveTo>
                      <a:pt x="30197" y="34363"/>
                    </a:moveTo>
                    <a:cubicBezTo>
                      <a:pt x="30197" y="38528"/>
                      <a:pt x="29156" y="41651"/>
                      <a:pt x="26032" y="43734"/>
                    </a:cubicBezTo>
                    <a:cubicBezTo>
                      <a:pt x="22908" y="45816"/>
                      <a:pt x="18743" y="46858"/>
                      <a:pt x="13537" y="46858"/>
                    </a:cubicBezTo>
                    <a:cubicBezTo>
                      <a:pt x="8330" y="46858"/>
                      <a:pt x="4165" y="45816"/>
                      <a:pt x="1041" y="43734"/>
                    </a:cubicBezTo>
                    <a:lnTo>
                      <a:pt x="1041" y="37486"/>
                    </a:lnTo>
                    <a:cubicBezTo>
                      <a:pt x="3124" y="38528"/>
                      <a:pt x="5206" y="39569"/>
                      <a:pt x="7289" y="39569"/>
                    </a:cubicBezTo>
                    <a:cubicBezTo>
                      <a:pt x="9372" y="40610"/>
                      <a:pt x="11454" y="40610"/>
                      <a:pt x="13537" y="40610"/>
                    </a:cubicBezTo>
                    <a:cubicBezTo>
                      <a:pt x="16661" y="40610"/>
                      <a:pt x="19784" y="39569"/>
                      <a:pt x="20826" y="38528"/>
                    </a:cubicBezTo>
                    <a:cubicBezTo>
                      <a:pt x="22908" y="37486"/>
                      <a:pt x="23950" y="35404"/>
                      <a:pt x="23950" y="33321"/>
                    </a:cubicBezTo>
                    <a:cubicBezTo>
                      <a:pt x="23950" y="31239"/>
                      <a:pt x="22908" y="30197"/>
                      <a:pt x="21867" y="29156"/>
                    </a:cubicBezTo>
                    <a:cubicBezTo>
                      <a:pt x="20826" y="28115"/>
                      <a:pt x="17702" y="27073"/>
                      <a:pt x="13537" y="24991"/>
                    </a:cubicBezTo>
                    <a:cubicBezTo>
                      <a:pt x="9372" y="23950"/>
                      <a:pt x="7289" y="21867"/>
                      <a:pt x="5206" y="20826"/>
                    </a:cubicBezTo>
                    <a:cubicBezTo>
                      <a:pt x="3124" y="19784"/>
                      <a:pt x="2083" y="18743"/>
                      <a:pt x="1041" y="16661"/>
                    </a:cubicBezTo>
                    <a:cubicBezTo>
                      <a:pt x="0" y="15619"/>
                      <a:pt x="0" y="13537"/>
                      <a:pt x="0" y="11454"/>
                    </a:cubicBezTo>
                    <a:cubicBezTo>
                      <a:pt x="0" y="8330"/>
                      <a:pt x="1041" y="5206"/>
                      <a:pt x="4165" y="3124"/>
                    </a:cubicBezTo>
                    <a:cubicBezTo>
                      <a:pt x="7289" y="1041"/>
                      <a:pt x="10413" y="0"/>
                      <a:pt x="15619" y="0"/>
                    </a:cubicBezTo>
                    <a:cubicBezTo>
                      <a:pt x="19784" y="0"/>
                      <a:pt x="24991" y="1041"/>
                      <a:pt x="29156" y="3124"/>
                    </a:cubicBezTo>
                    <a:lnTo>
                      <a:pt x="27073" y="8330"/>
                    </a:lnTo>
                    <a:cubicBezTo>
                      <a:pt x="22908" y="6248"/>
                      <a:pt x="18743" y="6248"/>
                      <a:pt x="15619" y="6248"/>
                    </a:cubicBezTo>
                    <a:cubicBezTo>
                      <a:pt x="12495" y="6248"/>
                      <a:pt x="10413" y="6248"/>
                      <a:pt x="8330" y="7289"/>
                    </a:cubicBezTo>
                    <a:cubicBezTo>
                      <a:pt x="6248" y="8330"/>
                      <a:pt x="6248" y="9372"/>
                      <a:pt x="6248" y="11454"/>
                    </a:cubicBezTo>
                    <a:cubicBezTo>
                      <a:pt x="6248" y="12496"/>
                      <a:pt x="6248" y="13537"/>
                      <a:pt x="7289" y="14578"/>
                    </a:cubicBezTo>
                    <a:cubicBezTo>
                      <a:pt x="8330" y="15619"/>
                      <a:pt x="8330" y="15619"/>
                      <a:pt x="10413" y="16661"/>
                    </a:cubicBezTo>
                    <a:cubicBezTo>
                      <a:pt x="11454" y="17702"/>
                      <a:pt x="14578" y="18743"/>
                      <a:pt x="17702" y="19784"/>
                    </a:cubicBezTo>
                    <a:cubicBezTo>
                      <a:pt x="22908" y="21867"/>
                      <a:pt x="26032" y="22908"/>
                      <a:pt x="28115" y="24991"/>
                    </a:cubicBezTo>
                    <a:cubicBezTo>
                      <a:pt x="29156" y="29156"/>
                      <a:pt x="30197" y="31239"/>
                      <a:pt x="30197" y="34363"/>
                    </a:cubicBezTo>
                    <a:close/>
                  </a:path>
                </a:pathLst>
              </a:custGeom>
              <a:grpFill/>
              <a:ln w="10409" cap="flat">
                <a:noFill/>
                <a:prstDash val="solid"/>
                <a:miter/>
              </a:ln>
            </p:spPr>
            <p:txBody>
              <a:bodyPr rtlCol="0" anchor="ctr"/>
              <a:lstStyle/>
              <a:p>
                <a:endParaRPr lang="en-ID"/>
              </a:p>
            </p:txBody>
          </p:sp>
          <p:sp>
            <p:nvSpPr>
              <p:cNvPr id="224" name="Freeform: Shape 223">
                <a:extLst>
                  <a:ext uri="{FF2B5EF4-FFF2-40B4-BE49-F238E27FC236}">
                    <a16:creationId xmlns:a16="http://schemas.microsoft.com/office/drawing/2014/main" id="{6EAD5A86-C7B1-4C0C-B4C3-0D6C906F7932}"/>
                  </a:ext>
                </a:extLst>
              </p:cNvPr>
              <p:cNvSpPr/>
              <p:nvPr/>
            </p:nvSpPr>
            <p:spPr>
              <a:xfrm>
                <a:off x="4217399" y="6114385"/>
                <a:ext cx="35403" cy="42692"/>
              </a:xfrm>
              <a:custGeom>
                <a:avLst/>
                <a:gdLst>
                  <a:gd name="connsiteX0" fmla="*/ 19784 w 35403"/>
                  <a:gd name="connsiteY0" fmla="*/ 42693 h 42692"/>
                  <a:gd name="connsiteX1" fmla="*/ 5206 w 35403"/>
                  <a:gd name="connsiteY1" fmla="*/ 37486 h 42692"/>
                  <a:gd name="connsiteX2" fmla="*/ 0 w 35403"/>
                  <a:gd name="connsiteY2" fmla="*/ 21867 h 42692"/>
                  <a:gd name="connsiteX3" fmla="*/ 5206 w 35403"/>
                  <a:gd name="connsiteY3" fmla="*/ 6248 h 42692"/>
                  <a:gd name="connsiteX4" fmla="*/ 18743 w 35403"/>
                  <a:gd name="connsiteY4" fmla="*/ 0 h 42692"/>
                  <a:gd name="connsiteX5" fmla="*/ 31239 w 35403"/>
                  <a:gd name="connsiteY5" fmla="*/ 5206 h 42692"/>
                  <a:gd name="connsiteX6" fmla="*/ 35404 w 35403"/>
                  <a:gd name="connsiteY6" fmla="*/ 18743 h 42692"/>
                  <a:gd name="connsiteX7" fmla="*/ 35404 w 35403"/>
                  <a:gd name="connsiteY7" fmla="*/ 22908 h 42692"/>
                  <a:gd name="connsiteX8" fmla="*/ 6248 w 35403"/>
                  <a:gd name="connsiteY8" fmla="*/ 22908 h 42692"/>
                  <a:gd name="connsiteX9" fmla="*/ 10413 w 35403"/>
                  <a:gd name="connsiteY9" fmla="*/ 34363 h 42692"/>
                  <a:gd name="connsiteX10" fmla="*/ 20826 w 35403"/>
                  <a:gd name="connsiteY10" fmla="*/ 38528 h 42692"/>
                  <a:gd name="connsiteX11" fmla="*/ 34362 w 35403"/>
                  <a:gd name="connsiteY11" fmla="*/ 35404 h 42692"/>
                  <a:gd name="connsiteX12" fmla="*/ 34362 w 35403"/>
                  <a:gd name="connsiteY12" fmla="*/ 40610 h 42692"/>
                  <a:gd name="connsiteX13" fmla="*/ 28115 w 35403"/>
                  <a:gd name="connsiteY13" fmla="*/ 42693 h 42692"/>
                  <a:gd name="connsiteX14" fmla="*/ 19784 w 35403"/>
                  <a:gd name="connsiteY14" fmla="*/ 42693 h 42692"/>
                  <a:gd name="connsiteX15" fmla="*/ 17702 w 35403"/>
                  <a:gd name="connsiteY15" fmla="*/ 4165 h 42692"/>
                  <a:gd name="connsiteX16" fmla="*/ 9372 w 35403"/>
                  <a:gd name="connsiteY16" fmla="*/ 7289 h 42692"/>
                  <a:gd name="connsiteX17" fmla="*/ 6248 w 35403"/>
                  <a:gd name="connsiteY17" fmla="*/ 16661 h 42692"/>
                  <a:gd name="connsiteX18" fmla="*/ 28115 w 35403"/>
                  <a:gd name="connsiteY18" fmla="*/ 16661 h 42692"/>
                  <a:gd name="connsiteX19" fmla="*/ 24991 w 35403"/>
                  <a:gd name="connsiteY19" fmla="*/ 7289 h 42692"/>
                  <a:gd name="connsiteX20" fmla="*/ 17702 w 35403"/>
                  <a:gd name="connsiteY20" fmla="*/ 4165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03" h="42692">
                    <a:moveTo>
                      <a:pt x="19784" y="42693"/>
                    </a:moveTo>
                    <a:cubicBezTo>
                      <a:pt x="13537" y="42693"/>
                      <a:pt x="8330" y="40610"/>
                      <a:pt x="5206" y="37486"/>
                    </a:cubicBezTo>
                    <a:cubicBezTo>
                      <a:pt x="2083" y="33321"/>
                      <a:pt x="0" y="28115"/>
                      <a:pt x="0" y="21867"/>
                    </a:cubicBezTo>
                    <a:cubicBezTo>
                      <a:pt x="0" y="15619"/>
                      <a:pt x="2083" y="9372"/>
                      <a:pt x="5206" y="6248"/>
                    </a:cubicBezTo>
                    <a:cubicBezTo>
                      <a:pt x="8330" y="2083"/>
                      <a:pt x="12495" y="0"/>
                      <a:pt x="18743" y="0"/>
                    </a:cubicBezTo>
                    <a:cubicBezTo>
                      <a:pt x="23950" y="0"/>
                      <a:pt x="28115" y="2083"/>
                      <a:pt x="31239" y="5206"/>
                    </a:cubicBezTo>
                    <a:cubicBezTo>
                      <a:pt x="34362" y="8330"/>
                      <a:pt x="35404" y="13537"/>
                      <a:pt x="35404" y="18743"/>
                    </a:cubicBezTo>
                    <a:lnTo>
                      <a:pt x="35404" y="22908"/>
                    </a:lnTo>
                    <a:lnTo>
                      <a:pt x="6248" y="22908"/>
                    </a:lnTo>
                    <a:cubicBezTo>
                      <a:pt x="6248" y="28115"/>
                      <a:pt x="7289" y="31239"/>
                      <a:pt x="10413" y="34363"/>
                    </a:cubicBezTo>
                    <a:cubicBezTo>
                      <a:pt x="12495" y="36445"/>
                      <a:pt x="15619" y="38528"/>
                      <a:pt x="20826" y="38528"/>
                    </a:cubicBezTo>
                    <a:cubicBezTo>
                      <a:pt x="24991" y="38528"/>
                      <a:pt x="30197" y="37486"/>
                      <a:pt x="34362" y="35404"/>
                    </a:cubicBezTo>
                    <a:lnTo>
                      <a:pt x="34362" y="40610"/>
                    </a:lnTo>
                    <a:cubicBezTo>
                      <a:pt x="32280" y="41651"/>
                      <a:pt x="30197" y="42693"/>
                      <a:pt x="28115" y="42693"/>
                    </a:cubicBezTo>
                    <a:cubicBezTo>
                      <a:pt x="24991" y="41651"/>
                      <a:pt x="21867" y="42693"/>
                      <a:pt x="19784" y="42693"/>
                    </a:cubicBezTo>
                    <a:close/>
                    <a:moveTo>
                      <a:pt x="17702" y="4165"/>
                    </a:moveTo>
                    <a:cubicBezTo>
                      <a:pt x="14578" y="4165"/>
                      <a:pt x="11454" y="5206"/>
                      <a:pt x="9372" y="7289"/>
                    </a:cubicBezTo>
                    <a:cubicBezTo>
                      <a:pt x="7289" y="9372"/>
                      <a:pt x="6248" y="12496"/>
                      <a:pt x="6248" y="16661"/>
                    </a:cubicBezTo>
                    <a:lnTo>
                      <a:pt x="28115" y="16661"/>
                    </a:lnTo>
                    <a:cubicBezTo>
                      <a:pt x="28115" y="12496"/>
                      <a:pt x="27073" y="9372"/>
                      <a:pt x="24991" y="7289"/>
                    </a:cubicBezTo>
                    <a:cubicBezTo>
                      <a:pt x="23950" y="5206"/>
                      <a:pt x="20826" y="4165"/>
                      <a:pt x="17702" y="4165"/>
                    </a:cubicBezTo>
                    <a:close/>
                  </a:path>
                </a:pathLst>
              </a:custGeom>
              <a:grpFill/>
              <a:ln w="10409" cap="flat">
                <a:noFill/>
                <a:prstDash val="solid"/>
                <a:miter/>
              </a:ln>
            </p:spPr>
            <p:txBody>
              <a:bodyPr rtlCol="0" anchor="ctr"/>
              <a:lstStyle/>
              <a:p>
                <a:endParaRPr lang="en-ID"/>
              </a:p>
            </p:txBody>
          </p:sp>
          <p:sp>
            <p:nvSpPr>
              <p:cNvPr id="225" name="Freeform: Shape 224">
                <a:extLst>
                  <a:ext uri="{FF2B5EF4-FFF2-40B4-BE49-F238E27FC236}">
                    <a16:creationId xmlns:a16="http://schemas.microsoft.com/office/drawing/2014/main" id="{6B8EE6C1-169B-4064-8E32-AB7D17D6B036}"/>
                  </a:ext>
                </a:extLst>
              </p:cNvPr>
              <p:cNvSpPr/>
              <p:nvPr/>
            </p:nvSpPr>
            <p:spPr>
              <a:xfrm>
                <a:off x="4263216" y="6113344"/>
                <a:ext cx="35403" cy="42692"/>
              </a:xfrm>
              <a:custGeom>
                <a:avLst/>
                <a:gdLst>
                  <a:gd name="connsiteX0" fmla="*/ 28115 w 35403"/>
                  <a:gd name="connsiteY0" fmla="*/ 42692 h 42692"/>
                  <a:gd name="connsiteX1" fmla="*/ 28115 w 35403"/>
                  <a:gd name="connsiteY1" fmla="*/ 15619 h 42692"/>
                  <a:gd name="connsiteX2" fmla="*/ 26032 w 35403"/>
                  <a:gd name="connsiteY2" fmla="*/ 8330 h 42692"/>
                  <a:gd name="connsiteX3" fmla="*/ 18743 w 35403"/>
                  <a:gd name="connsiteY3" fmla="*/ 6247 h 42692"/>
                  <a:gd name="connsiteX4" fmla="*/ 9372 w 35403"/>
                  <a:gd name="connsiteY4" fmla="*/ 9372 h 42692"/>
                  <a:gd name="connsiteX5" fmla="*/ 6248 w 35403"/>
                  <a:gd name="connsiteY5" fmla="*/ 20826 h 42692"/>
                  <a:gd name="connsiteX6" fmla="*/ 6248 w 35403"/>
                  <a:gd name="connsiteY6" fmla="*/ 42692 h 42692"/>
                  <a:gd name="connsiteX7" fmla="*/ 0 w 35403"/>
                  <a:gd name="connsiteY7" fmla="*/ 42692 h 42692"/>
                  <a:gd name="connsiteX8" fmla="*/ 0 w 35403"/>
                  <a:gd name="connsiteY8" fmla="*/ 1041 h 42692"/>
                  <a:gd name="connsiteX9" fmla="*/ 5206 w 35403"/>
                  <a:gd name="connsiteY9" fmla="*/ 1041 h 42692"/>
                  <a:gd name="connsiteX10" fmla="*/ 6248 w 35403"/>
                  <a:gd name="connsiteY10" fmla="*/ 7289 h 42692"/>
                  <a:gd name="connsiteX11" fmla="*/ 6248 w 35403"/>
                  <a:gd name="connsiteY11" fmla="*/ 7289 h 42692"/>
                  <a:gd name="connsiteX12" fmla="*/ 11454 w 35403"/>
                  <a:gd name="connsiteY12" fmla="*/ 2082 h 42692"/>
                  <a:gd name="connsiteX13" fmla="*/ 19784 w 35403"/>
                  <a:gd name="connsiteY13" fmla="*/ 0 h 42692"/>
                  <a:gd name="connsiteX14" fmla="*/ 31239 w 35403"/>
                  <a:gd name="connsiteY14" fmla="*/ 4165 h 42692"/>
                  <a:gd name="connsiteX15" fmla="*/ 35404 w 35403"/>
                  <a:gd name="connsiteY15" fmla="*/ 15619 h 42692"/>
                  <a:gd name="connsiteX16" fmla="*/ 35404 w 35403"/>
                  <a:gd name="connsiteY16" fmla="*/ 42692 h 42692"/>
                  <a:gd name="connsiteX17" fmla="*/ 28115 w 35403"/>
                  <a:gd name="connsiteY17" fmla="*/ 42692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03" h="42692">
                    <a:moveTo>
                      <a:pt x="28115" y="42692"/>
                    </a:moveTo>
                    <a:lnTo>
                      <a:pt x="28115" y="15619"/>
                    </a:lnTo>
                    <a:cubicBezTo>
                      <a:pt x="28115" y="12495"/>
                      <a:pt x="27073" y="9372"/>
                      <a:pt x="26032" y="8330"/>
                    </a:cubicBezTo>
                    <a:cubicBezTo>
                      <a:pt x="24991" y="6247"/>
                      <a:pt x="21867" y="6247"/>
                      <a:pt x="18743" y="6247"/>
                    </a:cubicBezTo>
                    <a:cubicBezTo>
                      <a:pt x="14578" y="6247"/>
                      <a:pt x="11454" y="7289"/>
                      <a:pt x="9372" y="9372"/>
                    </a:cubicBezTo>
                    <a:cubicBezTo>
                      <a:pt x="7289" y="11454"/>
                      <a:pt x="6248" y="15619"/>
                      <a:pt x="6248" y="20826"/>
                    </a:cubicBezTo>
                    <a:lnTo>
                      <a:pt x="6248" y="42692"/>
                    </a:lnTo>
                    <a:lnTo>
                      <a:pt x="0" y="42692"/>
                    </a:lnTo>
                    <a:lnTo>
                      <a:pt x="0" y="1041"/>
                    </a:lnTo>
                    <a:lnTo>
                      <a:pt x="5206" y="1041"/>
                    </a:lnTo>
                    <a:lnTo>
                      <a:pt x="6248" y="7289"/>
                    </a:lnTo>
                    <a:lnTo>
                      <a:pt x="6248" y="7289"/>
                    </a:lnTo>
                    <a:cubicBezTo>
                      <a:pt x="7289" y="5206"/>
                      <a:pt x="9372" y="3124"/>
                      <a:pt x="11454" y="2082"/>
                    </a:cubicBezTo>
                    <a:cubicBezTo>
                      <a:pt x="13537" y="1041"/>
                      <a:pt x="16661" y="0"/>
                      <a:pt x="19784" y="0"/>
                    </a:cubicBezTo>
                    <a:cubicBezTo>
                      <a:pt x="24991" y="0"/>
                      <a:pt x="28115" y="1041"/>
                      <a:pt x="31239" y="4165"/>
                    </a:cubicBezTo>
                    <a:cubicBezTo>
                      <a:pt x="34362" y="7289"/>
                      <a:pt x="35404" y="10413"/>
                      <a:pt x="35404" y="15619"/>
                    </a:cubicBezTo>
                    <a:lnTo>
                      <a:pt x="35404" y="42692"/>
                    </a:lnTo>
                    <a:lnTo>
                      <a:pt x="28115" y="42692"/>
                    </a:lnTo>
                    <a:close/>
                  </a:path>
                </a:pathLst>
              </a:custGeom>
              <a:grpFill/>
              <a:ln w="10409" cap="flat">
                <a:noFill/>
                <a:prstDash val="solid"/>
                <a:miter/>
              </a:ln>
            </p:spPr>
            <p:txBody>
              <a:bodyPr rtlCol="0" anchor="ctr"/>
              <a:lstStyle/>
              <a:p>
                <a:endParaRPr lang="en-ID"/>
              </a:p>
            </p:txBody>
          </p:sp>
          <p:sp>
            <p:nvSpPr>
              <p:cNvPr id="226" name="Freeform: Shape 225">
                <a:extLst>
                  <a:ext uri="{FF2B5EF4-FFF2-40B4-BE49-F238E27FC236}">
                    <a16:creationId xmlns:a16="http://schemas.microsoft.com/office/drawing/2014/main" id="{406D3C53-5F15-4A20-A03F-7E9D5D727186}"/>
                  </a:ext>
                </a:extLst>
              </p:cNvPr>
              <p:cNvSpPr/>
              <p:nvPr/>
            </p:nvSpPr>
            <p:spPr>
              <a:xfrm>
                <a:off x="4304867" y="6105014"/>
                <a:ext cx="26032" cy="53105"/>
              </a:xfrm>
              <a:custGeom>
                <a:avLst/>
                <a:gdLst>
                  <a:gd name="connsiteX0" fmla="*/ 19784 w 26032"/>
                  <a:gd name="connsiteY0" fmla="*/ 46858 h 53105"/>
                  <a:gd name="connsiteX1" fmla="*/ 22908 w 26032"/>
                  <a:gd name="connsiteY1" fmla="*/ 46858 h 53105"/>
                  <a:gd name="connsiteX2" fmla="*/ 24991 w 26032"/>
                  <a:gd name="connsiteY2" fmla="*/ 46858 h 53105"/>
                  <a:gd name="connsiteX3" fmla="*/ 24991 w 26032"/>
                  <a:gd name="connsiteY3" fmla="*/ 52064 h 53105"/>
                  <a:gd name="connsiteX4" fmla="*/ 21867 w 26032"/>
                  <a:gd name="connsiteY4" fmla="*/ 53106 h 53105"/>
                  <a:gd name="connsiteX5" fmla="*/ 18743 w 26032"/>
                  <a:gd name="connsiteY5" fmla="*/ 53106 h 53105"/>
                  <a:gd name="connsiteX6" fmla="*/ 6248 w 26032"/>
                  <a:gd name="connsiteY6" fmla="*/ 40610 h 53105"/>
                  <a:gd name="connsiteX7" fmla="*/ 6248 w 26032"/>
                  <a:gd name="connsiteY7" fmla="*/ 15619 h 53105"/>
                  <a:gd name="connsiteX8" fmla="*/ 0 w 26032"/>
                  <a:gd name="connsiteY8" fmla="*/ 15619 h 53105"/>
                  <a:gd name="connsiteX9" fmla="*/ 0 w 26032"/>
                  <a:gd name="connsiteY9" fmla="*/ 12496 h 53105"/>
                  <a:gd name="connsiteX10" fmla="*/ 6248 w 26032"/>
                  <a:gd name="connsiteY10" fmla="*/ 9372 h 53105"/>
                  <a:gd name="connsiteX11" fmla="*/ 9372 w 26032"/>
                  <a:gd name="connsiteY11" fmla="*/ 0 h 53105"/>
                  <a:gd name="connsiteX12" fmla="*/ 13537 w 26032"/>
                  <a:gd name="connsiteY12" fmla="*/ 0 h 53105"/>
                  <a:gd name="connsiteX13" fmla="*/ 13537 w 26032"/>
                  <a:gd name="connsiteY13" fmla="*/ 9372 h 53105"/>
                  <a:gd name="connsiteX14" fmla="*/ 26032 w 26032"/>
                  <a:gd name="connsiteY14" fmla="*/ 9372 h 53105"/>
                  <a:gd name="connsiteX15" fmla="*/ 26032 w 26032"/>
                  <a:gd name="connsiteY15" fmla="*/ 14578 h 53105"/>
                  <a:gd name="connsiteX16" fmla="*/ 13537 w 26032"/>
                  <a:gd name="connsiteY16" fmla="*/ 14578 h 53105"/>
                  <a:gd name="connsiteX17" fmla="*/ 13537 w 26032"/>
                  <a:gd name="connsiteY17" fmla="*/ 39569 h 53105"/>
                  <a:gd name="connsiteX18" fmla="*/ 15619 w 26032"/>
                  <a:gd name="connsiteY18" fmla="*/ 45816 h 53105"/>
                  <a:gd name="connsiteX19" fmla="*/ 19784 w 26032"/>
                  <a:gd name="connsiteY19" fmla="*/ 46858 h 53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32" h="53105">
                    <a:moveTo>
                      <a:pt x="19784" y="46858"/>
                    </a:moveTo>
                    <a:cubicBezTo>
                      <a:pt x="20826" y="46858"/>
                      <a:pt x="21867" y="46858"/>
                      <a:pt x="22908" y="46858"/>
                    </a:cubicBezTo>
                    <a:cubicBezTo>
                      <a:pt x="23950" y="46858"/>
                      <a:pt x="24991" y="46858"/>
                      <a:pt x="24991" y="46858"/>
                    </a:cubicBezTo>
                    <a:lnTo>
                      <a:pt x="24991" y="52064"/>
                    </a:lnTo>
                    <a:cubicBezTo>
                      <a:pt x="23950" y="52064"/>
                      <a:pt x="22908" y="53106"/>
                      <a:pt x="21867" y="53106"/>
                    </a:cubicBezTo>
                    <a:cubicBezTo>
                      <a:pt x="20826" y="53106"/>
                      <a:pt x="19784" y="53106"/>
                      <a:pt x="18743" y="53106"/>
                    </a:cubicBezTo>
                    <a:cubicBezTo>
                      <a:pt x="10413" y="53106"/>
                      <a:pt x="6248" y="48941"/>
                      <a:pt x="6248" y="40610"/>
                    </a:cubicBezTo>
                    <a:lnTo>
                      <a:pt x="6248" y="15619"/>
                    </a:lnTo>
                    <a:lnTo>
                      <a:pt x="0" y="15619"/>
                    </a:lnTo>
                    <a:lnTo>
                      <a:pt x="0" y="12496"/>
                    </a:lnTo>
                    <a:lnTo>
                      <a:pt x="6248" y="9372"/>
                    </a:lnTo>
                    <a:lnTo>
                      <a:pt x="9372" y="0"/>
                    </a:lnTo>
                    <a:lnTo>
                      <a:pt x="13537" y="0"/>
                    </a:lnTo>
                    <a:lnTo>
                      <a:pt x="13537" y="9372"/>
                    </a:lnTo>
                    <a:lnTo>
                      <a:pt x="26032" y="9372"/>
                    </a:lnTo>
                    <a:lnTo>
                      <a:pt x="26032" y="14578"/>
                    </a:lnTo>
                    <a:lnTo>
                      <a:pt x="13537" y="14578"/>
                    </a:lnTo>
                    <a:lnTo>
                      <a:pt x="13537" y="39569"/>
                    </a:lnTo>
                    <a:cubicBezTo>
                      <a:pt x="13537" y="41651"/>
                      <a:pt x="14578" y="43734"/>
                      <a:pt x="15619" y="45816"/>
                    </a:cubicBezTo>
                    <a:cubicBezTo>
                      <a:pt x="15619" y="45816"/>
                      <a:pt x="17702" y="46858"/>
                      <a:pt x="19784" y="46858"/>
                    </a:cubicBezTo>
                    <a:close/>
                  </a:path>
                </a:pathLst>
              </a:custGeom>
              <a:grpFill/>
              <a:ln w="10409" cap="flat">
                <a:noFill/>
                <a:prstDash val="solid"/>
                <a:miter/>
              </a:ln>
            </p:spPr>
            <p:txBody>
              <a:bodyPr rtlCol="0" anchor="ctr"/>
              <a:lstStyle/>
              <a:p>
                <a:endParaRPr lang="en-ID"/>
              </a:p>
            </p:txBody>
          </p:sp>
          <p:sp>
            <p:nvSpPr>
              <p:cNvPr id="227" name="Freeform: Shape 226">
                <a:extLst>
                  <a:ext uri="{FF2B5EF4-FFF2-40B4-BE49-F238E27FC236}">
                    <a16:creationId xmlns:a16="http://schemas.microsoft.com/office/drawing/2014/main" id="{5AEE6063-F8B5-4279-A607-D27317F6C8D9}"/>
                  </a:ext>
                </a:extLst>
              </p:cNvPr>
              <p:cNvSpPr/>
              <p:nvPr/>
            </p:nvSpPr>
            <p:spPr>
              <a:xfrm>
                <a:off x="4337147" y="6112303"/>
                <a:ext cx="33321" cy="43733"/>
              </a:xfrm>
              <a:custGeom>
                <a:avLst/>
                <a:gdLst>
                  <a:gd name="connsiteX0" fmla="*/ 27073 w 33321"/>
                  <a:gd name="connsiteY0" fmla="*/ 43734 h 43733"/>
                  <a:gd name="connsiteX1" fmla="*/ 26032 w 33321"/>
                  <a:gd name="connsiteY1" fmla="*/ 37486 h 43733"/>
                  <a:gd name="connsiteX2" fmla="*/ 26032 w 33321"/>
                  <a:gd name="connsiteY2" fmla="*/ 37486 h 43733"/>
                  <a:gd name="connsiteX3" fmla="*/ 19784 w 33321"/>
                  <a:gd name="connsiteY3" fmla="*/ 42693 h 43733"/>
                  <a:gd name="connsiteX4" fmla="*/ 12495 w 33321"/>
                  <a:gd name="connsiteY4" fmla="*/ 43734 h 43733"/>
                  <a:gd name="connsiteX5" fmla="*/ 3124 w 33321"/>
                  <a:gd name="connsiteY5" fmla="*/ 40610 h 43733"/>
                  <a:gd name="connsiteX6" fmla="*/ 0 w 33321"/>
                  <a:gd name="connsiteY6" fmla="*/ 31239 h 43733"/>
                  <a:gd name="connsiteX7" fmla="*/ 19784 w 33321"/>
                  <a:gd name="connsiteY7" fmla="*/ 17702 h 43733"/>
                  <a:gd name="connsiteX8" fmla="*/ 27073 w 33321"/>
                  <a:gd name="connsiteY8" fmla="*/ 17702 h 43733"/>
                  <a:gd name="connsiteX9" fmla="*/ 27073 w 33321"/>
                  <a:gd name="connsiteY9" fmla="*/ 15619 h 43733"/>
                  <a:gd name="connsiteX10" fmla="*/ 24991 w 33321"/>
                  <a:gd name="connsiteY10" fmla="*/ 8330 h 43733"/>
                  <a:gd name="connsiteX11" fmla="*/ 17702 w 33321"/>
                  <a:gd name="connsiteY11" fmla="*/ 6248 h 43733"/>
                  <a:gd name="connsiteX12" fmla="*/ 6248 w 33321"/>
                  <a:gd name="connsiteY12" fmla="*/ 9372 h 43733"/>
                  <a:gd name="connsiteX13" fmla="*/ 4165 w 33321"/>
                  <a:gd name="connsiteY13" fmla="*/ 4165 h 43733"/>
                  <a:gd name="connsiteX14" fmla="*/ 11454 w 33321"/>
                  <a:gd name="connsiteY14" fmla="*/ 1041 h 43733"/>
                  <a:gd name="connsiteX15" fmla="*/ 18743 w 33321"/>
                  <a:gd name="connsiteY15" fmla="*/ 0 h 43733"/>
                  <a:gd name="connsiteX16" fmla="*/ 30197 w 33321"/>
                  <a:gd name="connsiteY16" fmla="*/ 3124 h 43733"/>
                  <a:gd name="connsiteX17" fmla="*/ 33321 w 33321"/>
                  <a:gd name="connsiteY17" fmla="*/ 13537 h 43733"/>
                  <a:gd name="connsiteX18" fmla="*/ 33321 w 33321"/>
                  <a:gd name="connsiteY18" fmla="*/ 41651 h 43733"/>
                  <a:gd name="connsiteX19" fmla="*/ 27073 w 33321"/>
                  <a:gd name="connsiteY19" fmla="*/ 41651 h 43733"/>
                  <a:gd name="connsiteX20" fmla="*/ 12495 w 33321"/>
                  <a:gd name="connsiteY20" fmla="*/ 39569 h 43733"/>
                  <a:gd name="connsiteX21" fmla="*/ 21867 w 33321"/>
                  <a:gd name="connsiteY21" fmla="*/ 36445 h 43733"/>
                  <a:gd name="connsiteX22" fmla="*/ 24991 w 33321"/>
                  <a:gd name="connsiteY22" fmla="*/ 27073 h 43733"/>
                  <a:gd name="connsiteX23" fmla="*/ 24991 w 33321"/>
                  <a:gd name="connsiteY23" fmla="*/ 22908 h 43733"/>
                  <a:gd name="connsiteX24" fmla="*/ 18743 w 33321"/>
                  <a:gd name="connsiteY24" fmla="*/ 22908 h 43733"/>
                  <a:gd name="connsiteX25" fmla="*/ 8330 w 33321"/>
                  <a:gd name="connsiteY25" fmla="*/ 24991 h 43733"/>
                  <a:gd name="connsiteX26" fmla="*/ 5206 w 33321"/>
                  <a:gd name="connsiteY26" fmla="*/ 31239 h 43733"/>
                  <a:gd name="connsiteX27" fmla="*/ 7289 w 33321"/>
                  <a:gd name="connsiteY27" fmla="*/ 36445 h 43733"/>
                  <a:gd name="connsiteX28" fmla="*/ 12495 w 33321"/>
                  <a:gd name="connsiteY28" fmla="*/ 39569 h 4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321" h="43733">
                    <a:moveTo>
                      <a:pt x="27073" y="43734"/>
                    </a:moveTo>
                    <a:lnTo>
                      <a:pt x="26032" y="37486"/>
                    </a:lnTo>
                    <a:lnTo>
                      <a:pt x="26032" y="37486"/>
                    </a:lnTo>
                    <a:cubicBezTo>
                      <a:pt x="23950" y="40610"/>
                      <a:pt x="21867" y="41651"/>
                      <a:pt x="19784" y="42693"/>
                    </a:cubicBezTo>
                    <a:cubicBezTo>
                      <a:pt x="17702" y="43734"/>
                      <a:pt x="15619" y="43734"/>
                      <a:pt x="12495" y="43734"/>
                    </a:cubicBezTo>
                    <a:cubicBezTo>
                      <a:pt x="8330" y="43734"/>
                      <a:pt x="5206" y="42693"/>
                      <a:pt x="3124" y="40610"/>
                    </a:cubicBezTo>
                    <a:cubicBezTo>
                      <a:pt x="1041" y="38527"/>
                      <a:pt x="0" y="35404"/>
                      <a:pt x="0" y="31239"/>
                    </a:cubicBezTo>
                    <a:cubicBezTo>
                      <a:pt x="0" y="22908"/>
                      <a:pt x="6248" y="18743"/>
                      <a:pt x="19784" y="17702"/>
                    </a:cubicBezTo>
                    <a:lnTo>
                      <a:pt x="27073" y="17702"/>
                    </a:lnTo>
                    <a:lnTo>
                      <a:pt x="27073" y="15619"/>
                    </a:lnTo>
                    <a:cubicBezTo>
                      <a:pt x="27073" y="12495"/>
                      <a:pt x="26032" y="10413"/>
                      <a:pt x="24991" y="8330"/>
                    </a:cubicBezTo>
                    <a:cubicBezTo>
                      <a:pt x="23950" y="6248"/>
                      <a:pt x="20826" y="6248"/>
                      <a:pt x="17702" y="6248"/>
                    </a:cubicBezTo>
                    <a:cubicBezTo>
                      <a:pt x="14578" y="6248"/>
                      <a:pt x="10413" y="7289"/>
                      <a:pt x="6248" y="9372"/>
                    </a:cubicBezTo>
                    <a:lnTo>
                      <a:pt x="4165" y="4165"/>
                    </a:lnTo>
                    <a:cubicBezTo>
                      <a:pt x="6248" y="3124"/>
                      <a:pt x="8330" y="2082"/>
                      <a:pt x="11454" y="1041"/>
                    </a:cubicBezTo>
                    <a:cubicBezTo>
                      <a:pt x="13537" y="0"/>
                      <a:pt x="16661" y="0"/>
                      <a:pt x="18743" y="0"/>
                    </a:cubicBezTo>
                    <a:cubicBezTo>
                      <a:pt x="23950" y="0"/>
                      <a:pt x="27073" y="1041"/>
                      <a:pt x="30197" y="3124"/>
                    </a:cubicBezTo>
                    <a:cubicBezTo>
                      <a:pt x="32280" y="5206"/>
                      <a:pt x="33321" y="9372"/>
                      <a:pt x="33321" y="13537"/>
                    </a:cubicBezTo>
                    <a:lnTo>
                      <a:pt x="33321" y="41651"/>
                    </a:lnTo>
                    <a:lnTo>
                      <a:pt x="27073" y="41651"/>
                    </a:lnTo>
                    <a:close/>
                    <a:moveTo>
                      <a:pt x="12495" y="39569"/>
                    </a:moveTo>
                    <a:cubicBezTo>
                      <a:pt x="16661" y="39569"/>
                      <a:pt x="19784" y="38527"/>
                      <a:pt x="21867" y="36445"/>
                    </a:cubicBezTo>
                    <a:cubicBezTo>
                      <a:pt x="23950" y="34362"/>
                      <a:pt x="24991" y="31239"/>
                      <a:pt x="24991" y="27073"/>
                    </a:cubicBezTo>
                    <a:lnTo>
                      <a:pt x="24991" y="22908"/>
                    </a:lnTo>
                    <a:lnTo>
                      <a:pt x="18743" y="22908"/>
                    </a:lnTo>
                    <a:cubicBezTo>
                      <a:pt x="13537" y="22908"/>
                      <a:pt x="10413" y="23949"/>
                      <a:pt x="8330" y="24991"/>
                    </a:cubicBezTo>
                    <a:cubicBezTo>
                      <a:pt x="6248" y="26032"/>
                      <a:pt x="5206" y="28115"/>
                      <a:pt x="5206" y="31239"/>
                    </a:cubicBezTo>
                    <a:cubicBezTo>
                      <a:pt x="5206" y="33321"/>
                      <a:pt x="6248" y="35404"/>
                      <a:pt x="7289" y="36445"/>
                    </a:cubicBezTo>
                    <a:cubicBezTo>
                      <a:pt x="8330" y="38527"/>
                      <a:pt x="10413" y="39569"/>
                      <a:pt x="12495" y="39569"/>
                    </a:cubicBezTo>
                    <a:close/>
                  </a:path>
                </a:pathLst>
              </a:custGeom>
              <a:grpFill/>
              <a:ln w="10409" cap="flat">
                <a:noFill/>
                <a:prstDash val="solid"/>
                <a:miter/>
              </a:ln>
            </p:spPr>
            <p:txBody>
              <a:bodyPr rtlCol="0" anchor="ctr"/>
              <a:lstStyle/>
              <a:p>
                <a:endParaRPr lang="en-ID"/>
              </a:p>
            </p:txBody>
          </p:sp>
          <p:sp>
            <p:nvSpPr>
              <p:cNvPr id="228" name="Freeform: Shape 227">
                <a:extLst>
                  <a:ext uri="{FF2B5EF4-FFF2-40B4-BE49-F238E27FC236}">
                    <a16:creationId xmlns:a16="http://schemas.microsoft.com/office/drawing/2014/main" id="{4E637229-B796-4207-965E-15B3AAA40A2B}"/>
                  </a:ext>
                </a:extLst>
              </p:cNvPr>
              <p:cNvSpPr/>
              <p:nvPr/>
            </p:nvSpPr>
            <p:spPr>
              <a:xfrm>
                <a:off x="4376716" y="6105014"/>
                <a:ext cx="26032" cy="53105"/>
              </a:xfrm>
              <a:custGeom>
                <a:avLst/>
                <a:gdLst>
                  <a:gd name="connsiteX0" fmla="*/ 18743 w 26032"/>
                  <a:gd name="connsiteY0" fmla="*/ 46858 h 53105"/>
                  <a:gd name="connsiteX1" fmla="*/ 21867 w 26032"/>
                  <a:gd name="connsiteY1" fmla="*/ 46858 h 53105"/>
                  <a:gd name="connsiteX2" fmla="*/ 23950 w 26032"/>
                  <a:gd name="connsiteY2" fmla="*/ 46858 h 53105"/>
                  <a:gd name="connsiteX3" fmla="*/ 23950 w 26032"/>
                  <a:gd name="connsiteY3" fmla="*/ 52064 h 53105"/>
                  <a:gd name="connsiteX4" fmla="*/ 20826 w 26032"/>
                  <a:gd name="connsiteY4" fmla="*/ 53106 h 53105"/>
                  <a:gd name="connsiteX5" fmla="*/ 17702 w 26032"/>
                  <a:gd name="connsiteY5" fmla="*/ 53106 h 53105"/>
                  <a:gd name="connsiteX6" fmla="*/ 5206 w 26032"/>
                  <a:gd name="connsiteY6" fmla="*/ 40610 h 53105"/>
                  <a:gd name="connsiteX7" fmla="*/ 5206 w 26032"/>
                  <a:gd name="connsiteY7" fmla="*/ 15619 h 53105"/>
                  <a:gd name="connsiteX8" fmla="*/ 0 w 26032"/>
                  <a:gd name="connsiteY8" fmla="*/ 15619 h 53105"/>
                  <a:gd name="connsiteX9" fmla="*/ 0 w 26032"/>
                  <a:gd name="connsiteY9" fmla="*/ 12496 h 53105"/>
                  <a:gd name="connsiteX10" fmla="*/ 6248 w 26032"/>
                  <a:gd name="connsiteY10" fmla="*/ 9372 h 53105"/>
                  <a:gd name="connsiteX11" fmla="*/ 9372 w 26032"/>
                  <a:gd name="connsiteY11" fmla="*/ 0 h 53105"/>
                  <a:gd name="connsiteX12" fmla="*/ 13537 w 26032"/>
                  <a:gd name="connsiteY12" fmla="*/ 0 h 53105"/>
                  <a:gd name="connsiteX13" fmla="*/ 13537 w 26032"/>
                  <a:gd name="connsiteY13" fmla="*/ 9372 h 53105"/>
                  <a:gd name="connsiteX14" fmla="*/ 26032 w 26032"/>
                  <a:gd name="connsiteY14" fmla="*/ 9372 h 53105"/>
                  <a:gd name="connsiteX15" fmla="*/ 26032 w 26032"/>
                  <a:gd name="connsiteY15" fmla="*/ 14578 h 53105"/>
                  <a:gd name="connsiteX16" fmla="*/ 13537 w 26032"/>
                  <a:gd name="connsiteY16" fmla="*/ 14578 h 53105"/>
                  <a:gd name="connsiteX17" fmla="*/ 13537 w 26032"/>
                  <a:gd name="connsiteY17" fmla="*/ 39569 h 53105"/>
                  <a:gd name="connsiteX18" fmla="*/ 15619 w 26032"/>
                  <a:gd name="connsiteY18" fmla="*/ 45816 h 53105"/>
                  <a:gd name="connsiteX19" fmla="*/ 18743 w 26032"/>
                  <a:gd name="connsiteY19" fmla="*/ 46858 h 53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32" h="53105">
                    <a:moveTo>
                      <a:pt x="18743" y="46858"/>
                    </a:moveTo>
                    <a:cubicBezTo>
                      <a:pt x="19784" y="46858"/>
                      <a:pt x="20826" y="46858"/>
                      <a:pt x="21867" y="46858"/>
                    </a:cubicBezTo>
                    <a:cubicBezTo>
                      <a:pt x="22908" y="46858"/>
                      <a:pt x="23950" y="46858"/>
                      <a:pt x="23950" y="46858"/>
                    </a:cubicBezTo>
                    <a:lnTo>
                      <a:pt x="23950" y="52064"/>
                    </a:lnTo>
                    <a:cubicBezTo>
                      <a:pt x="22908" y="52064"/>
                      <a:pt x="21867" y="53106"/>
                      <a:pt x="20826" y="53106"/>
                    </a:cubicBezTo>
                    <a:cubicBezTo>
                      <a:pt x="19784" y="53106"/>
                      <a:pt x="18743" y="53106"/>
                      <a:pt x="17702" y="53106"/>
                    </a:cubicBezTo>
                    <a:cubicBezTo>
                      <a:pt x="9372" y="53106"/>
                      <a:pt x="5206" y="48941"/>
                      <a:pt x="5206" y="40610"/>
                    </a:cubicBezTo>
                    <a:lnTo>
                      <a:pt x="5206" y="15619"/>
                    </a:lnTo>
                    <a:lnTo>
                      <a:pt x="0" y="15619"/>
                    </a:lnTo>
                    <a:lnTo>
                      <a:pt x="0" y="12496"/>
                    </a:lnTo>
                    <a:lnTo>
                      <a:pt x="6248" y="9372"/>
                    </a:lnTo>
                    <a:lnTo>
                      <a:pt x="9372" y="0"/>
                    </a:lnTo>
                    <a:lnTo>
                      <a:pt x="13537" y="0"/>
                    </a:lnTo>
                    <a:lnTo>
                      <a:pt x="13537" y="9372"/>
                    </a:lnTo>
                    <a:lnTo>
                      <a:pt x="26032" y="9372"/>
                    </a:lnTo>
                    <a:lnTo>
                      <a:pt x="26032" y="14578"/>
                    </a:lnTo>
                    <a:lnTo>
                      <a:pt x="13537" y="14578"/>
                    </a:lnTo>
                    <a:lnTo>
                      <a:pt x="13537" y="39569"/>
                    </a:lnTo>
                    <a:cubicBezTo>
                      <a:pt x="13537" y="41651"/>
                      <a:pt x="14578" y="43734"/>
                      <a:pt x="15619" y="45816"/>
                    </a:cubicBezTo>
                    <a:cubicBezTo>
                      <a:pt x="16661" y="47899"/>
                      <a:pt x="16661" y="46858"/>
                      <a:pt x="18743" y="46858"/>
                    </a:cubicBezTo>
                    <a:close/>
                  </a:path>
                </a:pathLst>
              </a:custGeom>
              <a:grpFill/>
              <a:ln w="10409" cap="flat">
                <a:noFill/>
                <a:prstDash val="solid"/>
                <a:miter/>
              </a:ln>
            </p:spPr>
            <p:txBody>
              <a:bodyPr rtlCol="0" anchor="ctr"/>
              <a:lstStyle/>
              <a:p>
                <a:endParaRPr lang="en-ID"/>
              </a:p>
            </p:txBody>
          </p:sp>
          <p:sp>
            <p:nvSpPr>
              <p:cNvPr id="229" name="Freeform: Shape 228">
                <a:extLst>
                  <a:ext uri="{FF2B5EF4-FFF2-40B4-BE49-F238E27FC236}">
                    <a16:creationId xmlns:a16="http://schemas.microsoft.com/office/drawing/2014/main" id="{7799094C-A777-4173-8ABB-A54B2D18AC3B}"/>
                  </a:ext>
                </a:extLst>
              </p:cNvPr>
              <p:cNvSpPr/>
              <p:nvPr/>
            </p:nvSpPr>
            <p:spPr>
              <a:xfrm>
                <a:off x="4408996" y="6098766"/>
                <a:ext cx="8330" cy="57270"/>
              </a:xfrm>
              <a:custGeom>
                <a:avLst/>
                <a:gdLst>
                  <a:gd name="connsiteX0" fmla="*/ 0 w 8330"/>
                  <a:gd name="connsiteY0" fmla="*/ 4165 h 57270"/>
                  <a:gd name="connsiteX1" fmla="*/ 1041 w 8330"/>
                  <a:gd name="connsiteY1" fmla="*/ 1041 h 57270"/>
                  <a:gd name="connsiteX2" fmla="*/ 4165 w 8330"/>
                  <a:gd name="connsiteY2" fmla="*/ 0 h 57270"/>
                  <a:gd name="connsiteX3" fmla="*/ 7289 w 8330"/>
                  <a:gd name="connsiteY3" fmla="*/ 1041 h 57270"/>
                  <a:gd name="connsiteX4" fmla="*/ 8330 w 8330"/>
                  <a:gd name="connsiteY4" fmla="*/ 4165 h 57270"/>
                  <a:gd name="connsiteX5" fmla="*/ 7289 w 8330"/>
                  <a:gd name="connsiteY5" fmla="*/ 7289 h 57270"/>
                  <a:gd name="connsiteX6" fmla="*/ 4165 w 8330"/>
                  <a:gd name="connsiteY6" fmla="*/ 8330 h 57270"/>
                  <a:gd name="connsiteX7" fmla="*/ 1041 w 8330"/>
                  <a:gd name="connsiteY7" fmla="*/ 7289 h 57270"/>
                  <a:gd name="connsiteX8" fmla="*/ 0 w 8330"/>
                  <a:gd name="connsiteY8" fmla="*/ 4165 h 57270"/>
                  <a:gd name="connsiteX9" fmla="*/ 7289 w 8330"/>
                  <a:gd name="connsiteY9" fmla="*/ 57271 h 57270"/>
                  <a:gd name="connsiteX10" fmla="*/ 1041 w 8330"/>
                  <a:gd name="connsiteY10" fmla="*/ 57271 h 57270"/>
                  <a:gd name="connsiteX11" fmla="*/ 1041 w 8330"/>
                  <a:gd name="connsiteY11" fmla="*/ 15619 h 57270"/>
                  <a:gd name="connsiteX12" fmla="*/ 7289 w 8330"/>
                  <a:gd name="connsiteY12" fmla="*/ 15619 h 57270"/>
                  <a:gd name="connsiteX13" fmla="*/ 7289 w 8330"/>
                  <a:gd name="connsiteY13" fmla="*/ 57271 h 5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0" h="57270">
                    <a:moveTo>
                      <a:pt x="0" y="4165"/>
                    </a:moveTo>
                    <a:cubicBezTo>
                      <a:pt x="0" y="3124"/>
                      <a:pt x="0" y="2083"/>
                      <a:pt x="1041" y="1041"/>
                    </a:cubicBezTo>
                    <a:cubicBezTo>
                      <a:pt x="2083" y="0"/>
                      <a:pt x="3124" y="0"/>
                      <a:pt x="4165" y="0"/>
                    </a:cubicBezTo>
                    <a:cubicBezTo>
                      <a:pt x="5206" y="0"/>
                      <a:pt x="6248" y="0"/>
                      <a:pt x="7289" y="1041"/>
                    </a:cubicBezTo>
                    <a:cubicBezTo>
                      <a:pt x="8330" y="2083"/>
                      <a:pt x="8330" y="3124"/>
                      <a:pt x="8330" y="4165"/>
                    </a:cubicBezTo>
                    <a:cubicBezTo>
                      <a:pt x="8330" y="5206"/>
                      <a:pt x="8330" y="6248"/>
                      <a:pt x="7289" y="7289"/>
                    </a:cubicBezTo>
                    <a:cubicBezTo>
                      <a:pt x="6248" y="8330"/>
                      <a:pt x="5206" y="8330"/>
                      <a:pt x="4165" y="8330"/>
                    </a:cubicBezTo>
                    <a:cubicBezTo>
                      <a:pt x="3124" y="8330"/>
                      <a:pt x="2083" y="8330"/>
                      <a:pt x="1041" y="7289"/>
                    </a:cubicBezTo>
                    <a:cubicBezTo>
                      <a:pt x="0" y="6248"/>
                      <a:pt x="0" y="5206"/>
                      <a:pt x="0" y="4165"/>
                    </a:cubicBezTo>
                    <a:close/>
                    <a:moveTo>
                      <a:pt x="7289" y="57271"/>
                    </a:moveTo>
                    <a:lnTo>
                      <a:pt x="1041" y="57271"/>
                    </a:lnTo>
                    <a:lnTo>
                      <a:pt x="1041" y="15619"/>
                    </a:lnTo>
                    <a:lnTo>
                      <a:pt x="7289" y="15619"/>
                    </a:lnTo>
                    <a:lnTo>
                      <a:pt x="7289" y="57271"/>
                    </a:lnTo>
                    <a:close/>
                  </a:path>
                </a:pathLst>
              </a:custGeom>
              <a:grpFill/>
              <a:ln w="10409" cap="flat">
                <a:noFill/>
                <a:prstDash val="solid"/>
                <a:miter/>
              </a:ln>
            </p:spPr>
            <p:txBody>
              <a:bodyPr rtlCol="0" anchor="ctr"/>
              <a:lstStyle/>
              <a:p>
                <a:endParaRPr lang="en-ID"/>
              </a:p>
            </p:txBody>
          </p:sp>
          <p:sp>
            <p:nvSpPr>
              <p:cNvPr id="230" name="Freeform: Shape 229">
                <a:extLst>
                  <a:ext uri="{FF2B5EF4-FFF2-40B4-BE49-F238E27FC236}">
                    <a16:creationId xmlns:a16="http://schemas.microsoft.com/office/drawing/2014/main" id="{3C88EBC1-B153-44E6-BEC7-62255149F624}"/>
                  </a:ext>
                </a:extLst>
              </p:cNvPr>
              <p:cNvSpPr/>
              <p:nvPr/>
            </p:nvSpPr>
            <p:spPr>
              <a:xfrm>
                <a:off x="4426697" y="6114385"/>
                <a:ext cx="38527" cy="42692"/>
              </a:xfrm>
              <a:custGeom>
                <a:avLst/>
                <a:gdLst>
                  <a:gd name="connsiteX0" fmla="*/ 38528 w 38527"/>
                  <a:gd name="connsiteY0" fmla="*/ 20826 h 42692"/>
                  <a:gd name="connsiteX1" fmla="*/ 33321 w 38527"/>
                  <a:gd name="connsiteY1" fmla="*/ 36445 h 42692"/>
                  <a:gd name="connsiteX2" fmla="*/ 18743 w 38527"/>
                  <a:gd name="connsiteY2" fmla="*/ 42693 h 42692"/>
                  <a:gd name="connsiteX3" fmla="*/ 8330 w 38527"/>
                  <a:gd name="connsiteY3" fmla="*/ 39569 h 42692"/>
                  <a:gd name="connsiteX4" fmla="*/ 2083 w 38527"/>
                  <a:gd name="connsiteY4" fmla="*/ 32280 h 42692"/>
                  <a:gd name="connsiteX5" fmla="*/ 0 w 38527"/>
                  <a:gd name="connsiteY5" fmla="*/ 20826 h 42692"/>
                  <a:gd name="connsiteX6" fmla="*/ 5206 w 38527"/>
                  <a:gd name="connsiteY6" fmla="*/ 5206 h 42692"/>
                  <a:gd name="connsiteX7" fmla="*/ 19784 w 38527"/>
                  <a:gd name="connsiteY7" fmla="*/ 0 h 42692"/>
                  <a:gd name="connsiteX8" fmla="*/ 33321 w 38527"/>
                  <a:gd name="connsiteY8" fmla="*/ 6248 h 42692"/>
                  <a:gd name="connsiteX9" fmla="*/ 38528 w 38527"/>
                  <a:gd name="connsiteY9" fmla="*/ 20826 h 42692"/>
                  <a:gd name="connsiteX10" fmla="*/ 7289 w 38527"/>
                  <a:gd name="connsiteY10" fmla="*/ 20826 h 42692"/>
                  <a:gd name="connsiteX11" fmla="*/ 10413 w 38527"/>
                  <a:gd name="connsiteY11" fmla="*/ 33321 h 42692"/>
                  <a:gd name="connsiteX12" fmla="*/ 19784 w 38527"/>
                  <a:gd name="connsiteY12" fmla="*/ 37486 h 42692"/>
                  <a:gd name="connsiteX13" fmla="*/ 29156 w 38527"/>
                  <a:gd name="connsiteY13" fmla="*/ 33321 h 42692"/>
                  <a:gd name="connsiteX14" fmla="*/ 32280 w 38527"/>
                  <a:gd name="connsiteY14" fmla="*/ 20826 h 42692"/>
                  <a:gd name="connsiteX15" fmla="*/ 29156 w 38527"/>
                  <a:gd name="connsiteY15" fmla="*/ 8330 h 42692"/>
                  <a:gd name="connsiteX16" fmla="*/ 19784 w 38527"/>
                  <a:gd name="connsiteY16" fmla="*/ 4165 h 42692"/>
                  <a:gd name="connsiteX17" fmla="*/ 10413 w 38527"/>
                  <a:gd name="connsiteY17" fmla="*/ 8330 h 42692"/>
                  <a:gd name="connsiteX18" fmla="*/ 7289 w 38527"/>
                  <a:gd name="connsiteY18" fmla="*/ 20826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527" h="42692">
                    <a:moveTo>
                      <a:pt x="38528" y="20826"/>
                    </a:moveTo>
                    <a:cubicBezTo>
                      <a:pt x="38528" y="28115"/>
                      <a:pt x="36445" y="33321"/>
                      <a:pt x="33321" y="36445"/>
                    </a:cubicBezTo>
                    <a:cubicBezTo>
                      <a:pt x="30197" y="40610"/>
                      <a:pt x="24991" y="42693"/>
                      <a:pt x="18743" y="42693"/>
                    </a:cubicBezTo>
                    <a:cubicBezTo>
                      <a:pt x="14578" y="42693"/>
                      <a:pt x="11454" y="41651"/>
                      <a:pt x="8330" y="39569"/>
                    </a:cubicBezTo>
                    <a:cubicBezTo>
                      <a:pt x="5206" y="37486"/>
                      <a:pt x="3124" y="35404"/>
                      <a:pt x="2083" y="32280"/>
                    </a:cubicBezTo>
                    <a:cubicBezTo>
                      <a:pt x="0" y="29156"/>
                      <a:pt x="0" y="24991"/>
                      <a:pt x="0" y="20826"/>
                    </a:cubicBezTo>
                    <a:cubicBezTo>
                      <a:pt x="0" y="13537"/>
                      <a:pt x="2083" y="8330"/>
                      <a:pt x="5206" y="5206"/>
                    </a:cubicBezTo>
                    <a:cubicBezTo>
                      <a:pt x="8330" y="1041"/>
                      <a:pt x="13537" y="0"/>
                      <a:pt x="19784" y="0"/>
                    </a:cubicBezTo>
                    <a:cubicBezTo>
                      <a:pt x="26032" y="0"/>
                      <a:pt x="30197" y="2083"/>
                      <a:pt x="33321" y="6248"/>
                    </a:cubicBezTo>
                    <a:cubicBezTo>
                      <a:pt x="37486" y="8330"/>
                      <a:pt x="38528" y="13537"/>
                      <a:pt x="38528" y="20826"/>
                    </a:cubicBezTo>
                    <a:close/>
                    <a:moveTo>
                      <a:pt x="7289" y="20826"/>
                    </a:moveTo>
                    <a:cubicBezTo>
                      <a:pt x="7289" y="26032"/>
                      <a:pt x="8330" y="30198"/>
                      <a:pt x="10413" y="33321"/>
                    </a:cubicBezTo>
                    <a:cubicBezTo>
                      <a:pt x="12495" y="36445"/>
                      <a:pt x="15619" y="37486"/>
                      <a:pt x="19784" y="37486"/>
                    </a:cubicBezTo>
                    <a:cubicBezTo>
                      <a:pt x="23950" y="37486"/>
                      <a:pt x="27073" y="36445"/>
                      <a:pt x="29156" y="33321"/>
                    </a:cubicBezTo>
                    <a:cubicBezTo>
                      <a:pt x="31239" y="30198"/>
                      <a:pt x="32280" y="26032"/>
                      <a:pt x="32280" y="20826"/>
                    </a:cubicBezTo>
                    <a:cubicBezTo>
                      <a:pt x="32280" y="15619"/>
                      <a:pt x="31239" y="11454"/>
                      <a:pt x="29156" y="8330"/>
                    </a:cubicBezTo>
                    <a:cubicBezTo>
                      <a:pt x="27073" y="5206"/>
                      <a:pt x="23950" y="4165"/>
                      <a:pt x="19784" y="4165"/>
                    </a:cubicBezTo>
                    <a:cubicBezTo>
                      <a:pt x="15619" y="4165"/>
                      <a:pt x="12495" y="5206"/>
                      <a:pt x="10413" y="8330"/>
                    </a:cubicBezTo>
                    <a:cubicBezTo>
                      <a:pt x="8330" y="11454"/>
                      <a:pt x="7289" y="15619"/>
                      <a:pt x="7289" y="20826"/>
                    </a:cubicBezTo>
                    <a:close/>
                  </a:path>
                </a:pathLst>
              </a:custGeom>
              <a:grpFill/>
              <a:ln w="10409" cap="flat">
                <a:noFill/>
                <a:prstDash val="solid"/>
                <a:miter/>
              </a:ln>
            </p:spPr>
            <p:txBody>
              <a:bodyPr rtlCol="0" anchor="ctr"/>
              <a:lstStyle/>
              <a:p>
                <a:endParaRPr lang="en-ID"/>
              </a:p>
            </p:txBody>
          </p:sp>
          <p:sp>
            <p:nvSpPr>
              <p:cNvPr id="231" name="Freeform: Shape 230">
                <a:extLst>
                  <a:ext uri="{FF2B5EF4-FFF2-40B4-BE49-F238E27FC236}">
                    <a16:creationId xmlns:a16="http://schemas.microsoft.com/office/drawing/2014/main" id="{0C6F3BA6-C324-45EA-9B7F-39B463FA6108}"/>
                  </a:ext>
                </a:extLst>
              </p:cNvPr>
              <p:cNvSpPr/>
              <p:nvPr/>
            </p:nvSpPr>
            <p:spPr>
              <a:xfrm>
                <a:off x="4477720" y="6113344"/>
                <a:ext cx="35403" cy="42692"/>
              </a:xfrm>
              <a:custGeom>
                <a:avLst/>
                <a:gdLst>
                  <a:gd name="connsiteX0" fmla="*/ 28115 w 35403"/>
                  <a:gd name="connsiteY0" fmla="*/ 42692 h 42692"/>
                  <a:gd name="connsiteX1" fmla="*/ 28115 w 35403"/>
                  <a:gd name="connsiteY1" fmla="*/ 15619 h 42692"/>
                  <a:gd name="connsiteX2" fmla="*/ 26032 w 35403"/>
                  <a:gd name="connsiteY2" fmla="*/ 8330 h 42692"/>
                  <a:gd name="connsiteX3" fmla="*/ 18743 w 35403"/>
                  <a:gd name="connsiteY3" fmla="*/ 6247 h 42692"/>
                  <a:gd name="connsiteX4" fmla="*/ 9372 w 35403"/>
                  <a:gd name="connsiteY4" fmla="*/ 9372 h 42692"/>
                  <a:gd name="connsiteX5" fmla="*/ 6248 w 35403"/>
                  <a:gd name="connsiteY5" fmla="*/ 20826 h 42692"/>
                  <a:gd name="connsiteX6" fmla="*/ 6248 w 35403"/>
                  <a:gd name="connsiteY6" fmla="*/ 42692 h 42692"/>
                  <a:gd name="connsiteX7" fmla="*/ 0 w 35403"/>
                  <a:gd name="connsiteY7" fmla="*/ 42692 h 42692"/>
                  <a:gd name="connsiteX8" fmla="*/ 0 w 35403"/>
                  <a:gd name="connsiteY8" fmla="*/ 1041 h 42692"/>
                  <a:gd name="connsiteX9" fmla="*/ 5206 w 35403"/>
                  <a:gd name="connsiteY9" fmla="*/ 1041 h 42692"/>
                  <a:gd name="connsiteX10" fmla="*/ 6248 w 35403"/>
                  <a:gd name="connsiteY10" fmla="*/ 7289 h 42692"/>
                  <a:gd name="connsiteX11" fmla="*/ 6248 w 35403"/>
                  <a:gd name="connsiteY11" fmla="*/ 7289 h 42692"/>
                  <a:gd name="connsiteX12" fmla="*/ 11454 w 35403"/>
                  <a:gd name="connsiteY12" fmla="*/ 2082 h 42692"/>
                  <a:gd name="connsiteX13" fmla="*/ 19784 w 35403"/>
                  <a:gd name="connsiteY13" fmla="*/ 0 h 42692"/>
                  <a:gd name="connsiteX14" fmla="*/ 31239 w 35403"/>
                  <a:gd name="connsiteY14" fmla="*/ 4165 h 42692"/>
                  <a:gd name="connsiteX15" fmla="*/ 35404 w 35403"/>
                  <a:gd name="connsiteY15" fmla="*/ 15619 h 42692"/>
                  <a:gd name="connsiteX16" fmla="*/ 35404 w 35403"/>
                  <a:gd name="connsiteY16" fmla="*/ 42692 h 42692"/>
                  <a:gd name="connsiteX17" fmla="*/ 28115 w 35403"/>
                  <a:gd name="connsiteY17" fmla="*/ 42692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03" h="42692">
                    <a:moveTo>
                      <a:pt x="28115" y="42692"/>
                    </a:moveTo>
                    <a:lnTo>
                      <a:pt x="28115" y="15619"/>
                    </a:lnTo>
                    <a:cubicBezTo>
                      <a:pt x="28115" y="12495"/>
                      <a:pt x="27073" y="9372"/>
                      <a:pt x="26032" y="8330"/>
                    </a:cubicBezTo>
                    <a:cubicBezTo>
                      <a:pt x="24991" y="6247"/>
                      <a:pt x="21867" y="6247"/>
                      <a:pt x="18743" y="6247"/>
                    </a:cubicBezTo>
                    <a:cubicBezTo>
                      <a:pt x="14578" y="6247"/>
                      <a:pt x="11454" y="7289"/>
                      <a:pt x="9372" y="9372"/>
                    </a:cubicBezTo>
                    <a:cubicBezTo>
                      <a:pt x="7289" y="11454"/>
                      <a:pt x="6248" y="15619"/>
                      <a:pt x="6248" y="20826"/>
                    </a:cubicBezTo>
                    <a:lnTo>
                      <a:pt x="6248" y="42692"/>
                    </a:lnTo>
                    <a:lnTo>
                      <a:pt x="0" y="42692"/>
                    </a:lnTo>
                    <a:lnTo>
                      <a:pt x="0" y="1041"/>
                    </a:lnTo>
                    <a:lnTo>
                      <a:pt x="5206" y="1041"/>
                    </a:lnTo>
                    <a:lnTo>
                      <a:pt x="6248" y="7289"/>
                    </a:lnTo>
                    <a:lnTo>
                      <a:pt x="6248" y="7289"/>
                    </a:lnTo>
                    <a:cubicBezTo>
                      <a:pt x="7289" y="5206"/>
                      <a:pt x="9372" y="3124"/>
                      <a:pt x="11454" y="2082"/>
                    </a:cubicBezTo>
                    <a:cubicBezTo>
                      <a:pt x="13537" y="1041"/>
                      <a:pt x="16661" y="0"/>
                      <a:pt x="19784" y="0"/>
                    </a:cubicBezTo>
                    <a:cubicBezTo>
                      <a:pt x="24991" y="0"/>
                      <a:pt x="28115" y="1041"/>
                      <a:pt x="31239" y="4165"/>
                    </a:cubicBezTo>
                    <a:cubicBezTo>
                      <a:pt x="33321" y="6247"/>
                      <a:pt x="35404" y="10413"/>
                      <a:pt x="35404" y="15619"/>
                    </a:cubicBezTo>
                    <a:lnTo>
                      <a:pt x="35404" y="42692"/>
                    </a:lnTo>
                    <a:lnTo>
                      <a:pt x="28115" y="42692"/>
                    </a:lnTo>
                    <a:close/>
                  </a:path>
                </a:pathLst>
              </a:custGeom>
              <a:grpFill/>
              <a:ln w="10409" cap="flat">
                <a:noFill/>
                <a:prstDash val="solid"/>
                <a:miter/>
              </a:ln>
            </p:spPr>
            <p:txBody>
              <a:bodyPr rtlCol="0" anchor="ctr"/>
              <a:lstStyle/>
              <a:p>
                <a:endParaRPr lang="en-ID"/>
              </a:p>
            </p:txBody>
          </p:sp>
        </p:grpSp>
      </p:grpSp>
      <p:sp>
        <p:nvSpPr>
          <p:cNvPr id="6" name="TextBox">
            <a:extLst>
              <a:ext uri="{FF2B5EF4-FFF2-40B4-BE49-F238E27FC236}">
                <a16:creationId xmlns:a16="http://schemas.microsoft.com/office/drawing/2014/main" id="{8155E133-35D5-4C1D-B16A-C2BD25B27E1C}"/>
              </a:ext>
            </a:extLst>
          </p:cNvPr>
          <p:cNvSpPr txBox="1"/>
          <p:nvPr/>
        </p:nvSpPr>
        <p:spPr>
          <a:xfrm>
            <a:off x="741363" y="3211319"/>
            <a:ext cx="3576637" cy="13554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sied quas amet corrupti dapibus ligula quod in molestias eos cumque libero sit similique hic malesuada voluptatibus mollis eleifend quidem delectus alias ornare blanditiis eleifend quibusdam elementum culpa ut magna dapibus</a:t>
            </a:r>
            <a:endParaRPr lang="en-ID" sz="1200">
              <a:solidFill>
                <a:schemeClr val="tx1"/>
              </a:solidFill>
            </a:endParaRPr>
          </a:p>
        </p:txBody>
      </p:sp>
      <p:sp>
        <p:nvSpPr>
          <p:cNvPr id="7" name="Rectangle: Rounded Corners 6">
            <a:extLst>
              <a:ext uri="{FF2B5EF4-FFF2-40B4-BE49-F238E27FC236}">
                <a16:creationId xmlns:a16="http://schemas.microsoft.com/office/drawing/2014/main" id="{0F9ABF0F-B6EB-4171-92E8-4DFA95FA4F9D}"/>
              </a:ext>
            </a:extLst>
          </p:cNvPr>
          <p:cNvSpPr/>
          <p:nvPr/>
        </p:nvSpPr>
        <p:spPr>
          <a:xfrm>
            <a:off x="741363" y="4895849"/>
            <a:ext cx="1597025" cy="50006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TextBox">
            <a:extLst>
              <a:ext uri="{FF2B5EF4-FFF2-40B4-BE49-F238E27FC236}">
                <a16:creationId xmlns:a16="http://schemas.microsoft.com/office/drawing/2014/main" id="{260FE2D9-77A9-4734-A7F5-71A2F6620C6A}"/>
              </a:ext>
            </a:extLst>
          </p:cNvPr>
          <p:cNvSpPr txBox="1"/>
          <p:nvPr/>
        </p:nvSpPr>
        <p:spPr>
          <a:xfrm>
            <a:off x="814480" y="4950517"/>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1"/>
                </a:solidFill>
                <a:latin typeface="+mj-lt"/>
              </a:rPr>
              <a:t>View more</a:t>
            </a:r>
          </a:p>
        </p:txBody>
      </p:sp>
      <p:grpSp>
        <p:nvGrpSpPr>
          <p:cNvPr id="319" name="Group 318">
            <a:extLst>
              <a:ext uri="{FF2B5EF4-FFF2-40B4-BE49-F238E27FC236}">
                <a16:creationId xmlns:a16="http://schemas.microsoft.com/office/drawing/2014/main" id="{02D463E4-66EA-42A8-BFAB-574098CE9F62}"/>
              </a:ext>
            </a:extLst>
          </p:cNvPr>
          <p:cNvGrpSpPr/>
          <p:nvPr/>
        </p:nvGrpSpPr>
        <p:grpSpPr>
          <a:xfrm flipH="1">
            <a:off x="-189888" y="6086474"/>
            <a:ext cx="1103182" cy="1067209"/>
            <a:chOff x="8665603" y="3206990"/>
            <a:chExt cx="3330874" cy="3222258"/>
          </a:xfrm>
        </p:grpSpPr>
        <p:sp>
          <p:nvSpPr>
            <p:cNvPr id="320" name="Oval 319">
              <a:extLst>
                <a:ext uri="{FF2B5EF4-FFF2-40B4-BE49-F238E27FC236}">
                  <a16:creationId xmlns:a16="http://schemas.microsoft.com/office/drawing/2014/main" id="{73CAFAC4-C352-4A0B-9E30-B4E9E6D28946}"/>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1" name="Oval 320">
              <a:extLst>
                <a:ext uri="{FF2B5EF4-FFF2-40B4-BE49-F238E27FC236}">
                  <a16:creationId xmlns:a16="http://schemas.microsoft.com/office/drawing/2014/main" id="{68CFEF59-F53B-4186-8395-19F86AE6F87E}"/>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 name="Title 2">
            <a:extLst>
              <a:ext uri="{FF2B5EF4-FFF2-40B4-BE49-F238E27FC236}">
                <a16:creationId xmlns:a16="http://schemas.microsoft.com/office/drawing/2014/main" id="{39D7B1B9-CFE9-4708-87AA-0241CA1CBB12}"/>
              </a:ext>
            </a:extLst>
          </p:cNvPr>
          <p:cNvSpPr>
            <a:spLocks noGrp="1"/>
          </p:cNvSpPr>
          <p:nvPr>
            <p:ph type="ctrTitle"/>
          </p:nvPr>
        </p:nvSpPr>
        <p:spPr/>
        <p:txBody>
          <a:bodyPr/>
          <a:lstStyle/>
          <a:p>
            <a:r>
              <a:rPr lang="en-ID" sz="4000">
                <a:solidFill>
                  <a:schemeClr val="tx1"/>
                </a:solidFill>
                <a:latin typeface="+mj-lt"/>
              </a:rPr>
              <a:t>My Clients</a:t>
            </a:r>
            <a:endParaRPr lang="en-ID"/>
          </a:p>
        </p:txBody>
      </p:sp>
      <p:sp>
        <p:nvSpPr>
          <p:cNvPr id="4" name="Subtitle 3">
            <a:extLst>
              <a:ext uri="{FF2B5EF4-FFF2-40B4-BE49-F238E27FC236}">
                <a16:creationId xmlns:a16="http://schemas.microsoft.com/office/drawing/2014/main" id="{331CC38A-F3ED-4301-800E-2BE7812DB270}"/>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Tree>
    <p:extLst>
      <p:ext uri="{BB962C8B-B14F-4D97-AF65-F5344CB8AC3E}">
        <p14:creationId xmlns:p14="http://schemas.microsoft.com/office/powerpoint/2010/main" val="187392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23"/>
                                        </p:tgtEl>
                                        <p:attrNameLst>
                                          <p:attrName>style.visibility</p:attrName>
                                        </p:attrNameLst>
                                      </p:cBhvr>
                                      <p:to>
                                        <p:strVal val="visible"/>
                                      </p:to>
                                    </p:set>
                                    <p:anim calcmode="lin" valueType="num">
                                      <p:cBhvr additive="base">
                                        <p:cTn id="7" dur="750" fill="hold"/>
                                        <p:tgtEl>
                                          <p:spTgt spid="323"/>
                                        </p:tgtEl>
                                        <p:attrNameLst>
                                          <p:attrName>ppt_x</p:attrName>
                                        </p:attrNameLst>
                                      </p:cBhvr>
                                      <p:tavLst>
                                        <p:tav tm="0">
                                          <p:val>
                                            <p:strVal val="1+#ppt_w/2"/>
                                          </p:val>
                                        </p:tav>
                                        <p:tav tm="100000">
                                          <p:val>
                                            <p:strVal val="#ppt_x"/>
                                          </p:val>
                                        </p:tav>
                                      </p:tavLst>
                                    </p:anim>
                                    <p:anim calcmode="lin" valueType="num">
                                      <p:cBhvr additive="base">
                                        <p:cTn id="8" dur="750" fill="hold"/>
                                        <p:tgtEl>
                                          <p:spTgt spid="3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39"/>
                                        </p:tgtEl>
                                        <p:attrNameLst>
                                          <p:attrName>style.visibility</p:attrName>
                                        </p:attrNameLst>
                                      </p:cBhvr>
                                      <p:to>
                                        <p:strVal val="visible"/>
                                      </p:to>
                                    </p:set>
                                    <p:anim calcmode="lin" valueType="num">
                                      <p:cBhvr additive="base">
                                        <p:cTn id="11" dur="750" fill="hold"/>
                                        <p:tgtEl>
                                          <p:spTgt spid="239"/>
                                        </p:tgtEl>
                                        <p:attrNameLst>
                                          <p:attrName>ppt_x</p:attrName>
                                        </p:attrNameLst>
                                      </p:cBhvr>
                                      <p:tavLst>
                                        <p:tav tm="0">
                                          <p:val>
                                            <p:strVal val="1+#ppt_w/2"/>
                                          </p:val>
                                        </p:tav>
                                        <p:tav tm="100000">
                                          <p:val>
                                            <p:strVal val="#ppt_x"/>
                                          </p:val>
                                        </p:tav>
                                      </p:tavLst>
                                    </p:anim>
                                    <p:anim calcmode="lin" valueType="num">
                                      <p:cBhvr additive="base">
                                        <p:cTn id="12" dur="750" fill="hold"/>
                                        <p:tgtEl>
                                          <p:spTgt spid="239"/>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319"/>
                                        </p:tgtEl>
                                        <p:attrNameLst>
                                          <p:attrName>style.visibility</p:attrName>
                                        </p:attrNameLst>
                                      </p:cBhvr>
                                      <p:to>
                                        <p:strVal val="visible"/>
                                      </p:to>
                                    </p:set>
                                    <p:animEffect transition="in" filter="fade">
                                      <p:cBhvr>
                                        <p:cTn id="15" dur="500"/>
                                        <p:tgtEl>
                                          <p:spTgt spid="319"/>
                                        </p:tgtEl>
                                      </p:cBhvr>
                                    </p:animEffect>
                                  </p:childTnLst>
                                </p:cTn>
                              </p:par>
                            </p:childTnLst>
                          </p:cTn>
                        </p:par>
                        <p:par>
                          <p:cTn id="16" fill="hold">
                            <p:stCondLst>
                              <p:cond delay="750"/>
                            </p:stCondLst>
                            <p:childTnLst>
                              <p:par>
                                <p:cTn id="17" presetID="22" presetClass="entr" presetSubtype="8"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750"/>
                                        <p:tgtEl>
                                          <p:spTgt spid="3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left)">
                                      <p:cBhvr>
                                        <p:cTn id="23" dur="750"/>
                                        <p:tgtEl>
                                          <p:spTgt spid="4">
                                            <p:txEl>
                                              <p:pRg st="0" end="0"/>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2250"/>
                            </p:stCondLst>
                            <p:childTnLst>
                              <p:par>
                                <p:cTn id="28" presetID="22" presetClass="entr" presetSubtype="1"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up)">
                                      <p:cBhvr>
                                        <p:cTn id="30" dur="750"/>
                                        <p:tgtEl>
                                          <p:spTgt spid="6"/>
                                        </p:tgtEl>
                                      </p:cBhvr>
                                    </p:animEffect>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750" fill="hold"/>
                                        <p:tgtEl>
                                          <p:spTgt spid="7"/>
                                        </p:tgtEl>
                                        <p:attrNameLst>
                                          <p:attrName>ppt_w</p:attrName>
                                        </p:attrNameLst>
                                      </p:cBhvr>
                                      <p:tavLst>
                                        <p:tav tm="0">
                                          <p:val>
                                            <p:fltVal val="0"/>
                                          </p:val>
                                        </p:tav>
                                        <p:tav tm="100000">
                                          <p:val>
                                            <p:strVal val="#ppt_w"/>
                                          </p:val>
                                        </p:tav>
                                      </p:tavLst>
                                    </p:anim>
                                    <p:anim calcmode="lin" valueType="num">
                                      <p:cBhvr>
                                        <p:cTn id="35" dur="750" fill="hold"/>
                                        <p:tgtEl>
                                          <p:spTgt spid="7"/>
                                        </p:tgtEl>
                                        <p:attrNameLst>
                                          <p:attrName>ppt_h</p:attrName>
                                        </p:attrNameLst>
                                      </p:cBhvr>
                                      <p:tavLst>
                                        <p:tav tm="0">
                                          <p:val>
                                            <p:fltVal val="0"/>
                                          </p:val>
                                        </p:tav>
                                        <p:tav tm="100000">
                                          <p:val>
                                            <p:strVal val="#ppt_h"/>
                                          </p:val>
                                        </p:tav>
                                      </p:tavLst>
                                    </p:anim>
                                    <p:animEffect transition="in" filter="fade">
                                      <p:cBhvr>
                                        <p:cTn id="36" dur="750"/>
                                        <p:tgtEl>
                                          <p:spTgt spid="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750" fill="hold"/>
                                        <p:tgtEl>
                                          <p:spTgt spid="8"/>
                                        </p:tgtEl>
                                        <p:attrNameLst>
                                          <p:attrName>ppt_w</p:attrName>
                                        </p:attrNameLst>
                                      </p:cBhvr>
                                      <p:tavLst>
                                        <p:tav tm="0">
                                          <p:val>
                                            <p:fltVal val="0"/>
                                          </p:val>
                                        </p:tav>
                                        <p:tav tm="100000">
                                          <p:val>
                                            <p:strVal val="#ppt_w"/>
                                          </p:val>
                                        </p:tav>
                                      </p:tavLst>
                                    </p:anim>
                                    <p:anim calcmode="lin" valueType="num">
                                      <p:cBhvr>
                                        <p:cTn id="40" dur="750" fill="hold"/>
                                        <p:tgtEl>
                                          <p:spTgt spid="8"/>
                                        </p:tgtEl>
                                        <p:attrNameLst>
                                          <p:attrName>ppt_h</p:attrName>
                                        </p:attrNameLst>
                                      </p:cBhvr>
                                      <p:tavLst>
                                        <p:tav tm="0">
                                          <p:val>
                                            <p:fltVal val="0"/>
                                          </p:val>
                                        </p:tav>
                                        <p:tav tm="100000">
                                          <p:val>
                                            <p:strVal val="#ppt_h"/>
                                          </p:val>
                                        </p:tav>
                                      </p:tavLst>
                                    </p:anim>
                                    <p:animEffect transition="in" filter="fade">
                                      <p:cBhvr>
                                        <p:cTn id="41" dur="750"/>
                                        <p:tgtEl>
                                          <p:spTgt spid="8"/>
                                        </p:tgtEl>
                                      </p:cBhvr>
                                    </p:animEffect>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1000"/>
                                        <p:tgtEl>
                                          <p:spTgt spid="2"/>
                                        </p:tgtEl>
                                      </p:cBhvr>
                                    </p:animEffect>
                                    <p:anim calcmode="lin" valueType="num">
                                      <p:cBhvr>
                                        <p:cTn id="46" dur="1000" fill="hold"/>
                                        <p:tgtEl>
                                          <p:spTgt spid="2"/>
                                        </p:tgtEl>
                                        <p:attrNameLst>
                                          <p:attrName>ppt_x</p:attrName>
                                        </p:attrNameLst>
                                      </p:cBhvr>
                                      <p:tavLst>
                                        <p:tav tm="0">
                                          <p:val>
                                            <p:strVal val="#ppt_x"/>
                                          </p:val>
                                        </p:tav>
                                        <p:tav tm="100000">
                                          <p:val>
                                            <p:strVal val="#ppt_x"/>
                                          </p:val>
                                        </p:tav>
                                      </p:tavLst>
                                    </p:anim>
                                    <p:anim calcmode="lin" valueType="num">
                                      <p:cBhvr>
                                        <p:cTn id="47" dur="1000" fill="hold"/>
                                        <p:tgtEl>
                                          <p:spTgt spid="2"/>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87"/>
                                        </p:tgtEl>
                                        <p:attrNameLst>
                                          <p:attrName>style.visibility</p:attrName>
                                        </p:attrNameLst>
                                      </p:cBhvr>
                                      <p:to>
                                        <p:strVal val="visible"/>
                                      </p:to>
                                    </p:set>
                                    <p:animEffect transition="in" filter="fade">
                                      <p:cBhvr>
                                        <p:cTn id="50" dur="1000"/>
                                        <p:tgtEl>
                                          <p:spTgt spid="87"/>
                                        </p:tgtEl>
                                      </p:cBhvr>
                                    </p:animEffect>
                                    <p:anim calcmode="lin" valueType="num">
                                      <p:cBhvr>
                                        <p:cTn id="51" dur="1000" fill="hold"/>
                                        <p:tgtEl>
                                          <p:spTgt spid="87"/>
                                        </p:tgtEl>
                                        <p:attrNameLst>
                                          <p:attrName>ppt_x</p:attrName>
                                        </p:attrNameLst>
                                      </p:cBhvr>
                                      <p:tavLst>
                                        <p:tav tm="0">
                                          <p:val>
                                            <p:strVal val="#ppt_x"/>
                                          </p:val>
                                        </p:tav>
                                        <p:tav tm="100000">
                                          <p:val>
                                            <p:strVal val="#ppt_x"/>
                                          </p:val>
                                        </p:tav>
                                      </p:tavLst>
                                    </p:anim>
                                    <p:anim calcmode="lin" valueType="num">
                                      <p:cBhvr>
                                        <p:cTn id="52" dur="1000" fill="hold"/>
                                        <p:tgtEl>
                                          <p:spTgt spid="8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150"/>
                                  </p:stCondLst>
                                  <p:childTnLst>
                                    <p:set>
                                      <p:cBhvr>
                                        <p:cTn id="54" dur="1" fill="hold">
                                          <p:stCondLst>
                                            <p:cond delay="0"/>
                                          </p:stCondLst>
                                        </p:cTn>
                                        <p:tgtEl>
                                          <p:spTgt spid="80"/>
                                        </p:tgtEl>
                                        <p:attrNameLst>
                                          <p:attrName>style.visibility</p:attrName>
                                        </p:attrNameLst>
                                      </p:cBhvr>
                                      <p:to>
                                        <p:strVal val="visible"/>
                                      </p:to>
                                    </p:set>
                                    <p:animEffect transition="in" filter="fade">
                                      <p:cBhvr>
                                        <p:cTn id="55" dur="1000"/>
                                        <p:tgtEl>
                                          <p:spTgt spid="80"/>
                                        </p:tgtEl>
                                      </p:cBhvr>
                                    </p:animEffect>
                                    <p:anim calcmode="lin" valueType="num">
                                      <p:cBhvr>
                                        <p:cTn id="56" dur="1000" fill="hold"/>
                                        <p:tgtEl>
                                          <p:spTgt spid="80"/>
                                        </p:tgtEl>
                                        <p:attrNameLst>
                                          <p:attrName>ppt_x</p:attrName>
                                        </p:attrNameLst>
                                      </p:cBhvr>
                                      <p:tavLst>
                                        <p:tav tm="0">
                                          <p:val>
                                            <p:strVal val="#ppt_x"/>
                                          </p:val>
                                        </p:tav>
                                        <p:tav tm="100000">
                                          <p:val>
                                            <p:strVal val="#ppt_x"/>
                                          </p:val>
                                        </p:tav>
                                      </p:tavLst>
                                    </p:anim>
                                    <p:anim calcmode="lin" valueType="num">
                                      <p:cBhvr>
                                        <p:cTn id="57" dur="1000" fill="hold"/>
                                        <p:tgtEl>
                                          <p:spTgt spid="80"/>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150"/>
                                  </p:stCondLst>
                                  <p:childTnLst>
                                    <p:set>
                                      <p:cBhvr>
                                        <p:cTn id="59" dur="1" fill="hold">
                                          <p:stCondLst>
                                            <p:cond delay="0"/>
                                          </p:stCondLst>
                                        </p:cTn>
                                        <p:tgtEl>
                                          <p:spTgt spid="109"/>
                                        </p:tgtEl>
                                        <p:attrNameLst>
                                          <p:attrName>style.visibility</p:attrName>
                                        </p:attrNameLst>
                                      </p:cBhvr>
                                      <p:to>
                                        <p:strVal val="visible"/>
                                      </p:to>
                                    </p:set>
                                    <p:animEffect transition="in" filter="fade">
                                      <p:cBhvr>
                                        <p:cTn id="60" dur="1000"/>
                                        <p:tgtEl>
                                          <p:spTgt spid="109"/>
                                        </p:tgtEl>
                                      </p:cBhvr>
                                    </p:animEffect>
                                    <p:anim calcmode="lin" valueType="num">
                                      <p:cBhvr>
                                        <p:cTn id="61" dur="1000" fill="hold"/>
                                        <p:tgtEl>
                                          <p:spTgt spid="109"/>
                                        </p:tgtEl>
                                        <p:attrNameLst>
                                          <p:attrName>ppt_x</p:attrName>
                                        </p:attrNameLst>
                                      </p:cBhvr>
                                      <p:tavLst>
                                        <p:tav tm="0">
                                          <p:val>
                                            <p:strVal val="#ppt_x"/>
                                          </p:val>
                                        </p:tav>
                                        <p:tav tm="100000">
                                          <p:val>
                                            <p:strVal val="#ppt_x"/>
                                          </p:val>
                                        </p:tav>
                                      </p:tavLst>
                                    </p:anim>
                                    <p:anim calcmode="lin" valueType="num">
                                      <p:cBhvr>
                                        <p:cTn id="62" dur="1000" fill="hold"/>
                                        <p:tgtEl>
                                          <p:spTgt spid="109"/>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150"/>
                                  </p:stCondLst>
                                  <p:childTnLst>
                                    <p:set>
                                      <p:cBhvr>
                                        <p:cTn id="64" dur="1" fill="hold">
                                          <p:stCondLst>
                                            <p:cond delay="0"/>
                                          </p:stCondLst>
                                        </p:cTn>
                                        <p:tgtEl>
                                          <p:spTgt spid="81"/>
                                        </p:tgtEl>
                                        <p:attrNameLst>
                                          <p:attrName>style.visibility</p:attrName>
                                        </p:attrNameLst>
                                      </p:cBhvr>
                                      <p:to>
                                        <p:strVal val="visible"/>
                                      </p:to>
                                    </p:set>
                                    <p:animEffect transition="in" filter="fade">
                                      <p:cBhvr>
                                        <p:cTn id="65" dur="1000"/>
                                        <p:tgtEl>
                                          <p:spTgt spid="81"/>
                                        </p:tgtEl>
                                      </p:cBhvr>
                                    </p:animEffect>
                                    <p:anim calcmode="lin" valueType="num">
                                      <p:cBhvr>
                                        <p:cTn id="66" dur="1000" fill="hold"/>
                                        <p:tgtEl>
                                          <p:spTgt spid="81"/>
                                        </p:tgtEl>
                                        <p:attrNameLst>
                                          <p:attrName>ppt_x</p:attrName>
                                        </p:attrNameLst>
                                      </p:cBhvr>
                                      <p:tavLst>
                                        <p:tav tm="0">
                                          <p:val>
                                            <p:strVal val="#ppt_x"/>
                                          </p:val>
                                        </p:tav>
                                        <p:tav tm="100000">
                                          <p:val>
                                            <p:strVal val="#ppt_x"/>
                                          </p:val>
                                        </p:tav>
                                      </p:tavLst>
                                    </p:anim>
                                    <p:anim calcmode="lin" valueType="num">
                                      <p:cBhvr>
                                        <p:cTn id="67" dur="1000" fill="hold"/>
                                        <p:tgtEl>
                                          <p:spTgt spid="8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150"/>
                                  </p:stCondLst>
                                  <p:childTnLst>
                                    <p:set>
                                      <p:cBhvr>
                                        <p:cTn id="69" dur="1" fill="hold">
                                          <p:stCondLst>
                                            <p:cond delay="0"/>
                                          </p:stCondLst>
                                        </p:cTn>
                                        <p:tgtEl>
                                          <p:spTgt spid="97"/>
                                        </p:tgtEl>
                                        <p:attrNameLst>
                                          <p:attrName>style.visibility</p:attrName>
                                        </p:attrNameLst>
                                      </p:cBhvr>
                                      <p:to>
                                        <p:strVal val="visible"/>
                                      </p:to>
                                    </p:set>
                                    <p:animEffect transition="in" filter="fade">
                                      <p:cBhvr>
                                        <p:cTn id="70" dur="1000"/>
                                        <p:tgtEl>
                                          <p:spTgt spid="97"/>
                                        </p:tgtEl>
                                      </p:cBhvr>
                                    </p:animEffect>
                                    <p:anim calcmode="lin" valueType="num">
                                      <p:cBhvr>
                                        <p:cTn id="71" dur="1000" fill="hold"/>
                                        <p:tgtEl>
                                          <p:spTgt spid="97"/>
                                        </p:tgtEl>
                                        <p:attrNameLst>
                                          <p:attrName>ppt_x</p:attrName>
                                        </p:attrNameLst>
                                      </p:cBhvr>
                                      <p:tavLst>
                                        <p:tav tm="0">
                                          <p:val>
                                            <p:strVal val="#ppt_x"/>
                                          </p:val>
                                        </p:tav>
                                        <p:tav tm="100000">
                                          <p:val>
                                            <p:strVal val="#ppt_x"/>
                                          </p:val>
                                        </p:tav>
                                      </p:tavLst>
                                    </p:anim>
                                    <p:anim calcmode="lin" valueType="num">
                                      <p:cBhvr>
                                        <p:cTn id="72" dur="1000" fill="hold"/>
                                        <p:tgtEl>
                                          <p:spTgt spid="97"/>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350"/>
                                  </p:stCondLst>
                                  <p:childTnLst>
                                    <p:set>
                                      <p:cBhvr>
                                        <p:cTn id="74" dur="1" fill="hold">
                                          <p:stCondLst>
                                            <p:cond delay="0"/>
                                          </p:stCondLst>
                                        </p:cTn>
                                        <p:tgtEl>
                                          <p:spTgt spid="82"/>
                                        </p:tgtEl>
                                        <p:attrNameLst>
                                          <p:attrName>style.visibility</p:attrName>
                                        </p:attrNameLst>
                                      </p:cBhvr>
                                      <p:to>
                                        <p:strVal val="visible"/>
                                      </p:to>
                                    </p:set>
                                    <p:animEffect transition="in" filter="fade">
                                      <p:cBhvr>
                                        <p:cTn id="75" dur="1000"/>
                                        <p:tgtEl>
                                          <p:spTgt spid="82"/>
                                        </p:tgtEl>
                                      </p:cBhvr>
                                    </p:animEffect>
                                    <p:anim calcmode="lin" valueType="num">
                                      <p:cBhvr>
                                        <p:cTn id="76" dur="1000" fill="hold"/>
                                        <p:tgtEl>
                                          <p:spTgt spid="82"/>
                                        </p:tgtEl>
                                        <p:attrNameLst>
                                          <p:attrName>ppt_x</p:attrName>
                                        </p:attrNameLst>
                                      </p:cBhvr>
                                      <p:tavLst>
                                        <p:tav tm="0">
                                          <p:val>
                                            <p:strVal val="#ppt_x"/>
                                          </p:val>
                                        </p:tav>
                                        <p:tav tm="100000">
                                          <p:val>
                                            <p:strVal val="#ppt_x"/>
                                          </p:val>
                                        </p:tav>
                                      </p:tavLst>
                                    </p:anim>
                                    <p:anim calcmode="lin" valueType="num">
                                      <p:cBhvr>
                                        <p:cTn id="77" dur="1000" fill="hold"/>
                                        <p:tgtEl>
                                          <p:spTgt spid="82"/>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35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350"/>
                                  </p:stCondLst>
                                  <p:childTnLst>
                                    <p:set>
                                      <p:cBhvr>
                                        <p:cTn id="84" dur="1" fill="hold">
                                          <p:stCondLst>
                                            <p:cond delay="0"/>
                                          </p:stCondLst>
                                        </p:cTn>
                                        <p:tgtEl>
                                          <p:spTgt spid="84"/>
                                        </p:tgtEl>
                                        <p:attrNameLst>
                                          <p:attrName>style.visibility</p:attrName>
                                        </p:attrNameLst>
                                      </p:cBhvr>
                                      <p:to>
                                        <p:strVal val="visible"/>
                                      </p:to>
                                    </p:set>
                                    <p:animEffect transition="in" filter="fade">
                                      <p:cBhvr>
                                        <p:cTn id="85" dur="1000"/>
                                        <p:tgtEl>
                                          <p:spTgt spid="84"/>
                                        </p:tgtEl>
                                      </p:cBhvr>
                                    </p:animEffect>
                                    <p:anim calcmode="lin" valueType="num">
                                      <p:cBhvr>
                                        <p:cTn id="86" dur="1000" fill="hold"/>
                                        <p:tgtEl>
                                          <p:spTgt spid="84"/>
                                        </p:tgtEl>
                                        <p:attrNameLst>
                                          <p:attrName>ppt_x</p:attrName>
                                        </p:attrNameLst>
                                      </p:cBhvr>
                                      <p:tavLst>
                                        <p:tav tm="0">
                                          <p:val>
                                            <p:strVal val="#ppt_x"/>
                                          </p:val>
                                        </p:tav>
                                        <p:tav tm="100000">
                                          <p:val>
                                            <p:strVal val="#ppt_x"/>
                                          </p:val>
                                        </p:tav>
                                      </p:tavLst>
                                    </p:anim>
                                    <p:anim calcmode="lin" valueType="num">
                                      <p:cBhvr>
                                        <p:cTn id="87" dur="1000" fill="hold"/>
                                        <p:tgtEl>
                                          <p:spTgt spid="84"/>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350"/>
                                  </p:stCondLst>
                                  <p:childTnLst>
                                    <p:set>
                                      <p:cBhvr>
                                        <p:cTn id="89" dur="1" fill="hold">
                                          <p:stCondLst>
                                            <p:cond delay="0"/>
                                          </p:stCondLst>
                                        </p:cTn>
                                        <p:tgtEl>
                                          <p:spTgt spid="9"/>
                                        </p:tgtEl>
                                        <p:attrNameLst>
                                          <p:attrName>style.visibility</p:attrName>
                                        </p:attrNameLst>
                                      </p:cBhvr>
                                      <p:to>
                                        <p:strVal val="visible"/>
                                      </p:to>
                                    </p:set>
                                    <p:animEffect transition="in" filter="fade">
                                      <p:cBhvr>
                                        <p:cTn id="90" dur="1000"/>
                                        <p:tgtEl>
                                          <p:spTgt spid="9"/>
                                        </p:tgtEl>
                                      </p:cBhvr>
                                    </p:animEffect>
                                    <p:anim calcmode="lin" valueType="num">
                                      <p:cBhvr>
                                        <p:cTn id="91" dur="1000" fill="hold"/>
                                        <p:tgtEl>
                                          <p:spTgt spid="9"/>
                                        </p:tgtEl>
                                        <p:attrNameLst>
                                          <p:attrName>ppt_x</p:attrName>
                                        </p:attrNameLst>
                                      </p:cBhvr>
                                      <p:tavLst>
                                        <p:tav tm="0">
                                          <p:val>
                                            <p:strVal val="#ppt_x"/>
                                          </p:val>
                                        </p:tav>
                                        <p:tav tm="100000">
                                          <p:val>
                                            <p:strVal val="#ppt_x"/>
                                          </p:val>
                                        </p:tav>
                                      </p:tavLst>
                                    </p:anim>
                                    <p:anim calcmode="lin" valueType="num">
                                      <p:cBhvr>
                                        <p:cTn id="92" dur="1000" fill="hold"/>
                                        <p:tgtEl>
                                          <p:spTgt spid="9"/>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550"/>
                                  </p:stCondLst>
                                  <p:childTnLst>
                                    <p:set>
                                      <p:cBhvr>
                                        <p:cTn id="94" dur="1" fill="hold">
                                          <p:stCondLst>
                                            <p:cond delay="0"/>
                                          </p:stCondLst>
                                        </p:cTn>
                                        <p:tgtEl>
                                          <p:spTgt spid="85"/>
                                        </p:tgtEl>
                                        <p:attrNameLst>
                                          <p:attrName>style.visibility</p:attrName>
                                        </p:attrNameLst>
                                      </p:cBhvr>
                                      <p:to>
                                        <p:strVal val="visible"/>
                                      </p:to>
                                    </p:set>
                                    <p:animEffect transition="in" filter="fade">
                                      <p:cBhvr>
                                        <p:cTn id="95" dur="1000"/>
                                        <p:tgtEl>
                                          <p:spTgt spid="85"/>
                                        </p:tgtEl>
                                      </p:cBhvr>
                                    </p:animEffect>
                                    <p:anim calcmode="lin" valueType="num">
                                      <p:cBhvr>
                                        <p:cTn id="96" dur="1000" fill="hold"/>
                                        <p:tgtEl>
                                          <p:spTgt spid="85"/>
                                        </p:tgtEl>
                                        <p:attrNameLst>
                                          <p:attrName>ppt_x</p:attrName>
                                        </p:attrNameLst>
                                      </p:cBhvr>
                                      <p:tavLst>
                                        <p:tav tm="0">
                                          <p:val>
                                            <p:strVal val="#ppt_x"/>
                                          </p:val>
                                        </p:tav>
                                        <p:tav tm="100000">
                                          <p:val>
                                            <p:strVal val="#ppt_x"/>
                                          </p:val>
                                        </p:tav>
                                      </p:tavLst>
                                    </p:anim>
                                    <p:anim calcmode="lin" valueType="num">
                                      <p:cBhvr>
                                        <p:cTn id="97" dur="1000" fill="hold"/>
                                        <p:tgtEl>
                                          <p:spTgt spid="85"/>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550"/>
                                  </p:stCondLst>
                                  <p:childTnLst>
                                    <p:set>
                                      <p:cBhvr>
                                        <p:cTn id="99" dur="1" fill="hold">
                                          <p:stCondLst>
                                            <p:cond delay="0"/>
                                          </p:stCondLst>
                                        </p:cTn>
                                        <p:tgtEl>
                                          <p:spTgt spid="10"/>
                                        </p:tgtEl>
                                        <p:attrNameLst>
                                          <p:attrName>style.visibility</p:attrName>
                                        </p:attrNameLst>
                                      </p:cBhvr>
                                      <p:to>
                                        <p:strVal val="visible"/>
                                      </p:to>
                                    </p:set>
                                    <p:animEffect transition="in" filter="fade">
                                      <p:cBhvr>
                                        <p:cTn id="100" dur="1000"/>
                                        <p:tgtEl>
                                          <p:spTgt spid="10"/>
                                        </p:tgtEl>
                                      </p:cBhvr>
                                    </p:animEffect>
                                    <p:anim calcmode="lin" valueType="num">
                                      <p:cBhvr>
                                        <p:cTn id="101" dur="1000" fill="hold"/>
                                        <p:tgtEl>
                                          <p:spTgt spid="10"/>
                                        </p:tgtEl>
                                        <p:attrNameLst>
                                          <p:attrName>ppt_x</p:attrName>
                                        </p:attrNameLst>
                                      </p:cBhvr>
                                      <p:tavLst>
                                        <p:tav tm="0">
                                          <p:val>
                                            <p:strVal val="#ppt_x"/>
                                          </p:val>
                                        </p:tav>
                                        <p:tav tm="100000">
                                          <p:val>
                                            <p:strVal val="#ppt_x"/>
                                          </p:val>
                                        </p:tav>
                                      </p:tavLst>
                                    </p:anim>
                                    <p:anim calcmode="lin" valueType="num">
                                      <p:cBhvr>
                                        <p:cTn id="102" dur="1000" fill="hold"/>
                                        <p:tgtEl>
                                          <p:spTgt spid="10"/>
                                        </p:tgtEl>
                                        <p:attrNameLst>
                                          <p:attrName>ppt_y</p:attrName>
                                        </p:attrNameLst>
                                      </p:cBhvr>
                                      <p:tavLst>
                                        <p:tav tm="0">
                                          <p:val>
                                            <p:strVal val="#ppt_y+.1"/>
                                          </p:val>
                                        </p:tav>
                                        <p:tav tm="100000">
                                          <p:val>
                                            <p:strVal val="#ppt_y"/>
                                          </p:val>
                                        </p:tav>
                                      </p:tavLst>
                                    </p:anim>
                                  </p:childTnLst>
                                </p:cTn>
                              </p:par>
                            </p:childTnLst>
                          </p:cTn>
                        </p:par>
                        <p:par>
                          <p:cTn id="103" fill="hold">
                            <p:stCondLst>
                              <p:cond delay="5300"/>
                            </p:stCondLst>
                            <p:childTnLst>
                              <p:par>
                                <p:cTn id="104" presetID="10" presetClass="entr" presetSubtype="0" fill="hold" nodeType="afterEffect">
                                  <p:stCondLst>
                                    <p:cond delay="0"/>
                                  </p:stCondLst>
                                  <p:childTnLst>
                                    <p:set>
                                      <p:cBhvr>
                                        <p:cTn id="105" dur="1" fill="hold">
                                          <p:stCondLst>
                                            <p:cond delay="0"/>
                                          </p:stCondLst>
                                        </p:cTn>
                                        <p:tgtEl>
                                          <p:spTgt spid="368"/>
                                        </p:tgtEl>
                                        <p:attrNameLst>
                                          <p:attrName>style.visibility</p:attrName>
                                        </p:attrNameLst>
                                      </p:cBhvr>
                                      <p:to>
                                        <p:strVal val="visible"/>
                                      </p:to>
                                    </p:set>
                                    <p:animEffect transition="in" filter="fade">
                                      <p:cBhvr>
                                        <p:cTn id="106" dur="500"/>
                                        <p:tgtEl>
                                          <p:spTgt spid="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 grpId="0" animBg="1"/>
      <p:bldP spid="2" grpId="0" animBg="1"/>
      <p:bldP spid="80" grpId="0" animBg="1"/>
      <p:bldP spid="81" grpId="0" animBg="1"/>
      <p:bldP spid="82" grpId="0" animBg="1"/>
      <p:bldP spid="84" grpId="0" animBg="1"/>
      <p:bldP spid="85" grpId="0" animBg="1"/>
      <p:bldP spid="6" grpId="0"/>
      <p:bldP spid="7" grpId="0" animBg="1"/>
      <p:bldP spid="8" grpId="0"/>
      <p:bldP spid="3" grpId="0"/>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03C7FA11-684C-4083-88AB-F8E1F04807AA}"/>
              </a:ext>
            </a:extLst>
          </p:cNvPr>
          <p:cNvGrpSpPr/>
          <p:nvPr/>
        </p:nvGrpSpPr>
        <p:grpSpPr>
          <a:xfrm>
            <a:off x="5522836" y="1736456"/>
            <a:ext cx="6670752" cy="4061370"/>
            <a:chOff x="450852" y="1746250"/>
            <a:chExt cx="6075360" cy="3698880"/>
          </a:xfrm>
          <a:solidFill>
            <a:schemeClr val="bg2">
              <a:lumMod val="85000"/>
            </a:schemeClr>
          </a:solidFill>
        </p:grpSpPr>
        <p:sp>
          <p:nvSpPr>
            <p:cNvPr id="79" name="Freeform 4">
              <a:extLst>
                <a:ext uri="{FF2B5EF4-FFF2-40B4-BE49-F238E27FC236}">
                  <a16:creationId xmlns:a16="http://schemas.microsoft.com/office/drawing/2014/main" id="{7F0A30E6-9340-43E7-95A7-B76539084BA2}"/>
                </a:ext>
              </a:extLst>
            </p:cNvPr>
            <p:cNvSpPr>
              <a:spLocks/>
            </p:cNvSpPr>
            <p:nvPr/>
          </p:nvSpPr>
          <p:spPr bwMode="auto">
            <a:xfrm>
              <a:off x="5970587" y="2874966"/>
              <a:ext cx="17462" cy="25400"/>
            </a:xfrm>
            <a:custGeom>
              <a:avLst/>
              <a:gdLst>
                <a:gd name="T0" fmla="*/ 19 w 21"/>
                <a:gd name="T1" fmla="*/ 6 h 31"/>
                <a:gd name="T2" fmla="*/ 21 w 21"/>
                <a:gd name="T3" fmla="*/ 11 h 31"/>
                <a:gd name="T4" fmla="*/ 19 w 21"/>
                <a:gd name="T5" fmla="*/ 16 h 31"/>
                <a:gd name="T6" fmla="*/ 16 w 21"/>
                <a:gd name="T7" fmla="*/ 21 h 31"/>
                <a:gd name="T8" fmla="*/ 12 w 21"/>
                <a:gd name="T9" fmla="*/ 24 h 31"/>
                <a:gd name="T10" fmla="*/ 9 w 21"/>
                <a:gd name="T11" fmla="*/ 28 h 31"/>
                <a:gd name="T12" fmla="*/ 3 w 21"/>
                <a:gd name="T13" fmla="*/ 30 h 31"/>
                <a:gd name="T14" fmla="*/ 0 w 21"/>
                <a:gd name="T15" fmla="*/ 31 h 31"/>
                <a:gd name="T16" fmla="*/ 0 w 21"/>
                <a:gd name="T17" fmla="*/ 30 h 31"/>
                <a:gd name="T18" fmla="*/ 1 w 21"/>
                <a:gd name="T19" fmla="*/ 26 h 31"/>
                <a:gd name="T20" fmla="*/ 1 w 21"/>
                <a:gd name="T21" fmla="*/ 21 h 31"/>
                <a:gd name="T22" fmla="*/ 3 w 21"/>
                <a:gd name="T23" fmla="*/ 18 h 31"/>
                <a:gd name="T24" fmla="*/ 2 w 21"/>
                <a:gd name="T25" fmla="*/ 12 h 31"/>
                <a:gd name="T26" fmla="*/ 2 w 21"/>
                <a:gd name="T27" fmla="*/ 7 h 31"/>
                <a:gd name="T28" fmla="*/ 5 w 21"/>
                <a:gd name="T29" fmla="*/ 4 h 31"/>
                <a:gd name="T30" fmla="*/ 10 w 21"/>
                <a:gd name="T31" fmla="*/ 3 h 31"/>
                <a:gd name="T32" fmla="*/ 14 w 21"/>
                <a:gd name="T33" fmla="*/ 2 h 31"/>
                <a:gd name="T34" fmla="*/ 16 w 21"/>
                <a:gd name="T35" fmla="*/ 0 h 31"/>
                <a:gd name="T36" fmla="*/ 17 w 21"/>
                <a:gd name="T37" fmla="*/ 3 h 31"/>
                <a:gd name="T38" fmla="*/ 19 w 21"/>
                <a:gd name="T3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31">
                  <a:moveTo>
                    <a:pt x="19" y="6"/>
                  </a:moveTo>
                  <a:cubicBezTo>
                    <a:pt x="20" y="7"/>
                    <a:pt x="21" y="10"/>
                    <a:pt x="21" y="11"/>
                  </a:cubicBezTo>
                  <a:cubicBezTo>
                    <a:pt x="21" y="12"/>
                    <a:pt x="20" y="14"/>
                    <a:pt x="19" y="16"/>
                  </a:cubicBezTo>
                  <a:cubicBezTo>
                    <a:pt x="18" y="17"/>
                    <a:pt x="17" y="19"/>
                    <a:pt x="16" y="21"/>
                  </a:cubicBezTo>
                  <a:cubicBezTo>
                    <a:pt x="15" y="22"/>
                    <a:pt x="13" y="23"/>
                    <a:pt x="12" y="24"/>
                  </a:cubicBezTo>
                  <a:cubicBezTo>
                    <a:pt x="11" y="25"/>
                    <a:pt x="10" y="27"/>
                    <a:pt x="9" y="28"/>
                  </a:cubicBezTo>
                  <a:cubicBezTo>
                    <a:pt x="8" y="29"/>
                    <a:pt x="5" y="29"/>
                    <a:pt x="3" y="30"/>
                  </a:cubicBezTo>
                  <a:cubicBezTo>
                    <a:pt x="3" y="30"/>
                    <a:pt x="0" y="31"/>
                    <a:pt x="0" y="31"/>
                  </a:cubicBezTo>
                  <a:cubicBezTo>
                    <a:pt x="0" y="31"/>
                    <a:pt x="0" y="30"/>
                    <a:pt x="0" y="30"/>
                  </a:cubicBezTo>
                  <a:cubicBezTo>
                    <a:pt x="0" y="29"/>
                    <a:pt x="0" y="27"/>
                    <a:pt x="1" y="26"/>
                  </a:cubicBezTo>
                  <a:cubicBezTo>
                    <a:pt x="1" y="25"/>
                    <a:pt x="1" y="22"/>
                    <a:pt x="1" y="21"/>
                  </a:cubicBezTo>
                  <a:cubicBezTo>
                    <a:pt x="2" y="20"/>
                    <a:pt x="3" y="19"/>
                    <a:pt x="3" y="18"/>
                  </a:cubicBezTo>
                  <a:cubicBezTo>
                    <a:pt x="3" y="17"/>
                    <a:pt x="2" y="14"/>
                    <a:pt x="2" y="12"/>
                  </a:cubicBezTo>
                  <a:cubicBezTo>
                    <a:pt x="2" y="11"/>
                    <a:pt x="1" y="8"/>
                    <a:pt x="2" y="7"/>
                  </a:cubicBezTo>
                  <a:cubicBezTo>
                    <a:pt x="2" y="6"/>
                    <a:pt x="4" y="4"/>
                    <a:pt x="5" y="4"/>
                  </a:cubicBezTo>
                  <a:cubicBezTo>
                    <a:pt x="6" y="3"/>
                    <a:pt x="8" y="3"/>
                    <a:pt x="10" y="3"/>
                  </a:cubicBezTo>
                  <a:cubicBezTo>
                    <a:pt x="11" y="3"/>
                    <a:pt x="13" y="2"/>
                    <a:pt x="14" y="2"/>
                  </a:cubicBezTo>
                  <a:cubicBezTo>
                    <a:pt x="14" y="1"/>
                    <a:pt x="16" y="0"/>
                    <a:pt x="16" y="0"/>
                  </a:cubicBezTo>
                  <a:cubicBezTo>
                    <a:pt x="16" y="0"/>
                    <a:pt x="17" y="2"/>
                    <a:pt x="17" y="3"/>
                  </a:cubicBezTo>
                  <a:cubicBezTo>
                    <a:pt x="18" y="4"/>
                    <a:pt x="19" y="5"/>
                    <a:pt x="19" y="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0" name="Freeform 5">
              <a:extLst>
                <a:ext uri="{FF2B5EF4-FFF2-40B4-BE49-F238E27FC236}">
                  <a16:creationId xmlns:a16="http://schemas.microsoft.com/office/drawing/2014/main" id="{08A786C8-27D3-4408-AC09-756C0868D713}"/>
                </a:ext>
              </a:extLst>
            </p:cNvPr>
            <p:cNvSpPr>
              <a:spLocks/>
            </p:cNvSpPr>
            <p:nvPr/>
          </p:nvSpPr>
          <p:spPr bwMode="auto">
            <a:xfrm>
              <a:off x="6229348" y="2644778"/>
              <a:ext cx="7937" cy="12699"/>
            </a:xfrm>
            <a:custGeom>
              <a:avLst/>
              <a:gdLst>
                <a:gd name="T0" fmla="*/ 9 w 10"/>
                <a:gd name="T1" fmla="*/ 14 h 14"/>
                <a:gd name="T2" fmla="*/ 7 w 10"/>
                <a:gd name="T3" fmla="*/ 12 h 14"/>
                <a:gd name="T4" fmla="*/ 7 w 10"/>
                <a:gd name="T5" fmla="*/ 8 h 14"/>
                <a:gd name="T6" fmla="*/ 4 w 10"/>
                <a:gd name="T7" fmla="*/ 6 h 14"/>
                <a:gd name="T8" fmla="*/ 1 w 10"/>
                <a:gd name="T9" fmla="*/ 3 h 14"/>
                <a:gd name="T10" fmla="*/ 2 w 10"/>
                <a:gd name="T11" fmla="*/ 1 h 14"/>
                <a:gd name="T12" fmla="*/ 4 w 10"/>
                <a:gd name="T13" fmla="*/ 1 h 14"/>
                <a:gd name="T14" fmla="*/ 6 w 10"/>
                <a:gd name="T15" fmla="*/ 4 h 14"/>
                <a:gd name="T16" fmla="*/ 9 w 10"/>
                <a:gd name="T17" fmla="*/ 5 h 14"/>
                <a:gd name="T18" fmla="*/ 10 w 10"/>
                <a:gd name="T19" fmla="*/ 7 h 14"/>
                <a:gd name="T20" fmla="*/ 10 w 10"/>
                <a:gd name="T21" fmla="*/ 11 h 14"/>
                <a:gd name="T22" fmla="*/ 9 w 10"/>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4">
                  <a:moveTo>
                    <a:pt x="9" y="14"/>
                  </a:moveTo>
                  <a:cubicBezTo>
                    <a:pt x="8" y="14"/>
                    <a:pt x="7" y="12"/>
                    <a:pt x="7" y="12"/>
                  </a:cubicBezTo>
                  <a:cubicBezTo>
                    <a:pt x="7" y="11"/>
                    <a:pt x="7" y="9"/>
                    <a:pt x="7" y="8"/>
                  </a:cubicBezTo>
                  <a:cubicBezTo>
                    <a:pt x="6" y="7"/>
                    <a:pt x="5" y="7"/>
                    <a:pt x="4" y="6"/>
                  </a:cubicBezTo>
                  <a:cubicBezTo>
                    <a:pt x="3" y="5"/>
                    <a:pt x="1" y="4"/>
                    <a:pt x="1" y="3"/>
                  </a:cubicBezTo>
                  <a:cubicBezTo>
                    <a:pt x="0" y="3"/>
                    <a:pt x="1" y="1"/>
                    <a:pt x="2" y="1"/>
                  </a:cubicBezTo>
                  <a:cubicBezTo>
                    <a:pt x="2" y="0"/>
                    <a:pt x="3" y="1"/>
                    <a:pt x="4" y="1"/>
                  </a:cubicBezTo>
                  <a:cubicBezTo>
                    <a:pt x="4" y="2"/>
                    <a:pt x="5" y="4"/>
                    <a:pt x="6" y="4"/>
                  </a:cubicBezTo>
                  <a:cubicBezTo>
                    <a:pt x="6" y="5"/>
                    <a:pt x="8" y="4"/>
                    <a:pt x="9" y="5"/>
                  </a:cubicBezTo>
                  <a:cubicBezTo>
                    <a:pt x="9" y="5"/>
                    <a:pt x="10" y="7"/>
                    <a:pt x="10" y="7"/>
                  </a:cubicBezTo>
                  <a:cubicBezTo>
                    <a:pt x="10" y="8"/>
                    <a:pt x="10" y="10"/>
                    <a:pt x="10" y="11"/>
                  </a:cubicBezTo>
                  <a:cubicBezTo>
                    <a:pt x="10" y="12"/>
                    <a:pt x="10" y="14"/>
                    <a:pt x="9" y="1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1" name="Freeform 6">
              <a:extLst>
                <a:ext uri="{FF2B5EF4-FFF2-40B4-BE49-F238E27FC236}">
                  <a16:creationId xmlns:a16="http://schemas.microsoft.com/office/drawing/2014/main" id="{26EDCA95-3ED9-475B-A7F9-1F44B55F7D7D}"/>
                </a:ext>
              </a:extLst>
            </p:cNvPr>
            <p:cNvSpPr>
              <a:spLocks/>
            </p:cNvSpPr>
            <p:nvPr/>
          </p:nvSpPr>
          <p:spPr bwMode="auto">
            <a:xfrm>
              <a:off x="6230936" y="2660652"/>
              <a:ext cx="4762" cy="17463"/>
            </a:xfrm>
            <a:custGeom>
              <a:avLst/>
              <a:gdLst>
                <a:gd name="T0" fmla="*/ 6 w 6"/>
                <a:gd name="T1" fmla="*/ 11 h 20"/>
                <a:gd name="T2" fmla="*/ 5 w 6"/>
                <a:gd name="T3" fmla="*/ 7 h 20"/>
                <a:gd name="T4" fmla="*/ 4 w 6"/>
                <a:gd name="T5" fmla="*/ 4 h 20"/>
                <a:gd name="T6" fmla="*/ 3 w 6"/>
                <a:gd name="T7" fmla="*/ 1 h 20"/>
                <a:gd name="T8" fmla="*/ 2 w 6"/>
                <a:gd name="T9" fmla="*/ 0 h 20"/>
                <a:gd name="T10" fmla="*/ 1 w 6"/>
                <a:gd name="T11" fmla="*/ 3 h 20"/>
                <a:gd name="T12" fmla="*/ 0 w 6"/>
                <a:gd name="T13" fmla="*/ 7 h 20"/>
                <a:gd name="T14" fmla="*/ 2 w 6"/>
                <a:gd name="T15" fmla="*/ 10 h 20"/>
                <a:gd name="T16" fmla="*/ 3 w 6"/>
                <a:gd name="T17" fmla="*/ 14 h 20"/>
                <a:gd name="T18" fmla="*/ 2 w 6"/>
                <a:gd name="T19" fmla="*/ 18 h 20"/>
                <a:gd name="T20" fmla="*/ 3 w 6"/>
                <a:gd name="T21" fmla="*/ 20 h 20"/>
                <a:gd name="T22" fmla="*/ 5 w 6"/>
                <a:gd name="T23" fmla="*/ 19 h 20"/>
                <a:gd name="T24" fmla="*/ 6 w 6"/>
                <a:gd name="T25" fmla="*/ 16 h 20"/>
                <a:gd name="T26" fmla="*/ 6 w 6"/>
                <a:gd name="T27"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20">
                  <a:moveTo>
                    <a:pt x="6" y="11"/>
                  </a:moveTo>
                  <a:cubicBezTo>
                    <a:pt x="6" y="10"/>
                    <a:pt x="5" y="8"/>
                    <a:pt x="5" y="7"/>
                  </a:cubicBezTo>
                  <a:cubicBezTo>
                    <a:pt x="5" y="7"/>
                    <a:pt x="4" y="5"/>
                    <a:pt x="4" y="4"/>
                  </a:cubicBezTo>
                  <a:cubicBezTo>
                    <a:pt x="4" y="3"/>
                    <a:pt x="4" y="1"/>
                    <a:pt x="3" y="1"/>
                  </a:cubicBezTo>
                  <a:cubicBezTo>
                    <a:pt x="3" y="0"/>
                    <a:pt x="2" y="0"/>
                    <a:pt x="2" y="0"/>
                  </a:cubicBezTo>
                  <a:cubicBezTo>
                    <a:pt x="1" y="1"/>
                    <a:pt x="1" y="2"/>
                    <a:pt x="1" y="3"/>
                  </a:cubicBezTo>
                  <a:cubicBezTo>
                    <a:pt x="0" y="4"/>
                    <a:pt x="0" y="6"/>
                    <a:pt x="0" y="7"/>
                  </a:cubicBezTo>
                  <a:cubicBezTo>
                    <a:pt x="0" y="7"/>
                    <a:pt x="2" y="9"/>
                    <a:pt x="2" y="10"/>
                  </a:cubicBezTo>
                  <a:cubicBezTo>
                    <a:pt x="2" y="11"/>
                    <a:pt x="3" y="13"/>
                    <a:pt x="3" y="14"/>
                  </a:cubicBezTo>
                  <a:cubicBezTo>
                    <a:pt x="3" y="15"/>
                    <a:pt x="2" y="17"/>
                    <a:pt x="2" y="18"/>
                  </a:cubicBezTo>
                  <a:cubicBezTo>
                    <a:pt x="2" y="18"/>
                    <a:pt x="2" y="19"/>
                    <a:pt x="3" y="20"/>
                  </a:cubicBezTo>
                  <a:cubicBezTo>
                    <a:pt x="3" y="20"/>
                    <a:pt x="5" y="20"/>
                    <a:pt x="5" y="19"/>
                  </a:cubicBezTo>
                  <a:cubicBezTo>
                    <a:pt x="6" y="19"/>
                    <a:pt x="6" y="17"/>
                    <a:pt x="6" y="16"/>
                  </a:cubicBezTo>
                  <a:cubicBezTo>
                    <a:pt x="6" y="15"/>
                    <a:pt x="6" y="13"/>
                    <a:pt x="6" y="1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2" name="Freeform 7">
              <a:extLst>
                <a:ext uri="{FF2B5EF4-FFF2-40B4-BE49-F238E27FC236}">
                  <a16:creationId xmlns:a16="http://schemas.microsoft.com/office/drawing/2014/main" id="{1AFCB3C0-E0EB-4873-B63C-CB3D3DE88D13}"/>
                </a:ext>
              </a:extLst>
            </p:cNvPr>
            <p:cNvSpPr>
              <a:spLocks/>
            </p:cNvSpPr>
            <p:nvPr/>
          </p:nvSpPr>
          <p:spPr bwMode="auto">
            <a:xfrm>
              <a:off x="6357935" y="2640016"/>
              <a:ext cx="36512" cy="25400"/>
            </a:xfrm>
            <a:custGeom>
              <a:avLst/>
              <a:gdLst>
                <a:gd name="T0" fmla="*/ 42 w 42"/>
                <a:gd name="T1" fmla="*/ 17 h 29"/>
                <a:gd name="T2" fmla="*/ 39 w 42"/>
                <a:gd name="T3" fmla="*/ 12 h 29"/>
                <a:gd name="T4" fmla="*/ 35 w 42"/>
                <a:gd name="T5" fmla="*/ 9 h 29"/>
                <a:gd name="T6" fmla="*/ 31 w 42"/>
                <a:gd name="T7" fmla="*/ 4 h 29"/>
                <a:gd name="T8" fmla="*/ 27 w 42"/>
                <a:gd name="T9" fmla="*/ 0 h 29"/>
                <a:gd name="T10" fmla="*/ 24 w 42"/>
                <a:gd name="T11" fmla="*/ 0 h 29"/>
                <a:gd name="T12" fmla="*/ 24 w 42"/>
                <a:gd name="T13" fmla="*/ 3 h 29"/>
                <a:gd name="T14" fmla="*/ 27 w 42"/>
                <a:gd name="T15" fmla="*/ 5 h 29"/>
                <a:gd name="T16" fmla="*/ 27 w 42"/>
                <a:gd name="T17" fmla="*/ 10 h 29"/>
                <a:gd name="T18" fmla="*/ 25 w 42"/>
                <a:gd name="T19" fmla="*/ 15 h 29"/>
                <a:gd name="T20" fmla="*/ 21 w 42"/>
                <a:gd name="T21" fmla="*/ 18 h 29"/>
                <a:gd name="T22" fmla="*/ 12 w 42"/>
                <a:gd name="T23" fmla="*/ 22 h 29"/>
                <a:gd name="T24" fmla="*/ 7 w 42"/>
                <a:gd name="T25" fmla="*/ 23 h 29"/>
                <a:gd name="T26" fmla="*/ 3 w 42"/>
                <a:gd name="T27" fmla="*/ 22 h 29"/>
                <a:gd name="T28" fmla="*/ 0 w 42"/>
                <a:gd name="T29" fmla="*/ 22 h 29"/>
                <a:gd name="T30" fmla="*/ 2 w 42"/>
                <a:gd name="T31" fmla="*/ 27 h 29"/>
                <a:gd name="T32" fmla="*/ 8 w 42"/>
                <a:gd name="T33" fmla="*/ 28 h 29"/>
                <a:gd name="T34" fmla="*/ 15 w 42"/>
                <a:gd name="T35" fmla="*/ 29 h 29"/>
                <a:gd name="T36" fmla="*/ 24 w 42"/>
                <a:gd name="T37" fmla="*/ 28 h 29"/>
                <a:gd name="T38" fmla="*/ 31 w 42"/>
                <a:gd name="T39" fmla="*/ 25 h 29"/>
                <a:gd name="T40" fmla="*/ 38 w 42"/>
                <a:gd name="T41" fmla="*/ 23 h 29"/>
                <a:gd name="T42" fmla="*/ 41 w 42"/>
                <a:gd name="T43" fmla="*/ 19 h 29"/>
                <a:gd name="T44" fmla="*/ 42 w 42"/>
                <a:gd name="T45"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29">
                  <a:moveTo>
                    <a:pt x="42" y="17"/>
                  </a:moveTo>
                  <a:cubicBezTo>
                    <a:pt x="41" y="15"/>
                    <a:pt x="40" y="13"/>
                    <a:pt x="39" y="12"/>
                  </a:cubicBezTo>
                  <a:cubicBezTo>
                    <a:pt x="38" y="11"/>
                    <a:pt x="36" y="10"/>
                    <a:pt x="35" y="9"/>
                  </a:cubicBezTo>
                  <a:cubicBezTo>
                    <a:pt x="33" y="8"/>
                    <a:pt x="32" y="5"/>
                    <a:pt x="31" y="4"/>
                  </a:cubicBezTo>
                  <a:cubicBezTo>
                    <a:pt x="30" y="3"/>
                    <a:pt x="28" y="1"/>
                    <a:pt x="27" y="0"/>
                  </a:cubicBezTo>
                  <a:cubicBezTo>
                    <a:pt x="26" y="0"/>
                    <a:pt x="25" y="0"/>
                    <a:pt x="24" y="0"/>
                  </a:cubicBezTo>
                  <a:cubicBezTo>
                    <a:pt x="24" y="1"/>
                    <a:pt x="24" y="3"/>
                    <a:pt x="24" y="3"/>
                  </a:cubicBezTo>
                  <a:cubicBezTo>
                    <a:pt x="24" y="4"/>
                    <a:pt x="26" y="5"/>
                    <a:pt x="27" y="5"/>
                  </a:cubicBezTo>
                  <a:cubicBezTo>
                    <a:pt x="27" y="7"/>
                    <a:pt x="27" y="9"/>
                    <a:pt x="27" y="10"/>
                  </a:cubicBezTo>
                  <a:cubicBezTo>
                    <a:pt x="27" y="12"/>
                    <a:pt x="25" y="14"/>
                    <a:pt x="25" y="15"/>
                  </a:cubicBezTo>
                  <a:cubicBezTo>
                    <a:pt x="24" y="16"/>
                    <a:pt x="22" y="18"/>
                    <a:pt x="21" y="18"/>
                  </a:cubicBezTo>
                  <a:cubicBezTo>
                    <a:pt x="19" y="19"/>
                    <a:pt x="15" y="21"/>
                    <a:pt x="12" y="22"/>
                  </a:cubicBezTo>
                  <a:cubicBezTo>
                    <a:pt x="11" y="23"/>
                    <a:pt x="8" y="23"/>
                    <a:pt x="7" y="23"/>
                  </a:cubicBezTo>
                  <a:cubicBezTo>
                    <a:pt x="6" y="23"/>
                    <a:pt x="4" y="22"/>
                    <a:pt x="3" y="22"/>
                  </a:cubicBezTo>
                  <a:cubicBezTo>
                    <a:pt x="2" y="22"/>
                    <a:pt x="1" y="22"/>
                    <a:pt x="0" y="22"/>
                  </a:cubicBezTo>
                  <a:cubicBezTo>
                    <a:pt x="0" y="23"/>
                    <a:pt x="1" y="26"/>
                    <a:pt x="2" y="27"/>
                  </a:cubicBezTo>
                  <a:cubicBezTo>
                    <a:pt x="3" y="28"/>
                    <a:pt x="6" y="28"/>
                    <a:pt x="8" y="28"/>
                  </a:cubicBezTo>
                  <a:cubicBezTo>
                    <a:pt x="9" y="29"/>
                    <a:pt x="13" y="29"/>
                    <a:pt x="15" y="29"/>
                  </a:cubicBezTo>
                  <a:cubicBezTo>
                    <a:pt x="17" y="29"/>
                    <a:pt x="22" y="29"/>
                    <a:pt x="24" y="28"/>
                  </a:cubicBezTo>
                  <a:cubicBezTo>
                    <a:pt x="26" y="28"/>
                    <a:pt x="29" y="26"/>
                    <a:pt x="31" y="25"/>
                  </a:cubicBezTo>
                  <a:cubicBezTo>
                    <a:pt x="33" y="25"/>
                    <a:pt x="37" y="24"/>
                    <a:pt x="38" y="23"/>
                  </a:cubicBezTo>
                  <a:cubicBezTo>
                    <a:pt x="39" y="22"/>
                    <a:pt x="41" y="20"/>
                    <a:pt x="41" y="19"/>
                  </a:cubicBezTo>
                  <a:cubicBezTo>
                    <a:pt x="41" y="18"/>
                    <a:pt x="42" y="17"/>
                    <a:pt x="42" y="17"/>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3" name="Freeform 8">
              <a:extLst>
                <a:ext uri="{FF2B5EF4-FFF2-40B4-BE49-F238E27FC236}">
                  <a16:creationId xmlns:a16="http://schemas.microsoft.com/office/drawing/2014/main" id="{20054591-A604-48DC-9EFC-3B0E2A047978}"/>
                </a:ext>
              </a:extLst>
            </p:cNvPr>
            <p:cNvSpPr>
              <a:spLocks/>
            </p:cNvSpPr>
            <p:nvPr/>
          </p:nvSpPr>
          <p:spPr bwMode="auto">
            <a:xfrm>
              <a:off x="6297611" y="2646366"/>
              <a:ext cx="41275" cy="33338"/>
            </a:xfrm>
            <a:custGeom>
              <a:avLst/>
              <a:gdLst>
                <a:gd name="T0" fmla="*/ 49 w 50"/>
                <a:gd name="T1" fmla="*/ 12 h 39"/>
                <a:gd name="T2" fmla="*/ 48 w 50"/>
                <a:gd name="T3" fmla="*/ 6 h 39"/>
                <a:gd name="T4" fmla="*/ 45 w 50"/>
                <a:gd name="T5" fmla="*/ 4 h 39"/>
                <a:gd name="T6" fmla="*/ 42 w 50"/>
                <a:gd name="T7" fmla="*/ 6 h 39"/>
                <a:gd name="T8" fmla="*/ 43 w 50"/>
                <a:gd name="T9" fmla="*/ 9 h 39"/>
                <a:gd name="T10" fmla="*/ 41 w 50"/>
                <a:gd name="T11" fmla="*/ 12 h 39"/>
                <a:gd name="T12" fmla="*/ 38 w 50"/>
                <a:gd name="T13" fmla="*/ 10 h 39"/>
                <a:gd name="T14" fmla="*/ 34 w 50"/>
                <a:gd name="T15" fmla="*/ 11 h 39"/>
                <a:gd name="T16" fmla="*/ 31 w 50"/>
                <a:gd name="T17" fmla="*/ 8 h 39"/>
                <a:gd name="T18" fmla="*/ 30 w 50"/>
                <a:gd name="T19" fmla="*/ 4 h 39"/>
                <a:gd name="T20" fmla="*/ 26 w 50"/>
                <a:gd name="T21" fmla="*/ 1 h 39"/>
                <a:gd name="T22" fmla="*/ 23 w 50"/>
                <a:gd name="T23" fmla="*/ 0 h 39"/>
                <a:gd name="T24" fmla="*/ 20 w 50"/>
                <a:gd name="T25" fmla="*/ 4 h 39"/>
                <a:gd name="T26" fmla="*/ 17 w 50"/>
                <a:gd name="T27" fmla="*/ 7 h 39"/>
                <a:gd name="T28" fmla="*/ 14 w 50"/>
                <a:gd name="T29" fmla="*/ 10 h 39"/>
                <a:gd name="T30" fmla="*/ 11 w 50"/>
                <a:gd name="T31" fmla="*/ 15 h 39"/>
                <a:gd name="T32" fmla="*/ 10 w 50"/>
                <a:gd name="T33" fmla="*/ 18 h 39"/>
                <a:gd name="T34" fmla="*/ 10 w 50"/>
                <a:gd name="T35" fmla="*/ 24 h 39"/>
                <a:gd name="T36" fmla="*/ 7 w 50"/>
                <a:gd name="T37" fmla="*/ 29 h 39"/>
                <a:gd name="T38" fmla="*/ 2 w 50"/>
                <a:gd name="T39" fmla="*/ 28 h 39"/>
                <a:gd name="T40" fmla="*/ 0 w 50"/>
                <a:gd name="T41" fmla="*/ 31 h 39"/>
                <a:gd name="T42" fmla="*/ 2 w 50"/>
                <a:gd name="T43" fmla="*/ 35 h 39"/>
                <a:gd name="T44" fmla="*/ 5 w 50"/>
                <a:gd name="T45" fmla="*/ 35 h 39"/>
                <a:gd name="T46" fmla="*/ 6 w 50"/>
                <a:gd name="T47" fmla="*/ 37 h 39"/>
                <a:gd name="T48" fmla="*/ 10 w 50"/>
                <a:gd name="T49" fmla="*/ 38 h 39"/>
                <a:gd name="T50" fmla="*/ 12 w 50"/>
                <a:gd name="T51" fmla="*/ 35 h 39"/>
                <a:gd name="T52" fmla="*/ 13 w 50"/>
                <a:gd name="T53" fmla="*/ 31 h 39"/>
                <a:gd name="T54" fmla="*/ 18 w 50"/>
                <a:gd name="T55" fmla="*/ 28 h 39"/>
                <a:gd name="T56" fmla="*/ 26 w 50"/>
                <a:gd name="T57" fmla="*/ 24 h 39"/>
                <a:gd name="T58" fmla="*/ 32 w 50"/>
                <a:gd name="T59" fmla="*/ 22 h 39"/>
                <a:gd name="T60" fmla="*/ 40 w 50"/>
                <a:gd name="T61" fmla="*/ 20 h 39"/>
                <a:gd name="T62" fmla="*/ 47 w 50"/>
                <a:gd name="T63" fmla="*/ 18 h 39"/>
                <a:gd name="T64" fmla="*/ 50 w 50"/>
                <a:gd name="T65" fmla="*/ 14 h 39"/>
                <a:gd name="T66" fmla="*/ 49 w 50"/>
                <a:gd name="T67" fmla="*/ 1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 h="39">
                  <a:moveTo>
                    <a:pt x="49" y="12"/>
                  </a:moveTo>
                  <a:cubicBezTo>
                    <a:pt x="49" y="10"/>
                    <a:pt x="49" y="7"/>
                    <a:pt x="48" y="6"/>
                  </a:cubicBezTo>
                  <a:cubicBezTo>
                    <a:pt x="47" y="5"/>
                    <a:pt x="45" y="4"/>
                    <a:pt x="45" y="4"/>
                  </a:cubicBezTo>
                  <a:cubicBezTo>
                    <a:pt x="44" y="4"/>
                    <a:pt x="42" y="5"/>
                    <a:pt x="42" y="6"/>
                  </a:cubicBezTo>
                  <a:cubicBezTo>
                    <a:pt x="42" y="6"/>
                    <a:pt x="43" y="8"/>
                    <a:pt x="43" y="9"/>
                  </a:cubicBezTo>
                  <a:cubicBezTo>
                    <a:pt x="43" y="10"/>
                    <a:pt x="42" y="11"/>
                    <a:pt x="41" y="12"/>
                  </a:cubicBezTo>
                  <a:cubicBezTo>
                    <a:pt x="40" y="12"/>
                    <a:pt x="39" y="10"/>
                    <a:pt x="38" y="10"/>
                  </a:cubicBezTo>
                  <a:cubicBezTo>
                    <a:pt x="37" y="10"/>
                    <a:pt x="35" y="11"/>
                    <a:pt x="34" y="11"/>
                  </a:cubicBezTo>
                  <a:cubicBezTo>
                    <a:pt x="33" y="10"/>
                    <a:pt x="32" y="8"/>
                    <a:pt x="31" y="8"/>
                  </a:cubicBezTo>
                  <a:cubicBezTo>
                    <a:pt x="31" y="7"/>
                    <a:pt x="31" y="5"/>
                    <a:pt x="30" y="4"/>
                  </a:cubicBezTo>
                  <a:cubicBezTo>
                    <a:pt x="30" y="3"/>
                    <a:pt x="27" y="2"/>
                    <a:pt x="26" y="1"/>
                  </a:cubicBezTo>
                  <a:cubicBezTo>
                    <a:pt x="25" y="1"/>
                    <a:pt x="24" y="0"/>
                    <a:pt x="23" y="0"/>
                  </a:cubicBezTo>
                  <a:cubicBezTo>
                    <a:pt x="22" y="0"/>
                    <a:pt x="21" y="3"/>
                    <a:pt x="20" y="4"/>
                  </a:cubicBezTo>
                  <a:cubicBezTo>
                    <a:pt x="19" y="4"/>
                    <a:pt x="18" y="6"/>
                    <a:pt x="17" y="7"/>
                  </a:cubicBezTo>
                  <a:cubicBezTo>
                    <a:pt x="17" y="8"/>
                    <a:pt x="15" y="9"/>
                    <a:pt x="14" y="10"/>
                  </a:cubicBezTo>
                  <a:cubicBezTo>
                    <a:pt x="13" y="11"/>
                    <a:pt x="12" y="13"/>
                    <a:pt x="11" y="15"/>
                  </a:cubicBezTo>
                  <a:cubicBezTo>
                    <a:pt x="11" y="15"/>
                    <a:pt x="10" y="17"/>
                    <a:pt x="10" y="18"/>
                  </a:cubicBezTo>
                  <a:cubicBezTo>
                    <a:pt x="10" y="20"/>
                    <a:pt x="10" y="22"/>
                    <a:pt x="10" y="24"/>
                  </a:cubicBezTo>
                  <a:cubicBezTo>
                    <a:pt x="9" y="25"/>
                    <a:pt x="8" y="28"/>
                    <a:pt x="7" y="29"/>
                  </a:cubicBezTo>
                  <a:cubicBezTo>
                    <a:pt x="6" y="29"/>
                    <a:pt x="3" y="28"/>
                    <a:pt x="2" y="28"/>
                  </a:cubicBezTo>
                  <a:cubicBezTo>
                    <a:pt x="1" y="29"/>
                    <a:pt x="0" y="30"/>
                    <a:pt x="0" y="31"/>
                  </a:cubicBezTo>
                  <a:cubicBezTo>
                    <a:pt x="0" y="32"/>
                    <a:pt x="1" y="35"/>
                    <a:pt x="2" y="35"/>
                  </a:cubicBezTo>
                  <a:cubicBezTo>
                    <a:pt x="3" y="36"/>
                    <a:pt x="4" y="35"/>
                    <a:pt x="5" y="35"/>
                  </a:cubicBezTo>
                  <a:cubicBezTo>
                    <a:pt x="5" y="36"/>
                    <a:pt x="6" y="37"/>
                    <a:pt x="6" y="37"/>
                  </a:cubicBezTo>
                  <a:cubicBezTo>
                    <a:pt x="7" y="38"/>
                    <a:pt x="9" y="39"/>
                    <a:pt x="10" y="38"/>
                  </a:cubicBezTo>
                  <a:cubicBezTo>
                    <a:pt x="11" y="38"/>
                    <a:pt x="11" y="36"/>
                    <a:pt x="12" y="35"/>
                  </a:cubicBezTo>
                  <a:cubicBezTo>
                    <a:pt x="12" y="34"/>
                    <a:pt x="13" y="31"/>
                    <a:pt x="13" y="31"/>
                  </a:cubicBezTo>
                  <a:cubicBezTo>
                    <a:pt x="14" y="30"/>
                    <a:pt x="17" y="29"/>
                    <a:pt x="18" y="28"/>
                  </a:cubicBezTo>
                  <a:cubicBezTo>
                    <a:pt x="20" y="27"/>
                    <a:pt x="24" y="25"/>
                    <a:pt x="26" y="24"/>
                  </a:cubicBezTo>
                  <a:cubicBezTo>
                    <a:pt x="27" y="24"/>
                    <a:pt x="31" y="23"/>
                    <a:pt x="32" y="22"/>
                  </a:cubicBezTo>
                  <a:cubicBezTo>
                    <a:pt x="34" y="22"/>
                    <a:pt x="38" y="21"/>
                    <a:pt x="40" y="20"/>
                  </a:cubicBezTo>
                  <a:cubicBezTo>
                    <a:pt x="42" y="20"/>
                    <a:pt x="45" y="19"/>
                    <a:pt x="47" y="18"/>
                  </a:cubicBezTo>
                  <a:cubicBezTo>
                    <a:pt x="48" y="17"/>
                    <a:pt x="49" y="15"/>
                    <a:pt x="50" y="14"/>
                  </a:cubicBezTo>
                  <a:cubicBezTo>
                    <a:pt x="50" y="14"/>
                    <a:pt x="49" y="12"/>
                    <a:pt x="49" y="1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4" name="Freeform 9">
              <a:extLst>
                <a:ext uri="{FF2B5EF4-FFF2-40B4-BE49-F238E27FC236}">
                  <a16:creationId xmlns:a16="http://schemas.microsoft.com/office/drawing/2014/main" id="{453011F5-6632-4967-9132-4A4D33DF3911}"/>
                </a:ext>
              </a:extLst>
            </p:cNvPr>
            <p:cNvSpPr>
              <a:spLocks/>
            </p:cNvSpPr>
            <p:nvPr/>
          </p:nvSpPr>
          <p:spPr bwMode="auto">
            <a:xfrm>
              <a:off x="6238873" y="2522540"/>
              <a:ext cx="6350" cy="6350"/>
            </a:xfrm>
            <a:custGeom>
              <a:avLst/>
              <a:gdLst>
                <a:gd name="T0" fmla="*/ 6 w 7"/>
                <a:gd name="T1" fmla="*/ 3 h 8"/>
                <a:gd name="T2" fmla="*/ 2 w 7"/>
                <a:gd name="T3" fmla="*/ 0 h 8"/>
                <a:gd name="T4" fmla="*/ 0 w 7"/>
                <a:gd name="T5" fmla="*/ 2 h 8"/>
                <a:gd name="T6" fmla="*/ 1 w 7"/>
                <a:gd name="T7" fmla="*/ 5 h 8"/>
                <a:gd name="T8" fmla="*/ 5 w 7"/>
                <a:gd name="T9" fmla="*/ 8 h 8"/>
                <a:gd name="T10" fmla="*/ 7 w 7"/>
                <a:gd name="T11" fmla="*/ 6 h 8"/>
                <a:gd name="T12" fmla="*/ 6 w 7"/>
                <a:gd name="T13" fmla="*/ 3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6" y="3"/>
                  </a:moveTo>
                  <a:cubicBezTo>
                    <a:pt x="5" y="2"/>
                    <a:pt x="3" y="0"/>
                    <a:pt x="2" y="0"/>
                  </a:cubicBezTo>
                  <a:cubicBezTo>
                    <a:pt x="2" y="0"/>
                    <a:pt x="0" y="1"/>
                    <a:pt x="0" y="2"/>
                  </a:cubicBezTo>
                  <a:cubicBezTo>
                    <a:pt x="0" y="3"/>
                    <a:pt x="1" y="4"/>
                    <a:pt x="1" y="5"/>
                  </a:cubicBezTo>
                  <a:cubicBezTo>
                    <a:pt x="2" y="6"/>
                    <a:pt x="4" y="8"/>
                    <a:pt x="5" y="8"/>
                  </a:cubicBezTo>
                  <a:cubicBezTo>
                    <a:pt x="6" y="8"/>
                    <a:pt x="7" y="7"/>
                    <a:pt x="7" y="6"/>
                  </a:cubicBezTo>
                  <a:cubicBezTo>
                    <a:pt x="7" y="5"/>
                    <a:pt x="6" y="4"/>
                    <a:pt x="6" y="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5" name="Freeform 10">
              <a:extLst>
                <a:ext uri="{FF2B5EF4-FFF2-40B4-BE49-F238E27FC236}">
                  <a16:creationId xmlns:a16="http://schemas.microsoft.com/office/drawing/2014/main" id="{55FB8A3F-58FF-49D0-AD3E-935DCF426E54}"/>
                </a:ext>
              </a:extLst>
            </p:cNvPr>
            <p:cNvSpPr>
              <a:spLocks/>
            </p:cNvSpPr>
            <p:nvPr/>
          </p:nvSpPr>
          <p:spPr bwMode="auto">
            <a:xfrm>
              <a:off x="5984874" y="2457452"/>
              <a:ext cx="393700" cy="211139"/>
            </a:xfrm>
            <a:custGeom>
              <a:avLst/>
              <a:gdLst>
                <a:gd name="T0" fmla="*/ 247 w 466"/>
                <a:gd name="T1" fmla="*/ 38 h 250"/>
                <a:gd name="T2" fmla="*/ 256 w 466"/>
                <a:gd name="T3" fmla="*/ 22 h 250"/>
                <a:gd name="T4" fmla="*/ 277 w 466"/>
                <a:gd name="T5" fmla="*/ 5 h 250"/>
                <a:gd name="T6" fmla="*/ 291 w 466"/>
                <a:gd name="T7" fmla="*/ 0 h 250"/>
                <a:gd name="T8" fmla="*/ 307 w 466"/>
                <a:gd name="T9" fmla="*/ 27 h 250"/>
                <a:gd name="T10" fmla="*/ 321 w 466"/>
                <a:gd name="T11" fmla="*/ 26 h 250"/>
                <a:gd name="T12" fmla="*/ 331 w 466"/>
                <a:gd name="T13" fmla="*/ 28 h 250"/>
                <a:gd name="T14" fmla="*/ 325 w 466"/>
                <a:gd name="T15" fmla="*/ 43 h 250"/>
                <a:gd name="T16" fmla="*/ 305 w 466"/>
                <a:gd name="T17" fmla="*/ 54 h 250"/>
                <a:gd name="T18" fmla="*/ 306 w 466"/>
                <a:gd name="T19" fmla="*/ 66 h 250"/>
                <a:gd name="T20" fmla="*/ 297 w 466"/>
                <a:gd name="T21" fmla="*/ 77 h 250"/>
                <a:gd name="T22" fmla="*/ 301 w 466"/>
                <a:gd name="T23" fmla="*/ 94 h 250"/>
                <a:gd name="T24" fmla="*/ 305 w 466"/>
                <a:gd name="T25" fmla="*/ 107 h 250"/>
                <a:gd name="T26" fmla="*/ 311 w 466"/>
                <a:gd name="T27" fmla="*/ 99 h 250"/>
                <a:gd name="T28" fmla="*/ 321 w 466"/>
                <a:gd name="T29" fmla="*/ 101 h 250"/>
                <a:gd name="T30" fmla="*/ 350 w 466"/>
                <a:gd name="T31" fmla="*/ 118 h 250"/>
                <a:gd name="T32" fmla="*/ 356 w 466"/>
                <a:gd name="T33" fmla="*/ 138 h 250"/>
                <a:gd name="T34" fmla="*/ 358 w 466"/>
                <a:gd name="T35" fmla="*/ 145 h 250"/>
                <a:gd name="T36" fmla="*/ 376 w 466"/>
                <a:gd name="T37" fmla="*/ 147 h 250"/>
                <a:gd name="T38" fmla="*/ 391 w 466"/>
                <a:gd name="T39" fmla="*/ 169 h 250"/>
                <a:gd name="T40" fmla="*/ 422 w 466"/>
                <a:gd name="T41" fmla="*/ 170 h 250"/>
                <a:gd name="T42" fmla="*/ 442 w 466"/>
                <a:gd name="T43" fmla="*/ 153 h 250"/>
                <a:gd name="T44" fmla="*/ 440 w 466"/>
                <a:gd name="T45" fmla="*/ 132 h 250"/>
                <a:gd name="T46" fmla="*/ 438 w 466"/>
                <a:gd name="T47" fmla="*/ 136 h 250"/>
                <a:gd name="T48" fmla="*/ 428 w 466"/>
                <a:gd name="T49" fmla="*/ 113 h 250"/>
                <a:gd name="T50" fmla="*/ 413 w 466"/>
                <a:gd name="T51" fmla="*/ 119 h 250"/>
                <a:gd name="T52" fmla="*/ 412 w 466"/>
                <a:gd name="T53" fmla="*/ 104 h 250"/>
                <a:gd name="T54" fmla="*/ 453 w 466"/>
                <a:gd name="T55" fmla="*/ 130 h 250"/>
                <a:gd name="T56" fmla="*/ 464 w 466"/>
                <a:gd name="T57" fmla="*/ 172 h 250"/>
                <a:gd name="T58" fmla="*/ 462 w 466"/>
                <a:gd name="T59" fmla="*/ 189 h 250"/>
                <a:gd name="T60" fmla="*/ 458 w 466"/>
                <a:gd name="T61" fmla="*/ 169 h 250"/>
                <a:gd name="T62" fmla="*/ 430 w 466"/>
                <a:gd name="T63" fmla="*/ 185 h 250"/>
                <a:gd name="T64" fmla="*/ 423 w 466"/>
                <a:gd name="T65" fmla="*/ 186 h 250"/>
                <a:gd name="T66" fmla="*/ 407 w 466"/>
                <a:gd name="T67" fmla="*/ 196 h 250"/>
                <a:gd name="T68" fmla="*/ 389 w 466"/>
                <a:gd name="T69" fmla="*/ 213 h 250"/>
                <a:gd name="T70" fmla="*/ 364 w 466"/>
                <a:gd name="T71" fmla="*/ 244 h 250"/>
                <a:gd name="T72" fmla="*/ 359 w 466"/>
                <a:gd name="T73" fmla="*/ 242 h 250"/>
                <a:gd name="T74" fmla="*/ 382 w 466"/>
                <a:gd name="T75" fmla="*/ 215 h 250"/>
                <a:gd name="T76" fmla="*/ 380 w 466"/>
                <a:gd name="T77" fmla="*/ 196 h 250"/>
                <a:gd name="T78" fmla="*/ 373 w 466"/>
                <a:gd name="T79" fmla="*/ 186 h 250"/>
                <a:gd name="T80" fmla="*/ 366 w 466"/>
                <a:gd name="T81" fmla="*/ 195 h 250"/>
                <a:gd name="T82" fmla="*/ 358 w 466"/>
                <a:gd name="T83" fmla="*/ 202 h 250"/>
                <a:gd name="T84" fmla="*/ 357 w 466"/>
                <a:gd name="T85" fmla="*/ 212 h 250"/>
                <a:gd name="T86" fmla="*/ 353 w 466"/>
                <a:gd name="T87" fmla="*/ 213 h 250"/>
                <a:gd name="T88" fmla="*/ 348 w 466"/>
                <a:gd name="T89" fmla="*/ 217 h 250"/>
                <a:gd name="T90" fmla="*/ 346 w 466"/>
                <a:gd name="T91" fmla="*/ 229 h 250"/>
                <a:gd name="T92" fmla="*/ 327 w 466"/>
                <a:gd name="T93" fmla="*/ 239 h 250"/>
                <a:gd name="T94" fmla="*/ 296 w 466"/>
                <a:gd name="T95" fmla="*/ 202 h 250"/>
                <a:gd name="T96" fmla="*/ 269 w 466"/>
                <a:gd name="T97" fmla="*/ 163 h 250"/>
                <a:gd name="T98" fmla="*/ 97 w 466"/>
                <a:gd name="T99" fmla="*/ 212 h 250"/>
                <a:gd name="T100" fmla="*/ 2 w 466"/>
                <a:gd name="T101" fmla="*/ 23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6" h="250">
                  <a:moveTo>
                    <a:pt x="98" y="86"/>
                  </a:moveTo>
                  <a:cubicBezTo>
                    <a:pt x="99" y="85"/>
                    <a:pt x="99" y="85"/>
                    <a:pt x="99" y="85"/>
                  </a:cubicBezTo>
                  <a:cubicBezTo>
                    <a:pt x="242" y="47"/>
                    <a:pt x="242" y="47"/>
                    <a:pt x="242" y="47"/>
                  </a:cubicBezTo>
                  <a:cubicBezTo>
                    <a:pt x="242" y="47"/>
                    <a:pt x="246" y="44"/>
                    <a:pt x="247" y="42"/>
                  </a:cubicBezTo>
                  <a:cubicBezTo>
                    <a:pt x="247" y="41"/>
                    <a:pt x="246" y="39"/>
                    <a:pt x="247" y="38"/>
                  </a:cubicBezTo>
                  <a:cubicBezTo>
                    <a:pt x="248" y="37"/>
                    <a:pt x="253" y="38"/>
                    <a:pt x="254" y="36"/>
                  </a:cubicBezTo>
                  <a:cubicBezTo>
                    <a:pt x="255" y="36"/>
                    <a:pt x="255" y="33"/>
                    <a:pt x="254" y="32"/>
                  </a:cubicBezTo>
                  <a:cubicBezTo>
                    <a:pt x="254" y="31"/>
                    <a:pt x="253" y="30"/>
                    <a:pt x="252" y="30"/>
                  </a:cubicBezTo>
                  <a:cubicBezTo>
                    <a:pt x="252" y="29"/>
                    <a:pt x="252" y="27"/>
                    <a:pt x="253" y="26"/>
                  </a:cubicBezTo>
                  <a:cubicBezTo>
                    <a:pt x="253" y="25"/>
                    <a:pt x="255" y="22"/>
                    <a:pt x="256" y="22"/>
                  </a:cubicBezTo>
                  <a:cubicBezTo>
                    <a:pt x="258" y="21"/>
                    <a:pt x="261" y="21"/>
                    <a:pt x="263" y="21"/>
                  </a:cubicBezTo>
                  <a:cubicBezTo>
                    <a:pt x="264" y="20"/>
                    <a:pt x="265" y="19"/>
                    <a:pt x="266" y="18"/>
                  </a:cubicBezTo>
                  <a:cubicBezTo>
                    <a:pt x="266" y="17"/>
                    <a:pt x="265" y="13"/>
                    <a:pt x="266" y="12"/>
                  </a:cubicBezTo>
                  <a:cubicBezTo>
                    <a:pt x="267" y="11"/>
                    <a:pt x="270" y="10"/>
                    <a:pt x="271" y="9"/>
                  </a:cubicBezTo>
                  <a:cubicBezTo>
                    <a:pt x="272" y="8"/>
                    <a:pt x="276" y="6"/>
                    <a:pt x="277" y="5"/>
                  </a:cubicBezTo>
                  <a:cubicBezTo>
                    <a:pt x="277" y="4"/>
                    <a:pt x="277" y="2"/>
                    <a:pt x="278" y="2"/>
                  </a:cubicBezTo>
                  <a:cubicBezTo>
                    <a:pt x="279" y="1"/>
                    <a:pt x="281" y="1"/>
                    <a:pt x="282" y="1"/>
                  </a:cubicBezTo>
                  <a:cubicBezTo>
                    <a:pt x="283" y="1"/>
                    <a:pt x="286" y="2"/>
                    <a:pt x="287" y="2"/>
                  </a:cubicBezTo>
                  <a:cubicBezTo>
                    <a:pt x="288" y="2"/>
                    <a:pt x="289" y="2"/>
                    <a:pt x="290" y="2"/>
                  </a:cubicBezTo>
                  <a:cubicBezTo>
                    <a:pt x="290" y="2"/>
                    <a:pt x="291" y="1"/>
                    <a:pt x="291" y="0"/>
                  </a:cubicBezTo>
                  <a:cubicBezTo>
                    <a:pt x="292" y="2"/>
                    <a:pt x="294" y="5"/>
                    <a:pt x="295" y="7"/>
                  </a:cubicBezTo>
                  <a:cubicBezTo>
                    <a:pt x="296" y="8"/>
                    <a:pt x="297" y="12"/>
                    <a:pt x="298" y="13"/>
                  </a:cubicBezTo>
                  <a:cubicBezTo>
                    <a:pt x="298" y="14"/>
                    <a:pt x="300" y="17"/>
                    <a:pt x="301" y="18"/>
                  </a:cubicBezTo>
                  <a:cubicBezTo>
                    <a:pt x="302" y="20"/>
                    <a:pt x="304" y="22"/>
                    <a:pt x="306" y="24"/>
                  </a:cubicBezTo>
                  <a:cubicBezTo>
                    <a:pt x="306" y="25"/>
                    <a:pt x="307" y="27"/>
                    <a:pt x="307" y="27"/>
                  </a:cubicBezTo>
                  <a:cubicBezTo>
                    <a:pt x="308" y="28"/>
                    <a:pt x="309" y="28"/>
                    <a:pt x="310" y="28"/>
                  </a:cubicBezTo>
                  <a:cubicBezTo>
                    <a:pt x="311" y="29"/>
                    <a:pt x="313" y="30"/>
                    <a:pt x="314" y="31"/>
                  </a:cubicBezTo>
                  <a:cubicBezTo>
                    <a:pt x="315" y="31"/>
                    <a:pt x="317" y="32"/>
                    <a:pt x="318" y="32"/>
                  </a:cubicBezTo>
                  <a:cubicBezTo>
                    <a:pt x="319" y="32"/>
                    <a:pt x="320" y="31"/>
                    <a:pt x="320" y="30"/>
                  </a:cubicBezTo>
                  <a:cubicBezTo>
                    <a:pt x="321" y="29"/>
                    <a:pt x="320" y="27"/>
                    <a:pt x="321" y="26"/>
                  </a:cubicBezTo>
                  <a:cubicBezTo>
                    <a:pt x="321" y="25"/>
                    <a:pt x="321" y="24"/>
                    <a:pt x="322" y="23"/>
                  </a:cubicBezTo>
                  <a:cubicBezTo>
                    <a:pt x="322" y="23"/>
                    <a:pt x="324" y="21"/>
                    <a:pt x="325" y="22"/>
                  </a:cubicBezTo>
                  <a:cubicBezTo>
                    <a:pt x="326" y="22"/>
                    <a:pt x="327" y="23"/>
                    <a:pt x="327" y="24"/>
                  </a:cubicBezTo>
                  <a:cubicBezTo>
                    <a:pt x="328" y="24"/>
                    <a:pt x="328" y="27"/>
                    <a:pt x="328" y="27"/>
                  </a:cubicBezTo>
                  <a:cubicBezTo>
                    <a:pt x="329" y="28"/>
                    <a:pt x="331" y="27"/>
                    <a:pt x="331" y="28"/>
                  </a:cubicBezTo>
                  <a:cubicBezTo>
                    <a:pt x="332" y="29"/>
                    <a:pt x="332" y="31"/>
                    <a:pt x="331" y="32"/>
                  </a:cubicBezTo>
                  <a:cubicBezTo>
                    <a:pt x="331" y="33"/>
                    <a:pt x="329" y="34"/>
                    <a:pt x="328" y="35"/>
                  </a:cubicBezTo>
                  <a:cubicBezTo>
                    <a:pt x="328" y="36"/>
                    <a:pt x="330" y="39"/>
                    <a:pt x="330" y="40"/>
                  </a:cubicBezTo>
                  <a:cubicBezTo>
                    <a:pt x="330" y="41"/>
                    <a:pt x="328" y="42"/>
                    <a:pt x="327" y="43"/>
                  </a:cubicBezTo>
                  <a:cubicBezTo>
                    <a:pt x="327" y="43"/>
                    <a:pt x="325" y="43"/>
                    <a:pt x="325" y="43"/>
                  </a:cubicBezTo>
                  <a:cubicBezTo>
                    <a:pt x="323" y="43"/>
                    <a:pt x="322" y="46"/>
                    <a:pt x="321" y="46"/>
                  </a:cubicBezTo>
                  <a:cubicBezTo>
                    <a:pt x="321" y="47"/>
                    <a:pt x="319" y="47"/>
                    <a:pt x="319" y="48"/>
                  </a:cubicBezTo>
                  <a:cubicBezTo>
                    <a:pt x="318" y="48"/>
                    <a:pt x="316" y="50"/>
                    <a:pt x="315" y="50"/>
                  </a:cubicBezTo>
                  <a:cubicBezTo>
                    <a:pt x="313" y="51"/>
                    <a:pt x="311" y="52"/>
                    <a:pt x="309" y="53"/>
                  </a:cubicBezTo>
                  <a:cubicBezTo>
                    <a:pt x="308" y="53"/>
                    <a:pt x="306" y="54"/>
                    <a:pt x="305" y="54"/>
                  </a:cubicBezTo>
                  <a:cubicBezTo>
                    <a:pt x="305" y="55"/>
                    <a:pt x="303" y="56"/>
                    <a:pt x="303" y="57"/>
                  </a:cubicBezTo>
                  <a:cubicBezTo>
                    <a:pt x="303" y="58"/>
                    <a:pt x="303" y="60"/>
                    <a:pt x="304" y="60"/>
                  </a:cubicBezTo>
                  <a:cubicBezTo>
                    <a:pt x="305" y="61"/>
                    <a:pt x="308" y="60"/>
                    <a:pt x="308" y="60"/>
                  </a:cubicBezTo>
                  <a:cubicBezTo>
                    <a:pt x="309" y="61"/>
                    <a:pt x="310" y="64"/>
                    <a:pt x="310" y="65"/>
                  </a:cubicBezTo>
                  <a:cubicBezTo>
                    <a:pt x="309" y="66"/>
                    <a:pt x="307" y="65"/>
                    <a:pt x="306" y="66"/>
                  </a:cubicBezTo>
                  <a:cubicBezTo>
                    <a:pt x="306" y="66"/>
                    <a:pt x="306" y="68"/>
                    <a:pt x="305" y="69"/>
                  </a:cubicBezTo>
                  <a:cubicBezTo>
                    <a:pt x="305" y="69"/>
                    <a:pt x="304" y="70"/>
                    <a:pt x="304" y="71"/>
                  </a:cubicBezTo>
                  <a:cubicBezTo>
                    <a:pt x="303" y="71"/>
                    <a:pt x="301" y="72"/>
                    <a:pt x="300" y="72"/>
                  </a:cubicBezTo>
                  <a:cubicBezTo>
                    <a:pt x="300" y="73"/>
                    <a:pt x="300" y="75"/>
                    <a:pt x="300" y="76"/>
                  </a:cubicBezTo>
                  <a:cubicBezTo>
                    <a:pt x="299" y="76"/>
                    <a:pt x="298" y="77"/>
                    <a:pt x="297" y="77"/>
                  </a:cubicBezTo>
                  <a:cubicBezTo>
                    <a:pt x="297" y="77"/>
                    <a:pt x="295" y="79"/>
                    <a:pt x="295" y="80"/>
                  </a:cubicBezTo>
                  <a:cubicBezTo>
                    <a:pt x="295" y="81"/>
                    <a:pt x="295" y="83"/>
                    <a:pt x="296" y="84"/>
                  </a:cubicBezTo>
                  <a:cubicBezTo>
                    <a:pt x="296" y="85"/>
                    <a:pt x="299" y="86"/>
                    <a:pt x="299" y="87"/>
                  </a:cubicBezTo>
                  <a:cubicBezTo>
                    <a:pt x="300" y="88"/>
                    <a:pt x="301" y="90"/>
                    <a:pt x="301" y="91"/>
                  </a:cubicBezTo>
                  <a:cubicBezTo>
                    <a:pt x="302" y="91"/>
                    <a:pt x="302" y="93"/>
                    <a:pt x="301" y="94"/>
                  </a:cubicBezTo>
                  <a:cubicBezTo>
                    <a:pt x="301" y="94"/>
                    <a:pt x="299" y="94"/>
                    <a:pt x="298" y="94"/>
                  </a:cubicBezTo>
                  <a:cubicBezTo>
                    <a:pt x="298" y="94"/>
                    <a:pt x="296" y="94"/>
                    <a:pt x="295" y="94"/>
                  </a:cubicBezTo>
                  <a:cubicBezTo>
                    <a:pt x="294" y="96"/>
                    <a:pt x="296" y="100"/>
                    <a:pt x="297" y="101"/>
                  </a:cubicBezTo>
                  <a:cubicBezTo>
                    <a:pt x="298" y="102"/>
                    <a:pt x="300" y="105"/>
                    <a:pt x="301" y="106"/>
                  </a:cubicBezTo>
                  <a:cubicBezTo>
                    <a:pt x="302" y="106"/>
                    <a:pt x="304" y="107"/>
                    <a:pt x="305" y="107"/>
                  </a:cubicBezTo>
                  <a:cubicBezTo>
                    <a:pt x="306" y="107"/>
                    <a:pt x="308" y="105"/>
                    <a:pt x="308" y="105"/>
                  </a:cubicBezTo>
                  <a:cubicBezTo>
                    <a:pt x="309" y="105"/>
                    <a:pt x="311" y="105"/>
                    <a:pt x="311" y="105"/>
                  </a:cubicBezTo>
                  <a:cubicBezTo>
                    <a:pt x="312" y="104"/>
                    <a:pt x="312" y="103"/>
                    <a:pt x="313" y="102"/>
                  </a:cubicBezTo>
                  <a:cubicBezTo>
                    <a:pt x="313" y="102"/>
                    <a:pt x="313" y="100"/>
                    <a:pt x="312" y="100"/>
                  </a:cubicBezTo>
                  <a:cubicBezTo>
                    <a:pt x="312" y="99"/>
                    <a:pt x="311" y="99"/>
                    <a:pt x="311" y="99"/>
                  </a:cubicBezTo>
                  <a:cubicBezTo>
                    <a:pt x="310" y="98"/>
                    <a:pt x="309" y="97"/>
                    <a:pt x="309" y="96"/>
                  </a:cubicBezTo>
                  <a:cubicBezTo>
                    <a:pt x="309" y="95"/>
                    <a:pt x="310" y="95"/>
                    <a:pt x="311" y="94"/>
                  </a:cubicBezTo>
                  <a:cubicBezTo>
                    <a:pt x="312" y="94"/>
                    <a:pt x="315" y="95"/>
                    <a:pt x="316" y="96"/>
                  </a:cubicBezTo>
                  <a:cubicBezTo>
                    <a:pt x="317" y="96"/>
                    <a:pt x="317" y="99"/>
                    <a:pt x="318" y="99"/>
                  </a:cubicBezTo>
                  <a:cubicBezTo>
                    <a:pt x="318" y="100"/>
                    <a:pt x="320" y="101"/>
                    <a:pt x="321" y="101"/>
                  </a:cubicBezTo>
                  <a:cubicBezTo>
                    <a:pt x="322" y="101"/>
                    <a:pt x="325" y="100"/>
                    <a:pt x="326" y="100"/>
                  </a:cubicBezTo>
                  <a:cubicBezTo>
                    <a:pt x="327" y="100"/>
                    <a:pt x="330" y="100"/>
                    <a:pt x="332" y="101"/>
                  </a:cubicBezTo>
                  <a:cubicBezTo>
                    <a:pt x="333" y="101"/>
                    <a:pt x="335" y="103"/>
                    <a:pt x="336" y="104"/>
                  </a:cubicBezTo>
                  <a:cubicBezTo>
                    <a:pt x="337" y="105"/>
                    <a:pt x="341" y="108"/>
                    <a:pt x="342" y="110"/>
                  </a:cubicBezTo>
                  <a:cubicBezTo>
                    <a:pt x="344" y="112"/>
                    <a:pt x="348" y="116"/>
                    <a:pt x="350" y="118"/>
                  </a:cubicBezTo>
                  <a:cubicBezTo>
                    <a:pt x="352" y="119"/>
                    <a:pt x="354" y="121"/>
                    <a:pt x="355" y="122"/>
                  </a:cubicBezTo>
                  <a:cubicBezTo>
                    <a:pt x="356" y="123"/>
                    <a:pt x="357" y="125"/>
                    <a:pt x="357" y="126"/>
                  </a:cubicBezTo>
                  <a:cubicBezTo>
                    <a:pt x="357" y="127"/>
                    <a:pt x="356" y="131"/>
                    <a:pt x="356" y="132"/>
                  </a:cubicBezTo>
                  <a:cubicBezTo>
                    <a:pt x="356" y="133"/>
                    <a:pt x="355" y="134"/>
                    <a:pt x="355" y="134"/>
                  </a:cubicBezTo>
                  <a:cubicBezTo>
                    <a:pt x="355" y="135"/>
                    <a:pt x="356" y="137"/>
                    <a:pt x="356" y="138"/>
                  </a:cubicBezTo>
                  <a:cubicBezTo>
                    <a:pt x="356" y="138"/>
                    <a:pt x="355" y="139"/>
                    <a:pt x="354" y="140"/>
                  </a:cubicBezTo>
                  <a:cubicBezTo>
                    <a:pt x="353" y="140"/>
                    <a:pt x="352" y="138"/>
                    <a:pt x="351" y="139"/>
                  </a:cubicBezTo>
                  <a:cubicBezTo>
                    <a:pt x="351" y="139"/>
                    <a:pt x="350" y="140"/>
                    <a:pt x="351" y="141"/>
                  </a:cubicBezTo>
                  <a:cubicBezTo>
                    <a:pt x="351" y="142"/>
                    <a:pt x="354" y="142"/>
                    <a:pt x="355" y="143"/>
                  </a:cubicBezTo>
                  <a:cubicBezTo>
                    <a:pt x="356" y="143"/>
                    <a:pt x="357" y="145"/>
                    <a:pt x="358" y="145"/>
                  </a:cubicBezTo>
                  <a:cubicBezTo>
                    <a:pt x="359" y="146"/>
                    <a:pt x="362" y="146"/>
                    <a:pt x="364" y="146"/>
                  </a:cubicBezTo>
                  <a:cubicBezTo>
                    <a:pt x="364" y="147"/>
                    <a:pt x="366" y="147"/>
                    <a:pt x="366" y="146"/>
                  </a:cubicBezTo>
                  <a:cubicBezTo>
                    <a:pt x="367" y="146"/>
                    <a:pt x="368" y="145"/>
                    <a:pt x="369" y="145"/>
                  </a:cubicBezTo>
                  <a:cubicBezTo>
                    <a:pt x="369" y="145"/>
                    <a:pt x="370" y="144"/>
                    <a:pt x="371" y="144"/>
                  </a:cubicBezTo>
                  <a:cubicBezTo>
                    <a:pt x="373" y="144"/>
                    <a:pt x="375" y="146"/>
                    <a:pt x="376" y="147"/>
                  </a:cubicBezTo>
                  <a:cubicBezTo>
                    <a:pt x="377" y="148"/>
                    <a:pt x="379" y="150"/>
                    <a:pt x="379" y="151"/>
                  </a:cubicBezTo>
                  <a:cubicBezTo>
                    <a:pt x="380" y="153"/>
                    <a:pt x="381" y="155"/>
                    <a:pt x="382" y="156"/>
                  </a:cubicBezTo>
                  <a:cubicBezTo>
                    <a:pt x="382" y="158"/>
                    <a:pt x="381" y="161"/>
                    <a:pt x="381" y="162"/>
                  </a:cubicBezTo>
                  <a:cubicBezTo>
                    <a:pt x="381" y="163"/>
                    <a:pt x="383" y="165"/>
                    <a:pt x="383" y="166"/>
                  </a:cubicBezTo>
                  <a:cubicBezTo>
                    <a:pt x="385" y="167"/>
                    <a:pt x="389" y="169"/>
                    <a:pt x="391" y="169"/>
                  </a:cubicBezTo>
                  <a:cubicBezTo>
                    <a:pt x="393" y="170"/>
                    <a:pt x="397" y="171"/>
                    <a:pt x="399" y="171"/>
                  </a:cubicBezTo>
                  <a:cubicBezTo>
                    <a:pt x="400" y="171"/>
                    <a:pt x="403" y="171"/>
                    <a:pt x="404" y="171"/>
                  </a:cubicBezTo>
                  <a:cubicBezTo>
                    <a:pt x="406" y="171"/>
                    <a:pt x="409" y="169"/>
                    <a:pt x="411" y="168"/>
                  </a:cubicBezTo>
                  <a:cubicBezTo>
                    <a:pt x="412" y="168"/>
                    <a:pt x="416" y="168"/>
                    <a:pt x="418" y="168"/>
                  </a:cubicBezTo>
                  <a:cubicBezTo>
                    <a:pt x="419" y="168"/>
                    <a:pt x="421" y="170"/>
                    <a:pt x="422" y="170"/>
                  </a:cubicBezTo>
                  <a:cubicBezTo>
                    <a:pt x="422" y="170"/>
                    <a:pt x="423" y="168"/>
                    <a:pt x="424" y="168"/>
                  </a:cubicBezTo>
                  <a:cubicBezTo>
                    <a:pt x="424" y="167"/>
                    <a:pt x="425" y="165"/>
                    <a:pt x="426" y="164"/>
                  </a:cubicBezTo>
                  <a:cubicBezTo>
                    <a:pt x="427" y="163"/>
                    <a:pt x="429" y="161"/>
                    <a:pt x="430" y="161"/>
                  </a:cubicBezTo>
                  <a:cubicBezTo>
                    <a:pt x="431" y="160"/>
                    <a:pt x="434" y="159"/>
                    <a:pt x="435" y="159"/>
                  </a:cubicBezTo>
                  <a:cubicBezTo>
                    <a:pt x="437" y="157"/>
                    <a:pt x="440" y="155"/>
                    <a:pt x="442" y="153"/>
                  </a:cubicBezTo>
                  <a:cubicBezTo>
                    <a:pt x="443" y="152"/>
                    <a:pt x="445" y="150"/>
                    <a:pt x="446" y="149"/>
                  </a:cubicBezTo>
                  <a:cubicBezTo>
                    <a:pt x="447" y="148"/>
                    <a:pt x="448" y="145"/>
                    <a:pt x="448" y="143"/>
                  </a:cubicBezTo>
                  <a:cubicBezTo>
                    <a:pt x="447" y="141"/>
                    <a:pt x="445" y="138"/>
                    <a:pt x="444" y="136"/>
                  </a:cubicBezTo>
                  <a:cubicBezTo>
                    <a:pt x="444" y="135"/>
                    <a:pt x="444" y="133"/>
                    <a:pt x="443" y="132"/>
                  </a:cubicBezTo>
                  <a:cubicBezTo>
                    <a:pt x="443" y="132"/>
                    <a:pt x="441" y="132"/>
                    <a:pt x="440" y="132"/>
                  </a:cubicBezTo>
                  <a:cubicBezTo>
                    <a:pt x="440" y="131"/>
                    <a:pt x="440" y="130"/>
                    <a:pt x="440" y="129"/>
                  </a:cubicBezTo>
                  <a:cubicBezTo>
                    <a:pt x="440" y="129"/>
                    <a:pt x="439" y="127"/>
                    <a:pt x="438" y="127"/>
                  </a:cubicBezTo>
                  <a:cubicBezTo>
                    <a:pt x="437" y="128"/>
                    <a:pt x="436" y="130"/>
                    <a:pt x="436" y="130"/>
                  </a:cubicBezTo>
                  <a:cubicBezTo>
                    <a:pt x="436" y="131"/>
                    <a:pt x="438" y="133"/>
                    <a:pt x="438" y="133"/>
                  </a:cubicBezTo>
                  <a:cubicBezTo>
                    <a:pt x="438" y="134"/>
                    <a:pt x="438" y="136"/>
                    <a:pt x="438" y="136"/>
                  </a:cubicBezTo>
                  <a:cubicBezTo>
                    <a:pt x="437" y="137"/>
                    <a:pt x="436" y="137"/>
                    <a:pt x="436" y="137"/>
                  </a:cubicBezTo>
                  <a:cubicBezTo>
                    <a:pt x="434" y="137"/>
                    <a:pt x="434" y="134"/>
                    <a:pt x="433" y="132"/>
                  </a:cubicBezTo>
                  <a:cubicBezTo>
                    <a:pt x="433" y="131"/>
                    <a:pt x="433" y="129"/>
                    <a:pt x="432" y="127"/>
                  </a:cubicBezTo>
                  <a:cubicBezTo>
                    <a:pt x="432" y="125"/>
                    <a:pt x="431" y="120"/>
                    <a:pt x="430" y="118"/>
                  </a:cubicBezTo>
                  <a:cubicBezTo>
                    <a:pt x="429" y="117"/>
                    <a:pt x="429" y="114"/>
                    <a:pt x="428" y="113"/>
                  </a:cubicBezTo>
                  <a:cubicBezTo>
                    <a:pt x="427" y="111"/>
                    <a:pt x="424" y="110"/>
                    <a:pt x="422" y="110"/>
                  </a:cubicBezTo>
                  <a:cubicBezTo>
                    <a:pt x="421" y="109"/>
                    <a:pt x="417" y="108"/>
                    <a:pt x="416" y="109"/>
                  </a:cubicBezTo>
                  <a:cubicBezTo>
                    <a:pt x="415" y="109"/>
                    <a:pt x="414" y="111"/>
                    <a:pt x="413" y="112"/>
                  </a:cubicBezTo>
                  <a:cubicBezTo>
                    <a:pt x="413" y="113"/>
                    <a:pt x="414" y="115"/>
                    <a:pt x="414" y="116"/>
                  </a:cubicBezTo>
                  <a:cubicBezTo>
                    <a:pt x="414" y="116"/>
                    <a:pt x="414" y="119"/>
                    <a:pt x="413" y="119"/>
                  </a:cubicBezTo>
                  <a:cubicBezTo>
                    <a:pt x="412" y="120"/>
                    <a:pt x="410" y="118"/>
                    <a:pt x="409" y="117"/>
                  </a:cubicBezTo>
                  <a:cubicBezTo>
                    <a:pt x="408" y="116"/>
                    <a:pt x="407" y="114"/>
                    <a:pt x="406" y="114"/>
                  </a:cubicBezTo>
                  <a:cubicBezTo>
                    <a:pt x="406" y="113"/>
                    <a:pt x="404" y="112"/>
                    <a:pt x="404" y="111"/>
                  </a:cubicBezTo>
                  <a:cubicBezTo>
                    <a:pt x="403" y="110"/>
                    <a:pt x="405" y="108"/>
                    <a:pt x="406" y="107"/>
                  </a:cubicBezTo>
                  <a:cubicBezTo>
                    <a:pt x="407" y="106"/>
                    <a:pt x="410" y="105"/>
                    <a:pt x="412" y="104"/>
                  </a:cubicBezTo>
                  <a:cubicBezTo>
                    <a:pt x="414" y="104"/>
                    <a:pt x="419" y="104"/>
                    <a:pt x="422" y="104"/>
                  </a:cubicBezTo>
                  <a:cubicBezTo>
                    <a:pt x="424" y="105"/>
                    <a:pt x="427" y="106"/>
                    <a:pt x="429" y="107"/>
                  </a:cubicBezTo>
                  <a:cubicBezTo>
                    <a:pt x="432" y="109"/>
                    <a:pt x="437" y="113"/>
                    <a:pt x="439" y="115"/>
                  </a:cubicBezTo>
                  <a:cubicBezTo>
                    <a:pt x="441" y="117"/>
                    <a:pt x="444" y="121"/>
                    <a:pt x="446" y="123"/>
                  </a:cubicBezTo>
                  <a:cubicBezTo>
                    <a:pt x="447" y="125"/>
                    <a:pt x="451" y="128"/>
                    <a:pt x="453" y="130"/>
                  </a:cubicBezTo>
                  <a:cubicBezTo>
                    <a:pt x="455" y="133"/>
                    <a:pt x="457" y="140"/>
                    <a:pt x="459" y="143"/>
                  </a:cubicBezTo>
                  <a:cubicBezTo>
                    <a:pt x="460" y="145"/>
                    <a:pt x="462" y="150"/>
                    <a:pt x="463" y="153"/>
                  </a:cubicBezTo>
                  <a:cubicBezTo>
                    <a:pt x="464" y="155"/>
                    <a:pt x="464" y="160"/>
                    <a:pt x="464" y="162"/>
                  </a:cubicBezTo>
                  <a:cubicBezTo>
                    <a:pt x="465" y="164"/>
                    <a:pt x="464" y="166"/>
                    <a:pt x="464" y="167"/>
                  </a:cubicBezTo>
                  <a:cubicBezTo>
                    <a:pt x="464" y="168"/>
                    <a:pt x="463" y="171"/>
                    <a:pt x="464" y="172"/>
                  </a:cubicBezTo>
                  <a:cubicBezTo>
                    <a:pt x="464" y="173"/>
                    <a:pt x="465" y="176"/>
                    <a:pt x="465" y="176"/>
                  </a:cubicBezTo>
                  <a:cubicBezTo>
                    <a:pt x="465" y="176"/>
                    <a:pt x="466" y="180"/>
                    <a:pt x="465" y="181"/>
                  </a:cubicBezTo>
                  <a:cubicBezTo>
                    <a:pt x="465" y="183"/>
                    <a:pt x="465" y="186"/>
                    <a:pt x="465" y="187"/>
                  </a:cubicBezTo>
                  <a:cubicBezTo>
                    <a:pt x="465" y="188"/>
                    <a:pt x="466" y="192"/>
                    <a:pt x="464" y="193"/>
                  </a:cubicBezTo>
                  <a:cubicBezTo>
                    <a:pt x="463" y="193"/>
                    <a:pt x="462" y="190"/>
                    <a:pt x="462" y="189"/>
                  </a:cubicBezTo>
                  <a:cubicBezTo>
                    <a:pt x="461" y="188"/>
                    <a:pt x="460" y="186"/>
                    <a:pt x="460" y="185"/>
                  </a:cubicBezTo>
                  <a:cubicBezTo>
                    <a:pt x="459" y="183"/>
                    <a:pt x="460" y="181"/>
                    <a:pt x="460" y="180"/>
                  </a:cubicBezTo>
                  <a:cubicBezTo>
                    <a:pt x="460" y="178"/>
                    <a:pt x="461" y="176"/>
                    <a:pt x="461" y="175"/>
                  </a:cubicBezTo>
                  <a:cubicBezTo>
                    <a:pt x="461" y="174"/>
                    <a:pt x="461" y="173"/>
                    <a:pt x="461" y="172"/>
                  </a:cubicBezTo>
                  <a:cubicBezTo>
                    <a:pt x="460" y="171"/>
                    <a:pt x="459" y="170"/>
                    <a:pt x="458" y="169"/>
                  </a:cubicBezTo>
                  <a:cubicBezTo>
                    <a:pt x="457" y="168"/>
                    <a:pt x="455" y="168"/>
                    <a:pt x="454" y="169"/>
                  </a:cubicBezTo>
                  <a:cubicBezTo>
                    <a:pt x="452" y="169"/>
                    <a:pt x="451" y="171"/>
                    <a:pt x="449" y="172"/>
                  </a:cubicBezTo>
                  <a:cubicBezTo>
                    <a:pt x="448" y="173"/>
                    <a:pt x="444" y="175"/>
                    <a:pt x="442" y="176"/>
                  </a:cubicBezTo>
                  <a:cubicBezTo>
                    <a:pt x="441" y="177"/>
                    <a:pt x="437" y="179"/>
                    <a:pt x="436" y="181"/>
                  </a:cubicBezTo>
                  <a:cubicBezTo>
                    <a:pt x="434" y="182"/>
                    <a:pt x="431" y="183"/>
                    <a:pt x="430" y="185"/>
                  </a:cubicBezTo>
                  <a:cubicBezTo>
                    <a:pt x="429" y="186"/>
                    <a:pt x="429" y="188"/>
                    <a:pt x="429" y="189"/>
                  </a:cubicBezTo>
                  <a:cubicBezTo>
                    <a:pt x="428" y="190"/>
                    <a:pt x="427" y="191"/>
                    <a:pt x="427" y="191"/>
                  </a:cubicBezTo>
                  <a:cubicBezTo>
                    <a:pt x="426" y="190"/>
                    <a:pt x="426" y="189"/>
                    <a:pt x="426" y="188"/>
                  </a:cubicBezTo>
                  <a:cubicBezTo>
                    <a:pt x="425" y="188"/>
                    <a:pt x="425" y="187"/>
                    <a:pt x="425" y="186"/>
                  </a:cubicBezTo>
                  <a:cubicBezTo>
                    <a:pt x="424" y="186"/>
                    <a:pt x="423" y="186"/>
                    <a:pt x="423" y="186"/>
                  </a:cubicBezTo>
                  <a:cubicBezTo>
                    <a:pt x="422" y="187"/>
                    <a:pt x="421" y="188"/>
                    <a:pt x="420" y="188"/>
                  </a:cubicBezTo>
                  <a:cubicBezTo>
                    <a:pt x="419" y="188"/>
                    <a:pt x="417" y="188"/>
                    <a:pt x="416" y="188"/>
                  </a:cubicBezTo>
                  <a:cubicBezTo>
                    <a:pt x="414" y="189"/>
                    <a:pt x="414" y="192"/>
                    <a:pt x="414" y="193"/>
                  </a:cubicBezTo>
                  <a:cubicBezTo>
                    <a:pt x="413" y="194"/>
                    <a:pt x="411" y="195"/>
                    <a:pt x="410" y="195"/>
                  </a:cubicBezTo>
                  <a:cubicBezTo>
                    <a:pt x="409" y="196"/>
                    <a:pt x="407" y="196"/>
                    <a:pt x="407" y="196"/>
                  </a:cubicBezTo>
                  <a:cubicBezTo>
                    <a:pt x="406" y="197"/>
                    <a:pt x="406" y="199"/>
                    <a:pt x="405" y="200"/>
                  </a:cubicBezTo>
                  <a:cubicBezTo>
                    <a:pt x="405" y="202"/>
                    <a:pt x="405" y="204"/>
                    <a:pt x="404" y="206"/>
                  </a:cubicBezTo>
                  <a:cubicBezTo>
                    <a:pt x="403" y="207"/>
                    <a:pt x="401" y="208"/>
                    <a:pt x="401" y="208"/>
                  </a:cubicBezTo>
                  <a:cubicBezTo>
                    <a:pt x="400" y="208"/>
                    <a:pt x="396" y="211"/>
                    <a:pt x="395" y="211"/>
                  </a:cubicBezTo>
                  <a:cubicBezTo>
                    <a:pt x="393" y="212"/>
                    <a:pt x="390" y="212"/>
                    <a:pt x="389" y="213"/>
                  </a:cubicBezTo>
                  <a:cubicBezTo>
                    <a:pt x="387" y="214"/>
                    <a:pt x="386" y="218"/>
                    <a:pt x="385" y="220"/>
                  </a:cubicBezTo>
                  <a:cubicBezTo>
                    <a:pt x="384" y="222"/>
                    <a:pt x="381" y="225"/>
                    <a:pt x="379" y="227"/>
                  </a:cubicBezTo>
                  <a:cubicBezTo>
                    <a:pt x="378" y="229"/>
                    <a:pt x="375" y="232"/>
                    <a:pt x="373" y="234"/>
                  </a:cubicBezTo>
                  <a:cubicBezTo>
                    <a:pt x="372" y="235"/>
                    <a:pt x="370" y="238"/>
                    <a:pt x="369" y="239"/>
                  </a:cubicBezTo>
                  <a:cubicBezTo>
                    <a:pt x="368" y="241"/>
                    <a:pt x="365" y="243"/>
                    <a:pt x="364" y="244"/>
                  </a:cubicBezTo>
                  <a:cubicBezTo>
                    <a:pt x="362" y="245"/>
                    <a:pt x="360" y="247"/>
                    <a:pt x="358" y="248"/>
                  </a:cubicBezTo>
                  <a:cubicBezTo>
                    <a:pt x="357" y="248"/>
                    <a:pt x="356" y="250"/>
                    <a:pt x="355" y="250"/>
                  </a:cubicBezTo>
                  <a:cubicBezTo>
                    <a:pt x="354" y="249"/>
                    <a:pt x="353" y="248"/>
                    <a:pt x="353" y="248"/>
                  </a:cubicBezTo>
                  <a:cubicBezTo>
                    <a:pt x="352" y="247"/>
                    <a:pt x="353" y="245"/>
                    <a:pt x="354" y="245"/>
                  </a:cubicBezTo>
                  <a:cubicBezTo>
                    <a:pt x="355" y="244"/>
                    <a:pt x="358" y="243"/>
                    <a:pt x="359" y="242"/>
                  </a:cubicBezTo>
                  <a:cubicBezTo>
                    <a:pt x="361" y="241"/>
                    <a:pt x="363" y="239"/>
                    <a:pt x="364" y="238"/>
                  </a:cubicBezTo>
                  <a:cubicBezTo>
                    <a:pt x="366" y="236"/>
                    <a:pt x="369" y="232"/>
                    <a:pt x="370" y="230"/>
                  </a:cubicBezTo>
                  <a:cubicBezTo>
                    <a:pt x="372" y="229"/>
                    <a:pt x="374" y="225"/>
                    <a:pt x="376" y="224"/>
                  </a:cubicBezTo>
                  <a:cubicBezTo>
                    <a:pt x="377" y="222"/>
                    <a:pt x="379" y="220"/>
                    <a:pt x="380" y="218"/>
                  </a:cubicBezTo>
                  <a:cubicBezTo>
                    <a:pt x="380" y="218"/>
                    <a:pt x="382" y="216"/>
                    <a:pt x="382" y="215"/>
                  </a:cubicBezTo>
                  <a:cubicBezTo>
                    <a:pt x="383" y="214"/>
                    <a:pt x="384" y="212"/>
                    <a:pt x="384" y="210"/>
                  </a:cubicBezTo>
                  <a:cubicBezTo>
                    <a:pt x="384" y="209"/>
                    <a:pt x="383" y="207"/>
                    <a:pt x="382" y="206"/>
                  </a:cubicBezTo>
                  <a:cubicBezTo>
                    <a:pt x="381" y="206"/>
                    <a:pt x="379" y="205"/>
                    <a:pt x="379" y="204"/>
                  </a:cubicBezTo>
                  <a:cubicBezTo>
                    <a:pt x="378" y="203"/>
                    <a:pt x="378" y="201"/>
                    <a:pt x="378" y="199"/>
                  </a:cubicBezTo>
                  <a:cubicBezTo>
                    <a:pt x="379" y="198"/>
                    <a:pt x="380" y="197"/>
                    <a:pt x="380" y="196"/>
                  </a:cubicBezTo>
                  <a:cubicBezTo>
                    <a:pt x="379" y="195"/>
                    <a:pt x="378" y="193"/>
                    <a:pt x="377" y="193"/>
                  </a:cubicBezTo>
                  <a:cubicBezTo>
                    <a:pt x="377" y="192"/>
                    <a:pt x="376" y="191"/>
                    <a:pt x="376" y="191"/>
                  </a:cubicBezTo>
                  <a:cubicBezTo>
                    <a:pt x="376" y="190"/>
                    <a:pt x="377" y="189"/>
                    <a:pt x="377" y="189"/>
                  </a:cubicBezTo>
                  <a:cubicBezTo>
                    <a:pt x="377" y="188"/>
                    <a:pt x="378" y="187"/>
                    <a:pt x="378" y="186"/>
                  </a:cubicBezTo>
                  <a:cubicBezTo>
                    <a:pt x="377" y="185"/>
                    <a:pt x="374" y="186"/>
                    <a:pt x="373" y="186"/>
                  </a:cubicBezTo>
                  <a:cubicBezTo>
                    <a:pt x="372" y="186"/>
                    <a:pt x="370" y="187"/>
                    <a:pt x="369" y="187"/>
                  </a:cubicBezTo>
                  <a:cubicBezTo>
                    <a:pt x="368" y="187"/>
                    <a:pt x="366" y="186"/>
                    <a:pt x="365" y="187"/>
                  </a:cubicBezTo>
                  <a:cubicBezTo>
                    <a:pt x="365" y="187"/>
                    <a:pt x="364" y="189"/>
                    <a:pt x="364" y="189"/>
                  </a:cubicBezTo>
                  <a:cubicBezTo>
                    <a:pt x="364" y="190"/>
                    <a:pt x="366" y="191"/>
                    <a:pt x="366" y="192"/>
                  </a:cubicBezTo>
                  <a:cubicBezTo>
                    <a:pt x="366" y="193"/>
                    <a:pt x="366" y="194"/>
                    <a:pt x="366" y="195"/>
                  </a:cubicBezTo>
                  <a:cubicBezTo>
                    <a:pt x="365" y="195"/>
                    <a:pt x="364" y="195"/>
                    <a:pt x="364" y="196"/>
                  </a:cubicBezTo>
                  <a:cubicBezTo>
                    <a:pt x="363" y="196"/>
                    <a:pt x="363" y="197"/>
                    <a:pt x="363" y="198"/>
                  </a:cubicBezTo>
                  <a:cubicBezTo>
                    <a:pt x="363" y="199"/>
                    <a:pt x="365" y="200"/>
                    <a:pt x="365" y="200"/>
                  </a:cubicBezTo>
                  <a:cubicBezTo>
                    <a:pt x="364" y="201"/>
                    <a:pt x="363" y="203"/>
                    <a:pt x="362" y="203"/>
                  </a:cubicBezTo>
                  <a:cubicBezTo>
                    <a:pt x="361" y="203"/>
                    <a:pt x="359" y="202"/>
                    <a:pt x="358" y="202"/>
                  </a:cubicBezTo>
                  <a:cubicBezTo>
                    <a:pt x="358" y="203"/>
                    <a:pt x="358" y="204"/>
                    <a:pt x="358" y="204"/>
                  </a:cubicBezTo>
                  <a:cubicBezTo>
                    <a:pt x="358" y="205"/>
                    <a:pt x="360" y="205"/>
                    <a:pt x="360" y="206"/>
                  </a:cubicBezTo>
                  <a:cubicBezTo>
                    <a:pt x="361" y="206"/>
                    <a:pt x="360" y="208"/>
                    <a:pt x="359" y="209"/>
                  </a:cubicBezTo>
                  <a:cubicBezTo>
                    <a:pt x="358" y="209"/>
                    <a:pt x="356" y="209"/>
                    <a:pt x="355" y="210"/>
                  </a:cubicBezTo>
                  <a:cubicBezTo>
                    <a:pt x="355" y="210"/>
                    <a:pt x="357" y="212"/>
                    <a:pt x="357" y="212"/>
                  </a:cubicBezTo>
                  <a:cubicBezTo>
                    <a:pt x="358" y="213"/>
                    <a:pt x="360" y="212"/>
                    <a:pt x="360" y="212"/>
                  </a:cubicBezTo>
                  <a:cubicBezTo>
                    <a:pt x="361" y="213"/>
                    <a:pt x="360" y="215"/>
                    <a:pt x="360" y="215"/>
                  </a:cubicBezTo>
                  <a:cubicBezTo>
                    <a:pt x="359" y="216"/>
                    <a:pt x="358" y="216"/>
                    <a:pt x="357" y="216"/>
                  </a:cubicBezTo>
                  <a:cubicBezTo>
                    <a:pt x="357" y="216"/>
                    <a:pt x="355" y="216"/>
                    <a:pt x="354" y="216"/>
                  </a:cubicBezTo>
                  <a:cubicBezTo>
                    <a:pt x="354" y="215"/>
                    <a:pt x="353" y="214"/>
                    <a:pt x="353" y="213"/>
                  </a:cubicBezTo>
                  <a:cubicBezTo>
                    <a:pt x="352" y="212"/>
                    <a:pt x="352" y="211"/>
                    <a:pt x="352" y="210"/>
                  </a:cubicBezTo>
                  <a:cubicBezTo>
                    <a:pt x="351" y="210"/>
                    <a:pt x="349" y="210"/>
                    <a:pt x="348" y="210"/>
                  </a:cubicBezTo>
                  <a:cubicBezTo>
                    <a:pt x="348" y="210"/>
                    <a:pt x="346" y="211"/>
                    <a:pt x="346" y="212"/>
                  </a:cubicBezTo>
                  <a:cubicBezTo>
                    <a:pt x="346" y="213"/>
                    <a:pt x="348" y="214"/>
                    <a:pt x="348" y="215"/>
                  </a:cubicBezTo>
                  <a:cubicBezTo>
                    <a:pt x="348" y="216"/>
                    <a:pt x="348" y="217"/>
                    <a:pt x="348" y="217"/>
                  </a:cubicBezTo>
                  <a:cubicBezTo>
                    <a:pt x="348" y="218"/>
                    <a:pt x="346" y="218"/>
                    <a:pt x="346" y="219"/>
                  </a:cubicBezTo>
                  <a:cubicBezTo>
                    <a:pt x="346" y="219"/>
                    <a:pt x="346" y="221"/>
                    <a:pt x="346" y="222"/>
                  </a:cubicBezTo>
                  <a:cubicBezTo>
                    <a:pt x="346" y="222"/>
                    <a:pt x="347" y="223"/>
                    <a:pt x="347" y="223"/>
                  </a:cubicBezTo>
                  <a:cubicBezTo>
                    <a:pt x="348" y="224"/>
                    <a:pt x="349" y="226"/>
                    <a:pt x="348" y="227"/>
                  </a:cubicBezTo>
                  <a:cubicBezTo>
                    <a:pt x="348" y="228"/>
                    <a:pt x="347" y="228"/>
                    <a:pt x="346" y="229"/>
                  </a:cubicBezTo>
                  <a:cubicBezTo>
                    <a:pt x="345" y="229"/>
                    <a:pt x="344" y="230"/>
                    <a:pt x="343" y="230"/>
                  </a:cubicBezTo>
                  <a:cubicBezTo>
                    <a:pt x="342" y="231"/>
                    <a:pt x="341" y="234"/>
                    <a:pt x="341" y="236"/>
                  </a:cubicBezTo>
                  <a:cubicBezTo>
                    <a:pt x="340" y="236"/>
                    <a:pt x="338" y="238"/>
                    <a:pt x="337" y="238"/>
                  </a:cubicBezTo>
                  <a:cubicBezTo>
                    <a:pt x="336" y="239"/>
                    <a:pt x="332" y="238"/>
                    <a:pt x="331" y="238"/>
                  </a:cubicBezTo>
                  <a:cubicBezTo>
                    <a:pt x="330" y="238"/>
                    <a:pt x="328" y="239"/>
                    <a:pt x="327" y="239"/>
                  </a:cubicBezTo>
                  <a:cubicBezTo>
                    <a:pt x="327" y="239"/>
                    <a:pt x="327" y="240"/>
                    <a:pt x="326" y="240"/>
                  </a:cubicBezTo>
                  <a:cubicBezTo>
                    <a:pt x="318" y="223"/>
                    <a:pt x="318" y="223"/>
                    <a:pt x="318" y="223"/>
                  </a:cubicBezTo>
                  <a:cubicBezTo>
                    <a:pt x="318" y="215"/>
                    <a:pt x="318" y="215"/>
                    <a:pt x="318" y="215"/>
                  </a:cubicBezTo>
                  <a:cubicBezTo>
                    <a:pt x="309" y="215"/>
                    <a:pt x="309" y="215"/>
                    <a:pt x="309" y="215"/>
                  </a:cubicBezTo>
                  <a:cubicBezTo>
                    <a:pt x="296" y="202"/>
                    <a:pt x="296" y="202"/>
                    <a:pt x="296" y="202"/>
                  </a:cubicBezTo>
                  <a:cubicBezTo>
                    <a:pt x="287" y="202"/>
                    <a:pt x="287" y="202"/>
                    <a:pt x="287" y="202"/>
                  </a:cubicBezTo>
                  <a:cubicBezTo>
                    <a:pt x="283" y="198"/>
                    <a:pt x="283" y="198"/>
                    <a:pt x="283" y="198"/>
                  </a:cubicBezTo>
                  <a:cubicBezTo>
                    <a:pt x="281" y="184"/>
                    <a:pt x="281" y="184"/>
                    <a:pt x="281" y="184"/>
                  </a:cubicBezTo>
                  <a:cubicBezTo>
                    <a:pt x="273" y="184"/>
                    <a:pt x="273" y="184"/>
                    <a:pt x="273" y="184"/>
                  </a:cubicBezTo>
                  <a:cubicBezTo>
                    <a:pt x="269" y="163"/>
                    <a:pt x="269" y="163"/>
                    <a:pt x="269" y="163"/>
                  </a:cubicBezTo>
                  <a:cubicBezTo>
                    <a:pt x="222" y="180"/>
                    <a:pt x="222" y="180"/>
                    <a:pt x="222" y="180"/>
                  </a:cubicBezTo>
                  <a:cubicBezTo>
                    <a:pt x="218" y="180"/>
                    <a:pt x="218" y="180"/>
                    <a:pt x="218" y="180"/>
                  </a:cubicBezTo>
                  <a:cubicBezTo>
                    <a:pt x="214" y="180"/>
                    <a:pt x="214" y="180"/>
                    <a:pt x="214" y="180"/>
                  </a:cubicBezTo>
                  <a:cubicBezTo>
                    <a:pt x="119" y="208"/>
                    <a:pt x="119" y="208"/>
                    <a:pt x="119" y="208"/>
                  </a:cubicBezTo>
                  <a:cubicBezTo>
                    <a:pt x="97" y="212"/>
                    <a:pt x="97" y="212"/>
                    <a:pt x="97" y="212"/>
                  </a:cubicBezTo>
                  <a:cubicBezTo>
                    <a:pt x="97" y="218"/>
                    <a:pt x="97" y="218"/>
                    <a:pt x="97" y="218"/>
                  </a:cubicBezTo>
                  <a:cubicBezTo>
                    <a:pt x="91" y="222"/>
                    <a:pt x="91" y="222"/>
                    <a:pt x="91" y="222"/>
                  </a:cubicBezTo>
                  <a:cubicBezTo>
                    <a:pt x="89" y="214"/>
                    <a:pt x="89" y="214"/>
                    <a:pt x="89" y="214"/>
                  </a:cubicBezTo>
                  <a:cubicBezTo>
                    <a:pt x="6" y="238"/>
                    <a:pt x="6" y="238"/>
                    <a:pt x="6" y="238"/>
                  </a:cubicBezTo>
                  <a:cubicBezTo>
                    <a:pt x="2" y="232"/>
                    <a:pt x="2" y="232"/>
                    <a:pt x="2" y="232"/>
                  </a:cubicBezTo>
                  <a:cubicBezTo>
                    <a:pt x="0" y="112"/>
                    <a:pt x="0" y="112"/>
                    <a:pt x="0" y="112"/>
                  </a:cubicBezTo>
                  <a:lnTo>
                    <a:pt x="98" y="8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6" name="Freeform 11">
              <a:extLst>
                <a:ext uri="{FF2B5EF4-FFF2-40B4-BE49-F238E27FC236}">
                  <a16:creationId xmlns:a16="http://schemas.microsoft.com/office/drawing/2014/main" id="{690CF025-C41A-421D-8CD3-90666BC9CA6B}"/>
                </a:ext>
              </a:extLst>
            </p:cNvPr>
            <p:cNvSpPr>
              <a:spLocks/>
            </p:cNvSpPr>
            <p:nvPr/>
          </p:nvSpPr>
          <p:spPr bwMode="auto">
            <a:xfrm>
              <a:off x="6169023" y="2601915"/>
              <a:ext cx="88900" cy="107950"/>
            </a:xfrm>
            <a:custGeom>
              <a:avLst/>
              <a:gdLst>
                <a:gd name="T0" fmla="*/ 94 w 106"/>
                <a:gd name="T1" fmla="*/ 51 h 129"/>
                <a:gd name="T2" fmla="*/ 76 w 106"/>
                <a:gd name="T3" fmla="*/ 37 h 129"/>
                <a:gd name="T4" fmla="*/ 60 w 106"/>
                <a:gd name="T5" fmla="*/ 30 h 129"/>
                <a:gd name="T6" fmla="*/ 51 w 106"/>
                <a:gd name="T7" fmla="*/ 20 h 129"/>
                <a:gd name="T8" fmla="*/ 4 w 106"/>
                <a:gd name="T9" fmla="*/ 15 h 129"/>
                <a:gd name="T10" fmla="*/ 0 w 106"/>
                <a:gd name="T11" fmla="*/ 16 h 129"/>
                <a:gd name="T12" fmla="*/ 29 w 106"/>
                <a:gd name="T13" fmla="*/ 109 h 129"/>
                <a:gd name="T14" fmla="*/ 29 w 106"/>
                <a:gd name="T15" fmla="*/ 119 h 129"/>
                <a:gd name="T16" fmla="*/ 28 w 106"/>
                <a:gd name="T17" fmla="*/ 129 h 129"/>
                <a:gd name="T18" fmla="*/ 34 w 106"/>
                <a:gd name="T19" fmla="*/ 128 h 129"/>
                <a:gd name="T20" fmla="*/ 44 w 106"/>
                <a:gd name="T21" fmla="*/ 123 h 129"/>
                <a:gd name="T22" fmla="*/ 54 w 106"/>
                <a:gd name="T23" fmla="*/ 115 h 129"/>
                <a:gd name="T24" fmla="*/ 65 w 106"/>
                <a:gd name="T25" fmla="*/ 108 h 129"/>
                <a:gd name="T26" fmla="*/ 73 w 106"/>
                <a:gd name="T27" fmla="*/ 104 h 129"/>
                <a:gd name="T28" fmla="*/ 72 w 106"/>
                <a:gd name="T29" fmla="*/ 96 h 129"/>
                <a:gd name="T30" fmla="*/ 72 w 106"/>
                <a:gd name="T31" fmla="*/ 89 h 129"/>
                <a:gd name="T32" fmla="*/ 74 w 106"/>
                <a:gd name="T33" fmla="*/ 81 h 129"/>
                <a:gd name="T34" fmla="*/ 67 w 106"/>
                <a:gd name="T35" fmla="*/ 75 h 129"/>
                <a:gd name="T36" fmla="*/ 68 w 106"/>
                <a:gd name="T37" fmla="*/ 69 h 129"/>
                <a:gd name="T38" fmla="*/ 68 w 106"/>
                <a:gd name="T39" fmla="*/ 61 h 129"/>
                <a:gd name="T40" fmla="*/ 63 w 106"/>
                <a:gd name="T41" fmla="*/ 56 h 129"/>
                <a:gd name="T42" fmla="*/ 59 w 106"/>
                <a:gd name="T43" fmla="*/ 54 h 129"/>
                <a:gd name="T44" fmla="*/ 65 w 106"/>
                <a:gd name="T45" fmla="*/ 51 h 129"/>
                <a:gd name="T46" fmla="*/ 69 w 106"/>
                <a:gd name="T47" fmla="*/ 50 h 129"/>
                <a:gd name="T48" fmla="*/ 68 w 106"/>
                <a:gd name="T49" fmla="*/ 44 h 129"/>
                <a:gd name="T50" fmla="*/ 73 w 106"/>
                <a:gd name="T51" fmla="*/ 42 h 129"/>
                <a:gd name="T52" fmla="*/ 78 w 106"/>
                <a:gd name="T53" fmla="*/ 40 h 129"/>
                <a:gd name="T54" fmla="*/ 77 w 106"/>
                <a:gd name="T55" fmla="*/ 46 h 129"/>
                <a:gd name="T56" fmla="*/ 82 w 106"/>
                <a:gd name="T57" fmla="*/ 50 h 129"/>
                <a:gd name="T58" fmla="*/ 85 w 106"/>
                <a:gd name="T59" fmla="*/ 54 h 129"/>
                <a:gd name="T60" fmla="*/ 85 w 106"/>
                <a:gd name="T61" fmla="*/ 65 h 129"/>
                <a:gd name="T62" fmla="*/ 83 w 106"/>
                <a:gd name="T63" fmla="*/ 72 h 129"/>
                <a:gd name="T64" fmla="*/ 84 w 106"/>
                <a:gd name="T65" fmla="*/ 79 h 129"/>
                <a:gd name="T66" fmla="*/ 84 w 106"/>
                <a:gd name="T67" fmla="*/ 84 h 129"/>
                <a:gd name="T68" fmla="*/ 83 w 106"/>
                <a:gd name="T69" fmla="*/ 89 h 129"/>
                <a:gd name="T70" fmla="*/ 89 w 106"/>
                <a:gd name="T71" fmla="*/ 80 h 129"/>
                <a:gd name="T72" fmla="*/ 94 w 106"/>
                <a:gd name="T73" fmla="*/ 79 h 129"/>
                <a:gd name="T74" fmla="*/ 94 w 106"/>
                <a:gd name="T75" fmla="*/ 71 h 129"/>
                <a:gd name="T76" fmla="*/ 92 w 106"/>
                <a:gd name="T77" fmla="*/ 64 h 129"/>
                <a:gd name="T78" fmla="*/ 88 w 106"/>
                <a:gd name="T79" fmla="*/ 58 h 129"/>
                <a:gd name="T80" fmla="*/ 92 w 106"/>
                <a:gd name="T81" fmla="*/ 55 h 129"/>
                <a:gd name="T82" fmla="*/ 95 w 106"/>
                <a:gd name="T83" fmla="*/ 63 h 129"/>
                <a:gd name="T84" fmla="*/ 98 w 106"/>
                <a:gd name="T85" fmla="*/ 70 h 129"/>
                <a:gd name="T86" fmla="*/ 102 w 106"/>
                <a:gd name="T87" fmla="*/ 77 h 129"/>
                <a:gd name="T88" fmla="*/ 102 w 106"/>
                <a:gd name="T89" fmla="*/ 82 h 129"/>
                <a:gd name="T90" fmla="*/ 106 w 106"/>
                <a:gd name="T91" fmla="*/ 7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6" h="129">
                  <a:moveTo>
                    <a:pt x="94" y="54"/>
                  </a:moveTo>
                  <a:cubicBezTo>
                    <a:pt x="94" y="51"/>
                    <a:pt x="94" y="51"/>
                    <a:pt x="94" y="51"/>
                  </a:cubicBezTo>
                  <a:cubicBezTo>
                    <a:pt x="89" y="51"/>
                    <a:pt x="89" y="51"/>
                    <a:pt x="89" y="51"/>
                  </a:cubicBezTo>
                  <a:cubicBezTo>
                    <a:pt x="76" y="37"/>
                    <a:pt x="76" y="37"/>
                    <a:pt x="76" y="37"/>
                  </a:cubicBezTo>
                  <a:cubicBezTo>
                    <a:pt x="66" y="37"/>
                    <a:pt x="66" y="37"/>
                    <a:pt x="66" y="37"/>
                  </a:cubicBezTo>
                  <a:cubicBezTo>
                    <a:pt x="60" y="30"/>
                    <a:pt x="60" y="30"/>
                    <a:pt x="60" y="30"/>
                  </a:cubicBezTo>
                  <a:cubicBezTo>
                    <a:pt x="59" y="20"/>
                    <a:pt x="59" y="20"/>
                    <a:pt x="59" y="20"/>
                  </a:cubicBezTo>
                  <a:cubicBezTo>
                    <a:pt x="51" y="20"/>
                    <a:pt x="51" y="20"/>
                    <a:pt x="51" y="20"/>
                  </a:cubicBezTo>
                  <a:cubicBezTo>
                    <a:pt x="47" y="0"/>
                    <a:pt x="47" y="0"/>
                    <a:pt x="47" y="0"/>
                  </a:cubicBezTo>
                  <a:cubicBezTo>
                    <a:pt x="4" y="15"/>
                    <a:pt x="4" y="15"/>
                    <a:pt x="4" y="15"/>
                  </a:cubicBezTo>
                  <a:cubicBezTo>
                    <a:pt x="0" y="15"/>
                    <a:pt x="0" y="15"/>
                    <a:pt x="0" y="15"/>
                  </a:cubicBezTo>
                  <a:cubicBezTo>
                    <a:pt x="0" y="16"/>
                    <a:pt x="0" y="16"/>
                    <a:pt x="0" y="16"/>
                  </a:cubicBezTo>
                  <a:cubicBezTo>
                    <a:pt x="15" y="59"/>
                    <a:pt x="15" y="59"/>
                    <a:pt x="15" y="59"/>
                  </a:cubicBezTo>
                  <a:cubicBezTo>
                    <a:pt x="29" y="109"/>
                    <a:pt x="29" y="109"/>
                    <a:pt x="29" y="109"/>
                  </a:cubicBezTo>
                  <a:cubicBezTo>
                    <a:pt x="23" y="114"/>
                    <a:pt x="23" y="114"/>
                    <a:pt x="23" y="114"/>
                  </a:cubicBezTo>
                  <a:cubicBezTo>
                    <a:pt x="29" y="119"/>
                    <a:pt x="29" y="119"/>
                    <a:pt x="29" y="119"/>
                  </a:cubicBezTo>
                  <a:cubicBezTo>
                    <a:pt x="29" y="127"/>
                    <a:pt x="29" y="127"/>
                    <a:pt x="29" y="127"/>
                  </a:cubicBezTo>
                  <a:cubicBezTo>
                    <a:pt x="28" y="129"/>
                    <a:pt x="28" y="129"/>
                    <a:pt x="28" y="129"/>
                  </a:cubicBezTo>
                  <a:cubicBezTo>
                    <a:pt x="28" y="128"/>
                    <a:pt x="29" y="128"/>
                    <a:pt x="30" y="128"/>
                  </a:cubicBezTo>
                  <a:cubicBezTo>
                    <a:pt x="31" y="128"/>
                    <a:pt x="33" y="128"/>
                    <a:pt x="34" y="128"/>
                  </a:cubicBezTo>
                  <a:cubicBezTo>
                    <a:pt x="36" y="127"/>
                    <a:pt x="39" y="126"/>
                    <a:pt x="40" y="125"/>
                  </a:cubicBezTo>
                  <a:cubicBezTo>
                    <a:pt x="41" y="124"/>
                    <a:pt x="43" y="123"/>
                    <a:pt x="44" y="123"/>
                  </a:cubicBezTo>
                  <a:cubicBezTo>
                    <a:pt x="46" y="122"/>
                    <a:pt x="48" y="119"/>
                    <a:pt x="49" y="118"/>
                  </a:cubicBezTo>
                  <a:cubicBezTo>
                    <a:pt x="50" y="117"/>
                    <a:pt x="53" y="116"/>
                    <a:pt x="54" y="115"/>
                  </a:cubicBezTo>
                  <a:cubicBezTo>
                    <a:pt x="55" y="114"/>
                    <a:pt x="57" y="112"/>
                    <a:pt x="58" y="112"/>
                  </a:cubicBezTo>
                  <a:cubicBezTo>
                    <a:pt x="60" y="111"/>
                    <a:pt x="63" y="108"/>
                    <a:pt x="65" y="108"/>
                  </a:cubicBezTo>
                  <a:cubicBezTo>
                    <a:pt x="66" y="107"/>
                    <a:pt x="69" y="107"/>
                    <a:pt x="70" y="107"/>
                  </a:cubicBezTo>
                  <a:cubicBezTo>
                    <a:pt x="71" y="106"/>
                    <a:pt x="73" y="105"/>
                    <a:pt x="73" y="104"/>
                  </a:cubicBezTo>
                  <a:cubicBezTo>
                    <a:pt x="74" y="103"/>
                    <a:pt x="74" y="100"/>
                    <a:pt x="74" y="99"/>
                  </a:cubicBezTo>
                  <a:cubicBezTo>
                    <a:pt x="74" y="98"/>
                    <a:pt x="72" y="97"/>
                    <a:pt x="72" y="96"/>
                  </a:cubicBezTo>
                  <a:cubicBezTo>
                    <a:pt x="71" y="96"/>
                    <a:pt x="73" y="94"/>
                    <a:pt x="73" y="94"/>
                  </a:cubicBezTo>
                  <a:cubicBezTo>
                    <a:pt x="73" y="93"/>
                    <a:pt x="72" y="90"/>
                    <a:pt x="72" y="89"/>
                  </a:cubicBezTo>
                  <a:cubicBezTo>
                    <a:pt x="72" y="88"/>
                    <a:pt x="73" y="86"/>
                    <a:pt x="74" y="85"/>
                  </a:cubicBezTo>
                  <a:cubicBezTo>
                    <a:pt x="74" y="84"/>
                    <a:pt x="74" y="82"/>
                    <a:pt x="74" y="81"/>
                  </a:cubicBezTo>
                  <a:cubicBezTo>
                    <a:pt x="73" y="80"/>
                    <a:pt x="72" y="78"/>
                    <a:pt x="71" y="77"/>
                  </a:cubicBezTo>
                  <a:cubicBezTo>
                    <a:pt x="70" y="76"/>
                    <a:pt x="68" y="76"/>
                    <a:pt x="67" y="75"/>
                  </a:cubicBezTo>
                  <a:cubicBezTo>
                    <a:pt x="67" y="74"/>
                    <a:pt x="65" y="73"/>
                    <a:pt x="65" y="72"/>
                  </a:cubicBezTo>
                  <a:cubicBezTo>
                    <a:pt x="66" y="71"/>
                    <a:pt x="68" y="70"/>
                    <a:pt x="68" y="69"/>
                  </a:cubicBezTo>
                  <a:cubicBezTo>
                    <a:pt x="69" y="69"/>
                    <a:pt x="70" y="67"/>
                    <a:pt x="70" y="66"/>
                  </a:cubicBezTo>
                  <a:cubicBezTo>
                    <a:pt x="70" y="65"/>
                    <a:pt x="69" y="63"/>
                    <a:pt x="68" y="61"/>
                  </a:cubicBezTo>
                  <a:cubicBezTo>
                    <a:pt x="68" y="60"/>
                    <a:pt x="66" y="58"/>
                    <a:pt x="66" y="57"/>
                  </a:cubicBezTo>
                  <a:cubicBezTo>
                    <a:pt x="65" y="57"/>
                    <a:pt x="63" y="56"/>
                    <a:pt x="63" y="56"/>
                  </a:cubicBezTo>
                  <a:cubicBezTo>
                    <a:pt x="62" y="56"/>
                    <a:pt x="61" y="57"/>
                    <a:pt x="60" y="56"/>
                  </a:cubicBezTo>
                  <a:cubicBezTo>
                    <a:pt x="60" y="56"/>
                    <a:pt x="59" y="55"/>
                    <a:pt x="59" y="54"/>
                  </a:cubicBezTo>
                  <a:cubicBezTo>
                    <a:pt x="59" y="53"/>
                    <a:pt x="61" y="52"/>
                    <a:pt x="62" y="51"/>
                  </a:cubicBezTo>
                  <a:cubicBezTo>
                    <a:pt x="62" y="51"/>
                    <a:pt x="64" y="50"/>
                    <a:pt x="65" y="51"/>
                  </a:cubicBezTo>
                  <a:cubicBezTo>
                    <a:pt x="66" y="51"/>
                    <a:pt x="67" y="52"/>
                    <a:pt x="67" y="52"/>
                  </a:cubicBezTo>
                  <a:cubicBezTo>
                    <a:pt x="68" y="52"/>
                    <a:pt x="69" y="51"/>
                    <a:pt x="69" y="50"/>
                  </a:cubicBezTo>
                  <a:cubicBezTo>
                    <a:pt x="70" y="50"/>
                    <a:pt x="70" y="48"/>
                    <a:pt x="70" y="47"/>
                  </a:cubicBezTo>
                  <a:cubicBezTo>
                    <a:pt x="70" y="46"/>
                    <a:pt x="68" y="45"/>
                    <a:pt x="68" y="44"/>
                  </a:cubicBezTo>
                  <a:cubicBezTo>
                    <a:pt x="69" y="44"/>
                    <a:pt x="69" y="42"/>
                    <a:pt x="70" y="42"/>
                  </a:cubicBezTo>
                  <a:cubicBezTo>
                    <a:pt x="70" y="42"/>
                    <a:pt x="72" y="42"/>
                    <a:pt x="73" y="42"/>
                  </a:cubicBezTo>
                  <a:cubicBezTo>
                    <a:pt x="74" y="42"/>
                    <a:pt x="75" y="40"/>
                    <a:pt x="76" y="39"/>
                  </a:cubicBezTo>
                  <a:cubicBezTo>
                    <a:pt x="76" y="39"/>
                    <a:pt x="77" y="39"/>
                    <a:pt x="78" y="40"/>
                  </a:cubicBezTo>
                  <a:cubicBezTo>
                    <a:pt x="78" y="40"/>
                    <a:pt x="78" y="42"/>
                    <a:pt x="78" y="42"/>
                  </a:cubicBezTo>
                  <a:cubicBezTo>
                    <a:pt x="78" y="43"/>
                    <a:pt x="77" y="45"/>
                    <a:pt x="77" y="46"/>
                  </a:cubicBezTo>
                  <a:cubicBezTo>
                    <a:pt x="78" y="47"/>
                    <a:pt x="80" y="48"/>
                    <a:pt x="80" y="49"/>
                  </a:cubicBezTo>
                  <a:cubicBezTo>
                    <a:pt x="81" y="49"/>
                    <a:pt x="82" y="50"/>
                    <a:pt x="82" y="50"/>
                  </a:cubicBezTo>
                  <a:cubicBezTo>
                    <a:pt x="83" y="51"/>
                    <a:pt x="81" y="53"/>
                    <a:pt x="82" y="54"/>
                  </a:cubicBezTo>
                  <a:cubicBezTo>
                    <a:pt x="82" y="54"/>
                    <a:pt x="84" y="54"/>
                    <a:pt x="85" y="54"/>
                  </a:cubicBezTo>
                  <a:cubicBezTo>
                    <a:pt x="85" y="55"/>
                    <a:pt x="84" y="57"/>
                    <a:pt x="84" y="58"/>
                  </a:cubicBezTo>
                  <a:cubicBezTo>
                    <a:pt x="84" y="60"/>
                    <a:pt x="85" y="63"/>
                    <a:pt x="85" y="65"/>
                  </a:cubicBezTo>
                  <a:cubicBezTo>
                    <a:pt x="84" y="66"/>
                    <a:pt x="84" y="67"/>
                    <a:pt x="84" y="67"/>
                  </a:cubicBezTo>
                  <a:cubicBezTo>
                    <a:pt x="83" y="68"/>
                    <a:pt x="83" y="71"/>
                    <a:pt x="83" y="72"/>
                  </a:cubicBezTo>
                  <a:cubicBezTo>
                    <a:pt x="83" y="73"/>
                    <a:pt x="83" y="75"/>
                    <a:pt x="83" y="77"/>
                  </a:cubicBezTo>
                  <a:cubicBezTo>
                    <a:pt x="83" y="77"/>
                    <a:pt x="84" y="79"/>
                    <a:pt x="84" y="79"/>
                  </a:cubicBezTo>
                  <a:cubicBezTo>
                    <a:pt x="84" y="80"/>
                    <a:pt x="85" y="81"/>
                    <a:pt x="85" y="82"/>
                  </a:cubicBezTo>
                  <a:cubicBezTo>
                    <a:pt x="85" y="82"/>
                    <a:pt x="85" y="83"/>
                    <a:pt x="84" y="84"/>
                  </a:cubicBezTo>
                  <a:cubicBezTo>
                    <a:pt x="84" y="84"/>
                    <a:pt x="83" y="86"/>
                    <a:pt x="83" y="86"/>
                  </a:cubicBezTo>
                  <a:cubicBezTo>
                    <a:pt x="83" y="87"/>
                    <a:pt x="83" y="89"/>
                    <a:pt x="83" y="89"/>
                  </a:cubicBezTo>
                  <a:cubicBezTo>
                    <a:pt x="85" y="89"/>
                    <a:pt x="88" y="88"/>
                    <a:pt x="89" y="86"/>
                  </a:cubicBezTo>
                  <a:cubicBezTo>
                    <a:pt x="89" y="85"/>
                    <a:pt x="88" y="82"/>
                    <a:pt x="89" y="80"/>
                  </a:cubicBezTo>
                  <a:cubicBezTo>
                    <a:pt x="90" y="80"/>
                    <a:pt x="91" y="79"/>
                    <a:pt x="92" y="79"/>
                  </a:cubicBezTo>
                  <a:cubicBezTo>
                    <a:pt x="93" y="79"/>
                    <a:pt x="94" y="79"/>
                    <a:pt x="94" y="79"/>
                  </a:cubicBezTo>
                  <a:cubicBezTo>
                    <a:pt x="95" y="79"/>
                    <a:pt x="95" y="77"/>
                    <a:pt x="96" y="76"/>
                  </a:cubicBezTo>
                  <a:cubicBezTo>
                    <a:pt x="96" y="75"/>
                    <a:pt x="95" y="72"/>
                    <a:pt x="94" y="71"/>
                  </a:cubicBezTo>
                  <a:cubicBezTo>
                    <a:pt x="94" y="70"/>
                    <a:pt x="92" y="69"/>
                    <a:pt x="92" y="68"/>
                  </a:cubicBezTo>
                  <a:cubicBezTo>
                    <a:pt x="91" y="67"/>
                    <a:pt x="92" y="65"/>
                    <a:pt x="92" y="64"/>
                  </a:cubicBezTo>
                  <a:cubicBezTo>
                    <a:pt x="91" y="63"/>
                    <a:pt x="90" y="62"/>
                    <a:pt x="89" y="61"/>
                  </a:cubicBezTo>
                  <a:cubicBezTo>
                    <a:pt x="89" y="60"/>
                    <a:pt x="88" y="59"/>
                    <a:pt x="88" y="58"/>
                  </a:cubicBezTo>
                  <a:cubicBezTo>
                    <a:pt x="88" y="57"/>
                    <a:pt x="89" y="55"/>
                    <a:pt x="90" y="55"/>
                  </a:cubicBezTo>
                  <a:cubicBezTo>
                    <a:pt x="90" y="55"/>
                    <a:pt x="91" y="55"/>
                    <a:pt x="92" y="55"/>
                  </a:cubicBezTo>
                  <a:cubicBezTo>
                    <a:pt x="93" y="56"/>
                    <a:pt x="95" y="57"/>
                    <a:pt x="95" y="58"/>
                  </a:cubicBezTo>
                  <a:cubicBezTo>
                    <a:pt x="95" y="59"/>
                    <a:pt x="95" y="61"/>
                    <a:pt x="95" y="63"/>
                  </a:cubicBezTo>
                  <a:cubicBezTo>
                    <a:pt x="95" y="64"/>
                    <a:pt x="96" y="67"/>
                    <a:pt x="96" y="68"/>
                  </a:cubicBezTo>
                  <a:cubicBezTo>
                    <a:pt x="97" y="69"/>
                    <a:pt x="98" y="70"/>
                    <a:pt x="98" y="70"/>
                  </a:cubicBezTo>
                  <a:cubicBezTo>
                    <a:pt x="98" y="71"/>
                    <a:pt x="99" y="72"/>
                    <a:pt x="100" y="73"/>
                  </a:cubicBezTo>
                  <a:cubicBezTo>
                    <a:pt x="100" y="74"/>
                    <a:pt x="102" y="75"/>
                    <a:pt x="102" y="77"/>
                  </a:cubicBezTo>
                  <a:cubicBezTo>
                    <a:pt x="102" y="77"/>
                    <a:pt x="101" y="79"/>
                    <a:pt x="101" y="80"/>
                  </a:cubicBezTo>
                  <a:cubicBezTo>
                    <a:pt x="101" y="80"/>
                    <a:pt x="101" y="82"/>
                    <a:pt x="102" y="82"/>
                  </a:cubicBezTo>
                  <a:cubicBezTo>
                    <a:pt x="103" y="82"/>
                    <a:pt x="104" y="81"/>
                    <a:pt x="105" y="81"/>
                  </a:cubicBezTo>
                  <a:cubicBezTo>
                    <a:pt x="105" y="80"/>
                    <a:pt x="106" y="79"/>
                    <a:pt x="106" y="78"/>
                  </a:cubicBezTo>
                  <a:lnTo>
                    <a:pt x="94" y="5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7" name="Freeform 12">
              <a:extLst>
                <a:ext uri="{FF2B5EF4-FFF2-40B4-BE49-F238E27FC236}">
                  <a16:creationId xmlns:a16="http://schemas.microsoft.com/office/drawing/2014/main" id="{60342E12-E164-4093-AC11-4E7BC47CA2E3}"/>
                </a:ext>
              </a:extLst>
            </p:cNvPr>
            <p:cNvSpPr>
              <a:spLocks/>
            </p:cNvSpPr>
            <p:nvPr/>
          </p:nvSpPr>
          <p:spPr bwMode="auto">
            <a:xfrm>
              <a:off x="5718173" y="3195641"/>
              <a:ext cx="23812" cy="28575"/>
            </a:xfrm>
            <a:custGeom>
              <a:avLst/>
              <a:gdLst>
                <a:gd name="T0" fmla="*/ 29 w 29"/>
                <a:gd name="T1" fmla="*/ 14 h 34"/>
                <a:gd name="T2" fmla="*/ 17 w 29"/>
                <a:gd name="T3" fmla="*/ 34 h 34"/>
                <a:gd name="T4" fmla="*/ 17 w 29"/>
                <a:gd name="T5" fmla="*/ 34 h 34"/>
                <a:gd name="T6" fmla="*/ 17 w 29"/>
                <a:gd name="T7" fmla="*/ 29 h 34"/>
                <a:gd name="T8" fmla="*/ 13 w 29"/>
                <a:gd name="T9" fmla="*/ 22 h 34"/>
                <a:gd name="T10" fmla="*/ 9 w 29"/>
                <a:gd name="T11" fmla="*/ 20 h 34"/>
                <a:gd name="T12" fmla="*/ 3 w 29"/>
                <a:gd name="T13" fmla="*/ 17 h 34"/>
                <a:gd name="T14" fmla="*/ 0 w 29"/>
                <a:gd name="T15" fmla="*/ 14 h 34"/>
                <a:gd name="T16" fmla="*/ 0 w 29"/>
                <a:gd name="T17" fmla="*/ 14 h 34"/>
                <a:gd name="T18" fmla="*/ 9 w 29"/>
                <a:gd name="T19" fmla="*/ 0 h 34"/>
                <a:gd name="T20" fmla="*/ 29 w 29"/>
                <a:gd name="T21" fmla="*/ 1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4">
                  <a:moveTo>
                    <a:pt x="29" y="14"/>
                  </a:moveTo>
                  <a:cubicBezTo>
                    <a:pt x="17" y="34"/>
                    <a:pt x="17" y="34"/>
                    <a:pt x="17" y="34"/>
                  </a:cubicBezTo>
                  <a:cubicBezTo>
                    <a:pt x="17" y="34"/>
                    <a:pt x="17" y="34"/>
                    <a:pt x="17" y="34"/>
                  </a:cubicBezTo>
                  <a:cubicBezTo>
                    <a:pt x="17" y="33"/>
                    <a:pt x="17" y="30"/>
                    <a:pt x="17" y="29"/>
                  </a:cubicBezTo>
                  <a:cubicBezTo>
                    <a:pt x="16" y="28"/>
                    <a:pt x="15" y="24"/>
                    <a:pt x="13" y="22"/>
                  </a:cubicBezTo>
                  <a:cubicBezTo>
                    <a:pt x="13" y="21"/>
                    <a:pt x="10" y="20"/>
                    <a:pt x="9" y="20"/>
                  </a:cubicBezTo>
                  <a:cubicBezTo>
                    <a:pt x="8" y="19"/>
                    <a:pt x="4" y="18"/>
                    <a:pt x="3" y="17"/>
                  </a:cubicBezTo>
                  <a:cubicBezTo>
                    <a:pt x="2" y="16"/>
                    <a:pt x="1" y="15"/>
                    <a:pt x="0" y="14"/>
                  </a:cubicBezTo>
                  <a:cubicBezTo>
                    <a:pt x="0" y="14"/>
                    <a:pt x="0" y="14"/>
                    <a:pt x="0" y="14"/>
                  </a:cubicBezTo>
                  <a:cubicBezTo>
                    <a:pt x="9" y="0"/>
                    <a:pt x="9" y="0"/>
                    <a:pt x="9" y="0"/>
                  </a:cubicBezTo>
                  <a:lnTo>
                    <a:pt x="29" y="1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8" name="Freeform 13">
              <a:extLst>
                <a:ext uri="{FF2B5EF4-FFF2-40B4-BE49-F238E27FC236}">
                  <a16:creationId xmlns:a16="http://schemas.microsoft.com/office/drawing/2014/main" id="{61B98587-9518-41BC-A1E3-D4FD9B47D281}"/>
                </a:ext>
              </a:extLst>
            </p:cNvPr>
            <p:cNvSpPr>
              <a:spLocks/>
            </p:cNvSpPr>
            <p:nvPr/>
          </p:nvSpPr>
          <p:spPr bwMode="auto">
            <a:xfrm>
              <a:off x="5030786" y="4737104"/>
              <a:ext cx="15875" cy="9525"/>
            </a:xfrm>
            <a:custGeom>
              <a:avLst/>
              <a:gdLst>
                <a:gd name="T0" fmla="*/ 8 w 18"/>
                <a:gd name="T1" fmla="*/ 1 h 11"/>
                <a:gd name="T2" fmla="*/ 7 w 18"/>
                <a:gd name="T3" fmla="*/ 3 h 11"/>
                <a:gd name="T4" fmla="*/ 3 w 18"/>
                <a:gd name="T5" fmla="*/ 3 h 11"/>
                <a:gd name="T6" fmla="*/ 0 w 18"/>
                <a:gd name="T7" fmla="*/ 4 h 11"/>
                <a:gd name="T8" fmla="*/ 2 w 18"/>
                <a:gd name="T9" fmla="*/ 6 h 11"/>
                <a:gd name="T10" fmla="*/ 4 w 18"/>
                <a:gd name="T11" fmla="*/ 10 h 11"/>
                <a:gd name="T12" fmla="*/ 10 w 18"/>
                <a:gd name="T13" fmla="*/ 11 h 11"/>
                <a:gd name="T14" fmla="*/ 14 w 18"/>
                <a:gd name="T15" fmla="*/ 11 h 11"/>
                <a:gd name="T16" fmla="*/ 17 w 18"/>
                <a:gd name="T17" fmla="*/ 8 h 11"/>
                <a:gd name="T18" fmla="*/ 17 w 18"/>
                <a:gd name="T19" fmla="*/ 4 h 11"/>
                <a:gd name="T20" fmla="*/ 17 w 18"/>
                <a:gd name="T21" fmla="*/ 1 h 11"/>
                <a:gd name="T22" fmla="*/ 12 w 18"/>
                <a:gd name="T23" fmla="*/ 0 h 11"/>
                <a:gd name="T24" fmla="*/ 8 w 18"/>
                <a:gd name="T2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1">
                  <a:moveTo>
                    <a:pt x="8" y="1"/>
                  </a:moveTo>
                  <a:cubicBezTo>
                    <a:pt x="8" y="2"/>
                    <a:pt x="7" y="3"/>
                    <a:pt x="7" y="3"/>
                  </a:cubicBezTo>
                  <a:cubicBezTo>
                    <a:pt x="6" y="4"/>
                    <a:pt x="4" y="3"/>
                    <a:pt x="3" y="3"/>
                  </a:cubicBezTo>
                  <a:cubicBezTo>
                    <a:pt x="3" y="3"/>
                    <a:pt x="0" y="4"/>
                    <a:pt x="0" y="4"/>
                  </a:cubicBezTo>
                  <a:cubicBezTo>
                    <a:pt x="0" y="5"/>
                    <a:pt x="2" y="6"/>
                    <a:pt x="2" y="6"/>
                  </a:cubicBezTo>
                  <a:cubicBezTo>
                    <a:pt x="3" y="7"/>
                    <a:pt x="4" y="9"/>
                    <a:pt x="4" y="10"/>
                  </a:cubicBezTo>
                  <a:cubicBezTo>
                    <a:pt x="6" y="10"/>
                    <a:pt x="8" y="11"/>
                    <a:pt x="10" y="11"/>
                  </a:cubicBezTo>
                  <a:cubicBezTo>
                    <a:pt x="11" y="11"/>
                    <a:pt x="13" y="11"/>
                    <a:pt x="14" y="11"/>
                  </a:cubicBezTo>
                  <a:cubicBezTo>
                    <a:pt x="15" y="10"/>
                    <a:pt x="17" y="9"/>
                    <a:pt x="17" y="8"/>
                  </a:cubicBezTo>
                  <a:cubicBezTo>
                    <a:pt x="18" y="7"/>
                    <a:pt x="18" y="5"/>
                    <a:pt x="17" y="4"/>
                  </a:cubicBezTo>
                  <a:cubicBezTo>
                    <a:pt x="17" y="3"/>
                    <a:pt x="17" y="2"/>
                    <a:pt x="17" y="1"/>
                  </a:cubicBezTo>
                  <a:cubicBezTo>
                    <a:pt x="16" y="0"/>
                    <a:pt x="13" y="0"/>
                    <a:pt x="12" y="0"/>
                  </a:cubicBezTo>
                  <a:cubicBezTo>
                    <a:pt x="11" y="0"/>
                    <a:pt x="9" y="1"/>
                    <a:pt x="8" y="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9" name="Freeform 14">
              <a:extLst>
                <a:ext uri="{FF2B5EF4-FFF2-40B4-BE49-F238E27FC236}">
                  <a16:creationId xmlns:a16="http://schemas.microsoft.com/office/drawing/2014/main" id="{D5349023-E665-42AC-8C92-82AE23F12FD6}"/>
                </a:ext>
              </a:extLst>
            </p:cNvPr>
            <p:cNvSpPr>
              <a:spLocks/>
            </p:cNvSpPr>
            <p:nvPr/>
          </p:nvSpPr>
          <p:spPr bwMode="auto">
            <a:xfrm>
              <a:off x="5048249" y="4716467"/>
              <a:ext cx="44450" cy="34925"/>
            </a:xfrm>
            <a:custGeom>
              <a:avLst/>
              <a:gdLst>
                <a:gd name="T0" fmla="*/ 1 w 54"/>
                <a:gd name="T1" fmla="*/ 36 h 43"/>
                <a:gd name="T2" fmla="*/ 0 w 54"/>
                <a:gd name="T3" fmla="*/ 38 h 43"/>
                <a:gd name="T4" fmla="*/ 1 w 54"/>
                <a:gd name="T5" fmla="*/ 41 h 43"/>
                <a:gd name="T6" fmla="*/ 5 w 54"/>
                <a:gd name="T7" fmla="*/ 42 h 43"/>
                <a:gd name="T8" fmla="*/ 10 w 54"/>
                <a:gd name="T9" fmla="*/ 39 h 43"/>
                <a:gd name="T10" fmla="*/ 15 w 54"/>
                <a:gd name="T11" fmla="*/ 37 h 43"/>
                <a:gd name="T12" fmla="*/ 19 w 54"/>
                <a:gd name="T13" fmla="*/ 34 h 43"/>
                <a:gd name="T14" fmla="*/ 24 w 54"/>
                <a:gd name="T15" fmla="*/ 29 h 43"/>
                <a:gd name="T16" fmla="*/ 30 w 54"/>
                <a:gd name="T17" fmla="*/ 26 h 43"/>
                <a:gd name="T18" fmla="*/ 34 w 54"/>
                <a:gd name="T19" fmla="*/ 23 h 43"/>
                <a:gd name="T20" fmla="*/ 39 w 54"/>
                <a:gd name="T21" fmla="*/ 20 h 43"/>
                <a:gd name="T22" fmla="*/ 46 w 54"/>
                <a:gd name="T23" fmla="*/ 12 h 43"/>
                <a:gd name="T24" fmla="*/ 50 w 54"/>
                <a:gd name="T25" fmla="*/ 8 h 43"/>
                <a:gd name="T26" fmla="*/ 53 w 54"/>
                <a:gd name="T27" fmla="*/ 4 h 43"/>
                <a:gd name="T28" fmla="*/ 53 w 54"/>
                <a:gd name="T29" fmla="*/ 1 h 43"/>
                <a:gd name="T30" fmla="*/ 50 w 54"/>
                <a:gd name="T31" fmla="*/ 1 h 43"/>
                <a:gd name="T32" fmla="*/ 48 w 54"/>
                <a:gd name="T33" fmla="*/ 5 h 43"/>
                <a:gd name="T34" fmla="*/ 44 w 54"/>
                <a:gd name="T35" fmla="*/ 9 h 43"/>
                <a:gd name="T36" fmla="*/ 40 w 54"/>
                <a:gd name="T37" fmla="*/ 12 h 43"/>
                <a:gd name="T38" fmla="*/ 36 w 54"/>
                <a:gd name="T39" fmla="*/ 15 h 43"/>
                <a:gd name="T40" fmla="*/ 33 w 54"/>
                <a:gd name="T41" fmla="*/ 18 h 43"/>
                <a:gd name="T42" fmla="*/ 27 w 54"/>
                <a:gd name="T43" fmla="*/ 22 h 43"/>
                <a:gd name="T44" fmla="*/ 21 w 54"/>
                <a:gd name="T45" fmla="*/ 24 h 43"/>
                <a:gd name="T46" fmla="*/ 19 w 54"/>
                <a:gd name="T47" fmla="*/ 27 h 43"/>
                <a:gd name="T48" fmla="*/ 16 w 54"/>
                <a:gd name="T49" fmla="*/ 31 h 43"/>
                <a:gd name="T50" fmla="*/ 13 w 54"/>
                <a:gd name="T51" fmla="*/ 34 h 43"/>
                <a:gd name="T52" fmla="*/ 8 w 54"/>
                <a:gd name="T53" fmla="*/ 37 h 43"/>
                <a:gd name="T54" fmla="*/ 4 w 54"/>
                <a:gd name="T55" fmla="*/ 38 h 43"/>
                <a:gd name="T56" fmla="*/ 1 w 54"/>
                <a:gd name="T5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43">
                  <a:moveTo>
                    <a:pt x="1" y="36"/>
                  </a:moveTo>
                  <a:cubicBezTo>
                    <a:pt x="0" y="36"/>
                    <a:pt x="0" y="37"/>
                    <a:pt x="0" y="38"/>
                  </a:cubicBezTo>
                  <a:cubicBezTo>
                    <a:pt x="0" y="39"/>
                    <a:pt x="1" y="40"/>
                    <a:pt x="1" y="41"/>
                  </a:cubicBezTo>
                  <a:cubicBezTo>
                    <a:pt x="2" y="41"/>
                    <a:pt x="4" y="43"/>
                    <a:pt x="5" y="42"/>
                  </a:cubicBezTo>
                  <a:cubicBezTo>
                    <a:pt x="7" y="42"/>
                    <a:pt x="8" y="40"/>
                    <a:pt x="10" y="39"/>
                  </a:cubicBezTo>
                  <a:cubicBezTo>
                    <a:pt x="11" y="38"/>
                    <a:pt x="14" y="38"/>
                    <a:pt x="15" y="37"/>
                  </a:cubicBezTo>
                  <a:cubicBezTo>
                    <a:pt x="16" y="36"/>
                    <a:pt x="18" y="35"/>
                    <a:pt x="19" y="34"/>
                  </a:cubicBezTo>
                  <a:cubicBezTo>
                    <a:pt x="20" y="33"/>
                    <a:pt x="22" y="30"/>
                    <a:pt x="24" y="29"/>
                  </a:cubicBezTo>
                  <a:cubicBezTo>
                    <a:pt x="25" y="28"/>
                    <a:pt x="28" y="27"/>
                    <a:pt x="30" y="26"/>
                  </a:cubicBezTo>
                  <a:cubicBezTo>
                    <a:pt x="31" y="25"/>
                    <a:pt x="33" y="24"/>
                    <a:pt x="34" y="23"/>
                  </a:cubicBezTo>
                  <a:cubicBezTo>
                    <a:pt x="35" y="22"/>
                    <a:pt x="38" y="21"/>
                    <a:pt x="39" y="20"/>
                  </a:cubicBezTo>
                  <a:cubicBezTo>
                    <a:pt x="41" y="19"/>
                    <a:pt x="44" y="14"/>
                    <a:pt x="46" y="12"/>
                  </a:cubicBezTo>
                  <a:cubicBezTo>
                    <a:pt x="47" y="11"/>
                    <a:pt x="49" y="9"/>
                    <a:pt x="50" y="8"/>
                  </a:cubicBezTo>
                  <a:cubicBezTo>
                    <a:pt x="51" y="7"/>
                    <a:pt x="53" y="6"/>
                    <a:pt x="53" y="4"/>
                  </a:cubicBezTo>
                  <a:cubicBezTo>
                    <a:pt x="53" y="3"/>
                    <a:pt x="54" y="1"/>
                    <a:pt x="53" y="1"/>
                  </a:cubicBezTo>
                  <a:cubicBezTo>
                    <a:pt x="52" y="0"/>
                    <a:pt x="50" y="1"/>
                    <a:pt x="50" y="1"/>
                  </a:cubicBezTo>
                  <a:cubicBezTo>
                    <a:pt x="49" y="2"/>
                    <a:pt x="49" y="4"/>
                    <a:pt x="48" y="5"/>
                  </a:cubicBezTo>
                  <a:cubicBezTo>
                    <a:pt x="47" y="6"/>
                    <a:pt x="45" y="8"/>
                    <a:pt x="44" y="9"/>
                  </a:cubicBezTo>
                  <a:cubicBezTo>
                    <a:pt x="43" y="10"/>
                    <a:pt x="41" y="11"/>
                    <a:pt x="40" y="12"/>
                  </a:cubicBezTo>
                  <a:cubicBezTo>
                    <a:pt x="39" y="13"/>
                    <a:pt x="37" y="14"/>
                    <a:pt x="36" y="15"/>
                  </a:cubicBezTo>
                  <a:cubicBezTo>
                    <a:pt x="35" y="16"/>
                    <a:pt x="34" y="17"/>
                    <a:pt x="33" y="18"/>
                  </a:cubicBezTo>
                  <a:cubicBezTo>
                    <a:pt x="31" y="19"/>
                    <a:pt x="28" y="21"/>
                    <a:pt x="27" y="22"/>
                  </a:cubicBezTo>
                  <a:cubicBezTo>
                    <a:pt x="25" y="22"/>
                    <a:pt x="23" y="23"/>
                    <a:pt x="21" y="24"/>
                  </a:cubicBezTo>
                  <a:cubicBezTo>
                    <a:pt x="21" y="25"/>
                    <a:pt x="19" y="26"/>
                    <a:pt x="19" y="27"/>
                  </a:cubicBezTo>
                  <a:cubicBezTo>
                    <a:pt x="18" y="28"/>
                    <a:pt x="17" y="30"/>
                    <a:pt x="16" y="31"/>
                  </a:cubicBezTo>
                  <a:cubicBezTo>
                    <a:pt x="15" y="32"/>
                    <a:pt x="14" y="33"/>
                    <a:pt x="13" y="34"/>
                  </a:cubicBezTo>
                  <a:cubicBezTo>
                    <a:pt x="12" y="35"/>
                    <a:pt x="9" y="36"/>
                    <a:pt x="8" y="37"/>
                  </a:cubicBezTo>
                  <a:cubicBezTo>
                    <a:pt x="7" y="37"/>
                    <a:pt x="5" y="38"/>
                    <a:pt x="4" y="38"/>
                  </a:cubicBezTo>
                  <a:cubicBezTo>
                    <a:pt x="3" y="38"/>
                    <a:pt x="2" y="36"/>
                    <a:pt x="1" y="3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0" name="Freeform 15">
              <a:extLst>
                <a:ext uri="{FF2B5EF4-FFF2-40B4-BE49-F238E27FC236}">
                  <a16:creationId xmlns:a16="http://schemas.microsoft.com/office/drawing/2014/main" id="{F0B0E8A2-A05B-4C55-858F-5087C48EFA87}"/>
                </a:ext>
              </a:extLst>
            </p:cNvPr>
            <p:cNvSpPr>
              <a:spLocks/>
            </p:cNvSpPr>
            <p:nvPr/>
          </p:nvSpPr>
          <p:spPr bwMode="auto">
            <a:xfrm>
              <a:off x="5480048" y="5102229"/>
              <a:ext cx="41275" cy="36513"/>
            </a:xfrm>
            <a:custGeom>
              <a:avLst/>
              <a:gdLst>
                <a:gd name="T0" fmla="*/ 45 w 48"/>
                <a:gd name="T1" fmla="*/ 36 h 44"/>
                <a:gd name="T2" fmla="*/ 47 w 48"/>
                <a:gd name="T3" fmla="*/ 37 h 44"/>
                <a:gd name="T4" fmla="*/ 44 w 48"/>
                <a:gd name="T5" fmla="*/ 41 h 44"/>
                <a:gd name="T6" fmla="*/ 40 w 48"/>
                <a:gd name="T7" fmla="*/ 44 h 44"/>
                <a:gd name="T8" fmla="*/ 33 w 48"/>
                <a:gd name="T9" fmla="*/ 44 h 44"/>
                <a:gd name="T10" fmla="*/ 26 w 48"/>
                <a:gd name="T11" fmla="*/ 40 h 44"/>
                <a:gd name="T12" fmla="*/ 21 w 48"/>
                <a:gd name="T13" fmla="*/ 39 h 44"/>
                <a:gd name="T14" fmla="*/ 19 w 48"/>
                <a:gd name="T15" fmla="*/ 36 h 44"/>
                <a:gd name="T16" fmla="*/ 17 w 48"/>
                <a:gd name="T17" fmla="*/ 31 h 44"/>
                <a:gd name="T18" fmla="*/ 14 w 48"/>
                <a:gd name="T19" fmla="*/ 24 h 44"/>
                <a:gd name="T20" fmla="*/ 9 w 48"/>
                <a:gd name="T21" fmla="*/ 19 h 44"/>
                <a:gd name="T22" fmla="*/ 7 w 48"/>
                <a:gd name="T23" fmla="*/ 15 h 44"/>
                <a:gd name="T24" fmla="*/ 3 w 48"/>
                <a:gd name="T25" fmla="*/ 11 h 44"/>
                <a:gd name="T26" fmla="*/ 1 w 48"/>
                <a:gd name="T27" fmla="*/ 7 h 44"/>
                <a:gd name="T28" fmla="*/ 0 w 48"/>
                <a:gd name="T29" fmla="*/ 3 h 44"/>
                <a:gd name="T30" fmla="*/ 2 w 48"/>
                <a:gd name="T31" fmla="*/ 0 h 44"/>
                <a:gd name="T32" fmla="*/ 4 w 48"/>
                <a:gd name="T33" fmla="*/ 1 h 44"/>
                <a:gd name="T34" fmla="*/ 7 w 48"/>
                <a:gd name="T35" fmla="*/ 4 h 44"/>
                <a:gd name="T36" fmla="*/ 8 w 48"/>
                <a:gd name="T37" fmla="*/ 7 h 44"/>
                <a:gd name="T38" fmla="*/ 11 w 48"/>
                <a:gd name="T39" fmla="*/ 11 h 44"/>
                <a:gd name="T40" fmla="*/ 12 w 48"/>
                <a:gd name="T41" fmla="*/ 14 h 44"/>
                <a:gd name="T42" fmla="*/ 14 w 48"/>
                <a:gd name="T43" fmla="*/ 19 h 44"/>
                <a:gd name="T44" fmla="*/ 17 w 48"/>
                <a:gd name="T45" fmla="*/ 21 h 44"/>
                <a:gd name="T46" fmla="*/ 20 w 48"/>
                <a:gd name="T47" fmla="*/ 26 h 44"/>
                <a:gd name="T48" fmla="*/ 21 w 48"/>
                <a:gd name="T49" fmla="*/ 31 h 44"/>
                <a:gd name="T50" fmla="*/ 25 w 48"/>
                <a:gd name="T51" fmla="*/ 35 h 44"/>
                <a:gd name="T52" fmla="*/ 28 w 48"/>
                <a:gd name="T53" fmla="*/ 36 h 44"/>
                <a:gd name="T54" fmla="*/ 33 w 48"/>
                <a:gd name="T55" fmla="*/ 37 h 44"/>
                <a:gd name="T56" fmla="*/ 37 w 48"/>
                <a:gd name="T57" fmla="*/ 37 h 44"/>
                <a:gd name="T58" fmla="*/ 40 w 48"/>
                <a:gd name="T59" fmla="*/ 35 h 44"/>
                <a:gd name="T60" fmla="*/ 42 w 48"/>
                <a:gd name="T61" fmla="*/ 35 h 44"/>
                <a:gd name="T62" fmla="*/ 45 w 48"/>
                <a:gd name="T63"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44">
                  <a:moveTo>
                    <a:pt x="45" y="36"/>
                  </a:moveTo>
                  <a:cubicBezTo>
                    <a:pt x="45" y="36"/>
                    <a:pt x="47" y="36"/>
                    <a:pt x="47" y="37"/>
                  </a:cubicBezTo>
                  <a:cubicBezTo>
                    <a:pt x="48" y="38"/>
                    <a:pt x="45" y="40"/>
                    <a:pt x="44" y="41"/>
                  </a:cubicBezTo>
                  <a:cubicBezTo>
                    <a:pt x="43" y="42"/>
                    <a:pt x="41" y="43"/>
                    <a:pt x="40" y="44"/>
                  </a:cubicBezTo>
                  <a:cubicBezTo>
                    <a:pt x="38" y="44"/>
                    <a:pt x="34" y="44"/>
                    <a:pt x="33" y="44"/>
                  </a:cubicBezTo>
                  <a:cubicBezTo>
                    <a:pt x="31" y="43"/>
                    <a:pt x="28" y="41"/>
                    <a:pt x="26" y="40"/>
                  </a:cubicBezTo>
                  <a:cubicBezTo>
                    <a:pt x="25" y="40"/>
                    <a:pt x="22" y="40"/>
                    <a:pt x="21" y="39"/>
                  </a:cubicBezTo>
                  <a:cubicBezTo>
                    <a:pt x="21" y="39"/>
                    <a:pt x="20" y="37"/>
                    <a:pt x="19" y="36"/>
                  </a:cubicBezTo>
                  <a:cubicBezTo>
                    <a:pt x="18" y="35"/>
                    <a:pt x="17" y="32"/>
                    <a:pt x="17" y="31"/>
                  </a:cubicBezTo>
                  <a:cubicBezTo>
                    <a:pt x="16" y="29"/>
                    <a:pt x="15" y="25"/>
                    <a:pt x="14" y="24"/>
                  </a:cubicBezTo>
                  <a:cubicBezTo>
                    <a:pt x="13" y="22"/>
                    <a:pt x="10" y="21"/>
                    <a:pt x="9" y="19"/>
                  </a:cubicBezTo>
                  <a:cubicBezTo>
                    <a:pt x="8" y="18"/>
                    <a:pt x="8" y="16"/>
                    <a:pt x="7" y="15"/>
                  </a:cubicBezTo>
                  <a:cubicBezTo>
                    <a:pt x="6" y="14"/>
                    <a:pt x="4" y="12"/>
                    <a:pt x="3" y="11"/>
                  </a:cubicBezTo>
                  <a:cubicBezTo>
                    <a:pt x="3" y="10"/>
                    <a:pt x="1" y="9"/>
                    <a:pt x="1" y="7"/>
                  </a:cubicBezTo>
                  <a:cubicBezTo>
                    <a:pt x="0" y="6"/>
                    <a:pt x="0" y="4"/>
                    <a:pt x="0" y="3"/>
                  </a:cubicBezTo>
                  <a:cubicBezTo>
                    <a:pt x="0" y="2"/>
                    <a:pt x="1" y="0"/>
                    <a:pt x="2" y="0"/>
                  </a:cubicBezTo>
                  <a:cubicBezTo>
                    <a:pt x="2" y="0"/>
                    <a:pt x="4" y="0"/>
                    <a:pt x="4" y="1"/>
                  </a:cubicBezTo>
                  <a:cubicBezTo>
                    <a:pt x="5" y="1"/>
                    <a:pt x="7" y="3"/>
                    <a:pt x="7" y="4"/>
                  </a:cubicBezTo>
                  <a:cubicBezTo>
                    <a:pt x="8" y="5"/>
                    <a:pt x="7" y="6"/>
                    <a:pt x="8" y="7"/>
                  </a:cubicBezTo>
                  <a:cubicBezTo>
                    <a:pt x="8" y="8"/>
                    <a:pt x="10" y="10"/>
                    <a:pt x="11" y="11"/>
                  </a:cubicBezTo>
                  <a:cubicBezTo>
                    <a:pt x="11" y="12"/>
                    <a:pt x="12" y="14"/>
                    <a:pt x="12" y="14"/>
                  </a:cubicBezTo>
                  <a:cubicBezTo>
                    <a:pt x="12" y="16"/>
                    <a:pt x="13" y="18"/>
                    <a:pt x="14" y="19"/>
                  </a:cubicBezTo>
                  <a:cubicBezTo>
                    <a:pt x="14" y="20"/>
                    <a:pt x="16" y="20"/>
                    <a:pt x="17" y="21"/>
                  </a:cubicBezTo>
                  <a:cubicBezTo>
                    <a:pt x="18" y="22"/>
                    <a:pt x="19" y="25"/>
                    <a:pt x="20" y="26"/>
                  </a:cubicBezTo>
                  <a:cubicBezTo>
                    <a:pt x="20" y="28"/>
                    <a:pt x="20" y="30"/>
                    <a:pt x="21" y="31"/>
                  </a:cubicBezTo>
                  <a:cubicBezTo>
                    <a:pt x="22" y="32"/>
                    <a:pt x="24" y="35"/>
                    <a:pt x="25" y="35"/>
                  </a:cubicBezTo>
                  <a:cubicBezTo>
                    <a:pt x="26" y="36"/>
                    <a:pt x="28" y="36"/>
                    <a:pt x="28" y="36"/>
                  </a:cubicBezTo>
                  <a:cubicBezTo>
                    <a:pt x="30" y="36"/>
                    <a:pt x="32" y="37"/>
                    <a:pt x="33" y="37"/>
                  </a:cubicBezTo>
                  <a:cubicBezTo>
                    <a:pt x="34" y="37"/>
                    <a:pt x="36" y="38"/>
                    <a:pt x="37" y="37"/>
                  </a:cubicBezTo>
                  <a:cubicBezTo>
                    <a:pt x="38" y="37"/>
                    <a:pt x="39" y="35"/>
                    <a:pt x="40" y="35"/>
                  </a:cubicBezTo>
                  <a:cubicBezTo>
                    <a:pt x="41" y="35"/>
                    <a:pt x="42" y="35"/>
                    <a:pt x="42" y="35"/>
                  </a:cubicBezTo>
                  <a:cubicBezTo>
                    <a:pt x="43" y="35"/>
                    <a:pt x="44" y="36"/>
                    <a:pt x="45" y="3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1" name="Freeform 16">
              <a:extLst>
                <a:ext uri="{FF2B5EF4-FFF2-40B4-BE49-F238E27FC236}">
                  <a16:creationId xmlns:a16="http://schemas.microsoft.com/office/drawing/2014/main" id="{25E7AAA8-7399-4086-9B4F-33769DCA5112}"/>
                </a:ext>
              </a:extLst>
            </p:cNvPr>
            <p:cNvSpPr>
              <a:spLocks/>
            </p:cNvSpPr>
            <p:nvPr/>
          </p:nvSpPr>
          <p:spPr bwMode="auto">
            <a:xfrm>
              <a:off x="925514" y="1831977"/>
              <a:ext cx="7937" cy="9525"/>
            </a:xfrm>
            <a:custGeom>
              <a:avLst/>
              <a:gdLst>
                <a:gd name="T0" fmla="*/ 8 w 10"/>
                <a:gd name="T1" fmla="*/ 10 h 10"/>
                <a:gd name="T2" fmla="*/ 10 w 10"/>
                <a:gd name="T3" fmla="*/ 8 h 10"/>
                <a:gd name="T4" fmla="*/ 8 w 10"/>
                <a:gd name="T5" fmla="*/ 5 h 10"/>
                <a:gd name="T6" fmla="*/ 6 w 10"/>
                <a:gd name="T7" fmla="*/ 4 h 10"/>
                <a:gd name="T8" fmla="*/ 4 w 10"/>
                <a:gd name="T9" fmla="*/ 0 h 10"/>
                <a:gd name="T10" fmla="*/ 3 w 10"/>
                <a:gd name="T11" fmla="*/ 1 h 10"/>
                <a:gd name="T12" fmla="*/ 2 w 10"/>
                <a:gd name="T13" fmla="*/ 5 h 10"/>
                <a:gd name="T14" fmla="*/ 1 w 10"/>
                <a:gd name="T15" fmla="*/ 6 h 10"/>
                <a:gd name="T16" fmla="*/ 3 w 10"/>
                <a:gd name="T17" fmla="*/ 9 h 10"/>
                <a:gd name="T18" fmla="*/ 5 w 10"/>
                <a:gd name="T19" fmla="*/ 9 h 10"/>
                <a:gd name="T20" fmla="*/ 8 w 10"/>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0">
                  <a:moveTo>
                    <a:pt x="8" y="10"/>
                  </a:moveTo>
                  <a:cubicBezTo>
                    <a:pt x="9" y="10"/>
                    <a:pt x="10" y="8"/>
                    <a:pt x="10" y="8"/>
                  </a:cubicBezTo>
                  <a:cubicBezTo>
                    <a:pt x="10" y="7"/>
                    <a:pt x="9" y="5"/>
                    <a:pt x="8" y="5"/>
                  </a:cubicBezTo>
                  <a:cubicBezTo>
                    <a:pt x="7" y="4"/>
                    <a:pt x="6" y="4"/>
                    <a:pt x="6" y="4"/>
                  </a:cubicBezTo>
                  <a:cubicBezTo>
                    <a:pt x="5" y="3"/>
                    <a:pt x="5" y="1"/>
                    <a:pt x="4" y="0"/>
                  </a:cubicBezTo>
                  <a:cubicBezTo>
                    <a:pt x="4" y="0"/>
                    <a:pt x="3" y="0"/>
                    <a:pt x="3" y="1"/>
                  </a:cubicBezTo>
                  <a:cubicBezTo>
                    <a:pt x="2" y="2"/>
                    <a:pt x="2" y="4"/>
                    <a:pt x="2" y="5"/>
                  </a:cubicBezTo>
                  <a:cubicBezTo>
                    <a:pt x="2" y="5"/>
                    <a:pt x="1" y="6"/>
                    <a:pt x="1" y="6"/>
                  </a:cubicBezTo>
                  <a:cubicBezTo>
                    <a:pt x="0" y="7"/>
                    <a:pt x="2" y="8"/>
                    <a:pt x="3" y="9"/>
                  </a:cubicBezTo>
                  <a:cubicBezTo>
                    <a:pt x="3" y="9"/>
                    <a:pt x="4" y="9"/>
                    <a:pt x="5" y="9"/>
                  </a:cubicBezTo>
                  <a:cubicBezTo>
                    <a:pt x="5" y="9"/>
                    <a:pt x="7" y="10"/>
                    <a:pt x="8" y="1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2" name="Freeform 17">
              <a:extLst>
                <a:ext uri="{FF2B5EF4-FFF2-40B4-BE49-F238E27FC236}">
                  <a16:creationId xmlns:a16="http://schemas.microsoft.com/office/drawing/2014/main" id="{FAE9DC69-3551-4DF5-B3C0-6AA69245A48B}"/>
                </a:ext>
              </a:extLst>
            </p:cNvPr>
            <p:cNvSpPr>
              <a:spLocks/>
            </p:cNvSpPr>
            <p:nvPr/>
          </p:nvSpPr>
          <p:spPr bwMode="auto">
            <a:xfrm>
              <a:off x="917576" y="1827216"/>
              <a:ext cx="7937" cy="9525"/>
            </a:xfrm>
            <a:custGeom>
              <a:avLst/>
              <a:gdLst>
                <a:gd name="T0" fmla="*/ 8 w 9"/>
                <a:gd name="T1" fmla="*/ 9 h 11"/>
                <a:gd name="T2" fmla="*/ 6 w 9"/>
                <a:gd name="T3" fmla="*/ 11 h 11"/>
                <a:gd name="T4" fmla="*/ 2 w 9"/>
                <a:gd name="T5" fmla="*/ 11 h 11"/>
                <a:gd name="T6" fmla="*/ 1 w 9"/>
                <a:gd name="T7" fmla="*/ 7 h 11"/>
                <a:gd name="T8" fmla="*/ 0 w 9"/>
                <a:gd name="T9" fmla="*/ 3 h 11"/>
                <a:gd name="T10" fmla="*/ 3 w 9"/>
                <a:gd name="T11" fmla="*/ 1 h 11"/>
                <a:gd name="T12" fmla="*/ 5 w 9"/>
                <a:gd name="T13" fmla="*/ 0 h 11"/>
                <a:gd name="T14" fmla="*/ 6 w 9"/>
                <a:gd name="T15" fmla="*/ 1 h 11"/>
                <a:gd name="T16" fmla="*/ 6 w 9"/>
                <a:gd name="T17" fmla="*/ 4 h 11"/>
                <a:gd name="T18" fmla="*/ 8 w 9"/>
                <a:gd name="T19" fmla="*/ 6 h 11"/>
                <a:gd name="T20" fmla="*/ 8 w 9"/>
                <a:gd name="T2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1">
                  <a:moveTo>
                    <a:pt x="8" y="9"/>
                  </a:moveTo>
                  <a:cubicBezTo>
                    <a:pt x="8" y="10"/>
                    <a:pt x="7" y="11"/>
                    <a:pt x="6" y="11"/>
                  </a:cubicBezTo>
                  <a:cubicBezTo>
                    <a:pt x="5" y="11"/>
                    <a:pt x="3" y="11"/>
                    <a:pt x="2" y="11"/>
                  </a:cubicBezTo>
                  <a:cubicBezTo>
                    <a:pt x="1" y="10"/>
                    <a:pt x="1" y="8"/>
                    <a:pt x="1" y="7"/>
                  </a:cubicBezTo>
                  <a:cubicBezTo>
                    <a:pt x="1" y="6"/>
                    <a:pt x="0" y="4"/>
                    <a:pt x="0" y="3"/>
                  </a:cubicBezTo>
                  <a:cubicBezTo>
                    <a:pt x="0" y="3"/>
                    <a:pt x="2" y="2"/>
                    <a:pt x="3" y="1"/>
                  </a:cubicBezTo>
                  <a:cubicBezTo>
                    <a:pt x="3" y="1"/>
                    <a:pt x="4" y="0"/>
                    <a:pt x="5" y="0"/>
                  </a:cubicBezTo>
                  <a:cubicBezTo>
                    <a:pt x="5" y="0"/>
                    <a:pt x="6" y="1"/>
                    <a:pt x="6" y="1"/>
                  </a:cubicBezTo>
                  <a:cubicBezTo>
                    <a:pt x="6" y="2"/>
                    <a:pt x="6" y="4"/>
                    <a:pt x="6" y="4"/>
                  </a:cubicBezTo>
                  <a:cubicBezTo>
                    <a:pt x="7" y="5"/>
                    <a:pt x="8" y="5"/>
                    <a:pt x="8" y="6"/>
                  </a:cubicBezTo>
                  <a:cubicBezTo>
                    <a:pt x="9" y="7"/>
                    <a:pt x="8" y="8"/>
                    <a:pt x="8" y="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3" name="Freeform 18">
              <a:extLst>
                <a:ext uri="{FF2B5EF4-FFF2-40B4-BE49-F238E27FC236}">
                  <a16:creationId xmlns:a16="http://schemas.microsoft.com/office/drawing/2014/main" id="{BD81E133-A1EE-461B-A8A4-57B458035A37}"/>
                </a:ext>
              </a:extLst>
            </p:cNvPr>
            <p:cNvSpPr>
              <a:spLocks/>
            </p:cNvSpPr>
            <p:nvPr/>
          </p:nvSpPr>
          <p:spPr bwMode="auto">
            <a:xfrm>
              <a:off x="925514" y="1824040"/>
              <a:ext cx="4762" cy="4763"/>
            </a:xfrm>
            <a:custGeom>
              <a:avLst/>
              <a:gdLst>
                <a:gd name="T0" fmla="*/ 5 w 5"/>
                <a:gd name="T1" fmla="*/ 2 h 5"/>
                <a:gd name="T2" fmla="*/ 3 w 5"/>
                <a:gd name="T3" fmla="*/ 0 h 5"/>
                <a:gd name="T4" fmla="*/ 0 w 5"/>
                <a:gd name="T5" fmla="*/ 1 h 5"/>
                <a:gd name="T6" fmla="*/ 0 w 5"/>
                <a:gd name="T7" fmla="*/ 3 h 5"/>
                <a:gd name="T8" fmla="*/ 2 w 5"/>
                <a:gd name="T9" fmla="*/ 5 h 5"/>
                <a:gd name="T10" fmla="*/ 3 w 5"/>
                <a:gd name="T11" fmla="*/ 5 h 5"/>
                <a:gd name="T12" fmla="*/ 5 w 5"/>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2"/>
                  </a:moveTo>
                  <a:cubicBezTo>
                    <a:pt x="5" y="2"/>
                    <a:pt x="4" y="0"/>
                    <a:pt x="3" y="0"/>
                  </a:cubicBezTo>
                  <a:cubicBezTo>
                    <a:pt x="2" y="0"/>
                    <a:pt x="1" y="0"/>
                    <a:pt x="0" y="1"/>
                  </a:cubicBezTo>
                  <a:cubicBezTo>
                    <a:pt x="0" y="1"/>
                    <a:pt x="0" y="3"/>
                    <a:pt x="0" y="3"/>
                  </a:cubicBezTo>
                  <a:cubicBezTo>
                    <a:pt x="1" y="4"/>
                    <a:pt x="2" y="5"/>
                    <a:pt x="2" y="5"/>
                  </a:cubicBezTo>
                  <a:cubicBezTo>
                    <a:pt x="2" y="5"/>
                    <a:pt x="3" y="5"/>
                    <a:pt x="3" y="5"/>
                  </a:cubicBezTo>
                  <a:cubicBezTo>
                    <a:pt x="4" y="4"/>
                    <a:pt x="5" y="3"/>
                    <a:pt x="5" y="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4" name="Freeform 19">
              <a:extLst>
                <a:ext uri="{FF2B5EF4-FFF2-40B4-BE49-F238E27FC236}">
                  <a16:creationId xmlns:a16="http://schemas.microsoft.com/office/drawing/2014/main" id="{14E15C5D-FC00-4ACA-BDAC-ABF648847D00}"/>
                </a:ext>
              </a:extLst>
            </p:cNvPr>
            <p:cNvSpPr>
              <a:spLocks/>
            </p:cNvSpPr>
            <p:nvPr/>
          </p:nvSpPr>
          <p:spPr bwMode="auto">
            <a:xfrm>
              <a:off x="876300" y="1803402"/>
              <a:ext cx="44450" cy="47625"/>
            </a:xfrm>
            <a:custGeom>
              <a:avLst/>
              <a:gdLst>
                <a:gd name="T0" fmla="*/ 48 w 53"/>
                <a:gd name="T1" fmla="*/ 22 h 58"/>
                <a:gd name="T2" fmla="*/ 53 w 53"/>
                <a:gd name="T3" fmla="*/ 21 h 58"/>
                <a:gd name="T4" fmla="*/ 53 w 53"/>
                <a:gd name="T5" fmla="*/ 17 h 58"/>
                <a:gd name="T6" fmla="*/ 48 w 53"/>
                <a:gd name="T7" fmla="*/ 13 h 58"/>
                <a:gd name="T8" fmla="*/ 43 w 53"/>
                <a:gd name="T9" fmla="*/ 7 h 58"/>
                <a:gd name="T10" fmla="*/ 38 w 53"/>
                <a:gd name="T11" fmla="*/ 5 h 58"/>
                <a:gd name="T12" fmla="*/ 32 w 53"/>
                <a:gd name="T13" fmla="*/ 6 h 58"/>
                <a:gd name="T14" fmla="*/ 30 w 53"/>
                <a:gd name="T15" fmla="*/ 8 h 58"/>
                <a:gd name="T16" fmla="*/ 27 w 53"/>
                <a:gd name="T17" fmla="*/ 11 h 58"/>
                <a:gd name="T18" fmla="*/ 23 w 53"/>
                <a:gd name="T19" fmla="*/ 13 h 58"/>
                <a:gd name="T20" fmla="*/ 19 w 53"/>
                <a:gd name="T21" fmla="*/ 15 h 58"/>
                <a:gd name="T22" fmla="*/ 18 w 53"/>
                <a:gd name="T23" fmla="*/ 18 h 58"/>
                <a:gd name="T24" fmla="*/ 19 w 53"/>
                <a:gd name="T25" fmla="*/ 21 h 58"/>
                <a:gd name="T26" fmla="*/ 22 w 53"/>
                <a:gd name="T27" fmla="*/ 24 h 58"/>
                <a:gd name="T28" fmla="*/ 24 w 53"/>
                <a:gd name="T29" fmla="*/ 27 h 58"/>
                <a:gd name="T30" fmla="*/ 23 w 53"/>
                <a:gd name="T31" fmla="*/ 28 h 58"/>
                <a:gd name="T32" fmla="*/ 16 w 53"/>
                <a:gd name="T33" fmla="*/ 29 h 58"/>
                <a:gd name="T34" fmla="*/ 15 w 53"/>
                <a:gd name="T35" fmla="*/ 25 h 58"/>
                <a:gd name="T36" fmla="*/ 13 w 53"/>
                <a:gd name="T37" fmla="*/ 20 h 58"/>
                <a:gd name="T38" fmla="*/ 10 w 53"/>
                <a:gd name="T39" fmla="*/ 17 h 58"/>
                <a:gd name="T40" fmla="*/ 11 w 53"/>
                <a:gd name="T41" fmla="*/ 12 h 58"/>
                <a:gd name="T42" fmla="*/ 10 w 53"/>
                <a:gd name="T43" fmla="*/ 8 h 58"/>
                <a:gd name="T44" fmla="*/ 8 w 53"/>
                <a:gd name="T45" fmla="*/ 5 h 58"/>
                <a:gd name="T46" fmla="*/ 4 w 53"/>
                <a:gd name="T47" fmla="*/ 2 h 58"/>
                <a:gd name="T48" fmla="*/ 1 w 53"/>
                <a:gd name="T49" fmla="*/ 1 h 58"/>
                <a:gd name="T50" fmla="*/ 1 w 53"/>
                <a:gd name="T51" fmla="*/ 3 h 58"/>
                <a:gd name="T52" fmla="*/ 3 w 53"/>
                <a:gd name="T53" fmla="*/ 7 h 58"/>
                <a:gd name="T54" fmla="*/ 6 w 53"/>
                <a:gd name="T55" fmla="*/ 10 h 58"/>
                <a:gd name="T56" fmla="*/ 7 w 53"/>
                <a:gd name="T57" fmla="*/ 12 h 58"/>
                <a:gd name="T58" fmla="*/ 6 w 53"/>
                <a:gd name="T59" fmla="*/ 14 h 58"/>
                <a:gd name="T60" fmla="*/ 3 w 53"/>
                <a:gd name="T61" fmla="*/ 14 h 58"/>
                <a:gd name="T62" fmla="*/ 2 w 53"/>
                <a:gd name="T63" fmla="*/ 15 h 58"/>
                <a:gd name="T64" fmla="*/ 1 w 53"/>
                <a:gd name="T65" fmla="*/ 18 h 58"/>
                <a:gd name="T66" fmla="*/ 1 w 53"/>
                <a:gd name="T67" fmla="*/ 22 h 58"/>
                <a:gd name="T68" fmla="*/ 0 w 53"/>
                <a:gd name="T69" fmla="*/ 27 h 58"/>
                <a:gd name="T70" fmla="*/ 2 w 53"/>
                <a:gd name="T71" fmla="*/ 34 h 58"/>
                <a:gd name="T72" fmla="*/ 6 w 53"/>
                <a:gd name="T73" fmla="*/ 37 h 58"/>
                <a:gd name="T74" fmla="*/ 10 w 53"/>
                <a:gd name="T75" fmla="*/ 41 h 58"/>
                <a:gd name="T76" fmla="*/ 12 w 53"/>
                <a:gd name="T77" fmla="*/ 44 h 58"/>
                <a:gd name="T78" fmla="*/ 15 w 53"/>
                <a:gd name="T79" fmla="*/ 47 h 58"/>
                <a:gd name="T80" fmla="*/ 20 w 53"/>
                <a:gd name="T81" fmla="*/ 48 h 58"/>
                <a:gd name="T82" fmla="*/ 26 w 53"/>
                <a:gd name="T83" fmla="*/ 48 h 58"/>
                <a:gd name="T84" fmla="*/ 27 w 53"/>
                <a:gd name="T85" fmla="*/ 51 h 58"/>
                <a:gd name="T86" fmla="*/ 27 w 53"/>
                <a:gd name="T87" fmla="*/ 55 h 58"/>
                <a:gd name="T88" fmla="*/ 30 w 53"/>
                <a:gd name="T89" fmla="*/ 57 h 58"/>
                <a:gd name="T90" fmla="*/ 33 w 53"/>
                <a:gd name="T91" fmla="*/ 58 h 58"/>
                <a:gd name="T92" fmla="*/ 37 w 53"/>
                <a:gd name="T93" fmla="*/ 56 h 58"/>
                <a:gd name="T94" fmla="*/ 38 w 53"/>
                <a:gd name="T95" fmla="*/ 51 h 58"/>
                <a:gd name="T96" fmla="*/ 37 w 53"/>
                <a:gd name="T97" fmla="*/ 48 h 58"/>
                <a:gd name="T98" fmla="*/ 39 w 53"/>
                <a:gd name="T99" fmla="*/ 46 h 58"/>
                <a:gd name="T100" fmla="*/ 41 w 53"/>
                <a:gd name="T101" fmla="*/ 45 h 58"/>
                <a:gd name="T102" fmla="*/ 43 w 53"/>
                <a:gd name="T103" fmla="*/ 44 h 58"/>
                <a:gd name="T104" fmla="*/ 43 w 53"/>
                <a:gd name="T105" fmla="*/ 40 h 58"/>
                <a:gd name="T106" fmla="*/ 43 w 53"/>
                <a:gd name="T107" fmla="*/ 38 h 58"/>
                <a:gd name="T108" fmla="*/ 46 w 53"/>
                <a:gd name="T109" fmla="*/ 36 h 58"/>
                <a:gd name="T110" fmla="*/ 44 w 53"/>
                <a:gd name="T111" fmla="*/ 32 h 58"/>
                <a:gd name="T112" fmla="*/ 44 w 53"/>
                <a:gd name="T113" fmla="*/ 28 h 58"/>
                <a:gd name="T114" fmla="*/ 45 w 53"/>
                <a:gd name="T115" fmla="*/ 23 h 58"/>
                <a:gd name="T116" fmla="*/ 48 w 53"/>
                <a:gd name="T117"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 h="58">
                  <a:moveTo>
                    <a:pt x="48" y="22"/>
                  </a:moveTo>
                  <a:cubicBezTo>
                    <a:pt x="49" y="22"/>
                    <a:pt x="52" y="22"/>
                    <a:pt x="53" y="21"/>
                  </a:cubicBezTo>
                  <a:cubicBezTo>
                    <a:pt x="53" y="20"/>
                    <a:pt x="53" y="18"/>
                    <a:pt x="53" y="17"/>
                  </a:cubicBezTo>
                  <a:cubicBezTo>
                    <a:pt x="52" y="15"/>
                    <a:pt x="49" y="14"/>
                    <a:pt x="48" y="13"/>
                  </a:cubicBezTo>
                  <a:cubicBezTo>
                    <a:pt x="47" y="12"/>
                    <a:pt x="45" y="8"/>
                    <a:pt x="43" y="7"/>
                  </a:cubicBezTo>
                  <a:cubicBezTo>
                    <a:pt x="42" y="6"/>
                    <a:pt x="40" y="5"/>
                    <a:pt x="38" y="5"/>
                  </a:cubicBezTo>
                  <a:cubicBezTo>
                    <a:pt x="37" y="5"/>
                    <a:pt x="34" y="5"/>
                    <a:pt x="32" y="6"/>
                  </a:cubicBezTo>
                  <a:cubicBezTo>
                    <a:pt x="32" y="6"/>
                    <a:pt x="30" y="8"/>
                    <a:pt x="30" y="8"/>
                  </a:cubicBezTo>
                  <a:cubicBezTo>
                    <a:pt x="29" y="9"/>
                    <a:pt x="28" y="10"/>
                    <a:pt x="27" y="11"/>
                  </a:cubicBezTo>
                  <a:cubicBezTo>
                    <a:pt x="26" y="11"/>
                    <a:pt x="24" y="13"/>
                    <a:pt x="23" y="13"/>
                  </a:cubicBezTo>
                  <a:cubicBezTo>
                    <a:pt x="22" y="14"/>
                    <a:pt x="20" y="14"/>
                    <a:pt x="19" y="15"/>
                  </a:cubicBezTo>
                  <a:cubicBezTo>
                    <a:pt x="19" y="16"/>
                    <a:pt x="18" y="17"/>
                    <a:pt x="18" y="18"/>
                  </a:cubicBezTo>
                  <a:cubicBezTo>
                    <a:pt x="18" y="19"/>
                    <a:pt x="18" y="21"/>
                    <a:pt x="19" y="21"/>
                  </a:cubicBezTo>
                  <a:cubicBezTo>
                    <a:pt x="19" y="22"/>
                    <a:pt x="21" y="23"/>
                    <a:pt x="22" y="24"/>
                  </a:cubicBezTo>
                  <a:cubicBezTo>
                    <a:pt x="22" y="24"/>
                    <a:pt x="24" y="26"/>
                    <a:pt x="24" y="27"/>
                  </a:cubicBezTo>
                  <a:cubicBezTo>
                    <a:pt x="24" y="27"/>
                    <a:pt x="23" y="28"/>
                    <a:pt x="23" y="28"/>
                  </a:cubicBezTo>
                  <a:cubicBezTo>
                    <a:pt x="21" y="29"/>
                    <a:pt x="17" y="30"/>
                    <a:pt x="16" y="29"/>
                  </a:cubicBezTo>
                  <a:cubicBezTo>
                    <a:pt x="15" y="28"/>
                    <a:pt x="15" y="26"/>
                    <a:pt x="15" y="25"/>
                  </a:cubicBezTo>
                  <a:cubicBezTo>
                    <a:pt x="15" y="24"/>
                    <a:pt x="13" y="21"/>
                    <a:pt x="13" y="20"/>
                  </a:cubicBezTo>
                  <a:cubicBezTo>
                    <a:pt x="12" y="19"/>
                    <a:pt x="11" y="18"/>
                    <a:pt x="10" y="17"/>
                  </a:cubicBezTo>
                  <a:cubicBezTo>
                    <a:pt x="10" y="16"/>
                    <a:pt x="11" y="13"/>
                    <a:pt x="11" y="12"/>
                  </a:cubicBezTo>
                  <a:cubicBezTo>
                    <a:pt x="11" y="11"/>
                    <a:pt x="10" y="9"/>
                    <a:pt x="10" y="8"/>
                  </a:cubicBezTo>
                  <a:cubicBezTo>
                    <a:pt x="10" y="7"/>
                    <a:pt x="9" y="6"/>
                    <a:pt x="8" y="5"/>
                  </a:cubicBezTo>
                  <a:cubicBezTo>
                    <a:pt x="7" y="4"/>
                    <a:pt x="5" y="3"/>
                    <a:pt x="4" y="2"/>
                  </a:cubicBezTo>
                  <a:cubicBezTo>
                    <a:pt x="3" y="2"/>
                    <a:pt x="1" y="0"/>
                    <a:pt x="1" y="1"/>
                  </a:cubicBezTo>
                  <a:cubicBezTo>
                    <a:pt x="0" y="1"/>
                    <a:pt x="0" y="3"/>
                    <a:pt x="1" y="3"/>
                  </a:cubicBezTo>
                  <a:cubicBezTo>
                    <a:pt x="1" y="5"/>
                    <a:pt x="3" y="6"/>
                    <a:pt x="3" y="7"/>
                  </a:cubicBezTo>
                  <a:cubicBezTo>
                    <a:pt x="4" y="8"/>
                    <a:pt x="5" y="9"/>
                    <a:pt x="6" y="10"/>
                  </a:cubicBezTo>
                  <a:cubicBezTo>
                    <a:pt x="6" y="10"/>
                    <a:pt x="7" y="11"/>
                    <a:pt x="7" y="12"/>
                  </a:cubicBezTo>
                  <a:cubicBezTo>
                    <a:pt x="7" y="13"/>
                    <a:pt x="7" y="14"/>
                    <a:pt x="6" y="14"/>
                  </a:cubicBezTo>
                  <a:cubicBezTo>
                    <a:pt x="5" y="14"/>
                    <a:pt x="4" y="13"/>
                    <a:pt x="3" y="14"/>
                  </a:cubicBezTo>
                  <a:cubicBezTo>
                    <a:pt x="3" y="14"/>
                    <a:pt x="2" y="15"/>
                    <a:pt x="2" y="15"/>
                  </a:cubicBezTo>
                  <a:cubicBezTo>
                    <a:pt x="1" y="16"/>
                    <a:pt x="1" y="17"/>
                    <a:pt x="1" y="18"/>
                  </a:cubicBezTo>
                  <a:cubicBezTo>
                    <a:pt x="1" y="19"/>
                    <a:pt x="1" y="21"/>
                    <a:pt x="1" y="22"/>
                  </a:cubicBezTo>
                  <a:cubicBezTo>
                    <a:pt x="1" y="23"/>
                    <a:pt x="0" y="26"/>
                    <a:pt x="0" y="27"/>
                  </a:cubicBezTo>
                  <a:cubicBezTo>
                    <a:pt x="1" y="29"/>
                    <a:pt x="1" y="32"/>
                    <a:pt x="2" y="34"/>
                  </a:cubicBezTo>
                  <a:cubicBezTo>
                    <a:pt x="2" y="35"/>
                    <a:pt x="5" y="36"/>
                    <a:pt x="6" y="37"/>
                  </a:cubicBezTo>
                  <a:cubicBezTo>
                    <a:pt x="7" y="38"/>
                    <a:pt x="9" y="40"/>
                    <a:pt x="10" y="41"/>
                  </a:cubicBezTo>
                  <a:cubicBezTo>
                    <a:pt x="11" y="41"/>
                    <a:pt x="11" y="43"/>
                    <a:pt x="12" y="44"/>
                  </a:cubicBezTo>
                  <a:cubicBezTo>
                    <a:pt x="13" y="45"/>
                    <a:pt x="14" y="46"/>
                    <a:pt x="15" y="47"/>
                  </a:cubicBezTo>
                  <a:cubicBezTo>
                    <a:pt x="17" y="47"/>
                    <a:pt x="19" y="48"/>
                    <a:pt x="20" y="48"/>
                  </a:cubicBezTo>
                  <a:cubicBezTo>
                    <a:pt x="21" y="48"/>
                    <a:pt x="25" y="47"/>
                    <a:pt x="26" y="48"/>
                  </a:cubicBezTo>
                  <a:cubicBezTo>
                    <a:pt x="26" y="48"/>
                    <a:pt x="26" y="50"/>
                    <a:pt x="27" y="51"/>
                  </a:cubicBezTo>
                  <a:cubicBezTo>
                    <a:pt x="27" y="52"/>
                    <a:pt x="26" y="54"/>
                    <a:pt x="27" y="55"/>
                  </a:cubicBezTo>
                  <a:cubicBezTo>
                    <a:pt x="27" y="55"/>
                    <a:pt x="29" y="57"/>
                    <a:pt x="30" y="57"/>
                  </a:cubicBezTo>
                  <a:cubicBezTo>
                    <a:pt x="30" y="57"/>
                    <a:pt x="32" y="58"/>
                    <a:pt x="33" y="58"/>
                  </a:cubicBezTo>
                  <a:cubicBezTo>
                    <a:pt x="34" y="58"/>
                    <a:pt x="36" y="57"/>
                    <a:pt x="37" y="56"/>
                  </a:cubicBezTo>
                  <a:cubicBezTo>
                    <a:pt x="38" y="55"/>
                    <a:pt x="38" y="53"/>
                    <a:pt x="38" y="51"/>
                  </a:cubicBezTo>
                  <a:cubicBezTo>
                    <a:pt x="38" y="51"/>
                    <a:pt x="37" y="49"/>
                    <a:pt x="37" y="48"/>
                  </a:cubicBezTo>
                  <a:cubicBezTo>
                    <a:pt x="37" y="47"/>
                    <a:pt x="38" y="46"/>
                    <a:pt x="39" y="46"/>
                  </a:cubicBezTo>
                  <a:cubicBezTo>
                    <a:pt x="39" y="45"/>
                    <a:pt x="40" y="45"/>
                    <a:pt x="41" y="45"/>
                  </a:cubicBezTo>
                  <a:cubicBezTo>
                    <a:pt x="42" y="45"/>
                    <a:pt x="43" y="44"/>
                    <a:pt x="43" y="44"/>
                  </a:cubicBezTo>
                  <a:cubicBezTo>
                    <a:pt x="43" y="43"/>
                    <a:pt x="43" y="41"/>
                    <a:pt x="43" y="40"/>
                  </a:cubicBezTo>
                  <a:cubicBezTo>
                    <a:pt x="43" y="40"/>
                    <a:pt x="43" y="38"/>
                    <a:pt x="43" y="38"/>
                  </a:cubicBezTo>
                  <a:cubicBezTo>
                    <a:pt x="44" y="37"/>
                    <a:pt x="45" y="36"/>
                    <a:pt x="46" y="36"/>
                  </a:cubicBezTo>
                  <a:cubicBezTo>
                    <a:pt x="46" y="35"/>
                    <a:pt x="44" y="33"/>
                    <a:pt x="44" y="32"/>
                  </a:cubicBezTo>
                  <a:cubicBezTo>
                    <a:pt x="44" y="31"/>
                    <a:pt x="44" y="29"/>
                    <a:pt x="44" y="28"/>
                  </a:cubicBezTo>
                  <a:cubicBezTo>
                    <a:pt x="44" y="27"/>
                    <a:pt x="44" y="24"/>
                    <a:pt x="45" y="23"/>
                  </a:cubicBezTo>
                  <a:cubicBezTo>
                    <a:pt x="45" y="22"/>
                    <a:pt x="47" y="22"/>
                    <a:pt x="48" y="2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5" name="Freeform 20">
              <a:extLst>
                <a:ext uri="{FF2B5EF4-FFF2-40B4-BE49-F238E27FC236}">
                  <a16:creationId xmlns:a16="http://schemas.microsoft.com/office/drawing/2014/main" id="{5863FF4E-C018-4994-B17F-F7130374C332}"/>
                </a:ext>
              </a:extLst>
            </p:cNvPr>
            <p:cNvSpPr>
              <a:spLocks/>
            </p:cNvSpPr>
            <p:nvPr/>
          </p:nvSpPr>
          <p:spPr bwMode="auto">
            <a:xfrm>
              <a:off x="890588" y="1801816"/>
              <a:ext cx="7937" cy="7938"/>
            </a:xfrm>
            <a:custGeom>
              <a:avLst/>
              <a:gdLst>
                <a:gd name="T0" fmla="*/ 7 w 9"/>
                <a:gd name="T1" fmla="*/ 8 h 10"/>
                <a:gd name="T2" fmla="*/ 9 w 9"/>
                <a:gd name="T3" fmla="*/ 4 h 10"/>
                <a:gd name="T4" fmla="*/ 7 w 9"/>
                <a:gd name="T5" fmla="*/ 1 h 10"/>
                <a:gd name="T6" fmla="*/ 4 w 9"/>
                <a:gd name="T7" fmla="*/ 1 h 10"/>
                <a:gd name="T8" fmla="*/ 0 w 9"/>
                <a:gd name="T9" fmla="*/ 3 h 10"/>
                <a:gd name="T10" fmla="*/ 2 w 9"/>
                <a:gd name="T11" fmla="*/ 5 h 10"/>
                <a:gd name="T12" fmla="*/ 1 w 9"/>
                <a:gd name="T13" fmla="*/ 8 h 10"/>
                <a:gd name="T14" fmla="*/ 3 w 9"/>
                <a:gd name="T15" fmla="*/ 10 h 10"/>
                <a:gd name="T16" fmla="*/ 5 w 9"/>
                <a:gd name="T17" fmla="*/ 10 h 10"/>
                <a:gd name="T18" fmla="*/ 7 w 9"/>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0">
                  <a:moveTo>
                    <a:pt x="7" y="8"/>
                  </a:moveTo>
                  <a:cubicBezTo>
                    <a:pt x="8" y="7"/>
                    <a:pt x="9" y="5"/>
                    <a:pt x="9" y="4"/>
                  </a:cubicBezTo>
                  <a:cubicBezTo>
                    <a:pt x="9" y="3"/>
                    <a:pt x="8" y="1"/>
                    <a:pt x="7" y="1"/>
                  </a:cubicBezTo>
                  <a:cubicBezTo>
                    <a:pt x="7" y="0"/>
                    <a:pt x="5" y="1"/>
                    <a:pt x="4" y="1"/>
                  </a:cubicBezTo>
                  <a:cubicBezTo>
                    <a:pt x="3" y="1"/>
                    <a:pt x="0" y="2"/>
                    <a:pt x="0" y="3"/>
                  </a:cubicBezTo>
                  <a:cubicBezTo>
                    <a:pt x="0" y="3"/>
                    <a:pt x="1" y="4"/>
                    <a:pt x="2" y="5"/>
                  </a:cubicBezTo>
                  <a:cubicBezTo>
                    <a:pt x="2" y="6"/>
                    <a:pt x="1" y="7"/>
                    <a:pt x="1" y="8"/>
                  </a:cubicBezTo>
                  <a:cubicBezTo>
                    <a:pt x="1" y="9"/>
                    <a:pt x="2" y="10"/>
                    <a:pt x="3" y="10"/>
                  </a:cubicBezTo>
                  <a:cubicBezTo>
                    <a:pt x="3" y="10"/>
                    <a:pt x="5" y="10"/>
                    <a:pt x="5" y="10"/>
                  </a:cubicBezTo>
                  <a:cubicBezTo>
                    <a:pt x="6" y="10"/>
                    <a:pt x="7" y="9"/>
                    <a:pt x="7" y="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6" name="Freeform 21">
              <a:extLst>
                <a:ext uri="{FF2B5EF4-FFF2-40B4-BE49-F238E27FC236}">
                  <a16:creationId xmlns:a16="http://schemas.microsoft.com/office/drawing/2014/main" id="{CD5FCAB4-E400-4CA6-B099-8A78ADC23B97}"/>
                </a:ext>
              </a:extLst>
            </p:cNvPr>
            <p:cNvSpPr>
              <a:spLocks/>
            </p:cNvSpPr>
            <p:nvPr/>
          </p:nvSpPr>
          <p:spPr bwMode="auto">
            <a:xfrm>
              <a:off x="898526" y="1762128"/>
              <a:ext cx="7937" cy="6350"/>
            </a:xfrm>
            <a:custGeom>
              <a:avLst/>
              <a:gdLst>
                <a:gd name="T0" fmla="*/ 9 w 9"/>
                <a:gd name="T1" fmla="*/ 3 h 8"/>
                <a:gd name="T2" fmla="*/ 0 w 9"/>
                <a:gd name="T3" fmla="*/ 0 h 8"/>
                <a:gd name="T4" fmla="*/ 0 w 9"/>
                <a:gd name="T5" fmla="*/ 3 h 8"/>
                <a:gd name="T6" fmla="*/ 2 w 9"/>
                <a:gd name="T7" fmla="*/ 6 h 8"/>
                <a:gd name="T8" fmla="*/ 5 w 9"/>
                <a:gd name="T9" fmla="*/ 8 h 8"/>
                <a:gd name="T10" fmla="*/ 7 w 9"/>
                <a:gd name="T11" fmla="*/ 7 h 8"/>
                <a:gd name="T12" fmla="*/ 8 w 9"/>
                <a:gd name="T13" fmla="*/ 6 h 8"/>
                <a:gd name="T14" fmla="*/ 9 w 9"/>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9" y="3"/>
                  </a:moveTo>
                  <a:cubicBezTo>
                    <a:pt x="0" y="0"/>
                    <a:pt x="0" y="0"/>
                    <a:pt x="0" y="0"/>
                  </a:cubicBezTo>
                  <a:cubicBezTo>
                    <a:pt x="0" y="0"/>
                    <a:pt x="0" y="2"/>
                    <a:pt x="0" y="3"/>
                  </a:cubicBezTo>
                  <a:cubicBezTo>
                    <a:pt x="0" y="4"/>
                    <a:pt x="1" y="5"/>
                    <a:pt x="2" y="6"/>
                  </a:cubicBezTo>
                  <a:cubicBezTo>
                    <a:pt x="3" y="6"/>
                    <a:pt x="4" y="8"/>
                    <a:pt x="5" y="8"/>
                  </a:cubicBezTo>
                  <a:cubicBezTo>
                    <a:pt x="6" y="8"/>
                    <a:pt x="7" y="8"/>
                    <a:pt x="7" y="7"/>
                  </a:cubicBezTo>
                  <a:cubicBezTo>
                    <a:pt x="8" y="7"/>
                    <a:pt x="8" y="6"/>
                    <a:pt x="8" y="6"/>
                  </a:cubicBezTo>
                  <a:cubicBezTo>
                    <a:pt x="9" y="5"/>
                    <a:pt x="9" y="3"/>
                    <a:pt x="9" y="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7" name="Freeform 22">
              <a:extLst>
                <a:ext uri="{FF2B5EF4-FFF2-40B4-BE49-F238E27FC236}">
                  <a16:creationId xmlns:a16="http://schemas.microsoft.com/office/drawing/2014/main" id="{4D247878-273D-4771-815C-E6AF80D6174D}"/>
                </a:ext>
              </a:extLst>
            </p:cNvPr>
            <p:cNvSpPr>
              <a:spLocks/>
            </p:cNvSpPr>
            <p:nvPr/>
          </p:nvSpPr>
          <p:spPr bwMode="auto">
            <a:xfrm>
              <a:off x="706439" y="1768477"/>
              <a:ext cx="774700" cy="552450"/>
            </a:xfrm>
            <a:custGeom>
              <a:avLst/>
              <a:gdLst>
                <a:gd name="T0" fmla="*/ 844 w 918"/>
                <a:gd name="T1" fmla="*/ 623 h 655"/>
                <a:gd name="T2" fmla="*/ 580 w 918"/>
                <a:gd name="T3" fmla="*/ 613 h 655"/>
                <a:gd name="T4" fmla="*/ 516 w 918"/>
                <a:gd name="T5" fmla="*/ 604 h 655"/>
                <a:gd name="T6" fmla="*/ 439 w 918"/>
                <a:gd name="T7" fmla="*/ 621 h 655"/>
                <a:gd name="T8" fmla="*/ 361 w 918"/>
                <a:gd name="T9" fmla="*/ 614 h 655"/>
                <a:gd name="T10" fmla="*/ 315 w 918"/>
                <a:gd name="T11" fmla="*/ 610 h 655"/>
                <a:gd name="T12" fmla="*/ 259 w 918"/>
                <a:gd name="T13" fmla="*/ 587 h 655"/>
                <a:gd name="T14" fmla="*/ 205 w 918"/>
                <a:gd name="T15" fmla="*/ 595 h 655"/>
                <a:gd name="T16" fmla="*/ 151 w 918"/>
                <a:gd name="T17" fmla="*/ 579 h 655"/>
                <a:gd name="T18" fmla="*/ 134 w 918"/>
                <a:gd name="T19" fmla="*/ 528 h 655"/>
                <a:gd name="T20" fmla="*/ 106 w 918"/>
                <a:gd name="T21" fmla="*/ 463 h 655"/>
                <a:gd name="T22" fmla="*/ 65 w 918"/>
                <a:gd name="T23" fmla="*/ 440 h 655"/>
                <a:gd name="T24" fmla="*/ 30 w 918"/>
                <a:gd name="T25" fmla="*/ 428 h 655"/>
                <a:gd name="T26" fmla="*/ 6 w 918"/>
                <a:gd name="T27" fmla="*/ 422 h 655"/>
                <a:gd name="T28" fmla="*/ 16 w 918"/>
                <a:gd name="T29" fmla="*/ 361 h 655"/>
                <a:gd name="T30" fmla="*/ 22 w 918"/>
                <a:gd name="T31" fmla="*/ 387 h 655"/>
                <a:gd name="T32" fmla="*/ 42 w 918"/>
                <a:gd name="T33" fmla="*/ 358 h 655"/>
                <a:gd name="T34" fmla="*/ 26 w 918"/>
                <a:gd name="T35" fmla="*/ 351 h 655"/>
                <a:gd name="T36" fmla="*/ 25 w 918"/>
                <a:gd name="T37" fmla="*/ 322 h 655"/>
                <a:gd name="T38" fmla="*/ 45 w 918"/>
                <a:gd name="T39" fmla="*/ 305 h 655"/>
                <a:gd name="T40" fmla="*/ 20 w 918"/>
                <a:gd name="T41" fmla="*/ 308 h 655"/>
                <a:gd name="T42" fmla="*/ 18 w 918"/>
                <a:gd name="T43" fmla="*/ 217 h 655"/>
                <a:gd name="T44" fmla="*/ 7 w 918"/>
                <a:gd name="T45" fmla="*/ 129 h 655"/>
                <a:gd name="T46" fmla="*/ 14 w 918"/>
                <a:gd name="T47" fmla="*/ 77 h 655"/>
                <a:gd name="T48" fmla="*/ 29 w 918"/>
                <a:gd name="T49" fmla="*/ 50 h 655"/>
                <a:gd name="T50" fmla="*/ 85 w 918"/>
                <a:gd name="T51" fmla="*/ 102 h 655"/>
                <a:gd name="T52" fmla="*/ 153 w 918"/>
                <a:gd name="T53" fmla="*/ 127 h 655"/>
                <a:gd name="T54" fmla="*/ 195 w 918"/>
                <a:gd name="T55" fmla="*/ 139 h 655"/>
                <a:gd name="T56" fmla="*/ 216 w 918"/>
                <a:gd name="T57" fmla="*/ 152 h 655"/>
                <a:gd name="T58" fmla="*/ 228 w 918"/>
                <a:gd name="T59" fmla="*/ 162 h 655"/>
                <a:gd name="T60" fmla="*/ 231 w 918"/>
                <a:gd name="T61" fmla="*/ 174 h 655"/>
                <a:gd name="T62" fmla="*/ 229 w 918"/>
                <a:gd name="T63" fmla="*/ 197 h 655"/>
                <a:gd name="T64" fmla="*/ 230 w 918"/>
                <a:gd name="T65" fmla="*/ 203 h 655"/>
                <a:gd name="T66" fmla="*/ 249 w 918"/>
                <a:gd name="T67" fmla="*/ 200 h 655"/>
                <a:gd name="T68" fmla="*/ 243 w 918"/>
                <a:gd name="T69" fmla="*/ 228 h 655"/>
                <a:gd name="T70" fmla="*/ 240 w 918"/>
                <a:gd name="T71" fmla="*/ 260 h 655"/>
                <a:gd name="T72" fmla="*/ 234 w 918"/>
                <a:gd name="T73" fmla="*/ 287 h 655"/>
                <a:gd name="T74" fmla="*/ 232 w 918"/>
                <a:gd name="T75" fmla="*/ 301 h 655"/>
                <a:gd name="T76" fmla="*/ 250 w 918"/>
                <a:gd name="T77" fmla="*/ 270 h 655"/>
                <a:gd name="T78" fmla="*/ 251 w 918"/>
                <a:gd name="T79" fmla="*/ 240 h 655"/>
                <a:gd name="T80" fmla="*/ 272 w 918"/>
                <a:gd name="T81" fmla="*/ 198 h 655"/>
                <a:gd name="T82" fmla="*/ 277 w 918"/>
                <a:gd name="T83" fmla="*/ 155 h 655"/>
                <a:gd name="T84" fmla="*/ 267 w 918"/>
                <a:gd name="T85" fmla="*/ 154 h 655"/>
                <a:gd name="T86" fmla="*/ 260 w 918"/>
                <a:gd name="T87" fmla="*/ 150 h 655"/>
                <a:gd name="T88" fmla="*/ 282 w 918"/>
                <a:gd name="T89" fmla="*/ 127 h 655"/>
                <a:gd name="T90" fmla="*/ 261 w 918"/>
                <a:gd name="T91" fmla="*/ 108 h 655"/>
                <a:gd name="T92" fmla="*/ 254 w 918"/>
                <a:gd name="T93" fmla="*/ 125 h 655"/>
                <a:gd name="T94" fmla="*/ 252 w 918"/>
                <a:gd name="T95" fmla="*/ 166 h 655"/>
                <a:gd name="T96" fmla="*/ 269 w 918"/>
                <a:gd name="T97" fmla="*/ 172 h 655"/>
                <a:gd name="T98" fmla="*/ 260 w 918"/>
                <a:gd name="T99" fmla="*/ 185 h 655"/>
                <a:gd name="T100" fmla="*/ 247 w 918"/>
                <a:gd name="T101" fmla="*/ 164 h 655"/>
                <a:gd name="T102" fmla="*/ 234 w 918"/>
                <a:gd name="T103" fmla="*/ 132 h 655"/>
                <a:gd name="T104" fmla="*/ 257 w 918"/>
                <a:gd name="T105" fmla="*/ 91 h 655"/>
                <a:gd name="T106" fmla="*/ 269 w 918"/>
                <a:gd name="T107" fmla="*/ 91 h 655"/>
                <a:gd name="T108" fmla="*/ 286 w 918"/>
                <a:gd name="T109" fmla="*/ 80 h 655"/>
                <a:gd name="T110" fmla="*/ 272 w 918"/>
                <a:gd name="T111" fmla="*/ 49 h 655"/>
                <a:gd name="T112" fmla="*/ 263 w 918"/>
                <a:gd name="T113" fmla="*/ 45 h 655"/>
                <a:gd name="T114" fmla="*/ 262 w 918"/>
                <a:gd name="T115" fmla="*/ 24 h 655"/>
                <a:gd name="T116" fmla="*/ 266 w 918"/>
                <a:gd name="T117"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8" h="655">
                  <a:moveTo>
                    <a:pt x="918" y="139"/>
                  </a:moveTo>
                  <a:cubicBezTo>
                    <a:pt x="837" y="582"/>
                    <a:pt x="837" y="582"/>
                    <a:pt x="837" y="582"/>
                  </a:cubicBezTo>
                  <a:cubicBezTo>
                    <a:pt x="837" y="582"/>
                    <a:pt x="836" y="585"/>
                    <a:pt x="835" y="587"/>
                  </a:cubicBezTo>
                  <a:cubicBezTo>
                    <a:pt x="835" y="588"/>
                    <a:pt x="834" y="590"/>
                    <a:pt x="834" y="592"/>
                  </a:cubicBezTo>
                  <a:cubicBezTo>
                    <a:pt x="835" y="592"/>
                    <a:pt x="836" y="593"/>
                    <a:pt x="836" y="594"/>
                  </a:cubicBezTo>
                  <a:cubicBezTo>
                    <a:pt x="837" y="595"/>
                    <a:pt x="836" y="597"/>
                    <a:pt x="836" y="598"/>
                  </a:cubicBezTo>
                  <a:cubicBezTo>
                    <a:pt x="837" y="599"/>
                    <a:pt x="840" y="601"/>
                    <a:pt x="841" y="603"/>
                  </a:cubicBezTo>
                  <a:cubicBezTo>
                    <a:pt x="841" y="604"/>
                    <a:pt x="840" y="606"/>
                    <a:pt x="840" y="607"/>
                  </a:cubicBezTo>
                  <a:cubicBezTo>
                    <a:pt x="840" y="609"/>
                    <a:pt x="843" y="611"/>
                    <a:pt x="843" y="613"/>
                  </a:cubicBezTo>
                  <a:cubicBezTo>
                    <a:pt x="843" y="614"/>
                    <a:pt x="840" y="617"/>
                    <a:pt x="840" y="618"/>
                  </a:cubicBezTo>
                  <a:cubicBezTo>
                    <a:pt x="840" y="620"/>
                    <a:pt x="843" y="621"/>
                    <a:pt x="844" y="623"/>
                  </a:cubicBezTo>
                  <a:cubicBezTo>
                    <a:pt x="844" y="624"/>
                    <a:pt x="844" y="626"/>
                    <a:pt x="843" y="627"/>
                  </a:cubicBezTo>
                  <a:cubicBezTo>
                    <a:pt x="843" y="628"/>
                    <a:pt x="840" y="630"/>
                    <a:pt x="840" y="631"/>
                  </a:cubicBezTo>
                  <a:cubicBezTo>
                    <a:pt x="839" y="632"/>
                    <a:pt x="839" y="633"/>
                    <a:pt x="838" y="634"/>
                  </a:cubicBezTo>
                  <a:cubicBezTo>
                    <a:pt x="838" y="635"/>
                    <a:pt x="836" y="635"/>
                    <a:pt x="835" y="636"/>
                  </a:cubicBezTo>
                  <a:cubicBezTo>
                    <a:pt x="834" y="637"/>
                    <a:pt x="834" y="639"/>
                    <a:pt x="834" y="640"/>
                  </a:cubicBezTo>
                  <a:cubicBezTo>
                    <a:pt x="835" y="642"/>
                    <a:pt x="839" y="644"/>
                    <a:pt x="839" y="645"/>
                  </a:cubicBezTo>
                  <a:cubicBezTo>
                    <a:pt x="841" y="650"/>
                    <a:pt x="837" y="650"/>
                    <a:pt x="839" y="655"/>
                  </a:cubicBezTo>
                  <a:cubicBezTo>
                    <a:pt x="839" y="655"/>
                    <a:pt x="837" y="654"/>
                    <a:pt x="837" y="654"/>
                  </a:cubicBezTo>
                  <a:cubicBezTo>
                    <a:pt x="593" y="606"/>
                    <a:pt x="593" y="606"/>
                    <a:pt x="593" y="606"/>
                  </a:cubicBezTo>
                  <a:cubicBezTo>
                    <a:pt x="593" y="606"/>
                    <a:pt x="588" y="609"/>
                    <a:pt x="586" y="610"/>
                  </a:cubicBezTo>
                  <a:cubicBezTo>
                    <a:pt x="585" y="611"/>
                    <a:pt x="582" y="613"/>
                    <a:pt x="580" y="613"/>
                  </a:cubicBezTo>
                  <a:cubicBezTo>
                    <a:pt x="578" y="613"/>
                    <a:pt x="575" y="614"/>
                    <a:pt x="574" y="614"/>
                  </a:cubicBezTo>
                  <a:cubicBezTo>
                    <a:pt x="572" y="614"/>
                    <a:pt x="567" y="615"/>
                    <a:pt x="565" y="614"/>
                  </a:cubicBezTo>
                  <a:cubicBezTo>
                    <a:pt x="563" y="613"/>
                    <a:pt x="561" y="611"/>
                    <a:pt x="560" y="610"/>
                  </a:cubicBezTo>
                  <a:cubicBezTo>
                    <a:pt x="558" y="610"/>
                    <a:pt x="556" y="609"/>
                    <a:pt x="554" y="609"/>
                  </a:cubicBezTo>
                  <a:cubicBezTo>
                    <a:pt x="552" y="609"/>
                    <a:pt x="549" y="610"/>
                    <a:pt x="547" y="610"/>
                  </a:cubicBezTo>
                  <a:cubicBezTo>
                    <a:pt x="545" y="610"/>
                    <a:pt x="542" y="611"/>
                    <a:pt x="540" y="611"/>
                  </a:cubicBezTo>
                  <a:cubicBezTo>
                    <a:pt x="539" y="611"/>
                    <a:pt x="537" y="609"/>
                    <a:pt x="536" y="609"/>
                  </a:cubicBezTo>
                  <a:cubicBezTo>
                    <a:pt x="535" y="609"/>
                    <a:pt x="532" y="611"/>
                    <a:pt x="531" y="610"/>
                  </a:cubicBezTo>
                  <a:cubicBezTo>
                    <a:pt x="529" y="610"/>
                    <a:pt x="527" y="610"/>
                    <a:pt x="526" y="609"/>
                  </a:cubicBezTo>
                  <a:cubicBezTo>
                    <a:pt x="525" y="609"/>
                    <a:pt x="523" y="606"/>
                    <a:pt x="522" y="605"/>
                  </a:cubicBezTo>
                  <a:cubicBezTo>
                    <a:pt x="520" y="604"/>
                    <a:pt x="517" y="604"/>
                    <a:pt x="516" y="604"/>
                  </a:cubicBezTo>
                  <a:cubicBezTo>
                    <a:pt x="515" y="605"/>
                    <a:pt x="513" y="606"/>
                    <a:pt x="512" y="607"/>
                  </a:cubicBezTo>
                  <a:cubicBezTo>
                    <a:pt x="511" y="608"/>
                    <a:pt x="509" y="611"/>
                    <a:pt x="508" y="612"/>
                  </a:cubicBezTo>
                  <a:cubicBezTo>
                    <a:pt x="507" y="612"/>
                    <a:pt x="505" y="613"/>
                    <a:pt x="504" y="613"/>
                  </a:cubicBezTo>
                  <a:cubicBezTo>
                    <a:pt x="501" y="614"/>
                    <a:pt x="497" y="615"/>
                    <a:pt x="495" y="615"/>
                  </a:cubicBezTo>
                  <a:cubicBezTo>
                    <a:pt x="493" y="615"/>
                    <a:pt x="488" y="612"/>
                    <a:pt x="486" y="612"/>
                  </a:cubicBezTo>
                  <a:cubicBezTo>
                    <a:pt x="483" y="611"/>
                    <a:pt x="475" y="612"/>
                    <a:pt x="472" y="613"/>
                  </a:cubicBezTo>
                  <a:cubicBezTo>
                    <a:pt x="469" y="613"/>
                    <a:pt x="464" y="615"/>
                    <a:pt x="461" y="615"/>
                  </a:cubicBezTo>
                  <a:cubicBezTo>
                    <a:pt x="459" y="616"/>
                    <a:pt x="455" y="616"/>
                    <a:pt x="453" y="616"/>
                  </a:cubicBezTo>
                  <a:cubicBezTo>
                    <a:pt x="451" y="616"/>
                    <a:pt x="448" y="616"/>
                    <a:pt x="446" y="616"/>
                  </a:cubicBezTo>
                  <a:cubicBezTo>
                    <a:pt x="445" y="616"/>
                    <a:pt x="442" y="617"/>
                    <a:pt x="442" y="617"/>
                  </a:cubicBezTo>
                  <a:cubicBezTo>
                    <a:pt x="441" y="618"/>
                    <a:pt x="440" y="620"/>
                    <a:pt x="439" y="621"/>
                  </a:cubicBezTo>
                  <a:cubicBezTo>
                    <a:pt x="437" y="621"/>
                    <a:pt x="435" y="622"/>
                    <a:pt x="433" y="622"/>
                  </a:cubicBezTo>
                  <a:cubicBezTo>
                    <a:pt x="432" y="622"/>
                    <a:pt x="429" y="621"/>
                    <a:pt x="428" y="621"/>
                  </a:cubicBezTo>
                  <a:cubicBezTo>
                    <a:pt x="426" y="620"/>
                    <a:pt x="422" y="623"/>
                    <a:pt x="419" y="623"/>
                  </a:cubicBezTo>
                  <a:cubicBezTo>
                    <a:pt x="416" y="623"/>
                    <a:pt x="408" y="623"/>
                    <a:pt x="404" y="622"/>
                  </a:cubicBezTo>
                  <a:cubicBezTo>
                    <a:pt x="403" y="621"/>
                    <a:pt x="400" y="619"/>
                    <a:pt x="398" y="617"/>
                  </a:cubicBezTo>
                  <a:cubicBezTo>
                    <a:pt x="397" y="616"/>
                    <a:pt x="396" y="612"/>
                    <a:pt x="395" y="611"/>
                  </a:cubicBezTo>
                  <a:cubicBezTo>
                    <a:pt x="394" y="610"/>
                    <a:pt x="391" y="608"/>
                    <a:pt x="389" y="608"/>
                  </a:cubicBezTo>
                  <a:cubicBezTo>
                    <a:pt x="387" y="607"/>
                    <a:pt x="384" y="608"/>
                    <a:pt x="382" y="609"/>
                  </a:cubicBezTo>
                  <a:cubicBezTo>
                    <a:pt x="381" y="609"/>
                    <a:pt x="379" y="612"/>
                    <a:pt x="377" y="613"/>
                  </a:cubicBezTo>
                  <a:cubicBezTo>
                    <a:pt x="375" y="613"/>
                    <a:pt x="371" y="614"/>
                    <a:pt x="369" y="614"/>
                  </a:cubicBezTo>
                  <a:cubicBezTo>
                    <a:pt x="367" y="614"/>
                    <a:pt x="363" y="613"/>
                    <a:pt x="361" y="614"/>
                  </a:cubicBezTo>
                  <a:cubicBezTo>
                    <a:pt x="360" y="614"/>
                    <a:pt x="356" y="614"/>
                    <a:pt x="355" y="615"/>
                  </a:cubicBezTo>
                  <a:cubicBezTo>
                    <a:pt x="354" y="616"/>
                    <a:pt x="352" y="618"/>
                    <a:pt x="351" y="618"/>
                  </a:cubicBezTo>
                  <a:cubicBezTo>
                    <a:pt x="350" y="619"/>
                    <a:pt x="348" y="618"/>
                    <a:pt x="347" y="617"/>
                  </a:cubicBezTo>
                  <a:cubicBezTo>
                    <a:pt x="346" y="617"/>
                    <a:pt x="346" y="615"/>
                    <a:pt x="345" y="614"/>
                  </a:cubicBezTo>
                  <a:cubicBezTo>
                    <a:pt x="343" y="614"/>
                    <a:pt x="339" y="614"/>
                    <a:pt x="338" y="614"/>
                  </a:cubicBezTo>
                  <a:cubicBezTo>
                    <a:pt x="336" y="613"/>
                    <a:pt x="332" y="611"/>
                    <a:pt x="332" y="611"/>
                  </a:cubicBezTo>
                  <a:cubicBezTo>
                    <a:pt x="331" y="611"/>
                    <a:pt x="328" y="612"/>
                    <a:pt x="327" y="612"/>
                  </a:cubicBezTo>
                  <a:cubicBezTo>
                    <a:pt x="325" y="613"/>
                    <a:pt x="325" y="617"/>
                    <a:pt x="324" y="618"/>
                  </a:cubicBezTo>
                  <a:cubicBezTo>
                    <a:pt x="323" y="619"/>
                    <a:pt x="319" y="619"/>
                    <a:pt x="318" y="619"/>
                  </a:cubicBezTo>
                  <a:cubicBezTo>
                    <a:pt x="317" y="618"/>
                    <a:pt x="315" y="617"/>
                    <a:pt x="314" y="616"/>
                  </a:cubicBezTo>
                  <a:cubicBezTo>
                    <a:pt x="314" y="614"/>
                    <a:pt x="315" y="611"/>
                    <a:pt x="315" y="610"/>
                  </a:cubicBezTo>
                  <a:cubicBezTo>
                    <a:pt x="315" y="609"/>
                    <a:pt x="314" y="606"/>
                    <a:pt x="313" y="605"/>
                  </a:cubicBezTo>
                  <a:cubicBezTo>
                    <a:pt x="312" y="604"/>
                    <a:pt x="309" y="603"/>
                    <a:pt x="307" y="602"/>
                  </a:cubicBezTo>
                  <a:cubicBezTo>
                    <a:pt x="306" y="600"/>
                    <a:pt x="303" y="597"/>
                    <a:pt x="302" y="596"/>
                  </a:cubicBezTo>
                  <a:cubicBezTo>
                    <a:pt x="301" y="596"/>
                    <a:pt x="298" y="595"/>
                    <a:pt x="297" y="595"/>
                  </a:cubicBezTo>
                  <a:cubicBezTo>
                    <a:pt x="296" y="595"/>
                    <a:pt x="293" y="596"/>
                    <a:pt x="292" y="596"/>
                  </a:cubicBezTo>
                  <a:cubicBezTo>
                    <a:pt x="290" y="596"/>
                    <a:pt x="287" y="595"/>
                    <a:pt x="286" y="594"/>
                  </a:cubicBezTo>
                  <a:cubicBezTo>
                    <a:pt x="285" y="593"/>
                    <a:pt x="283" y="590"/>
                    <a:pt x="281" y="589"/>
                  </a:cubicBezTo>
                  <a:cubicBezTo>
                    <a:pt x="280" y="588"/>
                    <a:pt x="278" y="586"/>
                    <a:pt x="277" y="586"/>
                  </a:cubicBezTo>
                  <a:cubicBezTo>
                    <a:pt x="275" y="586"/>
                    <a:pt x="272" y="588"/>
                    <a:pt x="271" y="588"/>
                  </a:cubicBezTo>
                  <a:cubicBezTo>
                    <a:pt x="269" y="588"/>
                    <a:pt x="267" y="588"/>
                    <a:pt x="265" y="588"/>
                  </a:cubicBezTo>
                  <a:cubicBezTo>
                    <a:pt x="264" y="587"/>
                    <a:pt x="261" y="586"/>
                    <a:pt x="259" y="587"/>
                  </a:cubicBezTo>
                  <a:cubicBezTo>
                    <a:pt x="258" y="587"/>
                    <a:pt x="256" y="588"/>
                    <a:pt x="254" y="588"/>
                  </a:cubicBezTo>
                  <a:cubicBezTo>
                    <a:pt x="253" y="588"/>
                    <a:pt x="250" y="586"/>
                    <a:pt x="248" y="586"/>
                  </a:cubicBezTo>
                  <a:cubicBezTo>
                    <a:pt x="247" y="585"/>
                    <a:pt x="245" y="583"/>
                    <a:pt x="244" y="582"/>
                  </a:cubicBezTo>
                  <a:cubicBezTo>
                    <a:pt x="243" y="582"/>
                    <a:pt x="240" y="582"/>
                    <a:pt x="239" y="583"/>
                  </a:cubicBezTo>
                  <a:cubicBezTo>
                    <a:pt x="237" y="583"/>
                    <a:pt x="235" y="585"/>
                    <a:pt x="233" y="586"/>
                  </a:cubicBezTo>
                  <a:cubicBezTo>
                    <a:pt x="232" y="587"/>
                    <a:pt x="231" y="590"/>
                    <a:pt x="230" y="590"/>
                  </a:cubicBezTo>
                  <a:cubicBezTo>
                    <a:pt x="228" y="591"/>
                    <a:pt x="225" y="590"/>
                    <a:pt x="224" y="590"/>
                  </a:cubicBezTo>
                  <a:cubicBezTo>
                    <a:pt x="223" y="590"/>
                    <a:pt x="221" y="592"/>
                    <a:pt x="220" y="592"/>
                  </a:cubicBezTo>
                  <a:cubicBezTo>
                    <a:pt x="219" y="592"/>
                    <a:pt x="216" y="591"/>
                    <a:pt x="215" y="592"/>
                  </a:cubicBezTo>
                  <a:cubicBezTo>
                    <a:pt x="214" y="592"/>
                    <a:pt x="212" y="593"/>
                    <a:pt x="211" y="593"/>
                  </a:cubicBezTo>
                  <a:cubicBezTo>
                    <a:pt x="209" y="594"/>
                    <a:pt x="206" y="595"/>
                    <a:pt x="205" y="595"/>
                  </a:cubicBezTo>
                  <a:cubicBezTo>
                    <a:pt x="204" y="594"/>
                    <a:pt x="201" y="593"/>
                    <a:pt x="200" y="593"/>
                  </a:cubicBezTo>
                  <a:cubicBezTo>
                    <a:pt x="198" y="593"/>
                    <a:pt x="195" y="593"/>
                    <a:pt x="193" y="594"/>
                  </a:cubicBezTo>
                  <a:cubicBezTo>
                    <a:pt x="192" y="594"/>
                    <a:pt x="190" y="595"/>
                    <a:pt x="189" y="596"/>
                  </a:cubicBezTo>
                  <a:cubicBezTo>
                    <a:pt x="188" y="596"/>
                    <a:pt x="184" y="597"/>
                    <a:pt x="182" y="597"/>
                  </a:cubicBezTo>
                  <a:cubicBezTo>
                    <a:pt x="181" y="597"/>
                    <a:pt x="178" y="597"/>
                    <a:pt x="177" y="596"/>
                  </a:cubicBezTo>
                  <a:cubicBezTo>
                    <a:pt x="176" y="595"/>
                    <a:pt x="175" y="591"/>
                    <a:pt x="174" y="590"/>
                  </a:cubicBezTo>
                  <a:cubicBezTo>
                    <a:pt x="174" y="589"/>
                    <a:pt x="171" y="588"/>
                    <a:pt x="170" y="588"/>
                  </a:cubicBezTo>
                  <a:cubicBezTo>
                    <a:pt x="169" y="587"/>
                    <a:pt x="167" y="588"/>
                    <a:pt x="166" y="588"/>
                  </a:cubicBezTo>
                  <a:cubicBezTo>
                    <a:pt x="165" y="588"/>
                    <a:pt x="163" y="588"/>
                    <a:pt x="162" y="587"/>
                  </a:cubicBezTo>
                  <a:cubicBezTo>
                    <a:pt x="161" y="587"/>
                    <a:pt x="159" y="584"/>
                    <a:pt x="158" y="584"/>
                  </a:cubicBezTo>
                  <a:cubicBezTo>
                    <a:pt x="157" y="582"/>
                    <a:pt x="153" y="580"/>
                    <a:pt x="151" y="579"/>
                  </a:cubicBezTo>
                  <a:cubicBezTo>
                    <a:pt x="149" y="578"/>
                    <a:pt x="146" y="577"/>
                    <a:pt x="144" y="577"/>
                  </a:cubicBezTo>
                  <a:cubicBezTo>
                    <a:pt x="142" y="576"/>
                    <a:pt x="139" y="575"/>
                    <a:pt x="138" y="574"/>
                  </a:cubicBezTo>
                  <a:cubicBezTo>
                    <a:pt x="136" y="573"/>
                    <a:pt x="133" y="569"/>
                    <a:pt x="132" y="568"/>
                  </a:cubicBezTo>
                  <a:cubicBezTo>
                    <a:pt x="131" y="567"/>
                    <a:pt x="129" y="564"/>
                    <a:pt x="129" y="563"/>
                  </a:cubicBezTo>
                  <a:cubicBezTo>
                    <a:pt x="129" y="562"/>
                    <a:pt x="129" y="559"/>
                    <a:pt x="129" y="558"/>
                  </a:cubicBezTo>
                  <a:cubicBezTo>
                    <a:pt x="130" y="556"/>
                    <a:pt x="131" y="554"/>
                    <a:pt x="132" y="553"/>
                  </a:cubicBezTo>
                  <a:cubicBezTo>
                    <a:pt x="132" y="551"/>
                    <a:pt x="133" y="549"/>
                    <a:pt x="134" y="547"/>
                  </a:cubicBezTo>
                  <a:cubicBezTo>
                    <a:pt x="134" y="546"/>
                    <a:pt x="134" y="542"/>
                    <a:pt x="133" y="541"/>
                  </a:cubicBezTo>
                  <a:cubicBezTo>
                    <a:pt x="133" y="539"/>
                    <a:pt x="131" y="537"/>
                    <a:pt x="131" y="536"/>
                  </a:cubicBezTo>
                  <a:cubicBezTo>
                    <a:pt x="131" y="535"/>
                    <a:pt x="132" y="533"/>
                    <a:pt x="132" y="532"/>
                  </a:cubicBezTo>
                  <a:cubicBezTo>
                    <a:pt x="133" y="531"/>
                    <a:pt x="134" y="529"/>
                    <a:pt x="134" y="528"/>
                  </a:cubicBezTo>
                  <a:cubicBezTo>
                    <a:pt x="135" y="527"/>
                    <a:pt x="134" y="524"/>
                    <a:pt x="134" y="523"/>
                  </a:cubicBezTo>
                  <a:cubicBezTo>
                    <a:pt x="134" y="521"/>
                    <a:pt x="136" y="519"/>
                    <a:pt x="136" y="517"/>
                  </a:cubicBezTo>
                  <a:cubicBezTo>
                    <a:pt x="136" y="516"/>
                    <a:pt x="137" y="513"/>
                    <a:pt x="136" y="511"/>
                  </a:cubicBezTo>
                  <a:cubicBezTo>
                    <a:pt x="136" y="510"/>
                    <a:pt x="135" y="508"/>
                    <a:pt x="134" y="507"/>
                  </a:cubicBezTo>
                  <a:cubicBezTo>
                    <a:pt x="133" y="505"/>
                    <a:pt x="132" y="501"/>
                    <a:pt x="131" y="499"/>
                  </a:cubicBezTo>
                  <a:cubicBezTo>
                    <a:pt x="131" y="497"/>
                    <a:pt x="132" y="493"/>
                    <a:pt x="132" y="491"/>
                  </a:cubicBezTo>
                  <a:cubicBezTo>
                    <a:pt x="131" y="490"/>
                    <a:pt x="130" y="487"/>
                    <a:pt x="129" y="486"/>
                  </a:cubicBezTo>
                  <a:cubicBezTo>
                    <a:pt x="128" y="485"/>
                    <a:pt x="125" y="483"/>
                    <a:pt x="124" y="482"/>
                  </a:cubicBezTo>
                  <a:cubicBezTo>
                    <a:pt x="122" y="480"/>
                    <a:pt x="119" y="476"/>
                    <a:pt x="118" y="474"/>
                  </a:cubicBezTo>
                  <a:cubicBezTo>
                    <a:pt x="116" y="472"/>
                    <a:pt x="113" y="468"/>
                    <a:pt x="111" y="466"/>
                  </a:cubicBezTo>
                  <a:cubicBezTo>
                    <a:pt x="110" y="465"/>
                    <a:pt x="107" y="463"/>
                    <a:pt x="106" y="463"/>
                  </a:cubicBezTo>
                  <a:cubicBezTo>
                    <a:pt x="105" y="462"/>
                    <a:pt x="101" y="462"/>
                    <a:pt x="100" y="462"/>
                  </a:cubicBezTo>
                  <a:cubicBezTo>
                    <a:pt x="98" y="463"/>
                    <a:pt x="95" y="463"/>
                    <a:pt x="93" y="463"/>
                  </a:cubicBezTo>
                  <a:cubicBezTo>
                    <a:pt x="92" y="464"/>
                    <a:pt x="89" y="466"/>
                    <a:pt x="88" y="466"/>
                  </a:cubicBezTo>
                  <a:cubicBezTo>
                    <a:pt x="86" y="467"/>
                    <a:pt x="84" y="464"/>
                    <a:pt x="82" y="464"/>
                  </a:cubicBezTo>
                  <a:cubicBezTo>
                    <a:pt x="81" y="464"/>
                    <a:pt x="79" y="464"/>
                    <a:pt x="78" y="464"/>
                  </a:cubicBezTo>
                  <a:cubicBezTo>
                    <a:pt x="77" y="463"/>
                    <a:pt x="75" y="461"/>
                    <a:pt x="75" y="459"/>
                  </a:cubicBezTo>
                  <a:cubicBezTo>
                    <a:pt x="74" y="459"/>
                    <a:pt x="72" y="457"/>
                    <a:pt x="72" y="456"/>
                  </a:cubicBezTo>
                  <a:cubicBezTo>
                    <a:pt x="72" y="455"/>
                    <a:pt x="73" y="452"/>
                    <a:pt x="73" y="451"/>
                  </a:cubicBezTo>
                  <a:cubicBezTo>
                    <a:pt x="74" y="449"/>
                    <a:pt x="74" y="447"/>
                    <a:pt x="74" y="445"/>
                  </a:cubicBezTo>
                  <a:cubicBezTo>
                    <a:pt x="73" y="444"/>
                    <a:pt x="71" y="441"/>
                    <a:pt x="69" y="440"/>
                  </a:cubicBezTo>
                  <a:cubicBezTo>
                    <a:pt x="69" y="439"/>
                    <a:pt x="66" y="440"/>
                    <a:pt x="65" y="440"/>
                  </a:cubicBezTo>
                  <a:cubicBezTo>
                    <a:pt x="64" y="440"/>
                    <a:pt x="62" y="439"/>
                    <a:pt x="61" y="439"/>
                  </a:cubicBezTo>
                  <a:cubicBezTo>
                    <a:pt x="59" y="438"/>
                    <a:pt x="56" y="438"/>
                    <a:pt x="55" y="437"/>
                  </a:cubicBezTo>
                  <a:cubicBezTo>
                    <a:pt x="53" y="437"/>
                    <a:pt x="51" y="437"/>
                    <a:pt x="49" y="436"/>
                  </a:cubicBezTo>
                  <a:cubicBezTo>
                    <a:pt x="49" y="436"/>
                    <a:pt x="47" y="437"/>
                    <a:pt x="47" y="436"/>
                  </a:cubicBezTo>
                  <a:cubicBezTo>
                    <a:pt x="46" y="435"/>
                    <a:pt x="47" y="433"/>
                    <a:pt x="47" y="432"/>
                  </a:cubicBezTo>
                  <a:cubicBezTo>
                    <a:pt x="47" y="431"/>
                    <a:pt x="47" y="428"/>
                    <a:pt x="46" y="427"/>
                  </a:cubicBezTo>
                  <a:cubicBezTo>
                    <a:pt x="45" y="427"/>
                    <a:pt x="42" y="428"/>
                    <a:pt x="40" y="429"/>
                  </a:cubicBezTo>
                  <a:cubicBezTo>
                    <a:pt x="40" y="429"/>
                    <a:pt x="39" y="430"/>
                    <a:pt x="38" y="431"/>
                  </a:cubicBezTo>
                  <a:cubicBezTo>
                    <a:pt x="38" y="431"/>
                    <a:pt x="35" y="431"/>
                    <a:pt x="35" y="431"/>
                  </a:cubicBezTo>
                  <a:cubicBezTo>
                    <a:pt x="34" y="430"/>
                    <a:pt x="35" y="428"/>
                    <a:pt x="34" y="428"/>
                  </a:cubicBezTo>
                  <a:cubicBezTo>
                    <a:pt x="34" y="427"/>
                    <a:pt x="31" y="427"/>
                    <a:pt x="30" y="428"/>
                  </a:cubicBezTo>
                  <a:cubicBezTo>
                    <a:pt x="29" y="428"/>
                    <a:pt x="27" y="431"/>
                    <a:pt x="26" y="432"/>
                  </a:cubicBezTo>
                  <a:cubicBezTo>
                    <a:pt x="25" y="433"/>
                    <a:pt x="24" y="436"/>
                    <a:pt x="23" y="436"/>
                  </a:cubicBezTo>
                  <a:cubicBezTo>
                    <a:pt x="22" y="436"/>
                    <a:pt x="21" y="434"/>
                    <a:pt x="20" y="433"/>
                  </a:cubicBezTo>
                  <a:cubicBezTo>
                    <a:pt x="19" y="433"/>
                    <a:pt x="17" y="431"/>
                    <a:pt x="16" y="431"/>
                  </a:cubicBezTo>
                  <a:cubicBezTo>
                    <a:pt x="15" y="430"/>
                    <a:pt x="14" y="429"/>
                    <a:pt x="13" y="429"/>
                  </a:cubicBezTo>
                  <a:cubicBezTo>
                    <a:pt x="13" y="428"/>
                    <a:pt x="13" y="426"/>
                    <a:pt x="13" y="425"/>
                  </a:cubicBezTo>
                  <a:cubicBezTo>
                    <a:pt x="13" y="424"/>
                    <a:pt x="14" y="422"/>
                    <a:pt x="14" y="421"/>
                  </a:cubicBezTo>
                  <a:cubicBezTo>
                    <a:pt x="13" y="420"/>
                    <a:pt x="12" y="419"/>
                    <a:pt x="12" y="418"/>
                  </a:cubicBezTo>
                  <a:cubicBezTo>
                    <a:pt x="11" y="417"/>
                    <a:pt x="10" y="417"/>
                    <a:pt x="10" y="416"/>
                  </a:cubicBezTo>
                  <a:cubicBezTo>
                    <a:pt x="9" y="416"/>
                    <a:pt x="7" y="417"/>
                    <a:pt x="7" y="417"/>
                  </a:cubicBezTo>
                  <a:cubicBezTo>
                    <a:pt x="6" y="418"/>
                    <a:pt x="7" y="421"/>
                    <a:pt x="6" y="422"/>
                  </a:cubicBezTo>
                  <a:cubicBezTo>
                    <a:pt x="6" y="423"/>
                    <a:pt x="4" y="424"/>
                    <a:pt x="3" y="424"/>
                  </a:cubicBezTo>
                  <a:cubicBezTo>
                    <a:pt x="2" y="424"/>
                    <a:pt x="1" y="421"/>
                    <a:pt x="1" y="420"/>
                  </a:cubicBezTo>
                  <a:cubicBezTo>
                    <a:pt x="0" y="419"/>
                    <a:pt x="0" y="417"/>
                    <a:pt x="0" y="416"/>
                  </a:cubicBezTo>
                  <a:cubicBezTo>
                    <a:pt x="1" y="414"/>
                    <a:pt x="3" y="412"/>
                    <a:pt x="3" y="411"/>
                  </a:cubicBezTo>
                  <a:cubicBezTo>
                    <a:pt x="4" y="409"/>
                    <a:pt x="6" y="405"/>
                    <a:pt x="6" y="403"/>
                  </a:cubicBezTo>
                  <a:cubicBezTo>
                    <a:pt x="7" y="402"/>
                    <a:pt x="8" y="398"/>
                    <a:pt x="9" y="397"/>
                  </a:cubicBezTo>
                  <a:cubicBezTo>
                    <a:pt x="9" y="395"/>
                    <a:pt x="10" y="391"/>
                    <a:pt x="10" y="389"/>
                  </a:cubicBezTo>
                  <a:cubicBezTo>
                    <a:pt x="10" y="387"/>
                    <a:pt x="10" y="383"/>
                    <a:pt x="11" y="381"/>
                  </a:cubicBezTo>
                  <a:cubicBezTo>
                    <a:pt x="11" y="379"/>
                    <a:pt x="12" y="375"/>
                    <a:pt x="13" y="373"/>
                  </a:cubicBezTo>
                  <a:cubicBezTo>
                    <a:pt x="13" y="371"/>
                    <a:pt x="14" y="367"/>
                    <a:pt x="14" y="365"/>
                  </a:cubicBezTo>
                  <a:cubicBezTo>
                    <a:pt x="15" y="364"/>
                    <a:pt x="15" y="362"/>
                    <a:pt x="16" y="361"/>
                  </a:cubicBezTo>
                  <a:cubicBezTo>
                    <a:pt x="17" y="361"/>
                    <a:pt x="18" y="359"/>
                    <a:pt x="19" y="360"/>
                  </a:cubicBezTo>
                  <a:cubicBezTo>
                    <a:pt x="20" y="360"/>
                    <a:pt x="21" y="362"/>
                    <a:pt x="21" y="363"/>
                  </a:cubicBezTo>
                  <a:cubicBezTo>
                    <a:pt x="21" y="363"/>
                    <a:pt x="21" y="365"/>
                    <a:pt x="21" y="366"/>
                  </a:cubicBezTo>
                  <a:cubicBezTo>
                    <a:pt x="21" y="368"/>
                    <a:pt x="21" y="370"/>
                    <a:pt x="20" y="372"/>
                  </a:cubicBezTo>
                  <a:cubicBezTo>
                    <a:pt x="20" y="373"/>
                    <a:pt x="19" y="375"/>
                    <a:pt x="19" y="377"/>
                  </a:cubicBezTo>
                  <a:cubicBezTo>
                    <a:pt x="18" y="378"/>
                    <a:pt x="17" y="379"/>
                    <a:pt x="16" y="380"/>
                  </a:cubicBezTo>
                  <a:cubicBezTo>
                    <a:pt x="16" y="381"/>
                    <a:pt x="14" y="383"/>
                    <a:pt x="14" y="385"/>
                  </a:cubicBezTo>
                  <a:cubicBezTo>
                    <a:pt x="14" y="386"/>
                    <a:pt x="15" y="390"/>
                    <a:pt x="16" y="391"/>
                  </a:cubicBezTo>
                  <a:cubicBezTo>
                    <a:pt x="16" y="392"/>
                    <a:pt x="17" y="393"/>
                    <a:pt x="18" y="393"/>
                  </a:cubicBezTo>
                  <a:cubicBezTo>
                    <a:pt x="19" y="393"/>
                    <a:pt x="18" y="389"/>
                    <a:pt x="19" y="388"/>
                  </a:cubicBezTo>
                  <a:cubicBezTo>
                    <a:pt x="19" y="387"/>
                    <a:pt x="21" y="387"/>
                    <a:pt x="22" y="387"/>
                  </a:cubicBezTo>
                  <a:cubicBezTo>
                    <a:pt x="23" y="388"/>
                    <a:pt x="22" y="390"/>
                    <a:pt x="23" y="391"/>
                  </a:cubicBezTo>
                  <a:cubicBezTo>
                    <a:pt x="24" y="391"/>
                    <a:pt x="25" y="390"/>
                    <a:pt x="26" y="390"/>
                  </a:cubicBezTo>
                  <a:cubicBezTo>
                    <a:pt x="27" y="389"/>
                    <a:pt x="28" y="386"/>
                    <a:pt x="29" y="385"/>
                  </a:cubicBezTo>
                  <a:cubicBezTo>
                    <a:pt x="30" y="384"/>
                    <a:pt x="31" y="383"/>
                    <a:pt x="31" y="382"/>
                  </a:cubicBezTo>
                  <a:cubicBezTo>
                    <a:pt x="32" y="380"/>
                    <a:pt x="32" y="376"/>
                    <a:pt x="32" y="375"/>
                  </a:cubicBezTo>
                  <a:cubicBezTo>
                    <a:pt x="31" y="373"/>
                    <a:pt x="30" y="370"/>
                    <a:pt x="29" y="369"/>
                  </a:cubicBezTo>
                  <a:cubicBezTo>
                    <a:pt x="29" y="367"/>
                    <a:pt x="27" y="365"/>
                    <a:pt x="28" y="364"/>
                  </a:cubicBezTo>
                  <a:cubicBezTo>
                    <a:pt x="29" y="363"/>
                    <a:pt x="31" y="363"/>
                    <a:pt x="32" y="363"/>
                  </a:cubicBezTo>
                  <a:cubicBezTo>
                    <a:pt x="32" y="362"/>
                    <a:pt x="34" y="361"/>
                    <a:pt x="34" y="361"/>
                  </a:cubicBezTo>
                  <a:cubicBezTo>
                    <a:pt x="35" y="360"/>
                    <a:pt x="36" y="358"/>
                    <a:pt x="37" y="358"/>
                  </a:cubicBezTo>
                  <a:cubicBezTo>
                    <a:pt x="38" y="357"/>
                    <a:pt x="41" y="358"/>
                    <a:pt x="42" y="358"/>
                  </a:cubicBezTo>
                  <a:cubicBezTo>
                    <a:pt x="43" y="357"/>
                    <a:pt x="45" y="356"/>
                    <a:pt x="45" y="355"/>
                  </a:cubicBezTo>
                  <a:cubicBezTo>
                    <a:pt x="45" y="355"/>
                    <a:pt x="45" y="353"/>
                    <a:pt x="45" y="352"/>
                  </a:cubicBezTo>
                  <a:cubicBezTo>
                    <a:pt x="45" y="351"/>
                    <a:pt x="43" y="351"/>
                    <a:pt x="43" y="350"/>
                  </a:cubicBezTo>
                  <a:cubicBezTo>
                    <a:pt x="42" y="350"/>
                    <a:pt x="43" y="348"/>
                    <a:pt x="42" y="347"/>
                  </a:cubicBezTo>
                  <a:cubicBezTo>
                    <a:pt x="42" y="346"/>
                    <a:pt x="41" y="346"/>
                    <a:pt x="40" y="346"/>
                  </a:cubicBezTo>
                  <a:cubicBezTo>
                    <a:pt x="39" y="346"/>
                    <a:pt x="39" y="350"/>
                    <a:pt x="38" y="350"/>
                  </a:cubicBezTo>
                  <a:cubicBezTo>
                    <a:pt x="37" y="350"/>
                    <a:pt x="35" y="350"/>
                    <a:pt x="35" y="350"/>
                  </a:cubicBezTo>
                  <a:cubicBezTo>
                    <a:pt x="34" y="349"/>
                    <a:pt x="34" y="347"/>
                    <a:pt x="33" y="347"/>
                  </a:cubicBezTo>
                  <a:cubicBezTo>
                    <a:pt x="33" y="346"/>
                    <a:pt x="32" y="347"/>
                    <a:pt x="32" y="347"/>
                  </a:cubicBezTo>
                  <a:cubicBezTo>
                    <a:pt x="31" y="348"/>
                    <a:pt x="30" y="350"/>
                    <a:pt x="29" y="351"/>
                  </a:cubicBezTo>
                  <a:cubicBezTo>
                    <a:pt x="29" y="351"/>
                    <a:pt x="27" y="351"/>
                    <a:pt x="26" y="351"/>
                  </a:cubicBezTo>
                  <a:cubicBezTo>
                    <a:pt x="25" y="350"/>
                    <a:pt x="25" y="347"/>
                    <a:pt x="24" y="346"/>
                  </a:cubicBezTo>
                  <a:cubicBezTo>
                    <a:pt x="23" y="345"/>
                    <a:pt x="21" y="345"/>
                    <a:pt x="20" y="344"/>
                  </a:cubicBezTo>
                  <a:cubicBezTo>
                    <a:pt x="19" y="343"/>
                    <a:pt x="18" y="340"/>
                    <a:pt x="18" y="339"/>
                  </a:cubicBezTo>
                  <a:cubicBezTo>
                    <a:pt x="18" y="338"/>
                    <a:pt x="19" y="335"/>
                    <a:pt x="19" y="333"/>
                  </a:cubicBezTo>
                  <a:cubicBezTo>
                    <a:pt x="19" y="332"/>
                    <a:pt x="19" y="329"/>
                    <a:pt x="19" y="327"/>
                  </a:cubicBezTo>
                  <a:cubicBezTo>
                    <a:pt x="19" y="325"/>
                    <a:pt x="19" y="321"/>
                    <a:pt x="19" y="319"/>
                  </a:cubicBezTo>
                  <a:cubicBezTo>
                    <a:pt x="19" y="317"/>
                    <a:pt x="20" y="315"/>
                    <a:pt x="21" y="314"/>
                  </a:cubicBezTo>
                  <a:cubicBezTo>
                    <a:pt x="21" y="314"/>
                    <a:pt x="22" y="312"/>
                    <a:pt x="23" y="312"/>
                  </a:cubicBezTo>
                  <a:cubicBezTo>
                    <a:pt x="24" y="312"/>
                    <a:pt x="25" y="313"/>
                    <a:pt x="25" y="314"/>
                  </a:cubicBezTo>
                  <a:cubicBezTo>
                    <a:pt x="25" y="315"/>
                    <a:pt x="26" y="317"/>
                    <a:pt x="25" y="318"/>
                  </a:cubicBezTo>
                  <a:cubicBezTo>
                    <a:pt x="25" y="319"/>
                    <a:pt x="24" y="321"/>
                    <a:pt x="25" y="322"/>
                  </a:cubicBezTo>
                  <a:cubicBezTo>
                    <a:pt x="25" y="322"/>
                    <a:pt x="28" y="322"/>
                    <a:pt x="29" y="321"/>
                  </a:cubicBezTo>
                  <a:cubicBezTo>
                    <a:pt x="30" y="320"/>
                    <a:pt x="30" y="318"/>
                    <a:pt x="31" y="317"/>
                  </a:cubicBezTo>
                  <a:cubicBezTo>
                    <a:pt x="32" y="316"/>
                    <a:pt x="35" y="316"/>
                    <a:pt x="36" y="315"/>
                  </a:cubicBezTo>
                  <a:cubicBezTo>
                    <a:pt x="37" y="315"/>
                    <a:pt x="38" y="314"/>
                    <a:pt x="39" y="314"/>
                  </a:cubicBezTo>
                  <a:cubicBezTo>
                    <a:pt x="40" y="313"/>
                    <a:pt x="42" y="314"/>
                    <a:pt x="44" y="314"/>
                  </a:cubicBezTo>
                  <a:cubicBezTo>
                    <a:pt x="46" y="315"/>
                    <a:pt x="49" y="315"/>
                    <a:pt x="51" y="315"/>
                  </a:cubicBezTo>
                  <a:cubicBezTo>
                    <a:pt x="52" y="314"/>
                    <a:pt x="54" y="313"/>
                    <a:pt x="54" y="312"/>
                  </a:cubicBezTo>
                  <a:cubicBezTo>
                    <a:pt x="54" y="312"/>
                    <a:pt x="54" y="310"/>
                    <a:pt x="53" y="310"/>
                  </a:cubicBezTo>
                  <a:cubicBezTo>
                    <a:pt x="53" y="309"/>
                    <a:pt x="51" y="308"/>
                    <a:pt x="51" y="308"/>
                  </a:cubicBezTo>
                  <a:cubicBezTo>
                    <a:pt x="49" y="307"/>
                    <a:pt x="46" y="309"/>
                    <a:pt x="45" y="308"/>
                  </a:cubicBezTo>
                  <a:cubicBezTo>
                    <a:pt x="45" y="308"/>
                    <a:pt x="45" y="306"/>
                    <a:pt x="45" y="305"/>
                  </a:cubicBezTo>
                  <a:cubicBezTo>
                    <a:pt x="44" y="304"/>
                    <a:pt x="40" y="305"/>
                    <a:pt x="39" y="304"/>
                  </a:cubicBezTo>
                  <a:cubicBezTo>
                    <a:pt x="39" y="304"/>
                    <a:pt x="39" y="302"/>
                    <a:pt x="39" y="302"/>
                  </a:cubicBezTo>
                  <a:cubicBezTo>
                    <a:pt x="39" y="301"/>
                    <a:pt x="40" y="300"/>
                    <a:pt x="40" y="299"/>
                  </a:cubicBezTo>
                  <a:cubicBezTo>
                    <a:pt x="40" y="298"/>
                    <a:pt x="40" y="296"/>
                    <a:pt x="40" y="295"/>
                  </a:cubicBezTo>
                  <a:cubicBezTo>
                    <a:pt x="39" y="294"/>
                    <a:pt x="37" y="294"/>
                    <a:pt x="36" y="294"/>
                  </a:cubicBezTo>
                  <a:cubicBezTo>
                    <a:pt x="36" y="293"/>
                    <a:pt x="34" y="292"/>
                    <a:pt x="33" y="292"/>
                  </a:cubicBezTo>
                  <a:cubicBezTo>
                    <a:pt x="32" y="291"/>
                    <a:pt x="29" y="291"/>
                    <a:pt x="28" y="292"/>
                  </a:cubicBezTo>
                  <a:cubicBezTo>
                    <a:pt x="27" y="292"/>
                    <a:pt x="25" y="293"/>
                    <a:pt x="25" y="294"/>
                  </a:cubicBezTo>
                  <a:cubicBezTo>
                    <a:pt x="24" y="296"/>
                    <a:pt x="24" y="299"/>
                    <a:pt x="24" y="301"/>
                  </a:cubicBezTo>
                  <a:cubicBezTo>
                    <a:pt x="24" y="302"/>
                    <a:pt x="25" y="305"/>
                    <a:pt x="25" y="306"/>
                  </a:cubicBezTo>
                  <a:cubicBezTo>
                    <a:pt x="24" y="307"/>
                    <a:pt x="21" y="307"/>
                    <a:pt x="20" y="308"/>
                  </a:cubicBezTo>
                  <a:cubicBezTo>
                    <a:pt x="19" y="308"/>
                    <a:pt x="17" y="309"/>
                    <a:pt x="16" y="308"/>
                  </a:cubicBezTo>
                  <a:cubicBezTo>
                    <a:pt x="15" y="307"/>
                    <a:pt x="16" y="305"/>
                    <a:pt x="16" y="304"/>
                  </a:cubicBezTo>
                  <a:cubicBezTo>
                    <a:pt x="16" y="302"/>
                    <a:pt x="19" y="300"/>
                    <a:pt x="19" y="298"/>
                  </a:cubicBezTo>
                  <a:cubicBezTo>
                    <a:pt x="20" y="295"/>
                    <a:pt x="20" y="289"/>
                    <a:pt x="21" y="286"/>
                  </a:cubicBezTo>
                  <a:cubicBezTo>
                    <a:pt x="21" y="284"/>
                    <a:pt x="24" y="279"/>
                    <a:pt x="25" y="277"/>
                  </a:cubicBezTo>
                  <a:cubicBezTo>
                    <a:pt x="26" y="273"/>
                    <a:pt x="26" y="265"/>
                    <a:pt x="26" y="262"/>
                  </a:cubicBezTo>
                  <a:cubicBezTo>
                    <a:pt x="26" y="259"/>
                    <a:pt x="26" y="253"/>
                    <a:pt x="25" y="250"/>
                  </a:cubicBezTo>
                  <a:cubicBezTo>
                    <a:pt x="25" y="249"/>
                    <a:pt x="24" y="246"/>
                    <a:pt x="24" y="245"/>
                  </a:cubicBezTo>
                  <a:cubicBezTo>
                    <a:pt x="23" y="242"/>
                    <a:pt x="20" y="237"/>
                    <a:pt x="19" y="234"/>
                  </a:cubicBezTo>
                  <a:cubicBezTo>
                    <a:pt x="19" y="232"/>
                    <a:pt x="18" y="228"/>
                    <a:pt x="18" y="226"/>
                  </a:cubicBezTo>
                  <a:cubicBezTo>
                    <a:pt x="18" y="224"/>
                    <a:pt x="18" y="219"/>
                    <a:pt x="18" y="217"/>
                  </a:cubicBezTo>
                  <a:cubicBezTo>
                    <a:pt x="19" y="215"/>
                    <a:pt x="21" y="210"/>
                    <a:pt x="22" y="208"/>
                  </a:cubicBezTo>
                  <a:cubicBezTo>
                    <a:pt x="23" y="205"/>
                    <a:pt x="23" y="198"/>
                    <a:pt x="23" y="194"/>
                  </a:cubicBezTo>
                  <a:cubicBezTo>
                    <a:pt x="24" y="191"/>
                    <a:pt x="24" y="184"/>
                    <a:pt x="24" y="181"/>
                  </a:cubicBezTo>
                  <a:cubicBezTo>
                    <a:pt x="24" y="176"/>
                    <a:pt x="26" y="165"/>
                    <a:pt x="23" y="160"/>
                  </a:cubicBezTo>
                  <a:cubicBezTo>
                    <a:pt x="22" y="159"/>
                    <a:pt x="18" y="159"/>
                    <a:pt x="17" y="158"/>
                  </a:cubicBezTo>
                  <a:cubicBezTo>
                    <a:pt x="17" y="156"/>
                    <a:pt x="18" y="152"/>
                    <a:pt x="18" y="150"/>
                  </a:cubicBezTo>
                  <a:cubicBezTo>
                    <a:pt x="18" y="149"/>
                    <a:pt x="18" y="147"/>
                    <a:pt x="17" y="146"/>
                  </a:cubicBezTo>
                  <a:cubicBezTo>
                    <a:pt x="17" y="145"/>
                    <a:pt x="15" y="142"/>
                    <a:pt x="14" y="141"/>
                  </a:cubicBezTo>
                  <a:cubicBezTo>
                    <a:pt x="13" y="140"/>
                    <a:pt x="12" y="137"/>
                    <a:pt x="11" y="136"/>
                  </a:cubicBezTo>
                  <a:cubicBezTo>
                    <a:pt x="11" y="136"/>
                    <a:pt x="8" y="136"/>
                    <a:pt x="8" y="136"/>
                  </a:cubicBezTo>
                  <a:cubicBezTo>
                    <a:pt x="7" y="135"/>
                    <a:pt x="7" y="131"/>
                    <a:pt x="7" y="129"/>
                  </a:cubicBezTo>
                  <a:cubicBezTo>
                    <a:pt x="6" y="127"/>
                    <a:pt x="5" y="124"/>
                    <a:pt x="5" y="122"/>
                  </a:cubicBezTo>
                  <a:cubicBezTo>
                    <a:pt x="4" y="120"/>
                    <a:pt x="4" y="117"/>
                    <a:pt x="5" y="115"/>
                  </a:cubicBezTo>
                  <a:cubicBezTo>
                    <a:pt x="5" y="114"/>
                    <a:pt x="7" y="110"/>
                    <a:pt x="8" y="108"/>
                  </a:cubicBezTo>
                  <a:cubicBezTo>
                    <a:pt x="8" y="106"/>
                    <a:pt x="6" y="102"/>
                    <a:pt x="7" y="100"/>
                  </a:cubicBezTo>
                  <a:cubicBezTo>
                    <a:pt x="7" y="99"/>
                    <a:pt x="9" y="98"/>
                    <a:pt x="9" y="98"/>
                  </a:cubicBezTo>
                  <a:cubicBezTo>
                    <a:pt x="10" y="97"/>
                    <a:pt x="10" y="94"/>
                    <a:pt x="10" y="93"/>
                  </a:cubicBezTo>
                  <a:cubicBezTo>
                    <a:pt x="10" y="92"/>
                    <a:pt x="8" y="90"/>
                    <a:pt x="7" y="89"/>
                  </a:cubicBezTo>
                  <a:cubicBezTo>
                    <a:pt x="7" y="87"/>
                    <a:pt x="7" y="84"/>
                    <a:pt x="7" y="83"/>
                  </a:cubicBezTo>
                  <a:cubicBezTo>
                    <a:pt x="8" y="83"/>
                    <a:pt x="9" y="82"/>
                    <a:pt x="10" y="82"/>
                  </a:cubicBezTo>
                  <a:cubicBezTo>
                    <a:pt x="10" y="81"/>
                    <a:pt x="12" y="80"/>
                    <a:pt x="12" y="80"/>
                  </a:cubicBezTo>
                  <a:cubicBezTo>
                    <a:pt x="13" y="79"/>
                    <a:pt x="14" y="78"/>
                    <a:pt x="14" y="77"/>
                  </a:cubicBezTo>
                  <a:cubicBezTo>
                    <a:pt x="15" y="76"/>
                    <a:pt x="14" y="73"/>
                    <a:pt x="14" y="72"/>
                  </a:cubicBezTo>
                  <a:cubicBezTo>
                    <a:pt x="14" y="71"/>
                    <a:pt x="15" y="69"/>
                    <a:pt x="15" y="68"/>
                  </a:cubicBezTo>
                  <a:cubicBezTo>
                    <a:pt x="16" y="67"/>
                    <a:pt x="18" y="65"/>
                    <a:pt x="19" y="65"/>
                  </a:cubicBezTo>
                  <a:cubicBezTo>
                    <a:pt x="20" y="64"/>
                    <a:pt x="22" y="63"/>
                    <a:pt x="22" y="62"/>
                  </a:cubicBezTo>
                  <a:cubicBezTo>
                    <a:pt x="22" y="61"/>
                    <a:pt x="23" y="59"/>
                    <a:pt x="23" y="58"/>
                  </a:cubicBezTo>
                  <a:cubicBezTo>
                    <a:pt x="23" y="57"/>
                    <a:pt x="23" y="55"/>
                    <a:pt x="23" y="55"/>
                  </a:cubicBezTo>
                  <a:cubicBezTo>
                    <a:pt x="22" y="54"/>
                    <a:pt x="20" y="54"/>
                    <a:pt x="19" y="53"/>
                  </a:cubicBezTo>
                  <a:cubicBezTo>
                    <a:pt x="19" y="53"/>
                    <a:pt x="18" y="50"/>
                    <a:pt x="18" y="49"/>
                  </a:cubicBezTo>
                  <a:cubicBezTo>
                    <a:pt x="18" y="49"/>
                    <a:pt x="19" y="48"/>
                    <a:pt x="20" y="47"/>
                  </a:cubicBezTo>
                  <a:cubicBezTo>
                    <a:pt x="21" y="47"/>
                    <a:pt x="23" y="47"/>
                    <a:pt x="24" y="48"/>
                  </a:cubicBezTo>
                  <a:cubicBezTo>
                    <a:pt x="26" y="48"/>
                    <a:pt x="28" y="49"/>
                    <a:pt x="29" y="50"/>
                  </a:cubicBezTo>
                  <a:cubicBezTo>
                    <a:pt x="31" y="51"/>
                    <a:pt x="34" y="55"/>
                    <a:pt x="36" y="57"/>
                  </a:cubicBezTo>
                  <a:cubicBezTo>
                    <a:pt x="37" y="59"/>
                    <a:pt x="41" y="62"/>
                    <a:pt x="43" y="63"/>
                  </a:cubicBezTo>
                  <a:cubicBezTo>
                    <a:pt x="45" y="65"/>
                    <a:pt x="50" y="69"/>
                    <a:pt x="52" y="71"/>
                  </a:cubicBezTo>
                  <a:cubicBezTo>
                    <a:pt x="54" y="73"/>
                    <a:pt x="58" y="78"/>
                    <a:pt x="61" y="80"/>
                  </a:cubicBezTo>
                  <a:cubicBezTo>
                    <a:pt x="61" y="80"/>
                    <a:pt x="63" y="82"/>
                    <a:pt x="64" y="82"/>
                  </a:cubicBezTo>
                  <a:cubicBezTo>
                    <a:pt x="65" y="83"/>
                    <a:pt x="67" y="82"/>
                    <a:pt x="68" y="82"/>
                  </a:cubicBezTo>
                  <a:cubicBezTo>
                    <a:pt x="69" y="82"/>
                    <a:pt x="70" y="83"/>
                    <a:pt x="71" y="83"/>
                  </a:cubicBezTo>
                  <a:cubicBezTo>
                    <a:pt x="72" y="85"/>
                    <a:pt x="75" y="87"/>
                    <a:pt x="77" y="89"/>
                  </a:cubicBezTo>
                  <a:cubicBezTo>
                    <a:pt x="78" y="89"/>
                    <a:pt x="79" y="91"/>
                    <a:pt x="80" y="92"/>
                  </a:cubicBezTo>
                  <a:cubicBezTo>
                    <a:pt x="80" y="93"/>
                    <a:pt x="82" y="96"/>
                    <a:pt x="82" y="97"/>
                  </a:cubicBezTo>
                  <a:cubicBezTo>
                    <a:pt x="83" y="99"/>
                    <a:pt x="84" y="101"/>
                    <a:pt x="85" y="102"/>
                  </a:cubicBezTo>
                  <a:cubicBezTo>
                    <a:pt x="87" y="103"/>
                    <a:pt x="92" y="105"/>
                    <a:pt x="94" y="106"/>
                  </a:cubicBezTo>
                  <a:cubicBezTo>
                    <a:pt x="97" y="108"/>
                    <a:pt x="103" y="111"/>
                    <a:pt x="106" y="112"/>
                  </a:cubicBezTo>
                  <a:cubicBezTo>
                    <a:pt x="109" y="113"/>
                    <a:pt x="115" y="115"/>
                    <a:pt x="117" y="115"/>
                  </a:cubicBezTo>
                  <a:cubicBezTo>
                    <a:pt x="119" y="115"/>
                    <a:pt x="122" y="114"/>
                    <a:pt x="124" y="114"/>
                  </a:cubicBezTo>
                  <a:cubicBezTo>
                    <a:pt x="125" y="114"/>
                    <a:pt x="127" y="114"/>
                    <a:pt x="128" y="115"/>
                  </a:cubicBezTo>
                  <a:cubicBezTo>
                    <a:pt x="130" y="116"/>
                    <a:pt x="132" y="120"/>
                    <a:pt x="133" y="121"/>
                  </a:cubicBezTo>
                  <a:cubicBezTo>
                    <a:pt x="134" y="122"/>
                    <a:pt x="136" y="122"/>
                    <a:pt x="136" y="122"/>
                  </a:cubicBezTo>
                  <a:cubicBezTo>
                    <a:pt x="137" y="122"/>
                    <a:pt x="139" y="121"/>
                    <a:pt x="140" y="121"/>
                  </a:cubicBezTo>
                  <a:cubicBezTo>
                    <a:pt x="141" y="121"/>
                    <a:pt x="142" y="122"/>
                    <a:pt x="143" y="122"/>
                  </a:cubicBezTo>
                  <a:cubicBezTo>
                    <a:pt x="144" y="123"/>
                    <a:pt x="146" y="125"/>
                    <a:pt x="147" y="125"/>
                  </a:cubicBezTo>
                  <a:cubicBezTo>
                    <a:pt x="148" y="126"/>
                    <a:pt x="152" y="126"/>
                    <a:pt x="153" y="127"/>
                  </a:cubicBezTo>
                  <a:cubicBezTo>
                    <a:pt x="154" y="128"/>
                    <a:pt x="156" y="130"/>
                    <a:pt x="157" y="131"/>
                  </a:cubicBezTo>
                  <a:cubicBezTo>
                    <a:pt x="158" y="132"/>
                    <a:pt x="160" y="132"/>
                    <a:pt x="161" y="132"/>
                  </a:cubicBezTo>
                  <a:cubicBezTo>
                    <a:pt x="163" y="133"/>
                    <a:pt x="166" y="134"/>
                    <a:pt x="168" y="134"/>
                  </a:cubicBezTo>
                  <a:cubicBezTo>
                    <a:pt x="170" y="134"/>
                    <a:pt x="173" y="135"/>
                    <a:pt x="175" y="135"/>
                  </a:cubicBezTo>
                  <a:cubicBezTo>
                    <a:pt x="176" y="135"/>
                    <a:pt x="178" y="136"/>
                    <a:pt x="179" y="135"/>
                  </a:cubicBezTo>
                  <a:cubicBezTo>
                    <a:pt x="180" y="135"/>
                    <a:pt x="181" y="133"/>
                    <a:pt x="182" y="133"/>
                  </a:cubicBezTo>
                  <a:cubicBezTo>
                    <a:pt x="183" y="132"/>
                    <a:pt x="184" y="131"/>
                    <a:pt x="184" y="131"/>
                  </a:cubicBezTo>
                  <a:cubicBezTo>
                    <a:pt x="185" y="130"/>
                    <a:pt x="187" y="129"/>
                    <a:pt x="188" y="130"/>
                  </a:cubicBezTo>
                  <a:cubicBezTo>
                    <a:pt x="189" y="130"/>
                    <a:pt x="189" y="131"/>
                    <a:pt x="189" y="131"/>
                  </a:cubicBezTo>
                  <a:cubicBezTo>
                    <a:pt x="190" y="132"/>
                    <a:pt x="191" y="135"/>
                    <a:pt x="191" y="136"/>
                  </a:cubicBezTo>
                  <a:cubicBezTo>
                    <a:pt x="192" y="137"/>
                    <a:pt x="194" y="138"/>
                    <a:pt x="195" y="139"/>
                  </a:cubicBezTo>
                  <a:cubicBezTo>
                    <a:pt x="195" y="140"/>
                    <a:pt x="196" y="143"/>
                    <a:pt x="196" y="145"/>
                  </a:cubicBezTo>
                  <a:cubicBezTo>
                    <a:pt x="197" y="145"/>
                    <a:pt x="198" y="147"/>
                    <a:pt x="198" y="147"/>
                  </a:cubicBezTo>
                  <a:cubicBezTo>
                    <a:pt x="200" y="147"/>
                    <a:pt x="202" y="146"/>
                    <a:pt x="203" y="146"/>
                  </a:cubicBezTo>
                  <a:cubicBezTo>
                    <a:pt x="204" y="146"/>
                    <a:pt x="207" y="146"/>
                    <a:pt x="208" y="147"/>
                  </a:cubicBezTo>
                  <a:cubicBezTo>
                    <a:pt x="209" y="147"/>
                    <a:pt x="210" y="149"/>
                    <a:pt x="211" y="150"/>
                  </a:cubicBezTo>
                  <a:cubicBezTo>
                    <a:pt x="211" y="151"/>
                    <a:pt x="209" y="153"/>
                    <a:pt x="210" y="154"/>
                  </a:cubicBezTo>
                  <a:cubicBezTo>
                    <a:pt x="210" y="155"/>
                    <a:pt x="211" y="157"/>
                    <a:pt x="212" y="158"/>
                  </a:cubicBezTo>
                  <a:cubicBezTo>
                    <a:pt x="213" y="158"/>
                    <a:pt x="215" y="159"/>
                    <a:pt x="216" y="159"/>
                  </a:cubicBezTo>
                  <a:cubicBezTo>
                    <a:pt x="217" y="159"/>
                    <a:pt x="219" y="159"/>
                    <a:pt x="219" y="158"/>
                  </a:cubicBezTo>
                  <a:cubicBezTo>
                    <a:pt x="219" y="157"/>
                    <a:pt x="218" y="155"/>
                    <a:pt x="217" y="154"/>
                  </a:cubicBezTo>
                  <a:cubicBezTo>
                    <a:pt x="217" y="154"/>
                    <a:pt x="216" y="153"/>
                    <a:pt x="216" y="152"/>
                  </a:cubicBezTo>
                  <a:cubicBezTo>
                    <a:pt x="215" y="152"/>
                    <a:pt x="216" y="150"/>
                    <a:pt x="216" y="149"/>
                  </a:cubicBezTo>
                  <a:cubicBezTo>
                    <a:pt x="216" y="149"/>
                    <a:pt x="218" y="148"/>
                    <a:pt x="219" y="148"/>
                  </a:cubicBezTo>
                  <a:cubicBezTo>
                    <a:pt x="219" y="147"/>
                    <a:pt x="220" y="145"/>
                    <a:pt x="221" y="145"/>
                  </a:cubicBezTo>
                  <a:cubicBezTo>
                    <a:pt x="222" y="145"/>
                    <a:pt x="225" y="145"/>
                    <a:pt x="226" y="145"/>
                  </a:cubicBezTo>
                  <a:cubicBezTo>
                    <a:pt x="227" y="145"/>
                    <a:pt x="230" y="144"/>
                    <a:pt x="231" y="145"/>
                  </a:cubicBezTo>
                  <a:cubicBezTo>
                    <a:pt x="231" y="146"/>
                    <a:pt x="232" y="148"/>
                    <a:pt x="232" y="148"/>
                  </a:cubicBezTo>
                  <a:cubicBezTo>
                    <a:pt x="231" y="149"/>
                    <a:pt x="229" y="150"/>
                    <a:pt x="228" y="150"/>
                  </a:cubicBezTo>
                  <a:cubicBezTo>
                    <a:pt x="227" y="151"/>
                    <a:pt x="225" y="152"/>
                    <a:pt x="225" y="153"/>
                  </a:cubicBezTo>
                  <a:cubicBezTo>
                    <a:pt x="225" y="154"/>
                    <a:pt x="224" y="156"/>
                    <a:pt x="225" y="156"/>
                  </a:cubicBezTo>
                  <a:cubicBezTo>
                    <a:pt x="225" y="157"/>
                    <a:pt x="226" y="159"/>
                    <a:pt x="226" y="160"/>
                  </a:cubicBezTo>
                  <a:cubicBezTo>
                    <a:pt x="227" y="161"/>
                    <a:pt x="227" y="162"/>
                    <a:pt x="228" y="162"/>
                  </a:cubicBezTo>
                  <a:cubicBezTo>
                    <a:pt x="228" y="162"/>
                    <a:pt x="230" y="162"/>
                    <a:pt x="231" y="162"/>
                  </a:cubicBezTo>
                  <a:cubicBezTo>
                    <a:pt x="231" y="161"/>
                    <a:pt x="231" y="159"/>
                    <a:pt x="231" y="158"/>
                  </a:cubicBezTo>
                  <a:cubicBezTo>
                    <a:pt x="232" y="157"/>
                    <a:pt x="232" y="156"/>
                    <a:pt x="233" y="156"/>
                  </a:cubicBezTo>
                  <a:cubicBezTo>
                    <a:pt x="234" y="155"/>
                    <a:pt x="235" y="154"/>
                    <a:pt x="236" y="155"/>
                  </a:cubicBezTo>
                  <a:cubicBezTo>
                    <a:pt x="237" y="155"/>
                    <a:pt x="237" y="158"/>
                    <a:pt x="237" y="158"/>
                  </a:cubicBezTo>
                  <a:cubicBezTo>
                    <a:pt x="237" y="160"/>
                    <a:pt x="236" y="162"/>
                    <a:pt x="236" y="163"/>
                  </a:cubicBezTo>
                  <a:cubicBezTo>
                    <a:pt x="236" y="164"/>
                    <a:pt x="237" y="166"/>
                    <a:pt x="237" y="167"/>
                  </a:cubicBezTo>
                  <a:cubicBezTo>
                    <a:pt x="237" y="168"/>
                    <a:pt x="237" y="170"/>
                    <a:pt x="236" y="170"/>
                  </a:cubicBezTo>
                  <a:cubicBezTo>
                    <a:pt x="235" y="171"/>
                    <a:pt x="234" y="169"/>
                    <a:pt x="233" y="169"/>
                  </a:cubicBezTo>
                  <a:cubicBezTo>
                    <a:pt x="232" y="169"/>
                    <a:pt x="231" y="170"/>
                    <a:pt x="231" y="170"/>
                  </a:cubicBezTo>
                  <a:cubicBezTo>
                    <a:pt x="230" y="171"/>
                    <a:pt x="231" y="173"/>
                    <a:pt x="231" y="174"/>
                  </a:cubicBezTo>
                  <a:cubicBezTo>
                    <a:pt x="232" y="174"/>
                    <a:pt x="233" y="175"/>
                    <a:pt x="233" y="176"/>
                  </a:cubicBezTo>
                  <a:cubicBezTo>
                    <a:pt x="233" y="177"/>
                    <a:pt x="233" y="178"/>
                    <a:pt x="232" y="179"/>
                  </a:cubicBezTo>
                  <a:cubicBezTo>
                    <a:pt x="232" y="180"/>
                    <a:pt x="232" y="182"/>
                    <a:pt x="232" y="182"/>
                  </a:cubicBezTo>
                  <a:cubicBezTo>
                    <a:pt x="233" y="183"/>
                    <a:pt x="234" y="184"/>
                    <a:pt x="235" y="185"/>
                  </a:cubicBezTo>
                  <a:cubicBezTo>
                    <a:pt x="235" y="186"/>
                    <a:pt x="234" y="188"/>
                    <a:pt x="234" y="189"/>
                  </a:cubicBezTo>
                  <a:cubicBezTo>
                    <a:pt x="234" y="190"/>
                    <a:pt x="236" y="191"/>
                    <a:pt x="236" y="192"/>
                  </a:cubicBezTo>
                  <a:cubicBezTo>
                    <a:pt x="236" y="193"/>
                    <a:pt x="235" y="194"/>
                    <a:pt x="235" y="195"/>
                  </a:cubicBezTo>
                  <a:cubicBezTo>
                    <a:pt x="234" y="195"/>
                    <a:pt x="233" y="196"/>
                    <a:pt x="232" y="196"/>
                  </a:cubicBezTo>
                  <a:cubicBezTo>
                    <a:pt x="232" y="196"/>
                    <a:pt x="231" y="195"/>
                    <a:pt x="231" y="194"/>
                  </a:cubicBezTo>
                  <a:cubicBezTo>
                    <a:pt x="230" y="194"/>
                    <a:pt x="229" y="194"/>
                    <a:pt x="229" y="194"/>
                  </a:cubicBezTo>
                  <a:cubicBezTo>
                    <a:pt x="228" y="194"/>
                    <a:pt x="229" y="197"/>
                    <a:pt x="229" y="197"/>
                  </a:cubicBezTo>
                  <a:cubicBezTo>
                    <a:pt x="228" y="198"/>
                    <a:pt x="226" y="199"/>
                    <a:pt x="225" y="199"/>
                  </a:cubicBezTo>
                  <a:cubicBezTo>
                    <a:pt x="225" y="200"/>
                    <a:pt x="223" y="200"/>
                    <a:pt x="222" y="201"/>
                  </a:cubicBezTo>
                  <a:cubicBezTo>
                    <a:pt x="221" y="202"/>
                    <a:pt x="220" y="204"/>
                    <a:pt x="219" y="205"/>
                  </a:cubicBezTo>
                  <a:cubicBezTo>
                    <a:pt x="219" y="206"/>
                    <a:pt x="218" y="207"/>
                    <a:pt x="217" y="208"/>
                  </a:cubicBezTo>
                  <a:cubicBezTo>
                    <a:pt x="216" y="209"/>
                    <a:pt x="215" y="212"/>
                    <a:pt x="215" y="213"/>
                  </a:cubicBezTo>
                  <a:cubicBezTo>
                    <a:pt x="215" y="214"/>
                    <a:pt x="217" y="215"/>
                    <a:pt x="218" y="215"/>
                  </a:cubicBezTo>
                  <a:cubicBezTo>
                    <a:pt x="219" y="215"/>
                    <a:pt x="220" y="214"/>
                    <a:pt x="220" y="213"/>
                  </a:cubicBezTo>
                  <a:cubicBezTo>
                    <a:pt x="221" y="213"/>
                    <a:pt x="222" y="211"/>
                    <a:pt x="222" y="210"/>
                  </a:cubicBezTo>
                  <a:cubicBezTo>
                    <a:pt x="223" y="210"/>
                    <a:pt x="225" y="210"/>
                    <a:pt x="225" y="209"/>
                  </a:cubicBezTo>
                  <a:cubicBezTo>
                    <a:pt x="226" y="209"/>
                    <a:pt x="226" y="206"/>
                    <a:pt x="227" y="206"/>
                  </a:cubicBezTo>
                  <a:cubicBezTo>
                    <a:pt x="228" y="205"/>
                    <a:pt x="229" y="204"/>
                    <a:pt x="230" y="203"/>
                  </a:cubicBezTo>
                  <a:cubicBezTo>
                    <a:pt x="231" y="203"/>
                    <a:pt x="233" y="202"/>
                    <a:pt x="234" y="202"/>
                  </a:cubicBezTo>
                  <a:cubicBezTo>
                    <a:pt x="235" y="201"/>
                    <a:pt x="236" y="200"/>
                    <a:pt x="237" y="199"/>
                  </a:cubicBezTo>
                  <a:cubicBezTo>
                    <a:pt x="238" y="199"/>
                    <a:pt x="239" y="198"/>
                    <a:pt x="239" y="198"/>
                  </a:cubicBezTo>
                  <a:cubicBezTo>
                    <a:pt x="240" y="198"/>
                    <a:pt x="241" y="198"/>
                    <a:pt x="241" y="197"/>
                  </a:cubicBezTo>
                  <a:cubicBezTo>
                    <a:pt x="242" y="197"/>
                    <a:pt x="242" y="195"/>
                    <a:pt x="242" y="194"/>
                  </a:cubicBezTo>
                  <a:cubicBezTo>
                    <a:pt x="242" y="193"/>
                    <a:pt x="241" y="191"/>
                    <a:pt x="241" y="190"/>
                  </a:cubicBezTo>
                  <a:cubicBezTo>
                    <a:pt x="241" y="189"/>
                    <a:pt x="239" y="186"/>
                    <a:pt x="240" y="185"/>
                  </a:cubicBezTo>
                  <a:cubicBezTo>
                    <a:pt x="241" y="185"/>
                    <a:pt x="242" y="187"/>
                    <a:pt x="242" y="187"/>
                  </a:cubicBezTo>
                  <a:cubicBezTo>
                    <a:pt x="243" y="188"/>
                    <a:pt x="245" y="189"/>
                    <a:pt x="246" y="189"/>
                  </a:cubicBezTo>
                  <a:cubicBezTo>
                    <a:pt x="247" y="190"/>
                    <a:pt x="248" y="191"/>
                    <a:pt x="249" y="191"/>
                  </a:cubicBezTo>
                  <a:cubicBezTo>
                    <a:pt x="250" y="193"/>
                    <a:pt x="249" y="198"/>
                    <a:pt x="249" y="200"/>
                  </a:cubicBezTo>
                  <a:cubicBezTo>
                    <a:pt x="249" y="201"/>
                    <a:pt x="249" y="202"/>
                    <a:pt x="249" y="203"/>
                  </a:cubicBezTo>
                  <a:cubicBezTo>
                    <a:pt x="249" y="204"/>
                    <a:pt x="250" y="206"/>
                    <a:pt x="250" y="207"/>
                  </a:cubicBezTo>
                  <a:cubicBezTo>
                    <a:pt x="249" y="208"/>
                    <a:pt x="248" y="210"/>
                    <a:pt x="248" y="211"/>
                  </a:cubicBezTo>
                  <a:cubicBezTo>
                    <a:pt x="248" y="212"/>
                    <a:pt x="249" y="213"/>
                    <a:pt x="250" y="214"/>
                  </a:cubicBezTo>
                  <a:cubicBezTo>
                    <a:pt x="250" y="215"/>
                    <a:pt x="249" y="218"/>
                    <a:pt x="249" y="219"/>
                  </a:cubicBezTo>
                  <a:cubicBezTo>
                    <a:pt x="249" y="219"/>
                    <a:pt x="248" y="221"/>
                    <a:pt x="248" y="221"/>
                  </a:cubicBezTo>
                  <a:cubicBezTo>
                    <a:pt x="247" y="221"/>
                    <a:pt x="245" y="218"/>
                    <a:pt x="244" y="218"/>
                  </a:cubicBezTo>
                  <a:cubicBezTo>
                    <a:pt x="243" y="218"/>
                    <a:pt x="240" y="218"/>
                    <a:pt x="239" y="219"/>
                  </a:cubicBezTo>
                  <a:cubicBezTo>
                    <a:pt x="239" y="219"/>
                    <a:pt x="239" y="221"/>
                    <a:pt x="239" y="222"/>
                  </a:cubicBezTo>
                  <a:cubicBezTo>
                    <a:pt x="239" y="223"/>
                    <a:pt x="240" y="223"/>
                    <a:pt x="241" y="224"/>
                  </a:cubicBezTo>
                  <a:cubicBezTo>
                    <a:pt x="241" y="224"/>
                    <a:pt x="243" y="227"/>
                    <a:pt x="243" y="228"/>
                  </a:cubicBezTo>
                  <a:cubicBezTo>
                    <a:pt x="243" y="229"/>
                    <a:pt x="242" y="231"/>
                    <a:pt x="241" y="232"/>
                  </a:cubicBezTo>
                  <a:cubicBezTo>
                    <a:pt x="241" y="233"/>
                    <a:pt x="240" y="235"/>
                    <a:pt x="240" y="236"/>
                  </a:cubicBezTo>
                  <a:cubicBezTo>
                    <a:pt x="240" y="237"/>
                    <a:pt x="241" y="238"/>
                    <a:pt x="242" y="239"/>
                  </a:cubicBezTo>
                  <a:cubicBezTo>
                    <a:pt x="242" y="240"/>
                    <a:pt x="241" y="242"/>
                    <a:pt x="241" y="243"/>
                  </a:cubicBezTo>
                  <a:cubicBezTo>
                    <a:pt x="240" y="244"/>
                    <a:pt x="241" y="247"/>
                    <a:pt x="240" y="248"/>
                  </a:cubicBezTo>
                  <a:cubicBezTo>
                    <a:pt x="239" y="248"/>
                    <a:pt x="236" y="247"/>
                    <a:pt x="235" y="247"/>
                  </a:cubicBezTo>
                  <a:cubicBezTo>
                    <a:pt x="234" y="248"/>
                    <a:pt x="232" y="250"/>
                    <a:pt x="232" y="251"/>
                  </a:cubicBezTo>
                  <a:cubicBezTo>
                    <a:pt x="232" y="252"/>
                    <a:pt x="231" y="253"/>
                    <a:pt x="231" y="254"/>
                  </a:cubicBezTo>
                  <a:cubicBezTo>
                    <a:pt x="232" y="255"/>
                    <a:pt x="234" y="255"/>
                    <a:pt x="234" y="256"/>
                  </a:cubicBezTo>
                  <a:cubicBezTo>
                    <a:pt x="235" y="256"/>
                    <a:pt x="236" y="258"/>
                    <a:pt x="236" y="258"/>
                  </a:cubicBezTo>
                  <a:cubicBezTo>
                    <a:pt x="237" y="259"/>
                    <a:pt x="239" y="260"/>
                    <a:pt x="240" y="260"/>
                  </a:cubicBezTo>
                  <a:cubicBezTo>
                    <a:pt x="240" y="261"/>
                    <a:pt x="240" y="263"/>
                    <a:pt x="240" y="263"/>
                  </a:cubicBezTo>
                  <a:cubicBezTo>
                    <a:pt x="241" y="265"/>
                    <a:pt x="242" y="267"/>
                    <a:pt x="242" y="268"/>
                  </a:cubicBezTo>
                  <a:cubicBezTo>
                    <a:pt x="242" y="269"/>
                    <a:pt x="241" y="272"/>
                    <a:pt x="240" y="273"/>
                  </a:cubicBezTo>
                  <a:cubicBezTo>
                    <a:pt x="240" y="273"/>
                    <a:pt x="239" y="275"/>
                    <a:pt x="239" y="276"/>
                  </a:cubicBezTo>
                  <a:cubicBezTo>
                    <a:pt x="239" y="277"/>
                    <a:pt x="239" y="278"/>
                    <a:pt x="239" y="278"/>
                  </a:cubicBezTo>
                  <a:cubicBezTo>
                    <a:pt x="240" y="279"/>
                    <a:pt x="241" y="279"/>
                    <a:pt x="242" y="279"/>
                  </a:cubicBezTo>
                  <a:cubicBezTo>
                    <a:pt x="243" y="279"/>
                    <a:pt x="245" y="280"/>
                    <a:pt x="245" y="280"/>
                  </a:cubicBezTo>
                  <a:cubicBezTo>
                    <a:pt x="245" y="281"/>
                    <a:pt x="245" y="283"/>
                    <a:pt x="245" y="283"/>
                  </a:cubicBezTo>
                  <a:cubicBezTo>
                    <a:pt x="245" y="284"/>
                    <a:pt x="243" y="284"/>
                    <a:pt x="242" y="285"/>
                  </a:cubicBezTo>
                  <a:cubicBezTo>
                    <a:pt x="241" y="285"/>
                    <a:pt x="239" y="285"/>
                    <a:pt x="237" y="285"/>
                  </a:cubicBezTo>
                  <a:cubicBezTo>
                    <a:pt x="236" y="285"/>
                    <a:pt x="235" y="287"/>
                    <a:pt x="234" y="287"/>
                  </a:cubicBezTo>
                  <a:cubicBezTo>
                    <a:pt x="233" y="288"/>
                    <a:pt x="230" y="288"/>
                    <a:pt x="229" y="288"/>
                  </a:cubicBezTo>
                  <a:cubicBezTo>
                    <a:pt x="229" y="288"/>
                    <a:pt x="227" y="287"/>
                    <a:pt x="227" y="286"/>
                  </a:cubicBezTo>
                  <a:cubicBezTo>
                    <a:pt x="226" y="285"/>
                    <a:pt x="227" y="284"/>
                    <a:pt x="226" y="283"/>
                  </a:cubicBezTo>
                  <a:cubicBezTo>
                    <a:pt x="226" y="283"/>
                    <a:pt x="225" y="283"/>
                    <a:pt x="224" y="283"/>
                  </a:cubicBezTo>
                  <a:cubicBezTo>
                    <a:pt x="223" y="284"/>
                    <a:pt x="222" y="284"/>
                    <a:pt x="221" y="285"/>
                  </a:cubicBezTo>
                  <a:cubicBezTo>
                    <a:pt x="221" y="286"/>
                    <a:pt x="220" y="287"/>
                    <a:pt x="220" y="288"/>
                  </a:cubicBezTo>
                  <a:cubicBezTo>
                    <a:pt x="220" y="289"/>
                    <a:pt x="220" y="290"/>
                    <a:pt x="221" y="290"/>
                  </a:cubicBezTo>
                  <a:cubicBezTo>
                    <a:pt x="221" y="291"/>
                    <a:pt x="223" y="291"/>
                    <a:pt x="224" y="291"/>
                  </a:cubicBezTo>
                  <a:cubicBezTo>
                    <a:pt x="225" y="291"/>
                    <a:pt x="226" y="293"/>
                    <a:pt x="226" y="293"/>
                  </a:cubicBezTo>
                  <a:cubicBezTo>
                    <a:pt x="227" y="294"/>
                    <a:pt x="227" y="297"/>
                    <a:pt x="228" y="298"/>
                  </a:cubicBezTo>
                  <a:cubicBezTo>
                    <a:pt x="229" y="299"/>
                    <a:pt x="231" y="301"/>
                    <a:pt x="232" y="301"/>
                  </a:cubicBezTo>
                  <a:cubicBezTo>
                    <a:pt x="233" y="301"/>
                    <a:pt x="235" y="302"/>
                    <a:pt x="236" y="301"/>
                  </a:cubicBezTo>
                  <a:cubicBezTo>
                    <a:pt x="237" y="301"/>
                    <a:pt x="237" y="299"/>
                    <a:pt x="237" y="298"/>
                  </a:cubicBezTo>
                  <a:cubicBezTo>
                    <a:pt x="237" y="297"/>
                    <a:pt x="235" y="295"/>
                    <a:pt x="235" y="294"/>
                  </a:cubicBezTo>
                  <a:cubicBezTo>
                    <a:pt x="236" y="293"/>
                    <a:pt x="238" y="292"/>
                    <a:pt x="239" y="292"/>
                  </a:cubicBezTo>
                  <a:cubicBezTo>
                    <a:pt x="240" y="292"/>
                    <a:pt x="242" y="294"/>
                    <a:pt x="243" y="294"/>
                  </a:cubicBezTo>
                  <a:cubicBezTo>
                    <a:pt x="245" y="293"/>
                    <a:pt x="248" y="292"/>
                    <a:pt x="249" y="291"/>
                  </a:cubicBezTo>
                  <a:cubicBezTo>
                    <a:pt x="249" y="290"/>
                    <a:pt x="250" y="287"/>
                    <a:pt x="250" y="286"/>
                  </a:cubicBezTo>
                  <a:cubicBezTo>
                    <a:pt x="251" y="285"/>
                    <a:pt x="251" y="282"/>
                    <a:pt x="250" y="280"/>
                  </a:cubicBezTo>
                  <a:cubicBezTo>
                    <a:pt x="250" y="279"/>
                    <a:pt x="248" y="278"/>
                    <a:pt x="248" y="277"/>
                  </a:cubicBezTo>
                  <a:cubicBezTo>
                    <a:pt x="247" y="276"/>
                    <a:pt x="247" y="273"/>
                    <a:pt x="247" y="272"/>
                  </a:cubicBezTo>
                  <a:cubicBezTo>
                    <a:pt x="248" y="271"/>
                    <a:pt x="249" y="271"/>
                    <a:pt x="250" y="270"/>
                  </a:cubicBezTo>
                  <a:cubicBezTo>
                    <a:pt x="251" y="270"/>
                    <a:pt x="252" y="268"/>
                    <a:pt x="252" y="266"/>
                  </a:cubicBezTo>
                  <a:cubicBezTo>
                    <a:pt x="251" y="265"/>
                    <a:pt x="249" y="264"/>
                    <a:pt x="249" y="264"/>
                  </a:cubicBezTo>
                  <a:cubicBezTo>
                    <a:pt x="248" y="263"/>
                    <a:pt x="248" y="261"/>
                    <a:pt x="248" y="260"/>
                  </a:cubicBezTo>
                  <a:cubicBezTo>
                    <a:pt x="248" y="259"/>
                    <a:pt x="249" y="257"/>
                    <a:pt x="250" y="256"/>
                  </a:cubicBezTo>
                  <a:cubicBezTo>
                    <a:pt x="250" y="255"/>
                    <a:pt x="249" y="252"/>
                    <a:pt x="250" y="251"/>
                  </a:cubicBezTo>
                  <a:cubicBezTo>
                    <a:pt x="250" y="251"/>
                    <a:pt x="252" y="250"/>
                    <a:pt x="253" y="250"/>
                  </a:cubicBezTo>
                  <a:cubicBezTo>
                    <a:pt x="254" y="250"/>
                    <a:pt x="256" y="251"/>
                    <a:pt x="257" y="250"/>
                  </a:cubicBezTo>
                  <a:cubicBezTo>
                    <a:pt x="258" y="250"/>
                    <a:pt x="260" y="247"/>
                    <a:pt x="259" y="246"/>
                  </a:cubicBezTo>
                  <a:cubicBezTo>
                    <a:pt x="259" y="246"/>
                    <a:pt x="258" y="245"/>
                    <a:pt x="258" y="244"/>
                  </a:cubicBezTo>
                  <a:cubicBezTo>
                    <a:pt x="257" y="244"/>
                    <a:pt x="256" y="242"/>
                    <a:pt x="255" y="242"/>
                  </a:cubicBezTo>
                  <a:cubicBezTo>
                    <a:pt x="254" y="241"/>
                    <a:pt x="252" y="241"/>
                    <a:pt x="251" y="240"/>
                  </a:cubicBezTo>
                  <a:cubicBezTo>
                    <a:pt x="250" y="239"/>
                    <a:pt x="250" y="236"/>
                    <a:pt x="251" y="235"/>
                  </a:cubicBezTo>
                  <a:cubicBezTo>
                    <a:pt x="251" y="234"/>
                    <a:pt x="252" y="233"/>
                    <a:pt x="252" y="232"/>
                  </a:cubicBezTo>
                  <a:cubicBezTo>
                    <a:pt x="253" y="231"/>
                    <a:pt x="256" y="229"/>
                    <a:pt x="257" y="228"/>
                  </a:cubicBezTo>
                  <a:cubicBezTo>
                    <a:pt x="258" y="227"/>
                    <a:pt x="259" y="225"/>
                    <a:pt x="260" y="224"/>
                  </a:cubicBezTo>
                  <a:cubicBezTo>
                    <a:pt x="260" y="223"/>
                    <a:pt x="259" y="221"/>
                    <a:pt x="259" y="219"/>
                  </a:cubicBezTo>
                  <a:cubicBezTo>
                    <a:pt x="260" y="218"/>
                    <a:pt x="260" y="214"/>
                    <a:pt x="261" y="213"/>
                  </a:cubicBezTo>
                  <a:cubicBezTo>
                    <a:pt x="261" y="212"/>
                    <a:pt x="262" y="210"/>
                    <a:pt x="263" y="210"/>
                  </a:cubicBezTo>
                  <a:cubicBezTo>
                    <a:pt x="264" y="209"/>
                    <a:pt x="265" y="208"/>
                    <a:pt x="265" y="208"/>
                  </a:cubicBezTo>
                  <a:cubicBezTo>
                    <a:pt x="266" y="207"/>
                    <a:pt x="269" y="206"/>
                    <a:pt x="269" y="205"/>
                  </a:cubicBezTo>
                  <a:cubicBezTo>
                    <a:pt x="270" y="204"/>
                    <a:pt x="270" y="202"/>
                    <a:pt x="270" y="201"/>
                  </a:cubicBezTo>
                  <a:cubicBezTo>
                    <a:pt x="271" y="200"/>
                    <a:pt x="272" y="199"/>
                    <a:pt x="272" y="198"/>
                  </a:cubicBezTo>
                  <a:cubicBezTo>
                    <a:pt x="273" y="197"/>
                    <a:pt x="274" y="195"/>
                    <a:pt x="275" y="194"/>
                  </a:cubicBezTo>
                  <a:cubicBezTo>
                    <a:pt x="276" y="193"/>
                    <a:pt x="276" y="191"/>
                    <a:pt x="277" y="191"/>
                  </a:cubicBezTo>
                  <a:cubicBezTo>
                    <a:pt x="278" y="190"/>
                    <a:pt x="281" y="191"/>
                    <a:pt x="282" y="191"/>
                  </a:cubicBezTo>
                  <a:cubicBezTo>
                    <a:pt x="283" y="190"/>
                    <a:pt x="284" y="189"/>
                    <a:pt x="285" y="189"/>
                  </a:cubicBezTo>
                  <a:cubicBezTo>
                    <a:pt x="285" y="188"/>
                    <a:pt x="285" y="186"/>
                    <a:pt x="285" y="186"/>
                  </a:cubicBezTo>
                  <a:cubicBezTo>
                    <a:pt x="285" y="185"/>
                    <a:pt x="286" y="183"/>
                    <a:pt x="287" y="182"/>
                  </a:cubicBezTo>
                  <a:cubicBezTo>
                    <a:pt x="287" y="181"/>
                    <a:pt x="288" y="178"/>
                    <a:pt x="288" y="177"/>
                  </a:cubicBezTo>
                  <a:cubicBezTo>
                    <a:pt x="288" y="176"/>
                    <a:pt x="285" y="176"/>
                    <a:pt x="284" y="175"/>
                  </a:cubicBezTo>
                  <a:cubicBezTo>
                    <a:pt x="283" y="173"/>
                    <a:pt x="281" y="170"/>
                    <a:pt x="280" y="169"/>
                  </a:cubicBezTo>
                  <a:cubicBezTo>
                    <a:pt x="279" y="167"/>
                    <a:pt x="278" y="163"/>
                    <a:pt x="277" y="161"/>
                  </a:cubicBezTo>
                  <a:cubicBezTo>
                    <a:pt x="277" y="160"/>
                    <a:pt x="277" y="157"/>
                    <a:pt x="277" y="155"/>
                  </a:cubicBezTo>
                  <a:cubicBezTo>
                    <a:pt x="277" y="154"/>
                    <a:pt x="279" y="152"/>
                    <a:pt x="279" y="150"/>
                  </a:cubicBezTo>
                  <a:cubicBezTo>
                    <a:pt x="279" y="149"/>
                    <a:pt x="277" y="147"/>
                    <a:pt x="277" y="146"/>
                  </a:cubicBezTo>
                  <a:cubicBezTo>
                    <a:pt x="277" y="145"/>
                    <a:pt x="277" y="142"/>
                    <a:pt x="277" y="141"/>
                  </a:cubicBezTo>
                  <a:cubicBezTo>
                    <a:pt x="276" y="140"/>
                    <a:pt x="275" y="139"/>
                    <a:pt x="274" y="139"/>
                  </a:cubicBezTo>
                  <a:cubicBezTo>
                    <a:pt x="273" y="139"/>
                    <a:pt x="271" y="139"/>
                    <a:pt x="271" y="140"/>
                  </a:cubicBezTo>
                  <a:cubicBezTo>
                    <a:pt x="270" y="140"/>
                    <a:pt x="270" y="142"/>
                    <a:pt x="270" y="143"/>
                  </a:cubicBezTo>
                  <a:cubicBezTo>
                    <a:pt x="270" y="143"/>
                    <a:pt x="269" y="145"/>
                    <a:pt x="269" y="145"/>
                  </a:cubicBezTo>
                  <a:cubicBezTo>
                    <a:pt x="268" y="145"/>
                    <a:pt x="266" y="145"/>
                    <a:pt x="266" y="145"/>
                  </a:cubicBezTo>
                  <a:cubicBezTo>
                    <a:pt x="265" y="146"/>
                    <a:pt x="266" y="147"/>
                    <a:pt x="266" y="147"/>
                  </a:cubicBezTo>
                  <a:cubicBezTo>
                    <a:pt x="265" y="148"/>
                    <a:pt x="265" y="150"/>
                    <a:pt x="265" y="151"/>
                  </a:cubicBezTo>
                  <a:cubicBezTo>
                    <a:pt x="266" y="152"/>
                    <a:pt x="267" y="153"/>
                    <a:pt x="267" y="154"/>
                  </a:cubicBezTo>
                  <a:cubicBezTo>
                    <a:pt x="268" y="154"/>
                    <a:pt x="269" y="155"/>
                    <a:pt x="269" y="156"/>
                  </a:cubicBezTo>
                  <a:cubicBezTo>
                    <a:pt x="270" y="156"/>
                    <a:pt x="271" y="158"/>
                    <a:pt x="272" y="159"/>
                  </a:cubicBezTo>
                  <a:cubicBezTo>
                    <a:pt x="272" y="160"/>
                    <a:pt x="273" y="162"/>
                    <a:pt x="273" y="163"/>
                  </a:cubicBezTo>
                  <a:cubicBezTo>
                    <a:pt x="274" y="164"/>
                    <a:pt x="273" y="166"/>
                    <a:pt x="273" y="167"/>
                  </a:cubicBezTo>
                  <a:cubicBezTo>
                    <a:pt x="273" y="168"/>
                    <a:pt x="273" y="170"/>
                    <a:pt x="272" y="170"/>
                  </a:cubicBezTo>
                  <a:cubicBezTo>
                    <a:pt x="272" y="170"/>
                    <a:pt x="271" y="169"/>
                    <a:pt x="270" y="168"/>
                  </a:cubicBezTo>
                  <a:cubicBezTo>
                    <a:pt x="270" y="167"/>
                    <a:pt x="271" y="165"/>
                    <a:pt x="270" y="164"/>
                  </a:cubicBezTo>
                  <a:cubicBezTo>
                    <a:pt x="270" y="163"/>
                    <a:pt x="269" y="161"/>
                    <a:pt x="268" y="160"/>
                  </a:cubicBezTo>
                  <a:cubicBezTo>
                    <a:pt x="267" y="159"/>
                    <a:pt x="266" y="156"/>
                    <a:pt x="265" y="156"/>
                  </a:cubicBezTo>
                  <a:cubicBezTo>
                    <a:pt x="264" y="155"/>
                    <a:pt x="262" y="154"/>
                    <a:pt x="261" y="153"/>
                  </a:cubicBezTo>
                  <a:cubicBezTo>
                    <a:pt x="261" y="153"/>
                    <a:pt x="260" y="151"/>
                    <a:pt x="260" y="150"/>
                  </a:cubicBezTo>
                  <a:cubicBezTo>
                    <a:pt x="260" y="149"/>
                    <a:pt x="260" y="147"/>
                    <a:pt x="260" y="147"/>
                  </a:cubicBezTo>
                  <a:cubicBezTo>
                    <a:pt x="259" y="145"/>
                    <a:pt x="258" y="143"/>
                    <a:pt x="258" y="142"/>
                  </a:cubicBezTo>
                  <a:cubicBezTo>
                    <a:pt x="259" y="141"/>
                    <a:pt x="260" y="139"/>
                    <a:pt x="260" y="139"/>
                  </a:cubicBezTo>
                  <a:cubicBezTo>
                    <a:pt x="261" y="138"/>
                    <a:pt x="261" y="136"/>
                    <a:pt x="261" y="135"/>
                  </a:cubicBezTo>
                  <a:cubicBezTo>
                    <a:pt x="262" y="134"/>
                    <a:pt x="263" y="133"/>
                    <a:pt x="264" y="133"/>
                  </a:cubicBezTo>
                  <a:cubicBezTo>
                    <a:pt x="265" y="133"/>
                    <a:pt x="267" y="134"/>
                    <a:pt x="268" y="134"/>
                  </a:cubicBezTo>
                  <a:cubicBezTo>
                    <a:pt x="269" y="134"/>
                    <a:pt x="271" y="133"/>
                    <a:pt x="272" y="133"/>
                  </a:cubicBezTo>
                  <a:cubicBezTo>
                    <a:pt x="273" y="134"/>
                    <a:pt x="275" y="135"/>
                    <a:pt x="276" y="136"/>
                  </a:cubicBezTo>
                  <a:cubicBezTo>
                    <a:pt x="276" y="136"/>
                    <a:pt x="278" y="136"/>
                    <a:pt x="278" y="136"/>
                  </a:cubicBezTo>
                  <a:cubicBezTo>
                    <a:pt x="278" y="136"/>
                    <a:pt x="281" y="133"/>
                    <a:pt x="281" y="132"/>
                  </a:cubicBezTo>
                  <a:cubicBezTo>
                    <a:pt x="282" y="131"/>
                    <a:pt x="283" y="129"/>
                    <a:pt x="282" y="127"/>
                  </a:cubicBezTo>
                  <a:cubicBezTo>
                    <a:pt x="282" y="126"/>
                    <a:pt x="280" y="123"/>
                    <a:pt x="279" y="122"/>
                  </a:cubicBezTo>
                  <a:cubicBezTo>
                    <a:pt x="278" y="120"/>
                    <a:pt x="274" y="120"/>
                    <a:pt x="273" y="118"/>
                  </a:cubicBezTo>
                  <a:cubicBezTo>
                    <a:pt x="272" y="117"/>
                    <a:pt x="270" y="115"/>
                    <a:pt x="269" y="114"/>
                  </a:cubicBezTo>
                  <a:cubicBezTo>
                    <a:pt x="269" y="113"/>
                    <a:pt x="267" y="112"/>
                    <a:pt x="267" y="111"/>
                  </a:cubicBezTo>
                  <a:cubicBezTo>
                    <a:pt x="267" y="109"/>
                    <a:pt x="266" y="107"/>
                    <a:pt x="266" y="105"/>
                  </a:cubicBezTo>
                  <a:cubicBezTo>
                    <a:pt x="267" y="105"/>
                    <a:pt x="268" y="103"/>
                    <a:pt x="268" y="103"/>
                  </a:cubicBezTo>
                  <a:cubicBezTo>
                    <a:pt x="268" y="102"/>
                    <a:pt x="268" y="100"/>
                    <a:pt x="267" y="99"/>
                  </a:cubicBezTo>
                  <a:cubicBezTo>
                    <a:pt x="267" y="99"/>
                    <a:pt x="266" y="100"/>
                    <a:pt x="265" y="100"/>
                  </a:cubicBezTo>
                  <a:cubicBezTo>
                    <a:pt x="264" y="101"/>
                    <a:pt x="262" y="101"/>
                    <a:pt x="262" y="102"/>
                  </a:cubicBezTo>
                  <a:cubicBezTo>
                    <a:pt x="261" y="102"/>
                    <a:pt x="261" y="104"/>
                    <a:pt x="261" y="105"/>
                  </a:cubicBezTo>
                  <a:cubicBezTo>
                    <a:pt x="261" y="106"/>
                    <a:pt x="261" y="107"/>
                    <a:pt x="261" y="108"/>
                  </a:cubicBezTo>
                  <a:cubicBezTo>
                    <a:pt x="261" y="109"/>
                    <a:pt x="261" y="111"/>
                    <a:pt x="261" y="111"/>
                  </a:cubicBezTo>
                  <a:cubicBezTo>
                    <a:pt x="261" y="112"/>
                    <a:pt x="259" y="112"/>
                    <a:pt x="259" y="113"/>
                  </a:cubicBezTo>
                  <a:cubicBezTo>
                    <a:pt x="259" y="114"/>
                    <a:pt x="261" y="115"/>
                    <a:pt x="261" y="116"/>
                  </a:cubicBezTo>
                  <a:cubicBezTo>
                    <a:pt x="262" y="117"/>
                    <a:pt x="264" y="118"/>
                    <a:pt x="264" y="119"/>
                  </a:cubicBezTo>
                  <a:cubicBezTo>
                    <a:pt x="265" y="119"/>
                    <a:pt x="266" y="120"/>
                    <a:pt x="267" y="121"/>
                  </a:cubicBezTo>
                  <a:cubicBezTo>
                    <a:pt x="267" y="122"/>
                    <a:pt x="268" y="124"/>
                    <a:pt x="268" y="125"/>
                  </a:cubicBezTo>
                  <a:cubicBezTo>
                    <a:pt x="268" y="126"/>
                    <a:pt x="266" y="127"/>
                    <a:pt x="266" y="127"/>
                  </a:cubicBezTo>
                  <a:cubicBezTo>
                    <a:pt x="265" y="128"/>
                    <a:pt x="264" y="129"/>
                    <a:pt x="263" y="128"/>
                  </a:cubicBezTo>
                  <a:cubicBezTo>
                    <a:pt x="262" y="128"/>
                    <a:pt x="260" y="127"/>
                    <a:pt x="259" y="127"/>
                  </a:cubicBezTo>
                  <a:cubicBezTo>
                    <a:pt x="259" y="126"/>
                    <a:pt x="259" y="124"/>
                    <a:pt x="258" y="124"/>
                  </a:cubicBezTo>
                  <a:cubicBezTo>
                    <a:pt x="257" y="123"/>
                    <a:pt x="255" y="125"/>
                    <a:pt x="254" y="125"/>
                  </a:cubicBezTo>
                  <a:cubicBezTo>
                    <a:pt x="253" y="126"/>
                    <a:pt x="253" y="128"/>
                    <a:pt x="252" y="129"/>
                  </a:cubicBezTo>
                  <a:cubicBezTo>
                    <a:pt x="251" y="129"/>
                    <a:pt x="249" y="128"/>
                    <a:pt x="248" y="128"/>
                  </a:cubicBezTo>
                  <a:cubicBezTo>
                    <a:pt x="247" y="129"/>
                    <a:pt x="246" y="132"/>
                    <a:pt x="247" y="133"/>
                  </a:cubicBezTo>
                  <a:cubicBezTo>
                    <a:pt x="247" y="134"/>
                    <a:pt x="249" y="135"/>
                    <a:pt x="249" y="135"/>
                  </a:cubicBezTo>
                  <a:cubicBezTo>
                    <a:pt x="250" y="136"/>
                    <a:pt x="251" y="137"/>
                    <a:pt x="252" y="137"/>
                  </a:cubicBezTo>
                  <a:cubicBezTo>
                    <a:pt x="252" y="138"/>
                    <a:pt x="252" y="141"/>
                    <a:pt x="252" y="142"/>
                  </a:cubicBezTo>
                  <a:cubicBezTo>
                    <a:pt x="253" y="144"/>
                    <a:pt x="254" y="147"/>
                    <a:pt x="254" y="149"/>
                  </a:cubicBezTo>
                  <a:cubicBezTo>
                    <a:pt x="254" y="150"/>
                    <a:pt x="254" y="152"/>
                    <a:pt x="254" y="153"/>
                  </a:cubicBezTo>
                  <a:cubicBezTo>
                    <a:pt x="253" y="155"/>
                    <a:pt x="253" y="157"/>
                    <a:pt x="253" y="158"/>
                  </a:cubicBezTo>
                  <a:cubicBezTo>
                    <a:pt x="252" y="159"/>
                    <a:pt x="252" y="161"/>
                    <a:pt x="252" y="162"/>
                  </a:cubicBezTo>
                  <a:cubicBezTo>
                    <a:pt x="252" y="163"/>
                    <a:pt x="251" y="165"/>
                    <a:pt x="252" y="166"/>
                  </a:cubicBezTo>
                  <a:cubicBezTo>
                    <a:pt x="252" y="166"/>
                    <a:pt x="254" y="167"/>
                    <a:pt x="254" y="167"/>
                  </a:cubicBezTo>
                  <a:cubicBezTo>
                    <a:pt x="255" y="167"/>
                    <a:pt x="256" y="166"/>
                    <a:pt x="256" y="166"/>
                  </a:cubicBezTo>
                  <a:cubicBezTo>
                    <a:pt x="257" y="165"/>
                    <a:pt x="257" y="163"/>
                    <a:pt x="257" y="162"/>
                  </a:cubicBezTo>
                  <a:cubicBezTo>
                    <a:pt x="257" y="162"/>
                    <a:pt x="257" y="161"/>
                    <a:pt x="257" y="160"/>
                  </a:cubicBezTo>
                  <a:cubicBezTo>
                    <a:pt x="257" y="160"/>
                    <a:pt x="257" y="159"/>
                    <a:pt x="258" y="159"/>
                  </a:cubicBezTo>
                  <a:cubicBezTo>
                    <a:pt x="259" y="158"/>
                    <a:pt x="260" y="159"/>
                    <a:pt x="261" y="160"/>
                  </a:cubicBezTo>
                  <a:cubicBezTo>
                    <a:pt x="262" y="160"/>
                    <a:pt x="263" y="161"/>
                    <a:pt x="263" y="161"/>
                  </a:cubicBezTo>
                  <a:cubicBezTo>
                    <a:pt x="263" y="162"/>
                    <a:pt x="263" y="164"/>
                    <a:pt x="263" y="165"/>
                  </a:cubicBezTo>
                  <a:cubicBezTo>
                    <a:pt x="263" y="166"/>
                    <a:pt x="264" y="168"/>
                    <a:pt x="264" y="168"/>
                  </a:cubicBezTo>
                  <a:cubicBezTo>
                    <a:pt x="265" y="169"/>
                    <a:pt x="266" y="171"/>
                    <a:pt x="266" y="171"/>
                  </a:cubicBezTo>
                  <a:cubicBezTo>
                    <a:pt x="267" y="172"/>
                    <a:pt x="268" y="172"/>
                    <a:pt x="269" y="172"/>
                  </a:cubicBezTo>
                  <a:cubicBezTo>
                    <a:pt x="269" y="173"/>
                    <a:pt x="270" y="174"/>
                    <a:pt x="270" y="175"/>
                  </a:cubicBezTo>
                  <a:cubicBezTo>
                    <a:pt x="271" y="176"/>
                    <a:pt x="271" y="178"/>
                    <a:pt x="271" y="179"/>
                  </a:cubicBezTo>
                  <a:cubicBezTo>
                    <a:pt x="271" y="180"/>
                    <a:pt x="272" y="183"/>
                    <a:pt x="272" y="184"/>
                  </a:cubicBezTo>
                  <a:cubicBezTo>
                    <a:pt x="272" y="185"/>
                    <a:pt x="272" y="187"/>
                    <a:pt x="271" y="188"/>
                  </a:cubicBezTo>
                  <a:cubicBezTo>
                    <a:pt x="271" y="188"/>
                    <a:pt x="270" y="190"/>
                    <a:pt x="269" y="190"/>
                  </a:cubicBezTo>
                  <a:cubicBezTo>
                    <a:pt x="269" y="191"/>
                    <a:pt x="267" y="192"/>
                    <a:pt x="267" y="193"/>
                  </a:cubicBezTo>
                  <a:cubicBezTo>
                    <a:pt x="266" y="193"/>
                    <a:pt x="266" y="195"/>
                    <a:pt x="265" y="195"/>
                  </a:cubicBezTo>
                  <a:cubicBezTo>
                    <a:pt x="265" y="195"/>
                    <a:pt x="264" y="196"/>
                    <a:pt x="264" y="196"/>
                  </a:cubicBezTo>
                  <a:cubicBezTo>
                    <a:pt x="263" y="196"/>
                    <a:pt x="261" y="195"/>
                    <a:pt x="261" y="194"/>
                  </a:cubicBezTo>
                  <a:cubicBezTo>
                    <a:pt x="260" y="193"/>
                    <a:pt x="259" y="191"/>
                    <a:pt x="258" y="190"/>
                  </a:cubicBezTo>
                  <a:cubicBezTo>
                    <a:pt x="258" y="189"/>
                    <a:pt x="260" y="186"/>
                    <a:pt x="260" y="185"/>
                  </a:cubicBezTo>
                  <a:cubicBezTo>
                    <a:pt x="260" y="184"/>
                    <a:pt x="259" y="184"/>
                    <a:pt x="259" y="183"/>
                  </a:cubicBezTo>
                  <a:cubicBezTo>
                    <a:pt x="258" y="182"/>
                    <a:pt x="259" y="180"/>
                    <a:pt x="259" y="180"/>
                  </a:cubicBezTo>
                  <a:cubicBezTo>
                    <a:pt x="258" y="179"/>
                    <a:pt x="257" y="178"/>
                    <a:pt x="256" y="178"/>
                  </a:cubicBezTo>
                  <a:cubicBezTo>
                    <a:pt x="255" y="178"/>
                    <a:pt x="254" y="179"/>
                    <a:pt x="253" y="179"/>
                  </a:cubicBezTo>
                  <a:cubicBezTo>
                    <a:pt x="253" y="179"/>
                    <a:pt x="252" y="181"/>
                    <a:pt x="251" y="180"/>
                  </a:cubicBezTo>
                  <a:cubicBezTo>
                    <a:pt x="250" y="180"/>
                    <a:pt x="249" y="179"/>
                    <a:pt x="249" y="178"/>
                  </a:cubicBezTo>
                  <a:cubicBezTo>
                    <a:pt x="249" y="178"/>
                    <a:pt x="250" y="177"/>
                    <a:pt x="250" y="176"/>
                  </a:cubicBezTo>
                  <a:cubicBezTo>
                    <a:pt x="250" y="175"/>
                    <a:pt x="250" y="174"/>
                    <a:pt x="250" y="174"/>
                  </a:cubicBezTo>
                  <a:cubicBezTo>
                    <a:pt x="249" y="173"/>
                    <a:pt x="247" y="172"/>
                    <a:pt x="246" y="171"/>
                  </a:cubicBezTo>
                  <a:cubicBezTo>
                    <a:pt x="246" y="170"/>
                    <a:pt x="245" y="168"/>
                    <a:pt x="245" y="167"/>
                  </a:cubicBezTo>
                  <a:cubicBezTo>
                    <a:pt x="245" y="167"/>
                    <a:pt x="247" y="165"/>
                    <a:pt x="247" y="164"/>
                  </a:cubicBezTo>
                  <a:cubicBezTo>
                    <a:pt x="247" y="164"/>
                    <a:pt x="246" y="162"/>
                    <a:pt x="246" y="162"/>
                  </a:cubicBezTo>
                  <a:cubicBezTo>
                    <a:pt x="246" y="161"/>
                    <a:pt x="246" y="159"/>
                    <a:pt x="246" y="159"/>
                  </a:cubicBezTo>
                  <a:cubicBezTo>
                    <a:pt x="247" y="158"/>
                    <a:pt x="248" y="157"/>
                    <a:pt x="249" y="156"/>
                  </a:cubicBezTo>
                  <a:cubicBezTo>
                    <a:pt x="249" y="155"/>
                    <a:pt x="249" y="153"/>
                    <a:pt x="249" y="151"/>
                  </a:cubicBezTo>
                  <a:cubicBezTo>
                    <a:pt x="249" y="150"/>
                    <a:pt x="248" y="148"/>
                    <a:pt x="248" y="147"/>
                  </a:cubicBezTo>
                  <a:cubicBezTo>
                    <a:pt x="247" y="147"/>
                    <a:pt x="247" y="145"/>
                    <a:pt x="247" y="144"/>
                  </a:cubicBezTo>
                  <a:cubicBezTo>
                    <a:pt x="246" y="144"/>
                    <a:pt x="243" y="145"/>
                    <a:pt x="242" y="144"/>
                  </a:cubicBezTo>
                  <a:cubicBezTo>
                    <a:pt x="242" y="144"/>
                    <a:pt x="242" y="142"/>
                    <a:pt x="241" y="142"/>
                  </a:cubicBezTo>
                  <a:cubicBezTo>
                    <a:pt x="241" y="141"/>
                    <a:pt x="240" y="139"/>
                    <a:pt x="239" y="139"/>
                  </a:cubicBezTo>
                  <a:cubicBezTo>
                    <a:pt x="239" y="138"/>
                    <a:pt x="237" y="136"/>
                    <a:pt x="237" y="136"/>
                  </a:cubicBezTo>
                  <a:cubicBezTo>
                    <a:pt x="236" y="135"/>
                    <a:pt x="234" y="133"/>
                    <a:pt x="234" y="132"/>
                  </a:cubicBezTo>
                  <a:cubicBezTo>
                    <a:pt x="233" y="131"/>
                    <a:pt x="232" y="128"/>
                    <a:pt x="233" y="127"/>
                  </a:cubicBezTo>
                  <a:cubicBezTo>
                    <a:pt x="233" y="125"/>
                    <a:pt x="236" y="124"/>
                    <a:pt x="238" y="122"/>
                  </a:cubicBezTo>
                  <a:cubicBezTo>
                    <a:pt x="239" y="121"/>
                    <a:pt x="241" y="119"/>
                    <a:pt x="242" y="118"/>
                  </a:cubicBezTo>
                  <a:cubicBezTo>
                    <a:pt x="243" y="117"/>
                    <a:pt x="246" y="115"/>
                    <a:pt x="248" y="113"/>
                  </a:cubicBezTo>
                  <a:cubicBezTo>
                    <a:pt x="249" y="113"/>
                    <a:pt x="250" y="112"/>
                    <a:pt x="251" y="111"/>
                  </a:cubicBezTo>
                  <a:cubicBezTo>
                    <a:pt x="251" y="110"/>
                    <a:pt x="253" y="109"/>
                    <a:pt x="253" y="108"/>
                  </a:cubicBezTo>
                  <a:cubicBezTo>
                    <a:pt x="253" y="107"/>
                    <a:pt x="254" y="105"/>
                    <a:pt x="254" y="104"/>
                  </a:cubicBezTo>
                  <a:cubicBezTo>
                    <a:pt x="254" y="103"/>
                    <a:pt x="254" y="101"/>
                    <a:pt x="254" y="100"/>
                  </a:cubicBezTo>
                  <a:cubicBezTo>
                    <a:pt x="254" y="99"/>
                    <a:pt x="254" y="97"/>
                    <a:pt x="254" y="96"/>
                  </a:cubicBezTo>
                  <a:cubicBezTo>
                    <a:pt x="255" y="96"/>
                    <a:pt x="256" y="95"/>
                    <a:pt x="256" y="94"/>
                  </a:cubicBezTo>
                  <a:cubicBezTo>
                    <a:pt x="257" y="93"/>
                    <a:pt x="257" y="92"/>
                    <a:pt x="257" y="91"/>
                  </a:cubicBezTo>
                  <a:cubicBezTo>
                    <a:pt x="256" y="91"/>
                    <a:pt x="255" y="91"/>
                    <a:pt x="254" y="91"/>
                  </a:cubicBezTo>
                  <a:cubicBezTo>
                    <a:pt x="254" y="92"/>
                    <a:pt x="253" y="93"/>
                    <a:pt x="253" y="93"/>
                  </a:cubicBezTo>
                  <a:cubicBezTo>
                    <a:pt x="252" y="93"/>
                    <a:pt x="251" y="93"/>
                    <a:pt x="250" y="93"/>
                  </a:cubicBezTo>
                  <a:cubicBezTo>
                    <a:pt x="250" y="93"/>
                    <a:pt x="250" y="91"/>
                    <a:pt x="250" y="90"/>
                  </a:cubicBezTo>
                  <a:cubicBezTo>
                    <a:pt x="251" y="89"/>
                    <a:pt x="252" y="88"/>
                    <a:pt x="253" y="87"/>
                  </a:cubicBezTo>
                  <a:cubicBezTo>
                    <a:pt x="253" y="87"/>
                    <a:pt x="254" y="86"/>
                    <a:pt x="255" y="86"/>
                  </a:cubicBezTo>
                  <a:cubicBezTo>
                    <a:pt x="256" y="86"/>
                    <a:pt x="258" y="86"/>
                    <a:pt x="259" y="86"/>
                  </a:cubicBezTo>
                  <a:cubicBezTo>
                    <a:pt x="260" y="86"/>
                    <a:pt x="262" y="86"/>
                    <a:pt x="263" y="86"/>
                  </a:cubicBezTo>
                  <a:cubicBezTo>
                    <a:pt x="264" y="86"/>
                    <a:pt x="265" y="87"/>
                    <a:pt x="265" y="87"/>
                  </a:cubicBezTo>
                  <a:cubicBezTo>
                    <a:pt x="266" y="88"/>
                    <a:pt x="267" y="89"/>
                    <a:pt x="268" y="89"/>
                  </a:cubicBezTo>
                  <a:cubicBezTo>
                    <a:pt x="268" y="90"/>
                    <a:pt x="269" y="91"/>
                    <a:pt x="269" y="91"/>
                  </a:cubicBezTo>
                  <a:cubicBezTo>
                    <a:pt x="270" y="92"/>
                    <a:pt x="270" y="95"/>
                    <a:pt x="270" y="96"/>
                  </a:cubicBezTo>
                  <a:cubicBezTo>
                    <a:pt x="271" y="96"/>
                    <a:pt x="272" y="97"/>
                    <a:pt x="273" y="98"/>
                  </a:cubicBezTo>
                  <a:cubicBezTo>
                    <a:pt x="273" y="98"/>
                    <a:pt x="276" y="99"/>
                    <a:pt x="276" y="99"/>
                  </a:cubicBezTo>
                  <a:cubicBezTo>
                    <a:pt x="278" y="98"/>
                    <a:pt x="278" y="94"/>
                    <a:pt x="278" y="92"/>
                  </a:cubicBezTo>
                  <a:cubicBezTo>
                    <a:pt x="278" y="91"/>
                    <a:pt x="278" y="89"/>
                    <a:pt x="278" y="88"/>
                  </a:cubicBezTo>
                  <a:cubicBezTo>
                    <a:pt x="278" y="87"/>
                    <a:pt x="278" y="84"/>
                    <a:pt x="278" y="83"/>
                  </a:cubicBezTo>
                  <a:cubicBezTo>
                    <a:pt x="277" y="82"/>
                    <a:pt x="275" y="81"/>
                    <a:pt x="275" y="80"/>
                  </a:cubicBezTo>
                  <a:cubicBezTo>
                    <a:pt x="275" y="80"/>
                    <a:pt x="276" y="78"/>
                    <a:pt x="276" y="78"/>
                  </a:cubicBezTo>
                  <a:cubicBezTo>
                    <a:pt x="277" y="78"/>
                    <a:pt x="279" y="79"/>
                    <a:pt x="280" y="79"/>
                  </a:cubicBezTo>
                  <a:cubicBezTo>
                    <a:pt x="281" y="80"/>
                    <a:pt x="281" y="82"/>
                    <a:pt x="281" y="82"/>
                  </a:cubicBezTo>
                  <a:cubicBezTo>
                    <a:pt x="282" y="83"/>
                    <a:pt x="285" y="81"/>
                    <a:pt x="286" y="80"/>
                  </a:cubicBezTo>
                  <a:cubicBezTo>
                    <a:pt x="286" y="80"/>
                    <a:pt x="288" y="78"/>
                    <a:pt x="288" y="77"/>
                  </a:cubicBezTo>
                  <a:cubicBezTo>
                    <a:pt x="288" y="76"/>
                    <a:pt x="287" y="73"/>
                    <a:pt x="286" y="72"/>
                  </a:cubicBezTo>
                  <a:cubicBezTo>
                    <a:pt x="286" y="70"/>
                    <a:pt x="283" y="68"/>
                    <a:pt x="282" y="66"/>
                  </a:cubicBezTo>
                  <a:cubicBezTo>
                    <a:pt x="281" y="64"/>
                    <a:pt x="281" y="61"/>
                    <a:pt x="281" y="59"/>
                  </a:cubicBezTo>
                  <a:cubicBezTo>
                    <a:pt x="281" y="58"/>
                    <a:pt x="282" y="56"/>
                    <a:pt x="283" y="55"/>
                  </a:cubicBezTo>
                  <a:cubicBezTo>
                    <a:pt x="283" y="55"/>
                    <a:pt x="285" y="54"/>
                    <a:pt x="285" y="53"/>
                  </a:cubicBezTo>
                  <a:cubicBezTo>
                    <a:pt x="286" y="52"/>
                    <a:pt x="286" y="51"/>
                    <a:pt x="286" y="50"/>
                  </a:cubicBezTo>
                  <a:cubicBezTo>
                    <a:pt x="285" y="49"/>
                    <a:pt x="284" y="47"/>
                    <a:pt x="283" y="47"/>
                  </a:cubicBezTo>
                  <a:cubicBezTo>
                    <a:pt x="283" y="46"/>
                    <a:pt x="281" y="45"/>
                    <a:pt x="279" y="45"/>
                  </a:cubicBezTo>
                  <a:cubicBezTo>
                    <a:pt x="278" y="45"/>
                    <a:pt x="276" y="45"/>
                    <a:pt x="275" y="46"/>
                  </a:cubicBezTo>
                  <a:cubicBezTo>
                    <a:pt x="274" y="46"/>
                    <a:pt x="273" y="48"/>
                    <a:pt x="272" y="49"/>
                  </a:cubicBezTo>
                  <a:cubicBezTo>
                    <a:pt x="271" y="49"/>
                    <a:pt x="271" y="51"/>
                    <a:pt x="271" y="52"/>
                  </a:cubicBezTo>
                  <a:cubicBezTo>
                    <a:pt x="271" y="53"/>
                    <a:pt x="271" y="54"/>
                    <a:pt x="271" y="55"/>
                  </a:cubicBezTo>
                  <a:cubicBezTo>
                    <a:pt x="271" y="55"/>
                    <a:pt x="270" y="56"/>
                    <a:pt x="270" y="57"/>
                  </a:cubicBezTo>
                  <a:cubicBezTo>
                    <a:pt x="269" y="58"/>
                    <a:pt x="271" y="59"/>
                    <a:pt x="270" y="60"/>
                  </a:cubicBezTo>
                  <a:cubicBezTo>
                    <a:pt x="270" y="61"/>
                    <a:pt x="268" y="62"/>
                    <a:pt x="267" y="62"/>
                  </a:cubicBezTo>
                  <a:cubicBezTo>
                    <a:pt x="266" y="62"/>
                    <a:pt x="265" y="60"/>
                    <a:pt x="265" y="59"/>
                  </a:cubicBezTo>
                  <a:cubicBezTo>
                    <a:pt x="264" y="58"/>
                    <a:pt x="264" y="57"/>
                    <a:pt x="264" y="56"/>
                  </a:cubicBezTo>
                  <a:cubicBezTo>
                    <a:pt x="263" y="55"/>
                    <a:pt x="263" y="53"/>
                    <a:pt x="263" y="52"/>
                  </a:cubicBezTo>
                  <a:cubicBezTo>
                    <a:pt x="263" y="51"/>
                    <a:pt x="261" y="50"/>
                    <a:pt x="261" y="50"/>
                  </a:cubicBezTo>
                  <a:cubicBezTo>
                    <a:pt x="261" y="49"/>
                    <a:pt x="259" y="47"/>
                    <a:pt x="259" y="46"/>
                  </a:cubicBezTo>
                  <a:cubicBezTo>
                    <a:pt x="260" y="45"/>
                    <a:pt x="262" y="45"/>
                    <a:pt x="263" y="45"/>
                  </a:cubicBezTo>
                  <a:cubicBezTo>
                    <a:pt x="264" y="45"/>
                    <a:pt x="266" y="47"/>
                    <a:pt x="267" y="46"/>
                  </a:cubicBezTo>
                  <a:cubicBezTo>
                    <a:pt x="267" y="46"/>
                    <a:pt x="268" y="45"/>
                    <a:pt x="268" y="45"/>
                  </a:cubicBezTo>
                  <a:cubicBezTo>
                    <a:pt x="268" y="44"/>
                    <a:pt x="270" y="43"/>
                    <a:pt x="270" y="43"/>
                  </a:cubicBezTo>
                  <a:cubicBezTo>
                    <a:pt x="270" y="42"/>
                    <a:pt x="270" y="41"/>
                    <a:pt x="270" y="40"/>
                  </a:cubicBezTo>
                  <a:cubicBezTo>
                    <a:pt x="270" y="40"/>
                    <a:pt x="269" y="38"/>
                    <a:pt x="268" y="38"/>
                  </a:cubicBezTo>
                  <a:cubicBezTo>
                    <a:pt x="267" y="38"/>
                    <a:pt x="266" y="38"/>
                    <a:pt x="265" y="38"/>
                  </a:cubicBezTo>
                  <a:cubicBezTo>
                    <a:pt x="265" y="38"/>
                    <a:pt x="263" y="37"/>
                    <a:pt x="263" y="36"/>
                  </a:cubicBezTo>
                  <a:cubicBezTo>
                    <a:pt x="263" y="35"/>
                    <a:pt x="265" y="33"/>
                    <a:pt x="265" y="32"/>
                  </a:cubicBezTo>
                  <a:cubicBezTo>
                    <a:pt x="265" y="31"/>
                    <a:pt x="265" y="30"/>
                    <a:pt x="265" y="29"/>
                  </a:cubicBezTo>
                  <a:cubicBezTo>
                    <a:pt x="265" y="28"/>
                    <a:pt x="265" y="27"/>
                    <a:pt x="264" y="26"/>
                  </a:cubicBezTo>
                  <a:cubicBezTo>
                    <a:pt x="264" y="26"/>
                    <a:pt x="263" y="25"/>
                    <a:pt x="262" y="24"/>
                  </a:cubicBezTo>
                  <a:cubicBezTo>
                    <a:pt x="262" y="24"/>
                    <a:pt x="261" y="22"/>
                    <a:pt x="260" y="22"/>
                  </a:cubicBezTo>
                  <a:cubicBezTo>
                    <a:pt x="260" y="21"/>
                    <a:pt x="259" y="18"/>
                    <a:pt x="260" y="18"/>
                  </a:cubicBezTo>
                  <a:cubicBezTo>
                    <a:pt x="260" y="17"/>
                    <a:pt x="262" y="18"/>
                    <a:pt x="263" y="18"/>
                  </a:cubicBezTo>
                  <a:cubicBezTo>
                    <a:pt x="264" y="17"/>
                    <a:pt x="265" y="14"/>
                    <a:pt x="265" y="13"/>
                  </a:cubicBezTo>
                  <a:cubicBezTo>
                    <a:pt x="265" y="12"/>
                    <a:pt x="265" y="10"/>
                    <a:pt x="264" y="10"/>
                  </a:cubicBezTo>
                  <a:cubicBezTo>
                    <a:pt x="263" y="9"/>
                    <a:pt x="261" y="11"/>
                    <a:pt x="259" y="11"/>
                  </a:cubicBezTo>
                  <a:cubicBezTo>
                    <a:pt x="259" y="11"/>
                    <a:pt x="258" y="10"/>
                    <a:pt x="257" y="9"/>
                  </a:cubicBezTo>
                  <a:cubicBezTo>
                    <a:pt x="257" y="8"/>
                    <a:pt x="258" y="6"/>
                    <a:pt x="258" y="6"/>
                  </a:cubicBezTo>
                  <a:cubicBezTo>
                    <a:pt x="259" y="5"/>
                    <a:pt x="261" y="4"/>
                    <a:pt x="261" y="4"/>
                  </a:cubicBezTo>
                  <a:cubicBezTo>
                    <a:pt x="262" y="4"/>
                    <a:pt x="264" y="3"/>
                    <a:pt x="264" y="3"/>
                  </a:cubicBezTo>
                  <a:cubicBezTo>
                    <a:pt x="265" y="2"/>
                    <a:pt x="265" y="1"/>
                    <a:pt x="266" y="0"/>
                  </a:cubicBezTo>
                  <a:cubicBezTo>
                    <a:pt x="266" y="0"/>
                    <a:pt x="268" y="0"/>
                    <a:pt x="268" y="0"/>
                  </a:cubicBezTo>
                  <a:cubicBezTo>
                    <a:pt x="580" y="74"/>
                    <a:pt x="580" y="74"/>
                    <a:pt x="580" y="74"/>
                  </a:cubicBezTo>
                  <a:lnTo>
                    <a:pt x="918" y="139"/>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8" name="Freeform 23">
              <a:extLst>
                <a:ext uri="{FF2B5EF4-FFF2-40B4-BE49-F238E27FC236}">
                  <a16:creationId xmlns:a16="http://schemas.microsoft.com/office/drawing/2014/main" id="{6004878D-997B-49C7-B767-33812E9D268E}"/>
                </a:ext>
              </a:extLst>
            </p:cNvPr>
            <p:cNvSpPr>
              <a:spLocks/>
            </p:cNvSpPr>
            <p:nvPr/>
          </p:nvSpPr>
          <p:spPr bwMode="auto">
            <a:xfrm>
              <a:off x="582614" y="3379791"/>
              <a:ext cx="3175" cy="4763"/>
            </a:xfrm>
            <a:custGeom>
              <a:avLst/>
              <a:gdLst>
                <a:gd name="T0" fmla="*/ 2 w 4"/>
                <a:gd name="T1" fmla="*/ 0 h 7"/>
                <a:gd name="T2" fmla="*/ 0 w 4"/>
                <a:gd name="T3" fmla="*/ 0 h 7"/>
                <a:gd name="T4" fmla="*/ 0 w 4"/>
                <a:gd name="T5" fmla="*/ 3 h 7"/>
                <a:gd name="T6" fmla="*/ 1 w 4"/>
                <a:gd name="T7" fmla="*/ 4 h 7"/>
                <a:gd name="T8" fmla="*/ 2 w 4"/>
                <a:gd name="T9" fmla="*/ 7 h 7"/>
                <a:gd name="T10" fmla="*/ 3 w 4"/>
                <a:gd name="T11" fmla="*/ 5 h 7"/>
                <a:gd name="T12" fmla="*/ 4 w 4"/>
                <a:gd name="T13" fmla="*/ 2 h 7"/>
                <a:gd name="T14" fmla="*/ 2 w 4"/>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2" y="0"/>
                  </a:moveTo>
                  <a:cubicBezTo>
                    <a:pt x="2" y="0"/>
                    <a:pt x="0" y="0"/>
                    <a:pt x="0" y="0"/>
                  </a:cubicBezTo>
                  <a:cubicBezTo>
                    <a:pt x="0" y="1"/>
                    <a:pt x="0" y="2"/>
                    <a:pt x="0" y="3"/>
                  </a:cubicBezTo>
                  <a:cubicBezTo>
                    <a:pt x="0" y="3"/>
                    <a:pt x="1" y="4"/>
                    <a:pt x="1" y="4"/>
                  </a:cubicBezTo>
                  <a:cubicBezTo>
                    <a:pt x="2" y="5"/>
                    <a:pt x="1" y="7"/>
                    <a:pt x="2" y="7"/>
                  </a:cubicBezTo>
                  <a:cubicBezTo>
                    <a:pt x="2" y="7"/>
                    <a:pt x="3" y="6"/>
                    <a:pt x="3" y="5"/>
                  </a:cubicBezTo>
                  <a:cubicBezTo>
                    <a:pt x="4" y="4"/>
                    <a:pt x="4" y="3"/>
                    <a:pt x="4" y="2"/>
                  </a:cubicBezTo>
                  <a:cubicBezTo>
                    <a:pt x="4" y="1"/>
                    <a:pt x="3" y="1"/>
                    <a:pt x="2"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9" name="Freeform 24">
              <a:extLst>
                <a:ext uri="{FF2B5EF4-FFF2-40B4-BE49-F238E27FC236}">
                  <a16:creationId xmlns:a16="http://schemas.microsoft.com/office/drawing/2014/main" id="{D6A18E4B-F2E0-4C6C-BFBA-FCE35192DD9E}"/>
                </a:ext>
              </a:extLst>
            </p:cNvPr>
            <p:cNvSpPr>
              <a:spLocks/>
            </p:cNvSpPr>
            <p:nvPr/>
          </p:nvSpPr>
          <p:spPr bwMode="auto">
            <a:xfrm>
              <a:off x="522289" y="2132015"/>
              <a:ext cx="928686" cy="766763"/>
            </a:xfrm>
            <a:custGeom>
              <a:avLst/>
              <a:gdLst>
                <a:gd name="T0" fmla="*/ 1073 w 1102"/>
                <a:gd name="T1" fmla="*/ 260 h 910"/>
                <a:gd name="T2" fmla="*/ 1055 w 1102"/>
                <a:gd name="T3" fmla="*/ 229 h 910"/>
                <a:gd name="T4" fmla="*/ 792 w 1102"/>
                <a:gd name="T5" fmla="*/ 189 h 910"/>
                <a:gd name="T6" fmla="*/ 765 w 1102"/>
                <a:gd name="T7" fmla="*/ 185 h 910"/>
                <a:gd name="T8" fmla="*/ 743 w 1102"/>
                <a:gd name="T9" fmla="*/ 184 h 910"/>
                <a:gd name="T10" fmla="*/ 724 w 1102"/>
                <a:gd name="T11" fmla="*/ 188 h 910"/>
                <a:gd name="T12" fmla="*/ 691 w 1102"/>
                <a:gd name="T13" fmla="*/ 188 h 910"/>
                <a:gd name="T14" fmla="*/ 663 w 1102"/>
                <a:gd name="T15" fmla="*/ 192 h 910"/>
                <a:gd name="T16" fmla="*/ 639 w 1102"/>
                <a:gd name="T17" fmla="*/ 198 h 910"/>
                <a:gd name="T18" fmla="*/ 607 w 1102"/>
                <a:gd name="T19" fmla="*/ 183 h 910"/>
                <a:gd name="T20" fmla="*/ 581 w 1102"/>
                <a:gd name="T21" fmla="*/ 189 h 910"/>
                <a:gd name="T22" fmla="*/ 560 w 1102"/>
                <a:gd name="T23" fmla="*/ 189 h 910"/>
                <a:gd name="T24" fmla="*/ 539 w 1102"/>
                <a:gd name="T25" fmla="*/ 194 h 910"/>
                <a:gd name="T26" fmla="*/ 520 w 1102"/>
                <a:gd name="T27" fmla="*/ 173 h 910"/>
                <a:gd name="T28" fmla="*/ 497 w 1102"/>
                <a:gd name="T29" fmla="*/ 163 h 910"/>
                <a:gd name="T30" fmla="*/ 479 w 1102"/>
                <a:gd name="T31" fmla="*/ 162 h 910"/>
                <a:gd name="T32" fmla="*/ 456 w 1102"/>
                <a:gd name="T33" fmla="*/ 160 h 910"/>
                <a:gd name="T34" fmla="*/ 439 w 1102"/>
                <a:gd name="T35" fmla="*/ 167 h 910"/>
                <a:gd name="T36" fmla="*/ 418 w 1102"/>
                <a:gd name="T37" fmla="*/ 168 h 910"/>
                <a:gd name="T38" fmla="*/ 393 w 1102"/>
                <a:gd name="T39" fmla="*/ 170 h 910"/>
                <a:gd name="T40" fmla="*/ 375 w 1102"/>
                <a:gd name="T41" fmla="*/ 159 h 910"/>
                <a:gd name="T42" fmla="*/ 343 w 1102"/>
                <a:gd name="T43" fmla="*/ 134 h 910"/>
                <a:gd name="T44" fmla="*/ 345 w 1102"/>
                <a:gd name="T45" fmla="*/ 106 h 910"/>
                <a:gd name="T46" fmla="*/ 350 w 1102"/>
                <a:gd name="T47" fmla="*/ 86 h 910"/>
                <a:gd name="T48" fmla="*/ 342 w 1102"/>
                <a:gd name="T49" fmla="*/ 58 h 910"/>
                <a:gd name="T50" fmla="*/ 320 w 1102"/>
                <a:gd name="T51" fmla="*/ 38 h 910"/>
                <a:gd name="T52" fmla="*/ 300 w 1102"/>
                <a:gd name="T53" fmla="*/ 39 h 910"/>
                <a:gd name="T54" fmla="*/ 287 w 1102"/>
                <a:gd name="T55" fmla="*/ 20 h 910"/>
                <a:gd name="T56" fmla="*/ 279 w 1102"/>
                <a:gd name="T57" fmla="*/ 14 h 910"/>
                <a:gd name="T58" fmla="*/ 264 w 1102"/>
                <a:gd name="T59" fmla="*/ 13 h 910"/>
                <a:gd name="T60" fmla="*/ 241 w 1102"/>
                <a:gd name="T61" fmla="*/ 16 h 910"/>
                <a:gd name="T62" fmla="*/ 226 w 1102"/>
                <a:gd name="T63" fmla="*/ 2 h 910"/>
                <a:gd name="T64" fmla="*/ 215 w 1102"/>
                <a:gd name="T65" fmla="*/ 48 h 910"/>
                <a:gd name="T66" fmla="*/ 211 w 1102"/>
                <a:gd name="T67" fmla="*/ 93 h 910"/>
                <a:gd name="T68" fmla="*/ 193 w 1102"/>
                <a:gd name="T69" fmla="*/ 144 h 910"/>
                <a:gd name="T70" fmla="*/ 183 w 1102"/>
                <a:gd name="T71" fmla="*/ 182 h 910"/>
                <a:gd name="T72" fmla="*/ 167 w 1102"/>
                <a:gd name="T73" fmla="*/ 218 h 910"/>
                <a:gd name="T74" fmla="*/ 150 w 1102"/>
                <a:gd name="T75" fmla="*/ 262 h 910"/>
                <a:gd name="T76" fmla="*/ 139 w 1102"/>
                <a:gd name="T77" fmla="*/ 301 h 910"/>
                <a:gd name="T78" fmla="*/ 116 w 1102"/>
                <a:gd name="T79" fmla="*/ 364 h 910"/>
                <a:gd name="T80" fmla="*/ 57 w 1102"/>
                <a:gd name="T81" fmla="*/ 477 h 910"/>
                <a:gd name="T82" fmla="*/ 39 w 1102"/>
                <a:gd name="T83" fmla="*/ 510 h 910"/>
                <a:gd name="T84" fmla="*/ 13 w 1102"/>
                <a:gd name="T85" fmla="*/ 551 h 910"/>
                <a:gd name="T86" fmla="*/ 15 w 1102"/>
                <a:gd name="T87" fmla="*/ 580 h 910"/>
                <a:gd name="T88" fmla="*/ 9 w 1102"/>
                <a:gd name="T89" fmla="*/ 625 h 910"/>
                <a:gd name="T90" fmla="*/ 3 w 1102"/>
                <a:gd name="T91" fmla="*/ 666 h 910"/>
                <a:gd name="T92" fmla="*/ 4 w 1102"/>
                <a:gd name="T93" fmla="*/ 696 h 910"/>
                <a:gd name="T94" fmla="*/ 552 w 1102"/>
                <a:gd name="T95" fmla="*/ 839 h 910"/>
                <a:gd name="T96" fmla="*/ 985 w 1102"/>
                <a:gd name="T97" fmla="*/ 587 h 910"/>
                <a:gd name="T98" fmla="*/ 991 w 1102"/>
                <a:gd name="T99" fmla="*/ 558 h 910"/>
                <a:gd name="T100" fmla="*/ 998 w 1102"/>
                <a:gd name="T101" fmla="*/ 533 h 910"/>
                <a:gd name="T102" fmla="*/ 982 w 1102"/>
                <a:gd name="T103" fmla="*/ 515 h 910"/>
                <a:gd name="T104" fmla="*/ 968 w 1102"/>
                <a:gd name="T105" fmla="*/ 494 h 910"/>
                <a:gd name="T106" fmla="*/ 988 w 1102"/>
                <a:gd name="T107" fmla="*/ 464 h 910"/>
                <a:gd name="T108" fmla="*/ 1014 w 1102"/>
                <a:gd name="T109" fmla="*/ 434 h 910"/>
                <a:gd name="T110" fmla="*/ 1036 w 1102"/>
                <a:gd name="T111" fmla="*/ 392 h 910"/>
                <a:gd name="T112" fmla="*/ 1063 w 1102"/>
                <a:gd name="T113" fmla="*/ 354 h 910"/>
                <a:gd name="T114" fmla="*/ 1096 w 1102"/>
                <a:gd name="T115" fmla="*/ 307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2" h="910">
                  <a:moveTo>
                    <a:pt x="1095" y="286"/>
                  </a:moveTo>
                  <a:cubicBezTo>
                    <a:pt x="1095" y="285"/>
                    <a:pt x="1095" y="283"/>
                    <a:pt x="1095" y="282"/>
                  </a:cubicBezTo>
                  <a:cubicBezTo>
                    <a:pt x="1095" y="281"/>
                    <a:pt x="1096" y="278"/>
                    <a:pt x="1095" y="276"/>
                  </a:cubicBezTo>
                  <a:cubicBezTo>
                    <a:pt x="1095" y="274"/>
                    <a:pt x="1093" y="269"/>
                    <a:pt x="1091" y="267"/>
                  </a:cubicBezTo>
                  <a:cubicBezTo>
                    <a:pt x="1090" y="267"/>
                    <a:pt x="1087" y="268"/>
                    <a:pt x="1085" y="268"/>
                  </a:cubicBezTo>
                  <a:cubicBezTo>
                    <a:pt x="1084" y="267"/>
                    <a:pt x="1082" y="266"/>
                    <a:pt x="1081" y="265"/>
                  </a:cubicBezTo>
                  <a:cubicBezTo>
                    <a:pt x="1080" y="264"/>
                    <a:pt x="1080" y="259"/>
                    <a:pt x="1078" y="259"/>
                  </a:cubicBezTo>
                  <a:cubicBezTo>
                    <a:pt x="1077" y="258"/>
                    <a:pt x="1074" y="260"/>
                    <a:pt x="1073" y="260"/>
                  </a:cubicBezTo>
                  <a:cubicBezTo>
                    <a:pt x="1072" y="259"/>
                    <a:pt x="1070" y="258"/>
                    <a:pt x="1069" y="257"/>
                  </a:cubicBezTo>
                  <a:cubicBezTo>
                    <a:pt x="1068" y="256"/>
                    <a:pt x="1069" y="253"/>
                    <a:pt x="1068" y="252"/>
                  </a:cubicBezTo>
                  <a:cubicBezTo>
                    <a:pt x="1068" y="250"/>
                    <a:pt x="1067" y="248"/>
                    <a:pt x="1066" y="247"/>
                  </a:cubicBezTo>
                  <a:cubicBezTo>
                    <a:pt x="1065" y="245"/>
                    <a:pt x="1062" y="242"/>
                    <a:pt x="1062" y="241"/>
                  </a:cubicBezTo>
                  <a:cubicBezTo>
                    <a:pt x="1061" y="239"/>
                    <a:pt x="1061" y="234"/>
                    <a:pt x="1061" y="231"/>
                  </a:cubicBezTo>
                  <a:cubicBezTo>
                    <a:pt x="1060" y="230"/>
                    <a:pt x="1060" y="227"/>
                    <a:pt x="1059" y="226"/>
                  </a:cubicBezTo>
                  <a:cubicBezTo>
                    <a:pt x="1055" y="228"/>
                    <a:pt x="1055" y="228"/>
                    <a:pt x="1055" y="228"/>
                  </a:cubicBezTo>
                  <a:cubicBezTo>
                    <a:pt x="1055" y="229"/>
                    <a:pt x="1055" y="229"/>
                    <a:pt x="1055" y="229"/>
                  </a:cubicBezTo>
                  <a:cubicBezTo>
                    <a:pt x="1054" y="229"/>
                    <a:pt x="1054" y="229"/>
                    <a:pt x="1054" y="229"/>
                  </a:cubicBezTo>
                  <a:cubicBezTo>
                    <a:pt x="1055" y="229"/>
                    <a:pt x="1055" y="229"/>
                    <a:pt x="1055" y="229"/>
                  </a:cubicBezTo>
                  <a:cubicBezTo>
                    <a:pt x="1055" y="229"/>
                    <a:pt x="1054" y="229"/>
                    <a:pt x="1054" y="229"/>
                  </a:cubicBezTo>
                  <a:cubicBezTo>
                    <a:pt x="813" y="182"/>
                    <a:pt x="813" y="182"/>
                    <a:pt x="813" y="182"/>
                  </a:cubicBezTo>
                  <a:cubicBezTo>
                    <a:pt x="811" y="183"/>
                    <a:pt x="809" y="184"/>
                    <a:pt x="808" y="185"/>
                  </a:cubicBezTo>
                  <a:cubicBezTo>
                    <a:pt x="807" y="185"/>
                    <a:pt x="803" y="187"/>
                    <a:pt x="800" y="188"/>
                  </a:cubicBezTo>
                  <a:cubicBezTo>
                    <a:pt x="798" y="189"/>
                    <a:pt x="794" y="189"/>
                    <a:pt x="793" y="189"/>
                  </a:cubicBezTo>
                  <a:cubicBezTo>
                    <a:pt x="793" y="189"/>
                    <a:pt x="792" y="189"/>
                    <a:pt x="792" y="189"/>
                  </a:cubicBezTo>
                  <a:cubicBezTo>
                    <a:pt x="790" y="189"/>
                    <a:pt x="789" y="189"/>
                    <a:pt x="787" y="189"/>
                  </a:cubicBezTo>
                  <a:cubicBezTo>
                    <a:pt x="785" y="189"/>
                    <a:pt x="783" y="189"/>
                    <a:pt x="782" y="189"/>
                  </a:cubicBezTo>
                  <a:cubicBezTo>
                    <a:pt x="780" y="188"/>
                    <a:pt x="779" y="187"/>
                    <a:pt x="778" y="186"/>
                  </a:cubicBezTo>
                  <a:cubicBezTo>
                    <a:pt x="777" y="185"/>
                    <a:pt x="777" y="185"/>
                    <a:pt x="776" y="185"/>
                  </a:cubicBezTo>
                  <a:cubicBezTo>
                    <a:pt x="776" y="185"/>
                    <a:pt x="774" y="184"/>
                    <a:pt x="773" y="184"/>
                  </a:cubicBezTo>
                  <a:cubicBezTo>
                    <a:pt x="772" y="184"/>
                    <a:pt x="770" y="184"/>
                    <a:pt x="769" y="185"/>
                  </a:cubicBezTo>
                  <a:cubicBezTo>
                    <a:pt x="768" y="185"/>
                    <a:pt x="767" y="185"/>
                    <a:pt x="766" y="185"/>
                  </a:cubicBezTo>
                  <a:cubicBezTo>
                    <a:pt x="766" y="185"/>
                    <a:pt x="766" y="185"/>
                    <a:pt x="765" y="185"/>
                  </a:cubicBezTo>
                  <a:cubicBezTo>
                    <a:pt x="764" y="186"/>
                    <a:pt x="762" y="186"/>
                    <a:pt x="760" y="186"/>
                  </a:cubicBezTo>
                  <a:cubicBezTo>
                    <a:pt x="759" y="186"/>
                    <a:pt x="759" y="186"/>
                    <a:pt x="759" y="186"/>
                  </a:cubicBezTo>
                  <a:cubicBezTo>
                    <a:pt x="758" y="186"/>
                    <a:pt x="756" y="185"/>
                    <a:pt x="755" y="185"/>
                  </a:cubicBezTo>
                  <a:cubicBezTo>
                    <a:pt x="755" y="185"/>
                    <a:pt x="755" y="185"/>
                    <a:pt x="755" y="185"/>
                  </a:cubicBezTo>
                  <a:cubicBezTo>
                    <a:pt x="754" y="185"/>
                    <a:pt x="754" y="185"/>
                    <a:pt x="754" y="185"/>
                  </a:cubicBezTo>
                  <a:cubicBezTo>
                    <a:pt x="752" y="185"/>
                    <a:pt x="751" y="186"/>
                    <a:pt x="750" y="186"/>
                  </a:cubicBezTo>
                  <a:cubicBezTo>
                    <a:pt x="749" y="186"/>
                    <a:pt x="749" y="186"/>
                    <a:pt x="749" y="186"/>
                  </a:cubicBezTo>
                  <a:cubicBezTo>
                    <a:pt x="747" y="186"/>
                    <a:pt x="745" y="185"/>
                    <a:pt x="743" y="184"/>
                  </a:cubicBezTo>
                  <a:cubicBezTo>
                    <a:pt x="741" y="183"/>
                    <a:pt x="740" y="182"/>
                    <a:pt x="739" y="181"/>
                  </a:cubicBezTo>
                  <a:cubicBezTo>
                    <a:pt x="739" y="180"/>
                    <a:pt x="739" y="180"/>
                    <a:pt x="738" y="180"/>
                  </a:cubicBezTo>
                  <a:cubicBezTo>
                    <a:pt x="738" y="179"/>
                    <a:pt x="737" y="179"/>
                    <a:pt x="736" y="179"/>
                  </a:cubicBezTo>
                  <a:cubicBezTo>
                    <a:pt x="736" y="179"/>
                    <a:pt x="736" y="179"/>
                    <a:pt x="736" y="179"/>
                  </a:cubicBezTo>
                  <a:cubicBezTo>
                    <a:pt x="736" y="180"/>
                    <a:pt x="735" y="180"/>
                    <a:pt x="734" y="181"/>
                  </a:cubicBezTo>
                  <a:cubicBezTo>
                    <a:pt x="734" y="181"/>
                    <a:pt x="734" y="182"/>
                    <a:pt x="733" y="182"/>
                  </a:cubicBezTo>
                  <a:cubicBezTo>
                    <a:pt x="732" y="183"/>
                    <a:pt x="731" y="185"/>
                    <a:pt x="730" y="186"/>
                  </a:cubicBezTo>
                  <a:cubicBezTo>
                    <a:pt x="728" y="187"/>
                    <a:pt x="726" y="187"/>
                    <a:pt x="724" y="188"/>
                  </a:cubicBezTo>
                  <a:cubicBezTo>
                    <a:pt x="724" y="188"/>
                    <a:pt x="724" y="188"/>
                    <a:pt x="724" y="188"/>
                  </a:cubicBezTo>
                  <a:cubicBezTo>
                    <a:pt x="724" y="188"/>
                    <a:pt x="723" y="188"/>
                    <a:pt x="723" y="188"/>
                  </a:cubicBezTo>
                  <a:cubicBezTo>
                    <a:pt x="720" y="189"/>
                    <a:pt x="717" y="190"/>
                    <a:pt x="714" y="190"/>
                  </a:cubicBezTo>
                  <a:cubicBezTo>
                    <a:pt x="714" y="190"/>
                    <a:pt x="714" y="190"/>
                    <a:pt x="713" y="190"/>
                  </a:cubicBezTo>
                  <a:cubicBezTo>
                    <a:pt x="711" y="190"/>
                    <a:pt x="709" y="189"/>
                    <a:pt x="707" y="188"/>
                  </a:cubicBezTo>
                  <a:cubicBezTo>
                    <a:pt x="706" y="188"/>
                    <a:pt x="705" y="187"/>
                    <a:pt x="704" y="187"/>
                  </a:cubicBezTo>
                  <a:cubicBezTo>
                    <a:pt x="704" y="187"/>
                    <a:pt x="703" y="187"/>
                    <a:pt x="702" y="187"/>
                  </a:cubicBezTo>
                  <a:cubicBezTo>
                    <a:pt x="699" y="187"/>
                    <a:pt x="694" y="187"/>
                    <a:pt x="691" y="188"/>
                  </a:cubicBezTo>
                  <a:cubicBezTo>
                    <a:pt x="690" y="188"/>
                    <a:pt x="688" y="189"/>
                    <a:pt x="686" y="189"/>
                  </a:cubicBezTo>
                  <a:cubicBezTo>
                    <a:pt x="684" y="190"/>
                    <a:pt x="682" y="190"/>
                    <a:pt x="681" y="190"/>
                  </a:cubicBezTo>
                  <a:cubicBezTo>
                    <a:pt x="679" y="191"/>
                    <a:pt x="675" y="191"/>
                    <a:pt x="673" y="192"/>
                  </a:cubicBezTo>
                  <a:cubicBezTo>
                    <a:pt x="672" y="192"/>
                    <a:pt x="672" y="192"/>
                    <a:pt x="672" y="192"/>
                  </a:cubicBezTo>
                  <a:cubicBezTo>
                    <a:pt x="671" y="192"/>
                    <a:pt x="670" y="191"/>
                    <a:pt x="669" y="191"/>
                  </a:cubicBezTo>
                  <a:cubicBezTo>
                    <a:pt x="668" y="191"/>
                    <a:pt x="667" y="191"/>
                    <a:pt x="666" y="191"/>
                  </a:cubicBezTo>
                  <a:cubicBezTo>
                    <a:pt x="666" y="191"/>
                    <a:pt x="665" y="191"/>
                    <a:pt x="665" y="191"/>
                  </a:cubicBezTo>
                  <a:cubicBezTo>
                    <a:pt x="665" y="191"/>
                    <a:pt x="664" y="192"/>
                    <a:pt x="663" y="192"/>
                  </a:cubicBezTo>
                  <a:cubicBezTo>
                    <a:pt x="663" y="192"/>
                    <a:pt x="663" y="192"/>
                    <a:pt x="663" y="192"/>
                  </a:cubicBezTo>
                  <a:cubicBezTo>
                    <a:pt x="663" y="193"/>
                    <a:pt x="662" y="194"/>
                    <a:pt x="660" y="195"/>
                  </a:cubicBezTo>
                  <a:cubicBezTo>
                    <a:pt x="659" y="196"/>
                    <a:pt x="655" y="198"/>
                    <a:pt x="652" y="198"/>
                  </a:cubicBezTo>
                  <a:cubicBezTo>
                    <a:pt x="652" y="198"/>
                    <a:pt x="652" y="198"/>
                    <a:pt x="652" y="198"/>
                  </a:cubicBezTo>
                  <a:cubicBezTo>
                    <a:pt x="650" y="198"/>
                    <a:pt x="649" y="197"/>
                    <a:pt x="647" y="196"/>
                  </a:cubicBezTo>
                  <a:cubicBezTo>
                    <a:pt x="647" y="196"/>
                    <a:pt x="647" y="196"/>
                    <a:pt x="647" y="196"/>
                  </a:cubicBezTo>
                  <a:cubicBezTo>
                    <a:pt x="646" y="196"/>
                    <a:pt x="645" y="196"/>
                    <a:pt x="644" y="197"/>
                  </a:cubicBezTo>
                  <a:cubicBezTo>
                    <a:pt x="642" y="197"/>
                    <a:pt x="641" y="198"/>
                    <a:pt x="639" y="198"/>
                  </a:cubicBezTo>
                  <a:cubicBezTo>
                    <a:pt x="637" y="198"/>
                    <a:pt x="635" y="198"/>
                    <a:pt x="633" y="198"/>
                  </a:cubicBezTo>
                  <a:cubicBezTo>
                    <a:pt x="628" y="198"/>
                    <a:pt x="624" y="198"/>
                    <a:pt x="622" y="197"/>
                  </a:cubicBezTo>
                  <a:cubicBezTo>
                    <a:pt x="619" y="196"/>
                    <a:pt x="615" y="193"/>
                    <a:pt x="613" y="191"/>
                  </a:cubicBezTo>
                  <a:cubicBezTo>
                    <a:pt x="612" y="189"/>
                    <a:pt x="612" y="188"/>
                    <a:pt x="611" y="186"/>
                  </a:cubicBezTo>
                  <a:cubicBezTo>
                    <a:pt x="611" y="186"/>
                    <a:pt x="610" y="185"/>
                    <a:pt x="610" y="184"/>
                  </a:cubicBezTo>
                  <a:cubicBezTo>
                    <a:pt x="610" y="184"/>
                    <a:pt x="608" y="183"/>
                    <a:pt x="607" y="183"/>
                  </a:cubicBezTo>
                  <a:cubicBezTo>
                    <a:pt x="607" y="183"/>
                    <a:pt x="607" y="183"/>
                    <a:pt x="607" y="183"/>
                  </a:cubicBezTo>
                  <a:cubicBezTo>
                    <a:pt x="607" y="183"/>
                    <a:pt x="607" y="183"/>
                    <a:pt x="607" y="183"/>
                  </a:cubicBezTo>
                  <a:cubicBezTo>
                    <a:pt x="605" y="183"/>
                    <a:pt x="604" y="183"/>
                    <a:pt x="603" y="183"/>
                  </a:cubicBezTo>
                  <a:cubicBezTo>
                    <a:pt x="603" y="183"/>
                    <a:pt x="602" y="184"/>
                    <a:pt x="602" y="184"/>
                  </a:cubicBezTo>
                  <a:cubicBezTo>
                    <a:pt x="601" y="185"/>
                    <a:pt x="600" y="187"/>
                    <a:pt x="598" y="187"/>
                  </a:cubicBezTo>
                  <a:cubicBezTo>
                    <a:pt x="595" y="189"/>
                    <a:pt x="589" y="189"/>
                    <a:pt x="589" y="189"/>
                  </a:cubicBezTo>
                  <a:cubicBezTo>
                    <a:pt x="588" y="189"/>
                    <a:pt x="588" y="189"/>
                    <a:pt x="588" y="189"/>
                  </a:cubicBezTo>
                  <a:cubicBezTo>
                    <a:pt x="587" y="189"/>
                    <a:pt x="585" y="189"/>
                    <a:pt x="584" y="189"/>
                  </a:cubicBezTo>
                  <a:cubicBezTo>
                    <a:pt x="583" y="189"/>
                    <a:pt x="582" y="189"/>
                    <a:pt x="581" y="189"/>
                  </a:cubicBezTo>
                  <a:cubicBezTo>
                    <a:pt x="581" y="189"/>
                    <a:pt x="581" y="189"/>
                    <a:pt x="581" y="189"/>
                  </a:cubicBezTo>
                  <a:cubicBezTo>
                    <a:pt x="579" y="189"/>
                    <a:pt x="577" y="189"/>
                    <a:pt x="576" y="190"/>
                  </a:cubicBezTo>
                  <a:cubicBezTo>
                    <a:pt x="576" y="190"/>
                    <a:pt x="576" y="190"/>
                    <a:pt x="576" y="190"/>
                  </a:cubicBezTo>
                  <a:cubicBezTo>
                    <a:pt x="575" y="191"/>
                    <a:pt x="573" y="193"/>
                    <a:pt x="571" y="193"/>
                  </a:cubicBezTo>
                  <a:cubicBezTo>
                    <a:pt x="571" y="194"/>
                    <a:pt x="570" y="194"/>
                    <a:pt x="569" y="194"/>
                  </a:cubicBezTo>
                  <a:cubicBezTo>
                    <a:pt x="568" y="194"/>
                    <a:pt x="565" y="193"/>
                    <a:pt x="563" y="192"/>
                  </a:cubicBezTo>
                  <a:cubicBezTo>
                    <a:pt x="562" y="191"/>
                    <a:pt x="561" y="190"/>
                    <a:pt x="561" y="189"/>
                  </a:cubicBezTo>
                  <a:cubicBezTo>
                    <a:pt x="561" y="189"/>
                    <a:pt x="561" y="189"/>
                    <a:pt x="561" y="189"/>
                  </a:cubicBezTo>
                  <a:cubicBezTo>
                    <a:pt x="560" y="189"/>
                    <a:pt x="560" y="189"/>
                    <a:pt x="560" y="189"/>
                  </a:cubicBezTo>
                  <a:cubicBezTo>
                    <a:pt x="559" y="189"/>
                    <a:pt x="559" y="189"/>
                    <a:pt x="559" y="189"/>
                  </a:cubicBezTo>
                  <a:cubicBezTo>
                    <a:pt x="558" y="189"/>
                    <a:pt x="556" y="189"/>
                    <a:pt x="555" y="189"/>
                  </a:cubicBezTo>
                  <a:cubicBezTo>
                    <a:pt x="554" y="188"/>
                    <a:pt x="552" y="188"/>
                    <a:pt x="550" y="187"/>
                  </a:cubicBezTo>
                  <a:cubicBezTo>
                    <a:pt x="550" y="187"/>
                    <a:pt x="550" y="186"/>
                    <a:pt x="550" y="186"/>
                  </a:cubicBezTo>
                  <a:cubicBezTo>
                    <a:pt x="550" y="186"/>
                    <a:pt x="549" y="186"/>
                    <a:pt x="549" y="187"/>
                  </a:cubicBezTo>
                  <a:cubicBezTo>
                    <a:pt x="549" y="187"/>
                    <a:pt x="549" y="187"/>
                    <a:pt x="549" y="187"/>
                  </a:cubicBezTo>
                  <a:cubicBezTo>
                    <a:pt x="548" y="189"/>
                    <a:pt x="548" y="191"/>
                    <a:pt x="546" y="192"/>
                  </a:cubicBezTo>
                  <a:cubicBezTo>
                    <a:pt x="543" y="194"/>
                    <a:pt x="540" y="194"/>
                    <a:pt x="539" y="194"/>
                  </a:cubicBezTo>
                  <a:cubicBezTo>
                    <a:pt x="538" y="194"/>
                    <a:pt x="537" y="194"/>
                    <a:pt x="536" y="194"/>
                  </a:cubicBezTo>
                  <a:cubicBezTo>
                    <a:pt x="534" y="193"/>
                    <a:pt x="530" y="191"/>
                    <a:pt x="528" y="188"/>
                  </a:cubicBezTo>
                  <a:cubicBezTo>
                    <a:pt x="527" y="185"/>
                    <a:pt x="528" y="183"/>
                    <a:pt x="529" y="181"/>
                  </a:cubicBezTo>
                  <a:cubicBezTo>
                    <a:pt x="529" y="181"/>
                    <a:pt x="529" y="180"/>
                    <a:pt x="529" y="180"/>
                  </a:cubicBezTo>
                  <a:cubicBezTo>
                    <a:pt x="529" y="180"/>
                    <a:pt x="529" y="179"/>
                    <a:pt x="528" y="179"/>
                  </a:cubicBezTo>
                  <a:cubicBezTo>
                    <a:pt x="528" y="178"/>
                    <a:pt x="527" y="178"/>
                    <a:pt x="526" y="178"/>
                  </a:cubicBezTo>
                  <a:cubicBezTo>
                    <a:pt x="525" y="177"/>
                    <a:pt x="524" y="176"/>
                    <a:pt x="523" y="176"/>
                  </a:cubicBezTo>
                  <a:cubicBezTo>
                    <a:pt x="522" y="175"/>
                    <a:pt x="521" y="174"/>
                    <a:pt x="520" y="173"/>
                  </a:cubicBezTo>
                  <a:cubicBezTo>
                    <a:pt x="520" y="172"/>
                    <a:pt x="519" y="171"/>
                    <a:pt x="518" y="171"/>
                  </a:cubicBezTo>
                  <a:cubicBezTo>
                    <a:pt x="518" y="171"/>
                    <a:pt x="517" y="171"/>
                    <a:pt x="516" y="170"/>
                  </a:cubicBezTo>
                  <a:cubicBezTo>
                    <a:pt x="516" y="170"/>
                    <a:pt x="515" y="171"/>
                    <a:pt x="514" y="171"/>
                  </a:cubicBezTo>
                  <a:cubicBezTo>
                    <a:pt x="513" y="171"/>
                    <a:pt x="512" y="171"/>
                    <a:pt x="511" y="171"/>
                  </a:cubicBezTo>
                  <a:cubicBezTo>
                    <a:pt x="511" y="171"/>
                    <a:pt x="510" y="171"/>
                    <a:pt x="510" y="171"/>
                  </a:cubicBezTo>
                  <a:cubicBezTo>
                    <a:pt x="508" y="171"/>
                    <a:pt x="504" y="169"/>
                    <a:pt x="502" y="168"/>
                  </a:cubicBezTo>
                  <a:cubicBezTo>
                    <a:pt x="501" y="167"/>
                    <a:pt x="500" y="166"/>
                    <a:pt x="499" y="165"/>
                  </a:cubicBezTo>
                  <a:cubicBezTo>
                    <a:pt x="498" y="164"/>
                    <a:pt x="497" y="163"/>
                    <a:pt x="497" y="163"/>
                  </a:cubicBezTo>
                  <a:cubicBezTo>
                    <a:pt x="496" y="162"/>
                    <a:pt x="496" y="162"/>
                    <a:pt x="495" y="162"/>
                  </a:cubicBezTo>
                  <a:cubicBezTo>
                    <a:pt x="495" y="162"/>
                    <a:pt x="495" y="162"/>
                    <a:pt x="495" y="162"/>
                  </a:cubicBezTo>
                  <a:cubicBezTo>
                    <a:pt x="493" y="163"/>
                    <a:pt x="492" y="163"/>
                    <a:pt x="490" y="163"/>
                  </a:cubicBezTo>
                  <a:cubicBezTo>
                    <a:pt x="490" y="163"/>
                    <a:pt x="490" y="163"/>
                    <a:pt x="489" y="163"/>
                  </a:cubicBezTo>
                  <a:cubicBezTo>
                    <a:pt x="488" y="163"/>
                    <a:pt x="486" y="163"/>
                    <a:pt x="485" y="163"/>
                  </a:cubicBezTo>
                  <a:cubicBezTo>
                    <a:pt x="484" y="163"/>
                    <a:pt x="484" y="163"/>
                    <a:pt x="483" y="163"/>
                  </a:cubicBezTo>
                  <a:cubicBezTo>
                    <a:pt x="483" y="163"/>
                    <a:pt x="482" y="162"/>
                    <a:pt x="481" y="162"/>
                  </a:cubicBezTo>
                  <a:cubicBezTo>
                    <a:pt x="481" y="162"/>
                    <a:pt x="479" y="162"/>
                    <a:pt x="479" y="162"/>
                  </a:cubicBezTo>
                  <a:cubicBezTo>
                    <a:pt x="478" y="162"/>
                    <a:pt x="478" y="162"/>
                    <a:pt x="478" y="162"/>
                  </a:cubicBezTo>
                  <a:cubicBezTo>
                    <a:pt x="476" y="162"/>
                    <a:pt x="475" y="163"/>
                    <a:pt x="473" y="163"/>
                  </a:cubicBezTo>
                  <a:cubicBezTo>
                    <a:pt x="473" y="163"/>
                    <a:pt x="473" y="163"/>
                    <a:pt x="473" y="163"/>
                  </a:cubicBezTo>
                  <a:cubicBezTo>
                    <a:pt x="470" y="163"/>
                    <a:pt x="465" y="160"/>
                    <a:pt x="465" y="160"/>
                  </a:cubicBezTo>
                  <a:cubicBezTo>
                    <a:pt x="464" y="160"/>
                    <a:pt x="463" y="159"/>
                    <a:pt x="462" y="158"/>
                  </a:cubicBezTo>
                  <a:cubicBezTo>
                    <a:pt x="462" y="158"/>
                    <a:pt x="461" y="157"/>
                    <a:pt x="461" y="157"/>
                  </a:cubicBezTo>
                  <a:cubicBezTo>
                    <a:pt x="460" y="157"/>
                    <a:pt x="459" y="157"/>
                    <a:pt x="459" y="158"/>
                  </a:cubicBezTo>
                  <a:cubicBezTo>
                    <a:pt x="458" y="158"/>
                    <a:pt x="457" y="159"/>
                    <a:pt x="456" y="160"/>
                  </a:cubicBezTo>
                  <a:cubicBezTo>
                    <a:pt x="456" y="160"/>
                    <a:pt x="455" y="160"/>
                    <a:pt x="455" y="161"/>
                  </a:cubicBezTo>
                  <a:cubicBezTo>
                    <a:pt x="454" y="162"/>
                    <a:pt x="453" y="164"/>
                    <a:pt x="451" y="165"/>
                  </a:cubicBezTo>
                  <a:cubicBezTo>
                    <a:pt x="450" y="165"/>
                    <a:pt x="449" y="166"/>
                    <a:pt x="447" y="166"/>
                  </a:cubicBezTo>
                  <a:cubicBezTo>
                    <a:pt x="447" y="166"/>
                    <a:pt x="446" y="165"/>
                    <a:pt x="445" y="165"/>
                  </a:cubicBezTo>
                  <a:cubicBezTo>
                    <a:pt x="445" y="165"/>
                    <a:pt x="444" y="165"/>
                    <a:pt x="444" y="165"/>
                  </a:cubicBezTo>
                  <a:cubicBezTo>
                    <a:pt x="444" y="165"/>
                    <a:pt x="444" y="165"/>
                    <a:pt x="444" y="165"/>
                  </a:cubicBezTo>
                  <a:cubicBezTo>
                    <a:pt x="443" y="166"/>
                    <a:pt x="442" y="167"/>
                    <a:pt x="440" y="167"/>
                  </a:cubicBezTo>
                  <a:cubicBezTo>
                    <a:pt x="440" y="167"/>
                    <a:pt x="439" y="167"/>
                    <a:pt x="439" y="167"/>
                  </a:cubicBezTo>
                  <a:cubicBezTo>
                    <a:pt x="438" y="167"/>
                    <a:pt x="437" y="167"/>
                    <a:pt x="436" y="167"/>
                  </a:cubicBezTo>
                  <a:cubicBezTo>
                    <a:pt x="435" y="167"/>
                    <a:pt x="435" y="167"/>
                    <a:pt x="435" y="167"/>
                  </a:cubicBezTo>
                  <a:cubicBezTo>
                    <a:pt x="435" y="167"/>
                    <a:pt x="434" y="167"/>
                    <a:pt x="434" y="167"/>
                  </a:cubicBezTo>
                  <a:cubicBezTo>
                    <a:pt x="433" y="168"/>
                    <a:pt x="432" y="168"/>
                    <a:pt x="431" y="168"/>
                  </a:cubicBezTo>
                  <a:cubicBezTo>
                    <a:pt x="431" y="168"/>
                    <a:pt x="427" y="170"/>
                    <a:pt x="424" y="170"/>
                  </a:cubicBezTo>
                  <a:cubicBezTo>
                    <a:pt x="424" y="170"/>
                    <a:pt x="424" y="170"/>
                    <a:pt x="423" y="170"/>
                  </a:cubicBezTo>
                  <a:cubicBezTo>
                    <a:pt x="422" y="170"/>
                    <a:pt x="421" y="169"/>
                    <a:pt x="420" y="169"/>
                  </a:cubicBezTo>
                  <a:cubicBezTo>
                    <a:pt x="419" y="169"/>
                    <a:pt x="419" y="168"/>
                    <a:pt x="418" y="168"/>
                  </a:cubicBezTo>
                  <a:cubicBezTo>
                    <a:pt x="418" y="168"/>
                    <a:pt x="418" y="168"/>
                    <a:pt x="418" y="168"/>
                  </a:cubicBezTo>
                  <a:cubicBezTo>
                    <a:pt x="416" y="168"/>
                    <a:pt x="414" y="169"/>
                    <a:pt x="414" y="169"/>
                  </a:cubicBezTo>
                  <a:cubicBezTo>
                    <a:pt x="414" y="169"/>
                    <a:pt x="413" y="169"/>
                    <a:pt x="413" y="169"/>
                  </a:cubicBezTo>
                  <a:cubicBezTo>
                    <a:pt x="412" y="170"/>
                    <a:pt x="411" y="170"/>
                    <a:pt x="410" y="171"/>
                  </a:cubicBezTo>
                  <a:cubicBezTo>
                    <a:pt x="407" y="172"/>
                    <a:pt x="403" y="172"/>
                    <a:pt x="401" y="172"/>
                  </a:cubicBezTo>
                  <a:cubicBezTo>
                    <a:pt x="401" y="172"/>
                    <a:pt x="401" y="172"/>
                    <a:pt x="400" y="172"/>
                  </a:cubicBezTo>
                  <a:cubicBezTo>
                    <a:pt x="400" y="172"/>
                    <a:pt x="399" y="172"/>
                    <a:pt x="399" y="172"/>
                  </a:cubicBezTo>
                  <a:cubicBezTo>
                    <a:pt x="397" y="172"/>
                    <a:pt x="395" y="172"/>
                    <a:pt x="393" y="170"/>
                  </a:cubicBezTo>
                  <a:cubicBezTo>
                    <a:pt x="391" y="169"/>
                    <a:pt x="390" y="166"/>
                    <a:pt x="389" y="164"/>
                  </a:cubicBezTo>
                  <a:cubicBezTo>
                    <a:pt x="389" y="164"/>
                    <a:pt x="389" y="164"/>
                    <a:pt x="389" y="163"/>
                  </a:cubicBezTo>
                  <a:cubicBezTo>
                    <a:pt x="389" y="163"/>
                    <a:pt x="389" y="163"/>
                    <a:pt x="388" y="163"/>
                  </a:cubicBezTo>
                  <a:cubicBezTo>
                    <a:pt x="388" y="163"/>
                    <a:pt x="388" y="163"/>
                    <a:pt x="388" y="163"/>
                  </a:cubicBezTo>
                  <a:cubicBezTo>
                    <a:pt x="387" y="163"/>
                    <a:pt x="386" y="163"/>
                    <a:pt x="385" y="163"/>
                  </a:cubicBezTo>
                  <a:cubicBezTo>
                    <a:pt x="385" y="163"/>
                    <a:pt x="385" y="163"/>
                    <a:pt x="385" y="163"/>
                  </a:cubicBezTo>
                  <a:cubicBezTo>
                    <a:pt x="383" y="163"/>
                    <a:pt x="380" y="162"/>
                    <a:pt x="379" y="162"/>
                  </a:cubicBezTo>
                  <a:cubicBezTo>
                    <a:pt x="377" y="161"/>
                    <a:pt x="376" y="160"/>
                    <a:pt x="375" y="159"/>
                  </a:cubicBezTo>
                  <a:cubicBezTo>
                    <a:pt x="375" y="158"/>
                    <a:pt x="374" y="158"/>
                    <a:pt x="374" y="158"/>
                  </a:cubicBezTo>
                  <a:cubicBezTo>
                    <a:pt x="373" y="156"/>
                    <a:pt x="369" y="154"/>
                    <a:pt x="368" y="154"/>
                  </a:cubicBezTo>
                  <a:cubicBezTo>
                    <a:pt x="367" y="153"/>
                    <a:pt x="365" y="153"/>
                    <a:pt x="364" y="152"/>
                  </a:cubicBezTo>
                  <a:cubicBezTo>
                    <a:pt x="363" y="152"/>
                    <a:pt x="362" y="152"/>
                    <a:pt x="361" y="151"/>
                  </a:cubicBezTo>
                  <a:cubicBezTo>
                    <a:pt x="361" y="151"/>
                    <a:pt x="361" y="151"/>
                    <a:pt x="360" y="151"/>
                  </a:cubicBezTo>
                  <a:cubicBezTo>
                    <a:pt x="358" y="150"/>
                    <a:pt x="356" y="149"/>
                    <a:pt x="354" y="148"/>
                  </a:cubicBezTo>
                  <a:cubicBezTo>
                    <a:pt x="351" y="146"/>
                    <a:pt x="348" y="142"/>
                    <a:pt x="347" y="141"/>
                  </a:cubicBezTo>
                  <a:cubicBezTo>
                    <a:pt x="344" y="138"/>
                    <a:pt x="343" y="136"/>
                    <a:pt x="343" y="134"/>
                  </a:cubicBezTo>
                  <a:cubicBezTo>
                    <a:pt x="342" y="131"/>
                    <a:pt x="343" y="127"/>
                    <a:pt x="343" y="126"/>
                  </a:cubicBezTo>
                  <a:cubicBezTo>
                    <a:pt x="344" y="125"/>
                    <a:pt x="344" y="123"/>
                    <a:pt x="345" y="122"/>
                  </a:cubicBezTo>
                  <a:cubicBezTo>
                    <a:pt x="345" y="121"/>
                    <a:pt x="346" y="121"/>
                    <a:pt x="346" y="121"/>
                  </a:cubicBezTo>
                  <a:cubicBezTo>
                    <a:pt x="346" y="120"/>
                    <a:pt x="346" y="120"/>
                    <a:pt x="346" y="119"/>
                  </a:cubicBezTo>
                  <a:cubicBezTo>
                    <a:pt x="347" y="119"/>
                    <a:pt x="347" y="117"/>
                    <a:pt x="348" y="116"/>
                  </a:cubicBezTo>
                  <a:cubicBezTo>
                    <a:pt x="348" y="115"/>
                    <a:pt x="348" y="113"/>
                    <a:pt x="347" y="112"/>
                  </a:cubicBezTo>
                  <a:cubicBezTo>
                    <a:pt x="347" y="112"/>
                    <a:pt x="347" y="111"/>
                    <a:pt x="347" y="111"/>
                  </a:cubicBezTo>
                  <a:cubicBezTo>
                    <a:pt x="346" y="110"/>
                    <a:pt x="345" y="108"/>
                    <a:pt x="345" y="106"/>
                  </a:cubicBezTo>
                  <a:cubicBezTo>
                    <a:pt x="345" y="104"/>
                    <a:pt x="346" y="102"/>
                    <a:pt x="346" y="100"/>
                  </a:cubicBezTo>
                  <a:cubicBezTo>
                    <a:pt x="346" y="100"/>
                    <a:pt x="346" y="100"/>
                    <a:pt x="346" y="100"/>
                  </a:cubicBezTo>
                  <a:cubicBezTo>
                    <a:pt x="347" y="99"/>
                    <a:pt x="347" y="98"/>
                    <a:pt x="348" y="98"/>
                  </a:cubicBezTo>
                  <a:cubicBezTo>
                    <a:pt x="348" y="97"/>
                    <a:pt x="348" y="97"/>
                    <a:pt x="348" y="97"/>
                  </a:cubicBezTo>
                  <a:cubicBezTo>
                    <a:pt x="348" y="96"/>
                    <a:pt x="348" y="96"/>
                    <a:pt x="348" y="96"/>
                  </a:cubicBezTo>
                  <a:cubicBezTo>
                    <a:pt x="348" y="94"/>
                    <a:pt x="348" y="93"/>
                    <a:pt x="348" y="92"/>
                  </a:cubicBezTo>
                  <a:cubicBezTo>
                    <a:pt x="348" y="91"/>
                    <a:pt x="349" y="89"/>
                    <a:pt x="349" y="88"/>
                  </a:cubicBezTo>
                  <a:cubicBezTo>
                    <a:pt x="350" y="87"/>
                    <a:pt x="350" y="87"/>
                    <a:pt x="350" y="86"/>
                  </a:cubicBezTo>
                  <a:cubicBezTo>
                    <a:pt x="350" y="85"/>
                    <a:pt x="350" y="84"/>
                    <a:pt x="350" y="83"/>
                  </a:cubicBezTo>
                  <a:cubicBezTo>
                    <a:pt x="350" y="82"/>
                    <a:pt x="350" y="82"/>
                    <a:pt x="350" y="82"/>
                  </a:cubicBezTo>
                  <a:cubicBezTo>
                    <a:pt x="349" y="81"/>
                    <a:pt x="349" y="80"/>
                    <a:pt x="348" y="79"/>
                  </a:cubicBezTo>
                  <a:cubicBezTo>
                    <a:pt x="348" y="77"/>
                    <a:pt x="346" y="73"/>
                    <a:pt x="345" y="70"/>
                  </a:cubicBezTo>
                  <a:cubicBezTo>
                    <a:pt x="345" y="68"/>
                    <a:pt x="345" y="66"/>
                    <a:pt x="345" y="65"/>
                  </a:cubicBezTo>
                  <a:cubicBezTo>
                    <a:pt x="346" y="64"/>
                    <a:pt x="346" y="63"/>
                    <a:pt x="346" y="62"/>
                  </a:cubicBezTo>
                  <a:cubicBezTo>
                    <a:pt x="345" y="61"/>
                    <a:pt x="345" y="60"/>
                    <a:pt x="344" y="60"/>
                  </a:cubicBezTo>
                  <a:cubicBezTo>
                    <a:pt x="344" y="59"/>
                    <a:pt x="343" y="59"/>
                    <a:pt x="342" y="58"/>
                  </a:cubicBezTo>
                  <a:cubicBezTo>
                    <a:pt x="341" y="57"/>
                    <a:pt x="340" y="56"/>
                    <a:pt x="339" y="55"/>
                  </a:cubicBezTo>
                  <a:cubicBezTo>
                    <a:pt x="338" y="54"/>
                    <a:pt x="336" y="52"/>
                    <a:pt x="335" y="50"/>
                  </a:cubicBezTo>
                  <a:cubicBezTo>
                    <a:pt x="334" y="49"/>
                    <a:pt x="333" y="48"/>
                    <a:pt x="333" y="48"/>
                  </a:cubicBezTo>
                  <a:cubicBezTo>
                    <a:pt x="331" y="46"/>
                    <a:pt x="328" y="42"/>
                    <a:pt x="326" y="40"/>
                  </a:cubicBezTo>
                  <a:cubicBezTo>
                    <a:pt x="326" y="40"/>
                    <a:pt x="326" y="40"/>
                    <a:pt x="325" y="40"/>
                  </a:cubicBezTo>
                  <a:cubicBezTo>
                    <a:pt x="325" y="39"/>
                    <a:pt x="324" y="38"/>
                    <a:pt x="323" y="38"/>
                  </a:cubicBezTo>
                  <a:cubicBezTo>
                    <a:pt x="323" y="37"/>
                    <a:pt x="323" y="37"/>
                    <a:pt x="322" y="37"/>
                  </a:cubicBezTo>
                  <a:cubicBezTo>
                    <a:pt x="322" y="37"/>
                    <a:pt x="321" y="38"/>
                    <a:pt x="320" y="38"/>
                  </a:cubicBezTo>
                  <a:cubicBezTo>
                    <a:pt x="319" y="38"/>
                    <a:pt x="319" y="38"/>
                    <a:pt x="319" y="38"/>
                  </a:cubicBezTo>
                  <a:cubicBezTo>
                    <a:pt x="316" y="38"/>
                    <a:pt x="315" y="38"/>
                    <a:pt x="314" y="38"/>
                  </a:cubicBezTo>
                  <a:cubicBezTo>
                    <a:pt x="314" y="38"/>
                    <a:pt x="313" y="39"/>
                    <a:pt x="313" y="39"/>
                  </a:cubicBezTo>
                  <a:cubicBezTo>
                    <a:pt x="312" y="40"/>
                    <a:pt x="310" y="41"/>
                    <a:pt x="307" y="42"/>
                  </a:cubicBezTo>
                  <a:cubicBezTo>
                    <a:pt x="307" y="42"/>
                    <a:pt x="307" y="42"/>
                    <a:pt x="307" y="42"/>
                  </a:cubicBezTo>
                  <a:cubicBezTo>
                    <a:pt x="307" y="42"/>
                    <a:pt x="307" y="42"/>
                    <a:pt x="307" y="42"/>
                  </a:cubicBezTo>
                  <a:cubicBezTo>
                    <a:pt x="304" y="42"/>
                    <a:pt x="303" y="41"/>
                    <a:pt x="301" y="40"/>
                  </a:cubicBezTo>
                  <a:cubicBezTo>
                    <a:pt x="301" y="39"/>
                    <a:pt x="300" y="39"/>
                    <a:pt x="300" y="39"/>
                  </a:cubicBezTo>
                  <a:cubicBezTo>
                    <a:pt x="300" y="39"/>
                    <a:pt x="300" y="39"/>
                    <a:pt x="299" y="39"/>
                  </a:cubicBezTo>
                  <a:cubicBezTo>
                    <a:pt x="298" y="39"/>
                    <a:pt x="296" y="39"/>
                    <a:pt x="294" y="38"/>
                  </a:cubicBezTo>
                  <a:cubicBezTo>
                    <a:pt x="293" y="37"/>
                    <a:pt x="291" y="35"/>
                    <a:pt x="290" y="33"/>
                  </a:cubicBezTo>
                  <a:cubicBezTo>
                    <a:pt x="290" y="33"/>
                    <a:pt x="290" y="33"/>
                    <a:pt x="290" y="33"/>
                  </a:cubicBezTo>
                  <a:cubicBezTo>
                    <a:pt x="289" y="33"/>
                    <a:pt x="289" y="32"/>
                    <a:pt x="289" y="32"/>
                  </a:cubicBezTo>
                  <a:cubicBezTo>
                    <a:pt x="288" y="31"/>
                    <a:pt x="286" y="29"/>
                    <a:pt x="286" y="27"/>
                  </a:cubicBezTo>
                  <a:cubicBezTo>
                    <a:pt x="286" y="25"/>
                    <a:pt x="286" y="23"/>
                    <a:pt x="287" y="21"/>
                  </a:cubicBezTo>
                  <a:cubicBezTo>
                    <a:pt x="287" y="21"/>
                    <a:pt x="287" y="20"/>
                    <a:pt x="287" y="20"/>
                  </a:cubicBezTo>
                  <a:cubicBezTo>
                    <a:pt x="288" y="19"/>
                    <a:pt x="288" y="19"/>
                    <a:pt x="288" y="19"/>
                  </a:cubicBezTo>
                  <a:cubicBezTo>
                    <a:pt x="288" y="19"/>
                    <a:pt x="288" y="17"/>
                    <a:pt x="288" y="17"/>
                  </a:cubicBezTo>
                  <a:cubicBezTo>
                    <a:pt x="288" y="16"/>
                    <a:pt x="287" y="15"/>
                    <a:pt x="286" y="15"/>
                  </a:cubicBezTo>
                  <a:cubicBezTo>
                    <a:pt x="286" y="15"/>
                    <a:pt x="286" y="15"/>
                    <a:pt x="285" y="15"/>
                  </a:cubicBezTo>
                  <a:cubicBezTo>
                    <a:pt x="285" y="15"/>
                    <a:pt x="285" y="15"/>
                    <a:pt x="284" y="15"/>
                  </a:cubicBezTo>
                  <a:cubicBezTo>
                    <a:pt x="284" y="15"/>
                    <a:pt x="284" y="15"/>
                    <a:pt x="284" y="15"/>
                  </a:cubicBezTo>
                  <a:cubicBezTo>
                    <a:pt x="283" y="15"/>
                    <a:pt x="283" y="15"/>
                    <a:pt x="282" y="15"/>
                  </a:cubicBezTo>
                  <a:cubicBezTo>
                    <a:pt x="281" y="15"/>
                    <a:pt x="280" y="14"/>
                    <a:pt x="279" y="14"/>
                  </a:cubicBezTo>
                  <a:cubicBezTo>
                    <a:pt x="277" y="14"/>
                    <a:pt x="277" y="14"/>
                    <a:pt x="277" y="14"/>
                  </a:cubicBezTo>
                  <a:cubicBezTo>
                    <a:pt x="276" y="13"/>
                    <a:pt x="276" y="13"/>
                    <a:pt x="276" y="13"/>
                  </a:cubicBezTo>
                  <a:cubicBezTo>
                    <a:pt x="275" y="13"/>
                    <a:pt x="274" y="13"/>
                    <a:pt x="274" y="13"/>
                  </a:cubicBezTo>
                  <a:cubicBezTo>
                    <a:pt x="273" y="12"/>
                    <a:pt x="273" y="12"/>
                    <a:pt x="272" y="12"/>
                  </a:cubicBezTo>
                  <a:cubicBezTo>
                    <a:pt x="272" y="12"/>
                    <a:pt x="272" y="12"/>
                    <a:pt x="272" y="12"/>
                  </a:cubicBezTo>
                  <a:cubicBezTo>
                    <a:pt x="271" y="13"/>
                    <a:pt x="271" y="14"/>
                    <a:pt x="270" y="14"/>
                  </a:cubicBezTo>
                  <a:cubicBezTo>
                    <a:pt x="270" y="14"/>
                    <a:pt x="268" y="14"/>
                    <a:pt x="268" y="14"/>
                  </a:cubicBezTo>
                  <a:cubicBezTo>
                    <a:pt x="267" y="14"/>
                    <a:pt x="265" y="13"/>
                    <a:pt x="264" y="13"/>
                  </a:cubicBezTo>
                  <a:cubicBezTo>
                    <a:pt x="263" y="13"/>
                    <a:pt x="262" y="15"/>
                    <a:pt x="261" y="15"/>
                  </a:cubicBezTo>
                  <a:cubicBezTo>
                    <a:pt x="260" y="15"/>
                    <a:pt x="257" y="14"/>
                    <a:pt x="255" y="14"/>
                  </a:cubicBezTo>
                  <a:cubicBezTo>
                    <a:pt x="255" y="13"/>
                    <a:pt x="254" y="11"/>
                    <a:pt x="253" y="11"/>
                  </a:cubicBezTo>
                  <a:cubicBezTo>
                    <a:pt x="252" y="11"/>
                    <a:pt x="250" y="13"/>
                    <a:pt x="249" y="13"/>
                  </a:cubicBezTo>
                  <a:cubicBezTo>
                    <a:pt x="248" y="13"/>
                    <a:pt x="246" y="13"/>
                    <a:pt x="244" y="13"/>
                  </a:cubicBezTo>
                  <a:cubicBezTo>
                    <a:pt x="244" y="13"/>
                    <a:pt x="242" y="11"/>
                    <a:pt x="241" y="11"/>
                  </a:cubicBezTo>
                  <a:cubicBezTo>
                    <a:pt x="241" y="12"/>
                    <a:pt x="240" y="13"/>
                    <a:pt x="240" y="14"/>
                  </a:cubicBezTo>
                  <a:cubicBezTo>
                    <a:pt x="240" y="14"/>
                    <a:pt x="241" y="15"/>
                    <a:pt x="241" y="16"/>
                  </a:cubicBezTo>
                  <a:cubicBezTo>
                    <a:pt x="242" y="17"/>
                    <a:pt x="241" y="18"/>
                    <a:pt x="241" y="18"/>
                  </a:cubicBezTo>
                  <a:cubicBezTo>
                    <a:pt x="240" y="18"/>
                    <a:pt x="238" y="18"/>
                    <a:pt x="238" y="17"/>
                  </a:cubicBezTo>
                  <a:cubicBezTo>
                    <a:pt x="237" y="17"/>
                    <a:pt x="236" y="15"/>
                    <a:pt x="235" y="14"/>
                  </a:cubicBezTo>
                  <a:cubicBezTo>
                    <a:pt x="234" y="13"/>
                    <a:pt x="234" y="10"/>
                    <a:pt x="233" y="9"/>
                  </a:cubicBezTo>
                  <a:cubicBezTo>
                    <a:pt x="233" y="8"/>
                    <a:pt x="231" y="6"/>
                    <a:pt x="230" y="5"/>
                  </a:cubicBezTo>
                  <a:cubicBezTo>
                    <a:pt x="229" y="4"/>
                    <a:pt x="228" y="3"/>
                    <a:pt x="228" y="3"/>
                  </a:cubicBezTo>
                  <a:cubicBezTo>
                    <a:pt x="227" y="2"/>
                    <a:pt x="227" y="0"/>
                    <a:pt x="226" y="0"/>
                  </a:cubicBezTo>
                  <a:cubicBezTo>
                    <a:pt x="226" y="0"/>
                    <a:pt x="226" y="2"/>
                    <a:pt x="226" y="2"/>
                  </a:cubicBezTo>
                  <a:cubicBezTo>
                    <a:pt x="225" y="4"/>
                    <a:pt x="225" y="6"/>
                    <a:pt x="225" y="7"/>
                  </a:cubicBezTo>
                  <a:cubicBezTo>
                    <a:pt x="225" y="9"/>
                    <a:pt x="226" y="11"/>
                    <a:pt x="226" y="12"/>
                  </a:cubicBezTo>
                  <a:cubicBezTo>
                    <a:pt x="227" y="13"/>
                    <a:pt x="227" y="16"/>
                    <a:pt x="227" y="17"/>
                  </a:cubicBezTo>
                  <a:cubicBezTo>
                    <a:pt x="228" y="20"/>
                    <a:pt x="228" y="25"/>
                    <a:pt x="228" y="28"/>
                  </a:cubicBezTo>
                  <a:cubicBezTo>
                    <a:pt x="227" y="31"/>
                    <a:pt x="227" y="36"/>
                    <a:pt x="226" y="39"/>
                  </a:cubicBezTo>
                  <a:cubicBezTo>
                    <a:pt x="225" y="40"/>
                    <a:pt x="224" y="43"/>
                    <a:pt x="223" y="44"/>
                  </a:cubicBezTo>
                  <a:cubicBezTo>
                    <a:pt x="222" y="45"/>
                    <a:pt x="219" y="45"/>
                    <a:pt x="218" y="45"/>
                  </a:cubicBezTo>
                  <a:cubicBezTo>
                    <a:pt x="217" y="46"/>
                    <a:pt x="215" y="47"/>
                    <a:pt x="215" y="48"/>
                  </a:cubicBezTo>
                  <a:cubicBezTo>
                    <a:pt x="214" y="49"/>
                    <a:pt x="214" y="51"/>
                    <a:pt x="214" y="52"/>
                  </a:cubicBezTo>
                  <a:cubicBezTo>
                    <a:pt x="215" y="53"/>
                    <a:pt x="216" y="55"/>
                    <a:pt x="216" y="56"/>
                  </a:cubicBezTo>
                  <a:cubicBezTo>
                    <a:pt x="216" y="57"/>
                    <a:pt x="215" y="60"/>
                    <a:pt x="215" y="61"/>
                  </a:cubicBezTo>
                  <a:cubicBezTo>
                    <a:pt x="215" y="63"/>
                    <a:pt x="213" y="67"/>
                    <a:pt x="213" y="69"/>
                  </a:cubicBezTo>
                  <a:cubicBezTo>
                    <a:pt x="212" y="71"/>
                    <a:pt x="208" y="75"/>
                    <a:pt x="208" y="78"/>
                  </a:cubicBezTo>
                  <a:cubicBezTo>
                    <a:pt x="208" y="79"/>
                    <a:pt x="209" y="82"/>
                    <a:pt x="209" y="83"/>
                  </a:cubicBezTo>
                  <a:cubicBezTo>
                    <a:pt x="210" y="84"/>
                    <a:pt x="211" y="86"/>
                    <a:pt x="211" y="87"/>
                  </a:cubicBezTo>
                  <a:cubicBezTo>
                    <a:pt x="211" y="89"/>
                    <a:pt x="211" y="92"/>
                    <a:pt x="211" y="93"/>
                  </a:cubicBezTo>
                  <a:cubicBezTo>
                    <a:pt x="210" y="96"/>
                    <a:pt x="208" y="101"/>
                    <a:pt x="207" y="104"/>
                  </a:cubicBezTo>
                  <a:cubicBezTo>
                    <a:pt x="206" y="106"/>
                    <a:pt x="205" y="112"/>
                    <a:pt x="204" y="114"/>
                  </a:cubicBezTo>
                  <a:cubicBezTo>
                    <a:pt x="203" y="116"/>
                    <a:pt x="202" y="120"/>
                    <a:pt x="201" y="121"/>
                  </a:cubicBezTo>
                  <a:cubicBezTo>
                    <a:pt x="200" y="122"/>
                    <a:pt x="199" y="124"/>
                    <a:pt x="198" y="125"/>
                  </a:cubicBezTo>
                  <a:cubicBezTo>
                    <a:pt x="198" y="126"/>
                    <a:pt x="196" y="127"/>
                    <a:pt x="196" y="128"/>
                  </a:cubicBezTo>
                  <a:cubicBezTo>
                    <a:pt x="196" y="129"/>
                    <a:pt x="195" y="131"/>
                    <a:pt x="195" y="132"/>
                  </a:cubicBezTo>
                  <a:cubicBezTo>
                    <a:pt x="195" y="133"/>
                    <a:pt x="197" y="136"/>
                    <a:pt x="197" y="137"/>
                  </a:cubicBezTo>
                  <a:cubicBezTo>
                    <a:pt x="197" y="139"/>
                    <a:pt x="194" y="142"/>
                    <a:pt x="193" y="144"/>
                  </a:cubicBezTo>
                  <a:cubicBezTo>
                    <a:pt x="193" y="145"/>
                    <a:pt x="192" y="148"/>
                    <a:pt x="191" y="148"/>
                  </a:cubicBezTo>
                  <a:cubicBezTo>
                    <a:pt x="190" y="149"/>
                    <a:pt x="188" y="148"/>
                    <a:pt x="187" y="149"/>
                  </a:cubicBezTo>
                  <a:cubicBezTo>
                    <a:pt x="187" y="149"/>
                    <a:pt x="187" y="151"/>
                    <a:pt x="187" y="151"/>
                  </a:cubicBezTo>
                  <a:cubicBezTo>
                    <a:pt x="187" y="153"/>
                    <a:pt x="190" y="153"/>
                    <a:pt x="191" y="154"/>
                  </a:cubicBezTo>
                  <a:cubicBezTo>
                    <a:pt x="192" y="156"/>
                    <a:pt x="191" y="159"/>
                    <a:pt x="190" y="161"/>
                  </a:cubicBezTo>
                  <a:cubicBezTo>
                    <a:pt x="190" y="163"/>
                    <a:pt x="188" y="166"/>
                    <a:pt x="187" y="168"/>
                  </a:cubicBezTo>
                  <a:cubicBezTo>
                    <a:pt x="186" y="170"/>
                    <a:pt x="185" y="174"/>
                    <a:pt x="184" y="176"/>
                  </a:cubicBezTo>
                  <a:cubicBezTo>
                    <a:pt x="184" y="178"/>
                    <a:pt x="183" y="181"/>
                    <a:pt x="183" y="182"/>
                  </a:cubicBezTo>
                  <a:cubicBezTo>
                    <a:pt x="182" y="184"/>
                    <a:pt x="181" y="186"/>
                    <a:pt x="180" y="188"/>
                  </a:cubicBezTo>
                  <a:cubicBezTo>
                    <a:pt x="180" y="189"/>
                    <a:pt x="179" y="190"/>
                    <a:pt x="178" y="191"/>
                  </a:cubicBezTo>
                  <a:cubicBezTo>
                    <a:pt x="177" y="192"/>
                    <a:pt x="175" y="193"/>
                    <a:pt x="174" y="194"/>
                  </a:cubicBezTo>
                  <a:cubicBezTo>
                    <a:pt x="174" y="195"/>
                    <a:pt x="172" y="196"/>
                    <a:pt x="172" y="197"/>
                  </a:cubicBezTo>
                  <a:cubicBezTo>
                    <a:pt x="172" y="198"/>
                    <a:pt x="172" y="200"/>
                    <a:pt x="172" y="201"/>
                  </a:cubicBezTo>
                  <a:cubicBezTo>
                    <a:pt x="172" y="202"/>
                    <a:pt x="172" y="205"/>
                    <a:pt x="171" y="206"/>
                  </a:cubicBezTo>
                  <a:cubicBezTo>
                    <a:pt x="171" y="207"/>
                    <a:pt x="170" y="210"/>
                    <a:pt x="169" y="211"/>
                  </a:cubicBezTo>
                  <a:cubicBezTo>
                    <a:pt x="168" y="213"/>
                    <a:pt x="168" y="217"/>
                    <a:pt x="167" y="218"/>
                  </a:cubicBezTo>
                  <a:cubicBezTo>
                    <a:pt x="166" y="221"/>
                    <a:pt x="164" y="225"/>
                    <a:pt x="163" y="227"/>
                  </a:cubicBezTo>
                  <a:cubicBezTo>
                    <a:pt x="162" y="229"/>
                    <a:pt x="160" y="232"/>
                    <a:pt x="159" y="233"/>
                  </a:cubicBezTo>
                  <a:cubicBezTo>
                    <a:pt x="158" y="234"/>
                    <a:pt x="156" y="236"/>
                    <a:pt x="155" y="237"/>
                  </a:cubicBezTo>
                  <a:cubicBezTo>
                    <a:pt x="155" y="238"/>
                    <a:pt x="154" y="240"/>
                    <a:pt x="153" y="241"/>
                  </a:cubicBezTo>
                  <a:cubicBezTo>
                    <a:pt x="153" y="243"/>
                    <a:pt x="154" y="247"/>
                    <a:pt x="154" y="248"/>
                  </a:cubicBezTo>
                  <a:cubicBezTo>
                    <a:pt x="154" y="249"/>
                    <a:pt x="153" y="251"/>
                    <a:pt x="153" y="252"/>
                  </a:cubicBezTo>
                  <a:cubicBezTo>
                    <a:pt x="153" y="253"/>
                    <a:pt x="152" y="256"/>
                    <a:pt x="151" y="258"/>
                  </a:cubicBezTo>
                  <a:cubicBezTo>
                    <a:pt x="151" y="259"/>
                    <a:pt x="150" y="261"/>
                    <a:pt x="150" y="262"/>
                  </a:cubicBezTo>
                  <a:cubicBezTo>
                    <a:pt x="150" y="263"/>
                    <a:pt x="150" y="264"/>
                    <a:pt x="150" y="265"/>
                  </a:cubicBezTo>
                  <a:cubicBezTo>
                    <a:pt x="150" y="266"/>
                    <a:pt x="150" y="267"/>
                    <a:pt x="149" y="267"/>
                  </a:cubicBezTo>
                  <a:cubicBezTo>
                    <a:pt x="149" y="268"/>
                    <a:pt x="147" y="269"/>
                    <a:pt x="147" y="270"/>
                  </a:cubicBezTo>
                  <a:cubicBezTo>
                    <a:pt x="146" y="271"/>
                    <a:pt x="147" y="273"/>
                    <a:pt x="147" y="274"/>
                  </a:cubicBezTo>
                  <a:cubicBezTo>
                    <a:pt x="147" y="275"/>
                    <a:pt x="146" y="277"/>
                    <a:pt x="146" y="278"/>
                  </a:cubicBezTo>
                  <a:cubicBezTo>
                    <a:pt x="145" y="280"/>
                    <a:pt x="144" y="283"/>
                    <a:pt x="143" y="285"/>
                  </a:cubicBezTo>
                  <a:cubicBezTo>
                    <a:pt x="142" y="287"/>
                    <a:pt x="140" y="292"/>
                    <a:pt x="139" y="294"/>
                  </a:cubicBezTo>
                  <a:cubicBezTo>
                    <a:pt x="139" y="296"/>
                    <a:pt x="140" y="300"/>
                    <a:pt x="139" y="301"/>
                  </a:cubicBezTo>
                  <a:cubicBezTo>
                    <a:pt x="139" y="303"/>
                    <a:pt x="137" y="306"/>
                    <a:pt x="137" y="308"/>
                  </a:cubicBezTo>
                  <a:cubicBezTo>
                    <a:pt x="136" y="310"/>
                    <a:pt x="133" y="314"/>
                    <a:pt x="131" y="316"/>
                  </a:cubicBezTo>
                  <a:cubicBezTo>
                    <a:pt x="131" y="318"/>
                    <a:pt x="128" y="321"/>
                    <a:pt x="128" y="322"/>
                  </a:cubicBezTo>
                  <a:cubicBezTo>
                    <a:pt x="127" y="323"/>
                    <a:pt x="127" y="325"/>
                    <a:pt x="127" y="326"/>
                  </a:cubicBezTo>
                  <a:cubicBezTo>
                    <a:pt x="127" y="328"/>
                    <a:pt x="126" y="332"/>
                    <a:pt x="126" y="333"/>
                  </a:cubicBezTo>
                  <a:cubicBezTo>
                    <a:pt x="125" y="336"/>
                    <a:pt x="124" y="341"/>
                    <a:pt x="123" y="343"/>
                  </a:cubicBezTo>
                  <a:cubicBezTo>
                    <a:pt x="122" y="344"/>
                    <a:pt x="121" y="348"/>
                    <a:pt x="120" y="349"/>
                  </a:cubicBezTo>
                  <a:cubicBezTo>
                    <a:pt x="119" y="353"/>
                    <a:pt x="117" y="361"/>
                    <a:pt x="116" y="364"/>
                  </a:cubicBezTo>
                  <a:cubicBezTo>
                    <a:pt x="114" y="370"/>
                    <a:pt x="110" y="380"/>
                    <a:pt x="108" y="386"/>
                  </a:cubicBezTo>
                  <a:cubicBezTo>
                    <a:pt x="105" y="394"/>
                    <a:pt x="98" y="411"/>
                    <a:pt x="94" y="419"/>
                  </a:cubicBezTo>
                  <a:cubicBezTo>
                    <a:pt x="92" y="424"/>
                    <a:pt x="88" y="432"/>
                    <a:pt x="86" y="437"/>
                  </a:cubicBezTo>
                  <a:cubicBezTo>
                    <a:pt x="84" y="440"/>
                    <a:pt x="81" y="447"/>
                    <a:pt x="80" y="450"/>
                  </a:cubicBezTo>
                  <a:cubicBezTo>
                    <a:pt x="78" y="453"/>
                    <a:pt x="73" y="459"/>
                    <a:pt x="71" y="462"/>
                  </a:cubicBezTo>
                  <a:cubicBezTo>
                    <a:pt x="70" y="464"/>
                    <a:pt x="67" y="468"/>
                    <a:pt x="65" y="470"/>
                  </a:cubicBezTo>
                  <a:cubicBezTo>
                    <a:pt x="64" y="471"/>
                    <a:pt x="61" y="473"/>
                    <a:pt x="60" y="475"/>
                  </a:cubicBezTo>
                  <a:cubicBezTo>
                    <a:pt x="59" y="475"/>
                    <a:pt x="58" y="477"/>
                    <a:pt x="57" y="477"/>
                  </a:cubicBezTo>
                  <a:cubicBezTo>
                    <a:pt x="56" y="478"/>
                    <a:pt x="54" y="477"/>
                    <a:pt x="54" y="477"/>
                  </a:cubicBezTo>
                  <a:cubicBezTo>
                    <a:pt x="53" y="478"/>
                    <a:pt x="51" y="479"/>
                    <a:pt x="51" y="480"/>
                  </a:cubicBezTo>
                  <a:cubicBezTo>
                    <a:pt x="50" y="481"/>
                    <a:pt x="49" y="483"/>
                    <a:pt x="49" y="484"/>
                  </a:cubicBezTo>
                  <a:cubicBezTo>
                    <a:pt x="49" y="486"/>
                    <a:pt x="49" y="489"/>
                    <a:pt x="49" y="491"/>
                  </a:cubicBezTo>
                  <a:cubicBezTo>
                    <a:pt x="49" y="492"/>
                    <a:pt x="48" y="494"/>
                    <a:pt x="48" y="495"/>
                  </a:cubicBezTo>
                  <a:cubicBezTo>
                    <a:pt x="47" y="497"/>
                    <a:pt x="45" y="500"/>
                    <a:pt x="44" y="501"/>
                  </a:cubicBezTo>
                  <a:cubicBezTo>
                    <a:pt x="43" y="503"/>
                    <a:pt x="42" y="505"/>
                    <a:pt x="41" y="506"/>
                  </a:cubicBezTo>
                  <a:cubicBezTo>
                    <a:pt x="41" y="507"/>
                    <a:pt x="40" y="509"/>
                    <a:pt x="39" y="510"/>
                  </a:cubicBezTo>
                  <a:cubicBezTo>
                    <a:pt x="38" y="511"/>
                    <a:pt x="36" y="512"/>
                    <a:pt x="36" y="513"/>
                  </a:cubicBezTo>
                  <a:cubicBezTo>
                    <a:pt x="35" y="514"/>
                    <a:pt x="36" y="516"/>
                    <a:pt x="36" y="517"/>
                  </a:cubicBezTo>
                  <a:cubicBezTo>
                    <a:pt x="35" y="519"/>
                    <a:pt x="34" y="521"/>
                    <a:pt x="33" y="522"/>
                  </a:cubicBezTo>
                  <a:cubicBezTo>
                    <a:pt x="32" y="524"/>
                    <a:pt x="31" y="527"/>
                    <a:pt x="30" y="528"/>
                  </a:cubicBezTo>
                  <a:cubicBezTo>
                    <a:pt x="30" y="530"/>
                    <a:pt x="28" y="532"/>
                    <a:pt x="27" y="533"/>
                  </a:cubicBezTo>
                  <a:cubicBezTo>
                    <a:pt x="26" y="535"/>
                    <a:pt x="24" y="537"/>
                    <a:pt x="23" y="538"/>
                  </a:cubicBezTo>
                  <a:cubicBezTo>
                    <a:pt x="22" y="540"/>
                    <a:pt x="20" y="545"/>
                    <a:pt x="18" y="547"/>
                  </a:cubicBezTo>
                  <a:cubicBezTo>
                    <a:pt x="17" y="548"/>
                    <a:pt x="14" y="550"/>
                    <a:pt x="13" y="551"/>
                  </a:cubicBezTo>
                  <a:cubicBezTo>
                    <a:pt x="12" y="552"/>
                    <a:pt x="11" y="554"/>
                    <a:pt x="10" y="555"/>
                  </a:cubicBezTo>
                  <a:cubicBezTo>
                    <a:pt x="10" y="556"/>
                    <a:pt x="10" y="559"/>
                    <a:pt x="10" y="560"/>
                  </a:cubicBezTo>
                  <a:cubicBezTo>
                    <a:pt x="10" y="561"/>
                    <a:pt x="11" y="564"/>
                    <a:pt x="11" y="566"/>
                  </a:cubicBezTo>
                  <a:cubicBezTo>
                    <a:pt x="11" y="567"/>
                    <a:pt x="10" y="569"/>
                    <a:pt x="10" y="570"/>
                  </a:cubicBezTo>
                  <a:cubicBezTo>
                    <a:pt x="10" y="571"/>
                    <a:pt x="9" y="574"/>
                    <a:pt x="10" y="575"/>
                  </a:cubicBezTo>
                  <a:cubicBezTo>
                    <a:pt x="11" y="575"/>
                    <a:pt x="12" y="575"/>
                    <a:pt x="13" y="575"/>
                  </a:cubicBezTo>
                  <a:cubicBezTo>
                    <a:pt x="13" y="576"/>
                    <a:pt x="13" y="577"/>
                    <a:pt x="13" y="578"/>
                  </a:cubicBezTo>
                  <a:cubicBezTo>
                    <a:pt x="13" y="579"/>
                    <a:pt x="15" y="579"/>
                    <a:pt x="15" y="580"/>
                  </a:cubicBezTo>
                  <a:cubicBezTo>
                    <a:pt x="16" y="581"/>
                    <a:pt x="16" y="583"/>
                    <a:pt x="16" y="584"/>
                  </a:cubicBezTo>
                  <a:cubicBezTo>
                    <a:pt x="16" y="585"/>
                    <a:pt x="14" y="586"/>
                    <a:pt x="14" y="587"/>
                  </a:cubicBezTo>
                  <a:cubicBezTo>
                    <a:pt x="14" y="588"/>
                    <a:pt x="15" y="589"/>
                    <a:pt x="15" y="589"/>
                  </a:cubicBezTo>
                  <a:cubicBezTo>
                    <a:pt x="16" y="590"/>
                    <a:pt x="18" y="592"/>
                    <a:pt x="19" y="593"/>
                  </a:cubicBezTo>
                  <a:cubicBezTo>
                    <a:pt x="19" y="595"/>
                    <a:pt x="19" y="599"/>
                    <a:pt x="18" y="601"/>
                  </a:cubicBezTo>
                  <a:cubicBezTo>
                    <a:pt x="18" y="604"/>
                    <a:pt x="17" y="608"/>
                    <a:pt x="16" y="610"/>
                  </a:cubicBezTo>
                  <a:cubicBezTo>
                    <a:pt x="15" y="612"/>
                    <a:pt x="12" y="615"/>
                    <a:pt x="11" y="617"/>
                  </a:cubicBezTo>
                  <a:cubicBezTo>
                    <a:pt x="10" y="619"/>
                    <a:pt x="10" y="623"/>
                    <a:pt x="9" y="625"/>
                  </a:cubicBezTo>
                  <a:cubicBezTo>
                    <a:pt x="8" y="627"/>
                    <a:pt x="6" y="630"/>
                    <a:pt x="6" y="631"/>
                  </a:cubicBezTo>
                  <a:cubicBezTo>
                    <a:pt x="5" y="633"/>
                    <a:pt x="5" y="638"/>
                    <a:pt x="4" y="640"/>
                  </a:cubicBezTo>
                  <a:cubicBezTo>
                    <a:pt x="4" y="641"/>
                    <a:pt x="2" y="643"/>
                    <a:pt x="2" y="644"/>
                  </a:cubicBezTo>
                  <a:cubicBezTo>
                    <a:pt x="2" y="645"/>
                    <a:pt x="2" y="647"/>
                    <a:pt x="2" y="648"/>
                  </a:cubicBezTo>
                  <a:cubicBezTo>
                    <a:pt x="2" y="650"/>
                    <a:pt x="4" y="653"/>
                    <a:pt x="3" y="655"/>
                  </a:cubicBezTo>
                  <a:cubicBezTo>
                    <a:pt x="3" y="656"/>
                    <a:pt x="1" y="657"/>
                    <a:pt x="1" y="658"/>
                  </a:cubicBezTo>
                  <a:cubicBezTo>
                    <a:pt x="1" y="659"/>
                    <a:pt x="0" y="661"/>
                    <a:pt x="1" y="662"/>
                  </a:cubicBezTo>
                  <a:cubicBezTo>
                    <a:pt x="1" y="663"/>
                    <a:pt x="2" y="665"/>
                    <a:pt x="3" y="666"/>
                  </a:cubicBezTo>
                  <a:cubicBezTo>
                    <a:pt x="3" y="667"/>
                    <a:pt x="3" y="669"/>
                    <a:pt x="3" y="670"/>
                  </a:cubicBezTo>
                  <a:cubicBezTo>
                    <a:pt x="3" y="671"/>
                    <a:pt x="3" y="674"/>
                    <a:pt x="2" y="675"/>
                  </a:cubicBezTo>
                  <a:cubicBezTo>
                    <a:pt x="2" y="676"/>
                    <a:pt x="2" y="678"/>
                    <a:pt x="2" y="679"/>
                  </a:cubicBezTo>
                  <a:cubicBezTo>
                    <a:pt x="2" y="679"/>
                    <a:pt x="3" y="681"/>
                    <a:pt x="3" y="681"/>
                  </a:cubicBezTo>
                  <a:cubicBezTo>
                    <a:pt x="3" y="682"/>
                    <a:pt x="2" y="683"/>
                    <a:pt x="1" y="684"/>
                  </a:cubicBezTo>
                  <a:cubicBezTo>
                    <a:pt x="1" y="685"/>
                    <a:pt x="0" y="688"/>
                    <a:pt x="1" y="689"/>
                  </a:cubicBezTo>
                  <a:cubicBezTo>
                    <a:pt x="1" y="690"/>
                    <a:pt x="3" y="691"/>
                    <a:pt x="4" y="691"/>
                  </a:cubicBezTo>
                  <a:cubicBezTo>
                    <a:pt x="4" y="693"/>
                    <a:pt x="4" y="695"/>
                    <a:pt x="4" y="696"/>
                  </a:cubicBezTo>
                  <a:cubicBezTo>
                    <a:pt x="5" y="697"/>
                    <a:pt x="6" y="699"/>
                    <a:pt x="7" y="699"/>
                  </a:cubicBezTo>
                  <a:cubicBezTo>
                    <a:pt x="7" y="700"/>
                    <a:pt x="9" y="700"/>
                    <a:pt x="10" y="701"/>
                  </a:cubicBezTo>
                  <a:cubicBezTo>
                    <a:pt x="11" y="702"/>
                    <a:pt x="13" y="704"/>
                    <a:pt x="14" y="706"/>
                  </a:cubicBezTo>
                  <a:cubicBezTo>
                    <a:pt x="14" y="707"/>
                    <a:pt x="14" y="709"/>
                    <a:pt x="15" y="711"/>
                  </a:cubicBezTo>
                  <a:cubicBezTo>
                    <a:pt x="138" y="741"/>
                    <a:pt x="138" y="741"/>
                    <a:pt x="138" y="741"/>
                  </a:cubicBezTo>
                  <a:cubicBezTo>
                    <a:pt x="361" y="795"/>
                    <a:pt x="361" y="795"/>
                    <a:pt x="361" y="795"/>
                  </a:cubicBezTo>
                  <a:cubicBezTo>
                    <a:pt x="543" y="837"/>
                    <a:pt x="543" y="837"/>
                    <a:pt x="543" y="837"/>
                  </a:cubicBezTo>
                  <a:cubicBezTo>
                    <a:pt x="552" y="839"/>
                    <a:pt x="552" y="839"/>
                    <a:pt x="552" y="839"/>
                  </a:cubicBezTo>
                  <a:cubicBezTo>
                    <a:pt x="920" y="910"/>
                    <a:pt x="920" y="910"/>
                    <a:pt x="920" y="910"/>
                  </a:cubicBezTo>
                  <a:cubicBezTo>
                    <a:pt x="920" y="910"/>
                    <a:pt x="920" y="910"/>
                    <a:pt x="920" y="910"/>
                  </a:cubicBezTo>
                  <a:cubicBezTo>
                    <a:pt x="972" y="625"/>
                    <a:pt x="972" y="625"/>
                    <a:pt x="972" y="625"/>
                  </a:cubicBezTo>
                  <a:cubicBezTo>
                    <a:pt x="972" y="625"/>
                    <a:pt x="975" y="615"/>
                    <a:pt x="976" y="612"/>
                  </a:cubicBezTo>
                  <a:cubicBezTo>
                    <a:pt x="976" y="609"/>
                    <a:pt x="975" y="604"/>
                    <a:pt x="975" y="601"/>
                  </a:cubicBezTo>
                  <a:cubicBezTo>
                    <a:pt x="976" y="599"/>
                    <a:pt x="976" y="594"/>
                    <a:pt x="977" y="592"/>
                  </a:cubicBezTo>
                  <a:cubicBezTo>
                    <a:pt x="978" y="591"/>
                    <a:pt x="980" y="590"/>
                    <a:pt x="981" y="590"/>
                  </a:cubicBezTo>
                  <a:cubicBezTo>
                    <a:pt x="982" y="589"/>
                    <a:pt x="984" y="588"/>
                    <a:pt x="985" y="587"/>
                  </a:cubicBezTo>
                  <a:cubicBezTo>
                    <a:pt x="986" y="586"/>
                    <a:pt x="986" y="584"/>
                    <a:pt x="986" y="583"/>
                  </a:cubicBezTo>
                  <a:cubicBezTo>
                    <a:pt x="987" y="582"/>
                    <a:pt x="988" y="581"/>
                    <a:pt x="988" y="580"/>
                  </a:cubicBezTo>
                  <a:cubicBezTo>
                    <a:pt x="989" y="579"/>
                    <a:pt x="988" y="575"/>
                    <a:pt x="989" y="574"/>
                  </a:cubicBezTo>
                  <a:cubicBezTo>
                    <a:pt x="989" y="573"/>
                    <a:pt x="991" y="572"/>
                    <a:pt x="992" y="571"/>
                  </a:cubicBezTo>
                  <a:cubicBezTo>
                    <a:pt x="992" y="570"/>
                    <a:pt x="993" y="568"/>
                    <a:pt x="994" y="567"/>
                  </a:cubicBezTo>
                  <a:cubicBezTo>
                    <a:pt x="994" y="566"/>
                    <a:pt x="995" y="563"/>
                    <a:pt x="995" y="561"/>
                  </a:cubicBezTo>
                  <a:cubicBezTo>
                    <a:pt x="994" y="560"/>
                    <a:pt x="993" y="559"/>
                    <a:pt x="992" y="558"/>
                  </a:cubicBezTo>
                  <a:cubicBezTo>
                    <a:pt x="992" y="558"/>
                    <a:pt x="991" y="558"/>
                    <a:pt x="991" y="558"/>
                  </a:cubicBezTo>
                  <a:cubicBezTo>
                    <a:pt x="990" y="557"/>
                    <a:pt x="990" y="553"/>
                    <a:pt x="990" y="552"/>
                  </a:cubicBezTo>
                  <a:cubicBezTo>
                    <a:pt x="991" y="551"/>
                    <a:pt x="995" y="552"/>
                    <a:pt x="997" y="551"/>
                  </a:cubicBezTo>
                  <a:cubicBezTo>
                    <a:pt x="998" y="551"/>
                    <a:pt x="999" y="549"/>
                    <a:pt x="999" y="548"/>
                  </a:cubicBezTo>
                  <a:cubicBezTo>
                    <a:pt x="1000" y="548"/>
                    <a:pt x="1001" y="545"/>
                    <a:pt x="1001" y="545"/>
                  </a:cubicBezTo>
                  <a:cubicBezTo>
                    <a:pt x="1002" y="544"/>
                    <a:pt x="1003" y="543"/>
                    <a:pt x="1003" y="542"/>
                  </a:cubicBezTo>
                  <a:cubicBezTo>
                    <a:pt x="1004" y="541"/>
                    <a:pt x="1005" y="538"/>
                    <a:pt x="1004" y="537"/>
                  </a:cubicBezTo>
                  <a:cubicBezTo>
                    <a:pt x="1004" y="536"/>
                    <a:pt x="1003" y="534"/>
                    <a:pt x="1002" y="533"/>
                  </a:cubicBezTo>
                  <a:cubicBezTo>
                    <a:pt x="1001" y="533"/>
                    <a:pt x="999" y="533"/>
                    <a:pt x="998" y="533"/>
                  </a:cubicBezTo>
                  <a:cubicBezTo>
                    <a:pt x="997" y="533"/>
                    <a:pt x="996" y="531"/>
                    <a:pt x="996" y="530"/>
                  </a:cubicBezTo>
                  <a:cubicBezTo>
                    <a:pt x="995" y="529"/>
                    <a:pt x="997" y="526"/>
                    <a:pt x="996" y="525"/>
                  </a:cubicBezTo>
                  <a:cubicBezTo>
                    <a:pt x="996" y="524"/>
                    <a:pt x="994" y="523"/>
                    <a:pt x="993" y="522"/>
                  </a:cubicBezTo>
                  <a:cubicBezTo>
                    <a:pt x="992" y="522"/>
                    <a:pt x="991" y="522"/>
                    <a:pt x="990" y="522"/>
                  </a:cubicBezTo>
                  <a:cubicBezTo>
                    <a:pt x="990" y="523"/>
                    <a:pt x="989" y="525"/>
                    <a:pt x="988" y="525"/>
                  </a:cubicBezTo>
                  <a:cubicBezTo>
                    <a:pt x="987" y="525"/>
                    <a:pt x="986" y="523"/>
                    <a:pt x="986" y="523"/>
                  </a:cubicBezTo>
                  <a:cubicBezTo>
                    <a:pt x="985" y="522"/>
                    <a:pt x="984" y="521"/>
                    <a:pt x="984" y="520"/>
                  </a:cubicBezTo>
                  <a:cubicBezTo>
                    <a:pt x="983" y="519"/>
                    <a:pt x="983" y="515"/>
                    <a:pt x="982" y="515"/>
                  </a:cubicBezTo>
                  <a:cubicBezTo>
                    <a:pt x="981" y="515"/>
                    <a:pt x="980" y="517"/>
                    <a:pt x="979" y="518"/>
                  </a:cubicBezTo>
                  <a:cubicBezTo>
                    <a:pt x="978" y="518"/>
                    <a:pt x="975" y="519"/>
                    <a:pt x="974" y="518"/>
                  </a:cubicBezTo>
                  <a:cubicBezTo>
                    <a:pt x="973" y="518"/>
                    <a:pt x="972" y="515"/>
                    <a:pt x="972" y="514"/>
                  </a:cubicBezTo>
                  <a:cubicBezTo>
                    <a:pt x="971" y="513"/>
                    <a:pt x="969" y="513"/>
                    <a:pt x="969" y="512"/>
                  </a:cubicBezTo>
                  <a:cubicBezTo>
                    <a:pt x="968" y="511"/>
                    <a:pt x="968" y="508"/>
                    <a:pt x="969" y="507"/>
                  </a:cubicBezTo>
                  <a:cubicBezTo>
                    <a:pt x="969" y="506"/>
                    <a:pt x="972" y="505"/>
                    <a:pt x="972" y="504"/>
                  </a:cubicBezTo>
                  <a:cubicBezTo>
                    <a:pt x="973" y="502"/>
                    <a:pt x="971" y="500"/>
                    <a:pt x="970" y="499"/>
                  </a:cubicBezTo>
                  <a:cubicBezTo>
                    <a:pt x="970" y="497"/>
                    <a:pt x="968" y="495"/>
                    <a:pt x="968" y="494"/>
                  </a:cubicBezTo>
                  <a:cubicBezTo>
                    <a:pt x="968" y="493"/>
                    <a:pt x="970" y="491"/>
                    <a:pt x="971" y="490"/>
                  </a:cubicBezTo>
                  <a:cubicBezTo>
                    <a:pt x="972" y="489"/>
                    <a:pt x="973" y="487"/>
                    <a:pt x="973" y="486"/>
                  </a:cubicBezTo>
                  <a:cubicBezTo>
                    <a:pt x="974" y="485"/>
                    <a:pt x="973" y="482"/>
                    <a:pt x="973" y="481"/>
                  </a:cubicBezTo>
                  <a:cubicBezTo>
                    <a:pt x="974" y="479"/>
                    <a:pt x="977" y="477"/>
                    <a:pt x="978" y="475"/>
                  </a:cubicBezTo>
                  <a:cubicBezTo>
                    <a:pt x="979" y="475"/>
                    <a:pt x="980" y="472"/>
                    <a:pt x="980" y="472"/>
                  </a:cubicBezTo>
                  <a:cubicBezTo>
                    <a:pt x="981" y="471"/>
                    <a:pt x="983" y="472"/>
                    <a:pt x="984" y="471"/>
                  </a:cubicBezTo>
                  <a:cubicBezTo>
                    <a:pt x="985" y="470"/>
                    <a:pt x="984" y="467"/>
                    <a:pt x="985" y="466"/>
                  </a:cubicBezTo>
                  <a:cubicBezTo>
                    <a:pt x="986" y="465"/>
                    <a:pt x="988" y="465"/>
                    <a:pt x="988" y="464"/>
                  </a:cubicBezTo>
                  <a:cubicBezTo>
                    <a:pt x="989" y="463"/>
                    <a:pt x="988" y="460"/>
                    <a:pt x="989" y="459"/>
                  </a:cubicBezTo>
                  <a:cubicBezTo>
                    <a:pt x="990" y="457"/>
                    <a:pt x="993" y="456"/>
                    <a:pt x="994" y="454"/>
                  </a:cubicBezTo>
                  <a:cubicBezTo>
                    <a:pt x="995" y="453"/>
                    <a:pt x="996" y="449"/>
                    <a:pt x="997" y="447"/>
                  </a:cubicBezTo>
                  <a:cubicBezTo>
                    <a:pt x="998" y="446"/>
                    <a:pt x="1000" y="445"/>
                    <a:pt x="1001" y="443"/>
                  </a:cubicBezTo>
                  <a:cubicBezTo>
                    <a:pt x="1001" y="442"/>
                    <a:pt x="1001" y="438"/>
                    <a:pt x="1002" y="437"/>
                  </a:cubicBezTo>
                  <a:cubicBezTo>
                    <a:pt x="1003" y="436"/>
                    <a:pt x="1005" y="436"/>
                    <a:pt x="1006" y="436"/>
                  </a:cubicBezTo>
                  <a:cubicBezTo>
                    <a:pt x="1008" y="436"/>
                    <a:pt x="1010" y="437"/>
                    <a:pt x="1011" y="436"/>
                  </a:cubicBezTo>
                  <a:cubicBezTo>
                    <a:pt x="1012" y="436"/>
                    <a:pt x="1013" y="434"/>
                    <a:pt x="1014" y="434"/>
                  </a:cubicBezTo>
                  <a:cubicBezTo>
                    <a:pt x="1015" y="433"/>
                    <a:pt x="1018" y="433"/>
                    <a:pt x="1019" y="432"/>
                  </a:cubicBezTo>
                  <a:cubicBezTo>
                    <a:pt x="1021" y="431"/>
                    <a:pt x="1021" y="426"/>
                    <a:pt x="1023" y="424"/>
                  </a:cubicBezTo>
                  <a:cubicBezTo>
                    <a:pt x="1024" y="423"/>
                    <a:pt x="1029" y="422"/>
                    <a:pt x="1030" y="420"/>
                  </a:cubicBezTo>
                  <a:cubicBezTo>
                    <a:pt x="1032" y="419"/>
                    <a:pt x="1033" y="415"/>
                    <a:pt x="1034" y="413"/>
                  </a:cubicBezTo>
                  <a:cubicBezTo>
                    <a:pt x="1035" y="412"/>
                    <a:pt x="1035" y="410"/>
                    <a:pt x="1035" y="409"/>
                  </a:cubicBezTo>
                  <a:cubicBezTo>
                    <a:pt x="1035" y="407"/>
                    <a:pt x="1032" y="404"/>
                    <a:pt x="1032" y="403"/>
                  </a:cubicBezTo>
                  <a:cubicBezTo>
                    <a:pt x="1032" y="401"/>
                    <a:pt x="1035" y="400"/>
                    <a:pt x="1036" y="399"/>
                  </a:cubicBezTo>
                  <a:cubicBezTo>
                    <a:pt x="1036" y="397"/>
                    <a:pt x="1035" y="394"/>
                    <a:pt x="1036" y="392"/>
                  </a:cubicBezTo>
                  <a:cubicBezTo>
                    <a:pt x="1037" y="391"/>
                    <a:pt x="1040" y="391"/>
                    <a:pt x="1041" y="390"/>
                  </a:cubicBezTo>
                  <a:cubicBezTo>
                    <a:pt x="1043" y="389"/>
                    <a:pt x="1045" y="387"/>
                    <a:pt x="1046" y="386"/>
                  </a:cubicBezTo>
                  <a:cubicBezTo>
                    <a:pt x="1046" y="385"/>
                    <a:pt x="1046" y="382"/>
                    <a:pt x="1047" y="381"/>
                  </a:cubicBezTo>
                  <a:cubicBezTo>
                    <a:pt x="1048" y="380"/>
                    <a:pt x="1050" y="380"/>
                    <a:pt x="1051" y="379"/>
                  </a:cubicBezTo>
                  <a:cubicBezTo>
                    <a:pt x="1052" y="378"/>
                    <a:pt x="1054" y="376"/>
                    <a:pt x="1055" y="374"/>
                  </a:cubicBezTo>
                  <a:cubicBezTo>
                    <a:pt x="1055" y="373"/>
                    <a:pt x="1056" y="370"/>
                    <a:pt x="1057" y="368"/>
                  </a:cubicBezTo>
                  <a:cubicBezTo>
                    <a:pt x="1058" y="366"/>
                    <a:pt x="1059" y="361"/>
                    <a:pt x="1060" y="359"/>
                  </a:cubicBezTo>
                  <a:cubicBezTo>
                    <a:pt x="1060" y="358"/>
                    <a:pt x="1062" y="356"/>
                    <a:pt x="1063" y="354"/>
                  </a:cubicBezTo>
                  <a:cubicBezTo>
                    <a:pt x="1064" y="353"/>
                    <a:pt x="1065" y="351"/>
                    <a:pt x="1066" y="350"/>
                  </a:cubicBezTo>
                  <a:cubicBezTo>
                    <a:pt x="1067" y="348"/>
                    <a:pt x="1067" y="345"/>
                    <a:pt x="1067" y="344"/>
                  </a:cubicBezTo>
                  <a:cubicBezTo>
                    <a:pt x="1068" y="343"/>
                    <a:pt x="1070" y="341"/>
                    <a:pt x="1071" y="340"/>
                  </a:cubicBezTo>
                  <a:cubicBezTo>
                    <a:pt x="1073" y="337"/>
                    <a:pt x="1076" y="333"/>
                    <a:pt x="1077" y="331"/>
                  </a:cubicBezTo>
                  <a:cubicBezTo>
                    <a:pt x="1079" y="329"/>
                    <a:pt x="1084" y="327"/>
                    <a:pt x="1085" y="324"/>
                  </a:cubicBezTo>
                  <a:cubicBezTo>
                    <a:pt x="1087" y="323"/>
                    <a:pt x="1086" y="318"/>
                    <a:pt x="1087" y="316"/>
                  </a:cubicBezTo>
                  <a:cubicBezTo>
                    <a:pt x="1087" y="315"/>
                    <a:pt x="1090" y="313"/>
                    <a:pt x="1091" y="312"/>
                  </a:cubicBezTo>
                  <a:cubicBezTo>
                    <a:pt x="1092" y="310"/>
                    <a:pt x="1095" y="308"/>
                    <a:pt x="1096" y="307"/>
                  </a:cubicBezTo>
                  <a:cubicBezTo>
                    <a:pt x="1097" y="306"/>
                    <a:pt x="1100" y="303"/>
                    <a:pt x="1101" y="301"/>
                  </a:cubicBezTo>
                  <a:cubicBezTo>
                    <a:pt x="1102" y="299"/>
                    <a:pt x="1101" y="295"/>
                    <a:pt x="1100" y="294"/>
                  </a:cubicBezTo>
                  <a:cubicBezTo>
                    <a:pt x="1100" y="291"/>
                    <a:pt x="1096" y="288"/>
                    <a:pt x="1095" y="28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0" name="Freeform 25">
              <a:extLst>
                <a:ext uri="{FF2B5EF4-FFF2-40B4-BE49-F238E27FC236}">
                  <a16:creationId xmlns:a16="http://schemas.microsoft.com/office/drawing/2014/main" id="{62A1B8A5-8E9B-4F55-920C-05104F1E4339}"/>
                </a:ext>
              </a:extLst>
            </p:cNvPr>
            <p:cNvSpPr>
              <a:spLocks/>
            </p:cNvSpPr>
            <p:nvPr/>
          </p:nvSpPr>
          <p:spPr bwMode="auto">
            <a:xfrm>
              <a:off x="1301751" y="1887540"/>
              <a:ext cx="681037" cy="1106489"/>
            </a:xfrm>
            <a:custGeom>
              <a:avLst/>
              <a:gdLst>
                <a:gd name="T0" fmla="*/ 791 w 808"/>
                <a:gd name="T1" fmla="*/ 852 h 1312"/>
                <a:gd name="T2" fmla="*/ 767 w 808"/>
                <a:gd name="T3" fmla="*/ 834 h 1312"/>
                <a:gd name="T4" fmla="*/ 760 w 808"/>
                <a:gd name="T5" fmla="*/ 864 h 1312"/>
                <a:gd name="T6" fmla="*/ 723 w 808"/>
                <a:gd name="T7" fmla="*/ 862 h 1312"/>
                <a:gd name="T8" fmla="*/ 691 w 808"/>
                <a:gd name="T9" fmla="*/ 856 h 1312"/>
                <a:gd name="T10" fmla="*/ 665 w 808"/>
                <a:gd name="T11" fmla="*/ 850 h 1312"/>
                <a:gd name="T12" fmla="*/ 644 w 808"/>
                <a:gd name="T13" fmla="*/ 867 h 1312"/>
                <a:gd name="T14" fmla="*/ 618 w 808"/>
                <a:gd name="T15" fmla="*/ 857 h 1312"/>
                <a:gd name="T16" fmla="*/ 588 w 808"/>
                <a:gd name="T17" fmla="*/ 861 h 1312"/>
                <a:gd name="T18" fmla="*/ 574 w 808"/>
                <a:gd name="T19" fmla="*/ 864 h 1312"/>
                <a:gd name="T20" fmla="*/ 562 w 808"/>
                <a:gd name="T21" fmla="*/ 832 h 1312"/>
                <a:gd name="T22" fmla="*/ 558 w 808"/>
                <a:gd name="T23" fmla="*/ 802 h 1312"/>
                <a:gd name="T24" fmla="*/ 531 w 808"/>
                <a:gd name="T25" fmla="*/ 789 h 1312"/>
                <a:gd name="T26" fmla="*/ 522 w 808"/>
                <a:gd name="T27" fmla="*/ 763 h 1312"/>
                <a:gd name="T28" fmla="*/ 520 w 808"/>
                <a:gd name="T29" fmla="*/ 733 h 1312"/>
                <a:gd name="T30" fmla="*/ 504 w 808"/>
                <a:gd name="T31" fmla="*/ 701 h 1312"/>
                <a:gd name="T32" fmla="*/ 500 w 808"/>
                <a:gd name="T33" fmla="*/ 666 h 1312"/>
                <a:gd name="T34" fmla="*/ 495 w 808"/>
                <a:gd name="T35" fmla="*/ 640 h 1312"/>
                <a:gd name="T36" fmla="*/ 475 w 808"/>
                <a:gd name="T37" fmla="*/ 623 h 1312"/>
                <a:gd name="T38" fmla="*/ 456 w 808"/>
                <a:gd name="T39" fmla="*/ 644 h 1312"/>
                <a:gd name="T40" fmla="*/ 432 w 808"/>
                <a:gd name="T41" fmla="*/ 657 h 1312"/>
                <a:gd name="T42" fmla="*/ 409 w 808"/>
                <a:gd name="T43" fmla="*/ 637 h 1312"/>
                <a:gd name="T44" fmla="*/ 416 w 808"/>
                <a:gd name="T45" fmla="*/ 614 h 1312"/>
                <a:gd name="T46" fmla="*/ 424 w 808"/>
                <a:gd name="T47" fmla="*/ 588 h 1312"/>
                <a:gd name="T48" fmla="*/ 432 w 808"/>
                <a:gd name="T49" fmla="*/ 567 h 1312"/>
                <a:gd name="T50" fmla="*/ 424 w 808"/>
                <a:gd name="T51" fmla="*/ 541 h 1312"/>
                <a:gd name="T52" fmla="*/ 435 w 808"/>
                <a:gd name="T53" fmla="*/ 516 h 1312"/>
                <a:gd name="T54" fmla="*/ 451 w 808"/>
                <a:gd name="T55" fmla="*/ 486 h 1312"/>
                <a:gd name="T56" fmla="*/ 462 w 808"/>
                <a:gd name="T57" fmla="*/ 459 h 1312"/>
                <a:gd name="T58" fmla="*/ 435 w 808"/>
                <a:gd name="T59" fmla="*/ 450 h 1312"/>
                <a:gd name="T60" fmla="*/ 420 w 808"/>
                <a:gd name="T61" fmla="*/ 432 h 1312"/>
                <a:gd name="T62" fmla="*/ 406 w 808"/>
                <a:gd name="T63" fmla="*/ 421 h 1312"/>
                <a:gd name="T64" fmla="*/ 393 w 808"/>
                <a:gd name="T65" fmla="*/ 393 h 1312"/>
                <a:gd name="T66" fmla="*/ 373 w 808"/>
                <a:gd name="T67" fmla="*/ 358 h 1312"/>
                <a:gd name="T68" fmla="*/ 357 w 808"/>
                <a:gd name="T69" fmla="*/ 329 h 1312"/>
                <a:gd name="T70" fmla="*/ 324 w 808"/>
                <a:gd name="T71" fmla="*/ 299 h 1312"/>
                <a:gd name="T72" fmla="*/ 322 w 808"/>
                <a:gd name="T73" fmla="*/ 279 h 1312"/>
                <a:gd name="T74" fmla="*/ 322 w 808"/>
                <a:gd name="T75" fmla="*/ 253 h 1312"/>
                <a:gd name="T76" fmla="*/ 313 w 808"/>
                <a:gd name="T77" fmla="*/ 230 h 1312"/>
                <a:gd name="T78" fmla="*/ 298 w 808"/>
                <a:gd name="T79" fmla="*/ 197 h 1312"/>
                <a:gd name="T80" fmla="*/ 134 w 808"/>
                <a:gd name="T81" fmla="*/ 449 h 1312"/>
                <a:gd name="T82" fmla="*/ 142 w 808"/>
                <a:gd name="T83" fmla="*/ 473 h 1312"/>
                <a:gd name="T84" fmla="*/ 134 w 808"/>
                <a:gd name="T85" fmla="*/ 499 h 1312"/>
                <a:gd name="T86" fmla="*/ 141 w 808"/>
                <a:gd name="T87" fmla="*/ 529 h 1312"/>
                <a:gd name="T88" fmla="*/ 156 w 808"/>
                <a:gd name="T89" fmla="*/ 544 h 1312"/>
                <a:gd name="T90" fmla="*/ 175 w 808"/>
                <a:gd name="T91" fmla="*/ 570 h 1312"/>
                <a:gd name="T92" fmla="*/ 172 w 808"/>
                <a:gd name="T93" fmla="*/ 603 h 1312"/>
                <a:gd name="T94" fmla="*/ 152 w 808"/>
                <a:gd name="T95" fmla="*/ 629 h 1312"/>
                <a:gd name="T96" fmla="*/ 141 w 808"/>
                <a:gd name="T97" fmla="*/ 649 h 1312"/>
                <a:gd name="T98" fmla="*/ 126 w 808"/>
                <a:gd name="T99" fmla="*/ 675 h 1312"/>
                <a:gd name="T100" fmla="*/ 109 w 808"/>
                <a:gd name="T101" fmla="*/ 714 h 1312"/>
                <a:gd name="T102" fmla="*/ 87 w 808"/>
                <a:gd name="T103" fmla="*/ 731 h 1312"/>
                <a:gd name="T104" fmla="*/ 75 w 808"/>
                <a:gd name="T105" fmla="*/ 743 h 1312"/>
                <a:gd name="T106" fmla="*/ 58 w 808"/>
                <a:gd name="T107" fmla="*/ 767 h 1312"/>
                <a:gd name="T108" fmla="*/ 50 w 808"/>
                <a:gd name="T109" fmla="*/ 787 h 1312"/>
                <a:gd name="T110" fmla="*/ 58 w 808"/>
                <a:gd name="T111" fmla="*/ 800 h 1312"/>
                <a:gd name="T112" fmla="*/ 79 w 808"/>
                <a:gd name="T113" fmla="*/ 819 h 1312"/>
                <a:gd name="T114" fmla="*/ 73 w 808"/>
                <a:gd name="T115" fmla="*/ 847 h 1312"/>
                <a:gd name="T116" fmla="*/ 66 w 808"/>
                <a:gd name="T117" fmla="*/ 876 h 1312"/>
                <a:gd name="T118" fmla="*/ 56 w 808"/>
                <a:gd name="T119" fmla="*/ 902 h 1312"/>
                <a:gd name="T120" fmla="*/ 705 w 808"/>
                <a:gd name="T121" fmla="*/ 1306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8" h="1312">
                  <a:moveTo>
                    <a:pt x="806" y="883"/>
                  </a:moveTo>
                  <a:cubicBezTo>
                    <a:pt x="804" y="882"/>
                    <a:pt x="802" y="880"/>
                    <a:pt x="801" y="879"/>
                  </a:cubicBezTo>
                  <a:cubicBezTo>
                    <a:pt x="800" y="878"/>
                    <a:pt x="799" y="873"/>
                    <a:pt x="798" y="872"/>
                  </a:cubicBezTo>
                  <a:cubicBezTo>
                    <a:pt x="798" y="871"/>
                    <a:pt x="796" y="869"/>
                    <a:pt x="796" y="869"/>
                  </a:cubicBezTo>
                  <a:cubicBezTo>
                    <a:pt x="795" y="868"/>
                    <a:pt x="794" y="865"/>
                    <a:pt x="793" y="864"/>
                  </a:cubicBezTo>
                  <a:cubicBezTo>
                    <a:pt x="792" y="864"/>
                    <a:pt x="790" y="863"/>
                    <a:pt x="790" y="862"/>
                  </a:cubicBezTo>
                  <a:cubicBezTo>
                    <a:pt x="789" y="861"/>
                    <a:pt x="790" y="859"/>
                    <a:pt x="791" y="858"/>
                  </a:cubicBezTo>
                  <a:cubicBezTo>
                    <a:pt x="791" y="856"/>
                    <a:pt x="791" y="853"/>
                    <a:pt x="791" y="852"/>
                  </a:cubicBezTo>
                  <a:cubicBezTo>
                    <a:pt x="790" y="850"/>
                    <a:pt x="786" y="849"/>
                    <a:pt x="785" y="848"/>
                  </a:cubicBezTo>
                  <a:cubicBezTo>
                    <a:pt x="785" y="846"/>
                    <a:pt x="785" y="843"/>
                    <a:pt x="785" y="841"/>
                  </a:cubicBezTo>
                  <a:cubicBezTo>
                    <a:pt x="784" y="840"/>
                    <a:pt x="784" y="837"/>
                    <a:pt x="783" y="836"/>
                  </a:cubicBezTo>
                  <a:cubicBezTo>
                    <a:pt x="782" y="836"/>
                    <a:pt x="780" y="836"/>
                    <a:pt x="779" y="835"/>
                  </a:cubicBezTo>
                  <a:cubicBezTo>
                    <a:pt x="778" y="834"/>
                    <a:pt x="777" y="832"/>
                    <a:pt x="776" y="831"/>
                  </a:cubicBezTo>
                  <a:cubicBezTo>
                    <a:pt x="775" y="830"/>
                    <a:pt x="773" y="829"/>
                    <a:pt x="772" y="830"/>
                  </a:cubicBezTo>
                  <a:cubicBezTo>
                    <a:pt x="771" y="831"/>
                    <a:pt x="773" y="835"/>
                    <a:pt x="772" y="836"/>
                  </a:cubicBezTo>
                  <a:cubicBezTo>
                    <a:pt x="770" y="837"/>
                    <a:pt x="768" y="834"/>
                    <a:pt x="767" y="834"/>
                  </a:cubicBezTo>
                  <a:cubicBezTo>
                    <a:pt x="765" y="834"/>
                    <a:pt x="763" y="834"/>
                    <a:pt x="762" y="835"/>
                  </a:cubicBezTo>
                  <a:cubicBezTo>
                    <a:pt x="761" y="835"/>
                    <a:pt x="760" y="837"/>
                    <a:pt x="760" y="838"/>
                  </a:cubicBezTo>
                  <a:cubicBezTo>
                    <a:pt x="760" y="839"/>
                    <a:pt x="761" y="841"/>
                    <a:pt x="761" y="842"/>
                  </a:cubicBezTo>
                  <a:cubicBezTo>
                    <a:pt x="761" y="844"/>
                    <a:pt x="759" y="846"/>
                    <a:pt x="758" y="848"/>
                  </a:cubicBezTo>
                  <a:cubicBezTo>
                    <a:pt x="757" y="848"/>
                    <a:pt x="755" y="849"/>
                    <a:pt x="754" y="850"/>
                  </a:cubicBezTo>
                  <a:cubicBezTo>
                    <a:pt x="754" y="851"/>
                    <a:pt x="753" y="853"/>
                    <a:pt x="754" y="854"/>
                  </a:cubicBezTo>
                  <a:cubicBezTo>
                    <a:pt x="754" y="856"/>
                    <a:pt x="757" y="858"/>
                    <a:pt x="758" y="859"/>
                  </a:cubicBezTo>
                  <a:cubicBezTo>
                    <a:pt x="758" y="861"/>
                    <a:pt x="760" y="863"/>
                    <a:pt x="760" y="864"/>
                  </a:cubicBezTo>
                  <a:cubicBezTo>
                    <a:pt x="759" y="865"/>
                    <a:pt x="757" y="867"/>
                    <a:pt x="756" y="867"/>
                  </a:cubicBezTo>
                  <a:cubicBezTo>
                    <a:pt x="755" y="867"/>
                    <a:pt x="752" y="866"/>
                    <a:pt x="751" y="865"/>
                  </a:cubicBezTo>
                  <a:cubicBezTo>
                    <a:pt x="750" y="864"/>
                    <a:pt x="749" y="862"/>
                    <a:pt x="747" y="861"/>
                  </a:cubicBezTo>
                  <a:cubicBezTo>
                    <a:pt x="747" y="861"/>
                    <a:pt x="745" y="860"/>
                    <a:pt x="745" y="860"/>
                  </a:cubicBezTo>
                  <a:cubicBezTo>
                    <a:pt x="743" y="860"/>
                    <a:pt x="741" y="862"/>
                    <a:pt x="740" y="862"/>
                  </a:cubicBezTo>
                  <a:cubicBezTo>
                    <a:pt x="738" y="862"/>
                    <a:pt x="736" y="859"/>
                    <a:pt x="734" y="859"/>
                  </a:cubicBezTo>
                  <a:cubicBezTo>
                    <a:pt x="733" y="859"/>
                    <a:pt x="730" y="859"/>
                    <a:pt x="729" y="860"/>
                  </a:cubicBezTo>
                  <a:cubicBezTo>
                    <a:pt x="727" y="860"/>
                    <a:pt x="724" y="862"/>
                    <a:pt x="723" y="862"/>
                  </a:cubicBezTo>
                  <a:cubicBezTo>
                    <a:pt x="722" y="863"/>
                    <a:pt x="719" y="864"/>
                    <a:pt x="718" y="865"/>
                  </a:cubicBezTo>
                  <a:cubicBezTo>
                    <a:pt x="717" y="865"/>
                    <a:pt x="714" y="866"/>
                    <a:pt x="713" y="866"/>
                  </a:cubicBezTo>
                  <a:cubicBezTo>
                    <a:pt x="712" y="865"/>
                    <a:pt x="711" y="862"/>
                    <a:pt x="711" y="861"/>
                  </a:cubicBezTo>
                  <a:cubicBezTo>
                    <a:pt x="710" y="860"/>
                    <a:pt x="710" y="856"/>
                    <a:pt x="709" y="855"/>
                  </a:cubicBezTo>
                  <a:cubicBezTo>
                    <a:pt x="708" y="854"/>
                    <a:pt x="705" y="854"/>
                    <a:pt x="703" y="854"/>
                  </a:cubicBezTo>
                  <a:cubicBezTo>
                    <a:pt x="702" y="855"/>
                    <a:pt x="699" y="857"/>
                    <a:pt x="698" y="857"/>
                  </a:cubicBezTo>
                  <a:cubicBezTo>
                    <a:pt x="697" y="858"/>
                    <a:pt x="695" y="858"/>
                    <a:pt x="694" y="858"/>
                  </a:cubicBezTo>
                  <a:cubicBezTo>
                    <a:pt x="693" y="858"/>
                    <a:pt x="692" y="856"/>
                    <a:pt x="691" y="856"/>
                  </a:cubicBezTo>
                  <a:cubicBezTo>
                    <a:pt x="690" y="856"/>
                    <a:pt x="689" y="859"/>
                    <a:pt x="688" y="860"/>
                  </a:cubicBezTo>
                  <a:cubicBezTo>
                    <a:pt x="687" y="860"/>
                    <a:pt x="686" y="858"/>
                    <a:pt x="685" y="858"/>
                  </a:cubicBezTo>
                  <a:cubicBezTo>
                    <a:pt x="684" y="857"/>
                    <a:pt x="681" y="858"/>
                    <a:pt x="680" y="858"/>
                  </a:cubicBezTo>
                  <a:cubicBezTo>
                    <a:pt x="679" y="858"/>
                    <a:pt x="678" y="857"/>
                    <a:pt x="677" y="856"/>
                  </a:cubicBezTo>
                  <a:cubicBezTo>
                    <a:pt x="677" y="856"/>
                    <a:pt x="675" y="854"/>
                    <a:pt x="675" y="854"/>
                  </a:cubicBezTo>
                  <a:cubicBezTo>
                    <a:pt x="673" y="854"/>
                    <a:pt x="671" y="857"/>
                    <a:pt x="670" y="857"/>
                  </a:cubicBezTo>
                  <a:cubicBezTo>
                    <a:pt x="669" y="857"/>
                    <a:pt x="667" y="856"/>
                    <a:pt x="666" y="855"/>
                  </a:cubicBezTo>
                  <a:cubicBezTo>
                    <a:pt x="666" y="854"/>
                    <a:pt x="666" y="851"/>
                    <a:pt x="665" y="850"/>
                  </a:cubicBezTo>
                  <a:cubicBezTo>
                    <a:pt x="665" y="849"/>
                    <a:pt x="662" y="847"/>
                    <a:pt x="661" y="847"/>
                  </a:cubicBezTo>
                  <a:cubicBezTo>
                    <a:pt x="661" y="847"/>
                    <a:pt x="658" y="847"/>
                    <a:pt x="657" y="847"/>
                  </a:cubicBezTo>
                  <a:cubicBezTo>
                    <a:pt x="657" y="848"/>
                    <a:pt x="657" y="850"/>
                    <a:pt x="656" y="851"/>
                  </a:cubicBezTo>
                  <a:cubicBezTo>
                    <a:pt x="655" y="852"/>
                    <a:pt x="653" y="852"/>
                    <a:pt x="652" y="852"/>
                  </a:cubicBezTo>
                  <a:cubicBezTo>
                    <a:pt x="651" y="852"/>
                    <a:pt x="649" y="852"/>
                    <a:pt x="648" y="852"/>
                  </a:cubicBezTo>
                  <a:cubicBezTo>
                    <a:pt x="648" y="853"/>
                    <a:pt x="647" y="855"/>
                    <a:pt x="647" y="856"/>
                  </a:cubicBezTo>
                  <a:cubicBezTo>
                    <a:pt x="647" y="858"/>
                    <a:pt x="648" y="861"/>
                    <a:pt x="647" y="863"/>
                  </a:cubicBezTo>
                  <a:cubicBezTo>
                    <a:pt x="647" y="864"/>
                    <a:pt x="645" y="867"/>
                    <a:pt x="644" y="867"/>
                  </a:cubicBezTo>
                  <a:cubicBezTo>
                    <a:pt x="643" y="868"/>
                    <a:pt x="641" y="866"/>
                    <a:pt x="640" y="865"/>
                  </a:cubicBezTo>
                  <a:cubicBezTo>
                    <a:pt x="639" y="865"/>
                    <a:pt x="638" y="862"/>
                    <a:pt x="637" y="861"/>
                  </a:cubicBezTo>
                  <a:cubicBezTo>
                    <a:pt x="637" y="860"/>
                    <a:pt x="635" y="860"/>
                    <a:pt x="634" y="860"/>
                  </a:cubicBezTo>
                  <a:cubicBezTo>
                    <a:pt x="633" y="860"/>
                    <a:pt x="631" y="862"/>
                    <a:pt x="630" y="862"/>
                  </a:cubicBezTo>
                  <a:cubicBezTo>
                    <a:pt x="629" y="862"/>
                    <a:pt x="627" y="861"/>
                    <a:pt x="627" y="861"/>
                  </a:cubicBezTo>
                  <a:cubicBezTo>
                    <a:pt x="626" y="860"/>
                    <a:pt x="625" y="858"/>
                    <a:pt x="625" y="858"/>
                  </a:cubicBezTo>
                  <a:cubicBezTo>
                    <a:pt x="624" y="858"/>
                    <a:pt x="622" y="859"/>
                    <a:pt x="621" y="858"/>
                  </a:cubicBezTo>
                  <a:cubicBezTo>
                    <a:pt x="620" y="858"/>
                    <a:pt x="619" y="857"/>
                    <a:pt x="618" y="857"/>
                  </a:cubicBezTo>
                  <a:cubicBezTo>
                    <a:pt x="617" y="856"/>
                    <a:pt x="614" y="856"/>
                    <a:pt x="612" y="856"/>
                  </a:cubicBezTo>
                  <a:cubicBezTo>
                    <a:pt x="611" y="856"/>
                    <a:pt x="609" y="856"/>
                    <a:pt x="608" y="856"/>
                  </a:cubicBezTo>
                  <a:cubicBezTo>
                    <a:pt x="608" y="855"/>
                    <a:pt x="607" y="853"/>
                    <a:pt x="607" y="853"/>
                  </a:cubicBezTo>
                  <a:cubicBezTo>
                    <a:pt x="606" y="852"/>
                    <a:pt x="604" y="851"/>
                    <a:pt x="603" y="851"/>
                  </a:cubicBezTo>
                  <a:cubicBezTo>
                    <a:pt x="602" y="851"/>
                    <a:pt x="601" y="852"/>
                    <a:pt x="600" y="853"/>
                  </a:cubicBezTo>
                  <a:cubicBezTo>
                    <a:pt x="599" y="853"/>
                    <a:pt x="597" y="852"/>
                    <a:pt x="596" y="853"/>
                  </a:cubicBezTo>
                  <a:cubicBezTo>
                    <a:pt x="595" y="853"/>
                    <a:pt x="592" y="856"/>
                    <a:pt x="591" y="857"/>
                  </a:cubicBezTo>
                  <a:cubicBezTo>
                    <a:pt x="590" y="858"/>
                    <a:pt x="589" y="859"/>
                    <a:pt x="588" y="861"/>
                  </a:cubicBezTo>
                  <a:cubicBezTo>
                    <a:pt x="588" y="861"/>
                    <a:pt x="588" y="863"/>
                    <a:pt x="588" y="864"/>
                  </a:cubicBezTo>
                  <a:cubicBezTo>
                    <a:pt x="588" y="865"/>
                    <a:pt x="589" y="866"/>
                    <a:pt x="590" y="867"/>
                  </a:cubicBezTo>
                  <a:cubicBezTo>
                    <a:pt x="590" y="868"/>
                    <a:pt x="591" y="871"/>
                    <a:pt x="590" y="872"/>
                  </a:cubicBezTo>
                  <a:cubicBezTo>
                    <a:pt x="590" y="873"/>
                    <a:pt x="588" y="874"/>
                    <a:pt x="587" y="874"/>
                  </a:cubicBezTo>
                  <a:cubicBezTo>
                    <a:pt x="586" y="875"/>
                    <a:pt x="584" y="875"/>
                    <a:pt x="582" y="875"/>
                  </a:cubicBezTo>
                  <a:cubicBezTo>
                    <a:pt x="581" y="874"/>
                    <a:pt x="580" y="872"/>
                    <a:pt x="580" y="871"/>
                  </a:cubicBezTo>
                  <a:cubicBezTo>
                    <a:pt x="579" y="870"/>
                    <a:pt x="579" y="867"/>
                    <a:pt x="578" y="866"/>
                  </a:cubicBezTo>
                  <a:cubicBezTo>
                    <a:pt x="577" y="866"/>
                    <a:pt x="575" y="865"/>
                    <a:pt x="574" y="864"/>
                  </a:cubicBezTo>
                  <a:cubicBezTo>
                    <a:pt x="573" y="864"/>
                    <a:pt x="571" y="862"/>
                    <a:pt x="570" y="861"/>
                  </a:cubicBezTo>
                  <a:cubicBezTo>
                    <a:pt x="569" y="861"/>
                    <a:pt x="567" y="859"/>
                    <a:pt x="567" y="858"/>
                  </a:cubicBezTo>
                  <a:cubicBezTo>
                    <a:pt x="566" y="856"/>
                    <a:pt x="566" y="852"/>
                    <a:pt x="566" y="852"/>
                  </a:cubicBezTo>
                  <a:cubicBezTo>
                    <a:pt x="566" y="851"/>
                    <a:pt x="565" y="848"/>
                    <a:pt x="565" y="846"/>
                  </a:cubicBezTo>
                  <a:cubicBezTo>
                    <a:pt x="565" y="845"/>
                    <a:pt x="566" y="843"/>
                    <a:pt x="566" y="843"/>
                  </a:cubicBezTo>
                  <a:cubicBezTo>
                    <a:pt x="566" y="842"/>
                    <a:pt x="565" y="840"/>
                    <a:pt x="565" y="839"/>
                  </a:cubicBezTo>
                  <a:cubicBezTo>
                    <a:pt x="565" y="839"/>
                    <a:pt x="565" y="837"/>
                    <a:pt x="564" y="836"/>
                  </a:cubicBezTo>
                  <a:cubicBezTo>
                    <a:pt x="564" y="835"/>
                    <a:pt x="562" y="833"/>
                    <a:pt x="562" y="832"/>
                  </a:cubicBezTo>
                  <a:cubicBezTo>
                    <a:pt x="561" y="831"/>
                    <a:pt x="561" y="829"/>
                    <a:pt x="561" y="828"/>
                  </a:cubicBezTo>
                  <a:cubicBezTo>
                    <a:pt x="562" y="827"/>
                    <a:pt x="564" y="827"/>
                    <a:pt x="564" y="827"/>
                  </a:cubicBezTo>
                  <a:cubicBezTo>
                    <a:pt x="565" y="826"/>
                    <a:pt x="566" y="824"/>
                    <a:pt x="566" y="823"/>
                  </a:cubicBezTo>
                  <a:cubicBezTo>
                    <a:pt x="566" y="822"/>
                    <a:pt x="565" y="820"/>
                    <a:pt x="565" y="819"/>
                  </a:cubicBezTo>
                  <a:cubicBezTo>
                    <a:pt x="565" y="817"/>
                    <a:pt x="564" y="814"/>
                    <a:pt x="563" y="813"/>
                  </a:cubicBezTo>
                  <a:cubicBezTo>
                    <a:pt x="563" y="812"/>
                    <a:pt x="561" y="811"/>
                    <a:pt x="560" y="810"/>
                  </a:cubicBezTo>
                  <a:cubicBezTo>
                    <a:pt x="560" y="809"/>
                    <a:pt x="560" y="806"/>
                    <a:pt x="560" y="805"/>
                  </a:cubicBezTo>
                  <a:cubicBezTo>
                    <a:pt x="560" y="804"/>
                    <a:pt x="558" y="803"/>
                    <a:pt x="558" y="802"/>
                  </a:cubicBezTo>
                  <a:cubicBezTo>
                    <a:pt x="558" y="801"/>
                    <a:pt x="558" y="798"/>
                    <a:pt x="558" y="797"/>
                  </a:cubicBezTo>
                  <a:cubicBezTo>
                    <a:pt x="557" y="796"/>
                    <a:pt x="555" y="796"/>
                    <a:pt x="554" y="796"/>
                  </a:cubicBezTo>
                  <a:cubicBezTo>
                    <a:pt x="553" y="795"/>
                    <a:pt x="552" y="792"/>
                    <a:pt x="551" y="791"/>
                  </a:cubicBezTo>
                  <a:cubicBezTo>
                    <a:pt x="550" y="790"/>
                    <a:pt x="548" y="788"/>
                    <a:pt x="547" y="788"/>
                  </a:cubicBezTo>
                  <a:cubicBezTo>
                    <a:pt x="546" y="787"/>
                    <a:pt x="543" y="788"/>
                    <a:pt x="542" y="788"/>
                  </a:cubicBezTo>
                  <a:cubicBezTo>
                    <a:pt x="541" y="789"/>
                    <a:pt x="539" y="791"/>
                    <a:pt x="538" y="791"/>
                  </a:cubicBezTo>
                  <a:cubicBezTo>
                    <a:pt x="537" y="792"/>
                    <a:pt x="535" y="793"/>
                    <a:pt x="534" y="793"/>
                  </a:cubicBezTo>
                  <a:cubicBezTo>
                    <a:pt x="533" y="793"/>
                    <a:pt x="532" y="790"/>
                    <a:pt x="531" y="789"/>
                  </a:cubicBezTo>
                  <a:cubicBezTo>
                    <a:pt x="531" y="788"/>
                    <a:pt x="531" y="786"/>
                    <a:pt x="530" y="785"/>
                  </a:cubicBezTo>
                  <a:cubicBezTo>
                    <a:pt x="530" y="784"/>
                    <a:pt x="529" y="783"/>
                    <a:pt x="528" y="782"/>
                  </a:cubicBezTo>
                  <a:cubicBezTo>
                    <a:pt x="527" y="782"/>
                    <a:pt x="524" y="781"/>
                    <a:pt x="523" y="780"/>
                  </a:cubicBezTo>
                  <a:cubicBezTo>
                    <a:pt x="522" y="779"/>
                    <a:pt x="521" y="777"/>
                    <a:pt x="520" y="776"/>
                  </a:cubicBezTo>
                  <a:cubicBezTo>
                    <a:pt x="520" y="774"/>
                    <a:pt x="520" y="771"/>
                    <a:pt x="520" y="770"/>
                  </a:cubicBezTo>
                  <a:cubicBezTo>
                    <a:pt x="520" y="769"/>
                    <a:pt x="519" y="767"/>
                    <a:pt x="519" y="766"/>
                  </a:cubicBezTo>
                  <a:cubicBezTo>
                    <a:pt x="519" y="765"/>
                    <a:pt x="518" y="764"/>
                    <a:pt x="519" y="763"/>
                  </a:cubicBezTo>
                  <a:cubicBezTo>
                    <a:pt x="519" y="763"/>
                    <a:pt x="521" y="764"/>
                    <a:pt x="522" y="763"/>
                  </a:cubicBezTo>
                  <a:cubicBezTo>
                    <a:pt x="523" y="763"/>
                    <a:pt x="524" y="762"/>
                    <a:pt x="525" y="761"/>
                  </a:cubicBezTo>
                  <a:cubicBezTo>
                    <a:pt x="526" y="760"/>
                    <a:pt x="525" y="757"/>
                    <a:pt x="526" y="755"/>
                  </a:cubicBezTo>
                  <a:cubicBezTo>
                    <a:pt x="526" y="754"/>
                    <a:pt x="529" y="753"/>
                    <a:pt x="529" y="752"/>
                  </a:cubicBezTo>
                  <a:cubicBezTo>
                    <a:pt x="529" y="751"/>
                    <a:pt x="528" y="749"/>
                    <a:pt x="527" y="748"/>
                  </a:cubicBezTo>
                  <a:cubicBezTo>
                    <a:pt x="527" y="747"/>
                    <a:pt x="527" y="744"/>
                    <a:pt x="526" y="743"/>
                  </a:cubicBezTo>
                  <a:cubicBezTo>
                    <a:pt x="525" y="742"/>
                    <a:pt x="522" y="742"/>
                    <a:pt x="521" y="742"/>
                  </a:cubicBezTo>
                  <a:cubicBezTo>
                    <a:pt x="520" y="741"/>
                    <a:pt x="520" y="739"/>
                    <a:pt x="520" y="738"/>
                  </a:cubicBezTo>
                  <a:cubicBezTo>
                    <a:pt x="519" y="737"/>
                    <a:pt x="521" y="734"/>
                    <a:pt x="520" y="733"/>
                  </a:cubicBezTo>
                  <a:cubicBezTo>
                    <a:pt x="519" y="732"/>
                    <a:pt x="517" y="732"/>
                    <a:pt x="516" y="732"/>
                  </a:cubicBezTo>
                  <a:cubicBezTo>
                    <a:pt x="515" y="731"/>
                    <a:pt x="513" y="729"/>
                    <a:pt x="512" y="728"/>
                  </a:cubicBezTo>
                  <a:cubicBezTo>
                    <a:pt x="512" y="727"/>
                    <a:pt x="512" y="725"/>
                    <a:pt x="512" y="724"/>
                  </a:cubicBezTo>
                  <a:cubicBezTo>
                    <a:pt x="512" y="722"/>
                    <a:pt x="513" y="719"/>
                    <a:pt x="512" y="717"/>
                  </a:cubicBezTo>
                  <a:cubicBezTo>
                    <a:pt x="512" y="716"/>
                    <a:pt x="509" y="715"/>
                    <a:pt x="508" y="714"/>
                  </a:cubicBezTo>
                  <a:cubicBezTo>
                    <a:pt x="507" y="712"/>
                    <a:pt x="507" y="710"/>
                    <a:pt x="506" y="709"/>
                  </a:cubicBezTo>
                  <a:cubicBezTo>
                    <a:pt x="506" y="708"/>
                    <a:pt x="504" y="707"/>
                    <a:pt x="504" y="706"/>
                  </a:cubicBezTo>
                  <a:cubicBezTo>
                    <a:pt x="503" y="705"/>
                    <a:pt x="504" y="702"/>
                    <a:pt x="504" y="701"/>
                  </a:cubicBezTo>
                  <a:cubicBezTo>
                    <a:pt x="503" y="699"/>
                    <a:pt x="501" y="697"/>
                    <a:pt x="500" y="695"/>
                  </a:cubicBezTo>
                  <a:cubicBezTo>
                    <a:pt x="500" y="694"/>
                    <a:pt x="498" y="692"/>
                    <a:pt x="498" y="690"/>
                  </a:cubicBezTo>
                  <a:cubicBezTo>
                    <a:pt x="498" y="689"/>
                    <a:pt x="499" y="687"/>
                    <a:pt x="499" y="685"/>
                  </a:cubicBezTo>
                  <a:cubicBezTo>
                    <a:pt x="500" y="684"/>
                    <a:pt x="500" y="682"/>
                    <a:pt x="500" y="681"/>
                  </a:cubicBezTo>
                  <a:cubicBezTo>
                    <a:pt x="499" y="680"/>
                    <a:pt x="497" y="678"/>
                    <a:pt x="496" y="677"/>
                  </a:cubicBezTo>
                  <a:cubicBezTo>
                    <a:pt x="496" y="676"/>
                    <a:pt x="497" y="674"/>
                    <a:pt x="497" y="672"/>
                  </a:cubicBezTo>
                  <a:cubicBezTo>
                    <a:pt x="497" y="671"/>
                    <a:pt x="496" y="669"/>
                    <a:pt x="496" y="668"/>
                  </a:cubicBezTo>
                  <a:cubicBezTo>
                    <a:pt x="497" y="667"/>
                    <a:pt x="500" y="667"/>
                    <a:pt x="500" y="666"/>
                  </a:cubicBezTo>
                  <a:cubicBezTo>
                    <a:pt x="501" y="665"/>
                    <a:pt x="501" y="663"/>
                    <a:pt x="501" y="662"/>
                  </a:cubicBezTo>
                  <a:cubicBezTo>
                    <a:pt x="501" y="661"/>
                    <a:pt x="500" y="659"/>
                    <a:pt x="500" y="658"/>
                  </a:cubicBezTo>
                  <a:cubicBezTo>
                    <a:pt x="499" y="657"/>
                    <a:pt x="497" y="658"/>
                    <a:pt x="496" y="658"/>
                  </a:cubicBezTo>
                  <a:cubicBezTo>
                    <a:pt x="495" y="658"/>
                    <a:pt x="493" y="657"/>
                    <a:pt x="493" y="656"/>
                  </a:cubicBezTo>
                  <a:cubicBezTo>
                    <a:pt x="492" y="654"/>
                    <a:pt x="494" y="650"/>
                    <a:pt x="494" y="649"/>
                  </a:cubicBezTo>
                  <a:cubicBezTo>
                    <a:pt x="495" y="648"/>
                    <a:pt x="496" y="647"/>
                    <a:pt x="497" y="646"/>
                  </a:cubicBezTo>
                  <a:cubicBezTo>
                    <a:pt x="497" y="646"/>
                    <a:pt x="497" y="644"/>
                    <a:pt x="497" y="643"/>
                  </a:cubicBezTo>
                  <a:cubicBezTo>
                    <a:pt x="497" y="642"/>
                    <a:pt x="496" y="640"/>
                    <a:pt x="495" y="640"/>
                  </a:cubicBezTo>
                  <a:cubicBezTo>
                    <a:pt x="494" y="639"/>
                    <a:pt x="493" y="639"/>
                    <a:pt x="492" y="638"/>
                  </a:cubicBezTo>
                  <a:cubicBezTo>
                    <a:pt x="491" y="638"/>
                    <a:pt x="489" y="639"/>
                    <a:pt x="489" y="639"/>
                  </a:cubicBezTo>
                  <a:cubicBezTo>
                    <a:pt x="488" y="639"/>
                    <a:pt x="486" y="639"/>
                    <a:pt x="485" y="638"/>
                  </a:cubicBezTo>
                  <a:cubicBezTo>
                    <a:pt x="485" y="637"/>
                    <a:pt x="487" y="634"/>
                    <a:pt x="486" y="633"/>
                  </a:cubicBezTo>
                  <a:cubicBezTo>
                    <a:pt x="486" y="632"/>
                    <a:pt x="485" y="630"/>
                    <a:pt x="484" y="629"/>
                  </a:cubicBezTo>
                  <a:cubicBezTo>
                    <a:pt x="483" y="628"/>
                    <a:pt x="483" y="626"/>
                    <a:pt x="482" y="626"/>
                  </a:cubicBezTo>
                  <a:cubicBezTo>
                    <a:pt x="481" y="625"/>
                    <a:pt x="479" y="623"/>
                    <a:pt x="478" y="623"/>
                  </a:cubicBezTo>
                  <a:cubicBezTo>
                    <a:pt x="478" y="623"/>
                    <a:pt x="476" y="623"/>
                    <a:pt x="475" y="623"/>
                  </a:cubicBezTo>
                  <a:cubicBezTo>
                    <a:pt x="474" y="624"/>
                    <a:pt x="474" y="626"/>
                    <a:pt x="473" y="627"/>
                  </a:cubicBezTo>
                  <a:cubicBezTo>
                    <a:pt x="473" y="628"/>
                    <a:pt x="473" y="631"/>
                    <a:pt x="472" y="632"/>
                  </a:cubicBezTo>
                  <a:cubicBezTo>
                    <a:pt x="472" y="633"/>
                    <a:pt x="469" y="633"/>
                    <a:pt x="469" y="633"/>
                  </a:cubicBezTo>
                  <a:cubicBezTo>
                    <a:pt x="468" y="634"/>
                    <a:pt x="465" y="634"/>
                    <a:pt x="465" y="635"/>
                  </a:cubicBezTo>
                  <a:cubicBezTo>
                    <a:pt x="464" y="636"/>
                    <a:pt x="465" y="638"/>
                    <a:pt x="464" y="639"/>
                  </a:cubicBezTo>
                  <a:cubicBezTo>
                    <a:pt x="464" y="640"/>
                    <a:pt x="463" y="641"/>
                    <a:pt x="463" y="641"/>
                  </a:cubicBezTo>
                  <a:cubicBezTo>
                    <a:pt x="462" y="641"/>
                    <a:pt x="460" y="641"/>
                    <a:pt x="459" y="641"/>
                  </a:cubicBezTo>
                  <a:cubicBezTo>
                    <a:pt x="458" y="642"/>
                    <a:pt x="457" y="644"/>
                    <a:pt x="456" y="644"/>
                  </a:cubicBezTo>
                  <a:cubicBezTo>
                    <a:pt x="456" y="645"/>
                    <a:pt x="455" y="645"/>
                    <a:pt x="455" y="646"/>
                  </a:cubicBezTo>
                  <a:cubicBezTo>
                    <a:pt x="453" y="647"/>
                    <a:pt x="450" y="649"/>
                    <a:pt x="448" y="648"/>
                  </a:cubicBezTo>
                  <a:cubicBezTo>
                    <a:pt x="447" y="648"/>
                    <a:pt x="446" y="646"/>
                    <a:pt x="445" y="646"/>
                  </a:cubicBezTo>
                  <a:cubicBezTo>
                    <a:pt x="444" y="646"/>
                    <a:pt x="442" y="647"/>
                    <a:pt x="442" y="647"/>
                  </a:cubicBezTo>
                  <a:cubicBezTo>
                    <a:pt x="441" y="648"/>
                    <a:pt x="441" y="650"/>
                    <a:pt x="441" y="651"/>
                  </a:cubicBezTo>
                  <a:cubicBezTo>
                    <a:pt x="441" y="652"/>
                    <a:pt x="440" y="653"/>
                    <a:pt x="439" y="654"/>
                  </a:cubicBezTo>
                  <a:cubicBezTo>
                    <a:pt x="438" y="654"/>
                    <a:pt x="437" y="656"/>
                    <a:pt x="436" y="657"/>
                  </a:cubicBezTo>
                  <a:cubicBezTo>
                    <a:pt x="435" y="657"/>
                    <a:pt x="433" y="657"/>
                    <a:pt x="432" y="657"/>
                  </a:cubicBezTo>
                  <a:cubicBezTo>
                    <a:pt x="431" y="658"/>
                    <a:pt x="431" y="659"/>
                    <a:pt x="430" y="659"/>
                  </a:cubicBezTo>
                  <a:cubicBezTo>
                    <a:pt x="429" y="659"/>
                    <a:pt x="428" y="657"/>
                    <a:pt x="427" y="657"/>
                  </a:cubicBezTo>
                  <a:cubicBezTo>
                    <a:pt x="427" y="656"/>
                    <a:pt x="427" y="653"/>
                    <a:pt x="427" y="652"/>
                  </a:cubicBezTo>
                  <a:cubicBezTo>
                    <a:pt x="426" y="651"/>
                    <a:pt x="425" y="649"/>
                    <a:pt x="424" y="649"/>
                  </a:cubicBezTo>
                  <a:cubicBezTo>
                    <a:pt x="422" y="648"/>
                    <a:pt x="419" y="647"/>
                    <a:pt x="418" y="645"/>
                  </a:cubicBezTo>
                  <a:cubicBezTo>
                    <a:pt x="417" y="644"/>
                    <a:pt x="417" y="640"/>
                    <a:pt x="416" y="639"/>
                  </a:cubicBezTo>
                  <a:cubicBezTo>
                    <a:pt x="415" y="639"/>
                    <a:pt x="413" y="639"/>
                    <a:pt x="412" y="638"/>
                  </a:cubicBezTo>
                  <a:cubicBezTo>
                    <a:pt x="411" y="638"/>
                    <a:pt x="410" y="637"/>
                    <a:pt x="409" y="637"/>
                  </a:cubicBezTo>
                  <a:cubicBezTo>
                    <a:pt x="408" y="636"/>
                    <a:pt x="406" y="636"/>
                    <a:pt x="406" y="635"/>
                  </a:cubicBezTo>
                  <a:cubicBezTo>
                    <a:pt x="405" y="635"/>
                    <a:pt x="406" y="632"/>
                    <a:pt x="406" y="632"/>
                  </a:cubicBezTo>
                  <a:cubicBezTo>
                    <a:pt x="406" y="631"/>
                    <a:pt x="407" y="629"/>
                    <a:pt x="408" y="628"/>
                  </a:cubicBezTo>
                  <a:cubicBezTo>
                    <a:pt x="408" y="627"/>
                    <a:pt x="406" y="626"/>
                    <a:pt x="406" y="625"/>
                  </a:cubicBezTo>
                  <a:cubicBezTo>
                    <a:pt x="407" y="624"/>
                    <a:pt x="408" y="623"/>
                    <a:pt x="409" y="622"/>
                  </a:cubicBezTo>
                  <a:cubicBezTo>
                    <a:pt x="410" y="622"/>
                    <a:pt x="412" y="623"/>
                    <a:pt x="413" y="622"/>
                  </a:cubicBezTo>
                  <a:cubicBezTo>
                    <a:pt x="414" y="622"/>
                    <a:pt x="416" y="619"/>
                    <a:pt x="416" y="618"/>
                  </a:cubicBezTo>
                  <a:cubicBezTo>
                    <a:pt x="416" y="617"/>
                    <a:pt x="416" y="615"/>
                    <a:pt x="416" y="614"/>
                  </a:cubicBezTo>
                  <a:cubicBezTo>
                    <a:pt x="416" y="613"/>
                    <a:pt x="415" y="611"/>
                    <a:pt x="415" y="610"/>
                  </a:cubicBezTo>
                  <a:cubicBezTo>
                    <a:pt x="414" y="609"/>
                    <a:pt x="412" y="608"/>
                    <a:pt x="411" y="606"/>
                  </a:cubicBezTo>
                  <a:cubicBezTo>
                    <a:pt x="411" y="606"/>
                    <a:pt x="411" y="604"/>
                    <a:pt x="411" y="603"/>
                  </a:cubicBezTo>
                  <a:cubicBezTo>
                    <a:pt x="410" y="602"/>
                    <a:pt x="409" y="600"/>
                    <a:pt x="410" y="599"/>
                  </a:cubicBezTo>
                  <a:cubicBezTo>
                    <a:pt x="410" y="598"/>
                    <a:pt x="413" y="597"/>
                    <a:pt x="413" y="596"/>
                  </a:cubicBezTo>
                  <a:cubicBezTo>
                    <a:pt x="414" y="596"/>
                    <a:pt x="417" y="594"/>
                    <a:pt x="418" y="593"/>
                  </a:cubicBezTo>
                  <a:cubicBezTo>
                    <a:pt x="418" y="592"/>
                    <a:pt x="417" y="589"/>
                    <a:pt x="418" y="589"/>
                  </a:cubicBezTo>
                  <a:cubicBezTo>
                    <a:pt x="419" y="588"/>
                    <a:pt x="422" y="588"/>
                    <a:pt x="424" y="588"/>
                  </a:cubicBezTo>
                  <a:cubicBezTo>
                    <a:pt x="424" y="588"/>
                    <a:pt x="426" y="589"/>
                    <a:pt x="427" y="589"/>
                  </a:cubicBezTo>
                  <a:cubicBezTo>
                    <a:pt x="427" y="589"/>
                    <a:pt x="429" y="589"/>
                    <a:pt x="429" y="589"/>
                  </a:cubicBezTo>
                  <a:cubicBezTo>
                    <a:pt x="430" y="589"/>
                    <a:pt x="433" y="589"/>
                    <a:pt x="434" y="588"/>
                  </a:cubicBezTo>
                  <a:cubicBezTo>
                    <a:pt x="435" y="587"/>
                    <a:pt x="435" y="584"/>
                    <a:pt x="435" y="583"/>
                  </a:cubicBezTo>
                  <a:cubicBezTo>
                    <a:pt x="435" y="582"/>
                    <a:pt x="433" y="581"/>
                    <a:pt x="433" y="580"/>
                  </a:cubicBezTo>
                  <a:cubicBezTo>
                    <a:pt x="432" y="578"/>
                    <a:pt x="431" y="576"/>
                    <a:pt x="431" y="575"/>
                  </a:cubicBezTo>
                  <a:cubicBezTo>
                    <a:pt x="431" y="574"/>
                    <a:pt x="432" y="573"/>
                    <a:pt x="432" y="572"/>
                  </a:cubicBezTo>
                  <a:cubicBezTo>
                    <a:pt x="432" y="571"/>
                    <a:pt x="433" y="568"/>
                    <a:pt x="432" y="567"/>
                  </a:cubicBezTo>
                  <a:cubicBezTo>
                    <a:pt x="432" y="566"/>
                    <a:pt x="431" y="565"/>
                    <a:pt x="430" y="564"/>
                  </a:cubicBezTo>
                  <a:cubicBezTo>
                    <a:pt x="429" y="564"/>
                    <a:pt x="427" y="564"/>
                    <a:pt x="427" y="563"/>
                  </a:cubicBezTo>
                  <a:cubicBezTo>
                    <a:pt x="426" y="562"/>
                    <a:pt x="425" y="559"/>
                    <a:pt x="426" y="557"/>
                  </a:cubicBezTo>
                  <a:cubicBezTo>
                    <a:pt x="426" y="556"/>
                    <a:pt x="428" y="553"/>
                    <a:pt x="429" y="552"/>
                  </a:cubicBezTo>
                  <a:cubicBezTo>
                    <a:pt x="429" y="551"/>
                    <a:pt x="431" y="550"/>
                    <a:pt x="431" y="549"/>
                  </a:cubicBezTo>
                  <a:cubicBezTo>
                    <a:pt x="431" y="548"/>
                    <a:pt x="432" y="545"/>
                    <a:pt x="431" y="544"/>
                  </a:cubicBezTo>
                  <a:cubicBezTo>
                    <a:pt x="431" y="543"/>
                    <a:pt x="429" y="543"/>
                    <a:pt x="428" y="542"/>
                  </a:cubicBezTo>
                  <a:cubicBezTo>
                    <a:pt x="427" y="542"/>
                    <a:pt x="425" y="542"/>
                    <a:pt x="424" y="541"/>
                  </a:cubicBezTo>
                  <a:cubicBezTo>
                    <a:pt x="423" y="541"/>
                    <a:pt x="423" y="538"/>
                    <a:pt x="424" y="537"/>
                  </a:cubicBezTo>
                  <a:cubicBezTo>
                    <a:pt x="424" y="536"/>
                    <a:pt x="425" y="534"/>
                    <a:pt x="426" y="534"/>
                  </a:cubicBezTo>
                  <a:cubicBezTo>
                    <a:pt x="426" y="534"/>
                    <a:pt x="428" y="534"/>
                    <a:pt x="429" y="534"/>
                  </a:cubicBezTo>
                  <a:cubicBezTo>
                    <a:pt x="430" y="534"/>
                    <a:pt x="432" y="535"/>
                    <a:pt x="433" y="535"/>
                  </a:cubicBezTo>
                  <a:cubicBezTo>
                    <a:pt x="434" y="534"/>
                    <a:pt x="436" y="532"/>
                    <a:pt x="436" y="531"/>
                  </a:cubicBezTo>
                  <a:cubicBezTo>
                    <a:pt x="437" y="529"/>
                    <a:pt x="437" y="526"/>
                    <a:pt x="436" y="524"/>
                  </a:cubicBezTo>
                  <a:cubicBezTo>
                    <a:pt x="436" y="523"/>
                    <a:pt x="434" y="521"/>
                    <a:pt x="434" y="520"/>
                  </a:cubicBezTo>
                  <a:cubicBezTo>
                    <a:pt x="434" y="519"/>
                    <a:pt x="435" y="517"/>
                    <a:pt x="435" y="516"/>
                  </a:cubicBezTo>
                  <a:cubicBezTo>
                    <a:pt x="436" y="516"/>
                    <a:pt x="439" y="516"/>
                    <a:pt x="439" y="516"/>
                  </a:cubicBezTo>
                  <a:cubicBezTo>
                    <a:pt x="440" y="515"/>
                    <a:pt x="440" y="512"/>
                    <a:pt x="440" y="510"/>
                  </a:cubicBezTo>
                  <a:cubicBezTo>
                    <a:pt x="441" y="509"/>
                    <a:pt x="442" y="508"/>
                    <a:pt x="443" y="508"/>
                  </a:cubicBezTo>
                  <a:cubicBezTo>
                    <a:pt x="443" y="507"/>
                    <a:pt x="444" y="504"/>
                    <a:pt x="444" y="503"/>
                  </a:cubicBezTo>
                  <a:cubicBezTo>
                    <a:pt x="444" y="501"/>
                    <a:pt x="442" y="499"/>
                    <a:pt x="442" y="498"/>
                  </a:cubicBezTo>
                  <a:cubicBezTo>
                    <a:pt x="442" y="497"/>
                    <a:pt x="445" y="496"/>
                    <a:pt x="446" y="495"/>
                  </a:cubicBezTo>
                  <a:cubicBezTo>
                    <a:pt x="448" y="494"/>
                    <a:pt x="450" y="492"/>
                    <a:pt x="451" y="490"/>
                  </a:cubicBezTo>
                  <a:cubicBezTo>
                    <a:pt x="451" y="489"/>
                    <a:pt x="451" y="487"/>
                    <a:pt x="451" y="486"/>
                  </a:cubicBezTo>
                  <a:cubicBezTo>
                    <a:pt x="450" y="485"/>
                    <a:pt x="448" y="484"/>
                    <a:pt x="448" y="483"/>
                  </a:cubicBezTo>
                  <a:cubicBezTo>
                    <a:pt x="448" y="482"/>
                    <a:pt x="448" y="479"/>
                    <a:pt x="449" y="479"/>
                  </a:cubicBezTo>
                  <a:cubicBezTo>
                    <a:pt x="449" y="478"/>
                    <a:pt x="452" y="479"/>
                    <a:pt x="453" y="479"/>
                  </a:cubicBezTo>
                  <a:cubicBezTo>
                    <a:pt x="453" y="479"/>
                    <a:pt x="454" y="477"/>
                    <a:pt x="454" y="476"/>
                  </a:cubicBezTo>
                  <a:cubicBezTo>
                    <a:pt x="455" y="475"/>
                    <a:pt x="455" y="472"/>
                    <a:pt x="456" y="470"/>
                  </a:cubicBezTo>
                  <a:cubicBezTo>
                    <a:pt x="456" y="469"/>
                    <a:pt x="458" y="468"/>
                    <a:pt x="458" y="468"/>
                  </a:cubicBezTo>
                  <a:cubicBezTo>
                    <a:pt x="459" y="466"/>
                    <a:pt x="458" y="464"/>
                    <a:pt x="459" y="463"/>
                  </a:cubicBezTo>
                  <a:cubicBezTo>
                    <a:pt x="459" y="462"/>
                    <a:pt x="461" y="460"/>
                    <a:pt x="462" y="459"/>
                  </a:cubicBezTo>
                  <a:cubicBezTo>
                    <a:pt x="462" y="458"/>
                    <a:pt x="463" y="455"/>
                    <a:pt x="463" y="454"/>
                  </a:cubicBezTo>
                  <a:cubicBezTo>
                    <a:pt x="462" y="452"/>
                    <a:pt x="460" y="450"/>
                    <a:pt x="459" y="449"/>
                  </a:cubicBezTo>
                  <a:cubicBezTo>
                    <a:pt x="458" y="449"/>
                    <a:pt x="456" y="448"/>
                    <a:pt x="455" y="448"/>
                  </a:cubicBezTo>
                  <a:cubicBezTo>
                    <a:pt x="454" y="449"/>
                    <a:pt x="451" y="450"/>
                    <a:pt x="450" y="450"/>
                  </a:cubicBezTo>
                  <a:cubicBezTo>
                    <a:pt x="449" y="451"/>
                    <a:pt x="447" y="453"/>
                    <a:pt x="446" y="454"/>
                  </a:cubicBezTo>
                  <a:cubicBezTo>
                    <a:pt x="445" y="454"/>
                    <a:pt x="443" y="454"/>
                    <a:pt x="442" y="454"/>
                  </a:cubicBezTo>
                  <a:cubicBezTo>
                    <a:pt x="441" y="453"/>
                    <a:pt x="440" y="452"/>
                    <a:pt x="439" y="451"/>
                  </a:cubicBezTo>
                  <a:cubicBezTo>
                    <a:pt x="438" y="451"/>
                    <a:pt x="436" y="450"/>
                    <a:pt x="435" y="450"/>
                  </a:cubicBezTo>
                  <a:cubicBezTo>
                    <a:pt x="434" y="450"/>
                    <a:pt x="432" y="452"/>
                    <a:pt x="431" y="452"/>
                  </a:cubicBezTo>
                  <a:cubicBezTo>
                    <a:pt x="430" y="452"/>
                    <a:pt x="429" y="452"/>
                    <a:pt x="428" y="451"/>
                  </a:cubicBezTo>
                  <a:cubicBezTo>
                    <a:pt x="428" y="451"/>
                    <a:pt x="427" y="449"/>
                    <a:pt x="427" y="448"/>
                  </a:cubicBezTo>
                  <a:cubicBezTo>
                    <a:pt x="426" y="447"/>
                    <a:pt x="425" y="446"/>
                    <a:pt x="424" y="445"/>
                  </a:cubicBezTo>
                  <a:cubicBezTo>
                    <a:pt x="424" y="444"/>
                    <a:pt x="426" y="443"/>
                    <a:pt x="427" y="442"/>
                  </a:cubicBezTo>
                  <a:cubicBezTo>
                    <a:pt x="427" y="441"/>
                    <a:pt x="428" y="438"/>
                    <a:pt x="428" y="437"/>
                  </a:cubicBezTo>
                  <a:cubicBezTo>
                    <a:pt x="427" y="436"/>
                    <a:pt x="426" y="434"/>
                    <a:pt x="425" y="433"/>
                  </a:cubicBezTo>
                  <a:cubicBezTo>
                    <a:pt x="424" y="432"/>
                    <a:pt x="421" y="432"/>
                    <a:pt x="420" y="432"/>
                  </a:cubicBezTo>
                  <a:cubicBezTo>
                    <a:pt x="419" y="433"/>
                    <a:pt x="417" y="435"/>
                    <a:pt x="416" y="436"/>
                  </a:cubicBezTo>
                  <a:cubicBezTo>
                    <a:pt x="415" y="436"/>
                    <a:pt x="415" y="438"/>
                    <a:pt x="414" y="438"/>
                  </a:cubicBezTo>
                  <a:cubicBezTo>
                    <a:pt x="413" y="438"/>
                    <a:pt x="411" y="438"/>
                    <a:pt x="411" y="437"/>
                  </a:cubicBezTo>
                  <a:cubicBezTo>
                    <a:pt x="410" y="437"/>
                    <a:pt x="408" y="435"/>
                    <a:pt x="408" y="434"/>
                  </a:cubicBezTo>
                  <a:cubicBezTo>
                    <a:pt x="408" y="433"/>
                    <a:pt x="410" y="432"/>
                    <a:pt x="410" y="431"/>
                  </a:cubicBezTo>
                  <a:cubicBezTo>
                    <a:pt x="411" y="430"/>
                    <a:pt x="413" y="428"/>
                    <a:pt x="413" y="427"/>
                  </a:cubicBezTo>
                  <a:cubicBezTo>
                    <a:pt x="413" y="425"/>
                    <a:pt x="411" y="423"/>
                    <a:pt x="410" y="423"/>
                  </a:cubicBezTo>
                  <a:cubicBezTo>
                    <a:pt x="409" y="422"/>
                    <a:pt x="407" y="422"/>
                    <a:pt x="406" y="421"/>
                  </a:cubicBezTo>
                  <a:cubicBezTo>
                    <a:pt x="405" y="420"/>
                    <a:pt x="404" y="418"/>
                    <a:pt x="403" y="417"/>
                  </a:cubicBezTo>
                  <a:cubicBezTo>
                    <a:pt x="403" y="417"/>
                    <a:pt x="402" y="416"/>
                    <a:pt x="401" y="416"/>
                  </a:cubicBezTo>
                  <a:cubicBezTo>
                    <a:pt x="400" y="415"/>
                    <a:pt x="398" y="415"/>
                    <a:pt x="397" y="415"/>
                  </a:cubicBezTo>
                  <a:cubicBezTo>
                    <a:pt x="396" y="414"/>
                    <a:pt x="395" y="412"/>
                    <a:pt x="395" y="412"/>
                  </a:cubicBezTo>
                  <a:cubicBezTo>
                    <a:pt x="394" y="410"/>
                    <a:pt x="394" y="407"/>
                    <a:pt x="395" y="406"/>
                  </a:cubicBezTo>
                  <a:cubicBezTo>
                    <a:pt x="395" y="405"/>
                    <a:pt x="397" y="402"/>
                    <a:pt x="397" y="401"/>
                  </a:cubicBezTo>
                  <a:cubicBezTo>
                    <a:pt x="397" y="399"/>
                    <a:pt x="398" y="397"/>
                    <a:pt x="397" y="396"/>
                  </a:cubicBezTo>
                  <a:cubicBezTo>
                    <a:pt x="396" y="395"/>
                    <a:pt x="394" y="394"/>
                    <a:pt x="393" y="393"/>
                  </a:cubicBezTo>
                  <a:cubicBezTo>
                    <a:pt x="392" y="391"/>
                    <a:pt x="392" y="388"/>
                    <a:pt x="391" y="387"/>
                  </a:cubicBezTo>
                  <a:cubicBezTo>
                    <a:pt x="390" y="386"/>
                    <a:pt x="387" y="386"/>
                    <a:pt x="386" y="386"/>
                  </a:cubicBezTo>
                  <a:cubicBezTo>
                    <a:pt x="385" y="385"/>
                    <a:pt x="384" y="382"/>
                    <a:pt x="383" y="381"/>
                  </a:cubicBezTo>
                  <a:cubicBezTo>
                    <a:pt x="383" y="379"/>
                    <a:pt x="384" y="377"/>
                    <a:pt x="384" y="375"/>
                  </a:cubicBezTo>
                  <a:cubicBezTo>
                    <a:pt x="384" y="374"/>
                    <a:pt x="383" y="372"/>
                    <a:pt x="382" y="371"/>
                  </a:cubicBezTo>
                  <a:cubicBezTo>
                    <a:pt x="381" y="370"/>
                    <a:pt x="379" y="369"/>
                    <a:pt x="378" y="368"/>
                  </a:cubicBezTo>
                  <a:cubicBezTo>
                    <a:pt x="377" y="367"/>
                    <a:pt x="377" y="363"/>
                    <a:pt x="376" y="361"/>
                  </a:cubicBezTo>
                  <a:cubicBezTo>
                    <a:pt x="376" y="361"/>
                    <a:pt x="374" y="359"/>
                    <a:pt x="373" y="358"/>
                  </a:cubicBezTo>
                  <a:cubicBezTo>
                    <a:pt x="372" y="357"/>
                    <a:pt x="372" y="352"/>
                    <a:pt x="371" y="351"/>
                  </a:cubicBezTo>
                  <a:cubicBezTo>
                    <a:pt x="370" y="350"/>
                    <a:pt x="367" y="351"/>
                    <a:pt x="366" y="350"/>
                  </a:cubicBezTo>
                  <a:cubicBezTo>
                    <a:pt x="365" y="349"/>
                    <a:pt x="366" y="346"/>
                    <a:pt x="365" y="345"/>
                  </a:cubicBezTo>
                  <a:cubicBezTo>
                    <a:pt x="364" y="344"/>
                    <a:pt x="362" y="344"/>
                    <a:pt x="362" y="344"/>
                  </a:cubicBezTo>
                  <a:cubicBezTo>
                    <a:pt x="361" y="343"/>
                    <a:pt x="361" y="341"/>
                    <a:pt x="361" y="340"/>
                  </a:cubicBezTo>
                  <a:cubicBezTo>
                    <a:pt x="361" y="340"/>
                    <a:pt x="361" y="338"/>
                    <a:pt x="361" y="337"/>
                  </a:cubicBezTo>
                  <a:cubicBezTo>
                    <a:pt x="361" y="336"/>
                    <a:pt x="360" y="333"/>
                    <a:pt x="360" y="331"/>
                  </a:cubicBezTo>
                  <a:cubicBezTo>
                    <a:pt x="359" y="331"/>
                    <a:pt x="358" y="330"/>
                    <a:pt x="357" y="329"/>
                  </a:cubicBezTo>
                  <a:cubicBezTo>
                    <a:pt x="355" y="329"/>
                    <a:pt x="351" y="329"/>
                    <a:pt x="350" y="329"/>
                  </a:cubicBezTo>
                  <a:cubicBezTo>
                    <a:pt x="348" y="328"/>
                    <a:pt x="346" y="325"/>
                    <a:pt x="344" y="324"/>
                  </a:cubicBezTo>
                  <a:cubicBezTo>
                    <a:pt x="343" y="323"/>
                    <a:pt x="340" y="322"/>
                    <a:pt x="339" y="321"/>
                  </a:cubicBezTo>
                  <a:cubicBezTo>
                    <a:pt x="338" y="320"/>
                    <a:pt x="337" y="318"/>
                    <a:pt x="336" y="316"/>
                  </a:cubicBezTo>
                  <a:cubicBezTo>
                    <a:pt x="336" y="314"/>
                    <a:pt x="336" y="310"/>
                    <a:pt x="335" y="309"/>
                  </a:cubicBezTo>
                  <a:cubicBezTo>
                    <a:pt x="334" y="307"/>
                    <a:pt x="332" y="305"/>
                    <a:pt x="330" y="304"/>
                  </a:cubicBezTo>
                  <a:cubicBezTo>
                    <a:pt x="330" y="304"/>
                    <a:pt x="327" y="304"/>
                    <a:pt x="327" y="303"/>
                  </a:cubicBezTo>
                  <a:cubicBezTo>
                    <a:pt x="326" y="303"/>
                    <a:pt x="325" y="300"/>
                    <a:pt x="324" y="299"/>
                  </a:cubicBezTo>
                  <a:cubicBezTo>
                    <a:pt x="323" y="299"/>
                    <a:pt x="321" y="298"/>
                    <a:pt x="320" y="297"/>
                  </a:cubicBezTo>
                  <a:cubicBezTo>
                    <a:pt x="319" y="297"/>
                    <a:pt x="316" y="295"/>
                    <a:pt x="316" y="294"/>
                  </a:cubicBezTo>
                  <a:cubicBezTo>
                    <a:pt x="315" y="292"/>
                    <a:pt x="317" y="290"/>
                    <a:pt x="318" y="289"/>
                  </a:cubicBezTo>
                  <a:cubicBezTo>
                    <a:pt x="319" y="289"/>
                    <a:pt x="321" y="290"/>
                    <a:pt x="322" y="290"/>
                  </a:cubicBezTo>
                  <a:cubicBezTo>
                    <a:pt x="323" y="290"/>
                    <a:pt x="325" y="291"/>
                    <a:pt x="326" y="290"/>
                  </a:cubicBezTo>
                  <a:cubicBezTo>
                    <a:pt x="327" y="289"/>
                    <a:pt x="327" y="287"/>
                    <a:pt x="327" y="286"/>
                  </a:cubicBezTo>
                  <a:cubicBezTo>
                    <a:pt x="326" y="285"/>
                    <a:pt x="324" y="285"/>
                    <a:pt x="323" y="284"/>
                  </a:cubicBezTo>
                  <a:cubicBezTo>
                    <a:pt x="322" y="283"/>
                    <a:pt x="323" y="280"/>
                    <a:pt x="322" y="279"/>
                  </a:cubicBezTo>
                  <a:cubicBezTo>
                    <a:pt x="322" y="278"/>
                    <a:pt x="320" y="277"/>
                    <a:pt x="319" y="276"/>
                  </a:cubicBezTo>
                  <a:cubicBezTo>
                    <a:pt x="319" y="275"/>
                    <a:pt x="317" y="274"/>
                    <a:pt x="317" y="273"/>
                  </a:cubicBezTo>
                  <a:cubicBezTo>
                    <a:pt x="317" y="272"/>
                    <a:pt x="319" y="269"/>
                    <a:pt x="320" y="269"/>
                  </a:cubicBezTo>
                  <a:cubicBezTo>
                    <a:pt x="321" y="268"/>
                    <a:pt x="324" y="270"/>
                    <a:pt x="325" y="269"/>
                  </a:cubicBezTo>
                  <a:cubicBezTo>
                    <a:pt x="326" y="269"/>
                    <a:pt x="327" y="267"/>
                    <a:pt x="327" y="266"/>
                  </a:cubicBezTo>
                  <a:cubicBezTo>
                    <a:pt x="328" y="264"/>
                    <a:pt x="326" y="261"/>
                    <a:pt x="325" y="260"/>
                  </a:cubicBezTo>
                  <a:cubicBezTo>
                    <a:pt x="325" y="259"/>
                    <a:pt x="323" y="258"/>
                    <a:pt x="322" y="257"/>
                  </a:cubicBezTo>
                  <a:cubicBezTo>
                    <a:pt x="322" y="256"/>
                    <a:pt x="322" y="254"/>
                    <a:pt x="322" y="253"/>
                  </a:cubicBezTo>
                  <a:cubicBezTo>
                    <a:pt x="323" y="252"/>
                    <a:pt x="324" y="251"/>
                    <a:pt x="325" y="251"/>
                  </a:cubicBezTo>
                  <a:cubicBezTo>
                    <a:pt x="325" y="250"/>
                    <a:pt x="325" y="247"/>
                    <a:pt x="325" y="246"/>
                  </a:cubicBezTo>
                  <a:cubicBezTo>
                    <a:pt x="324" y="245"/>
                    <a:pt x="323" y="244"/>
                    <a:pt x="322" y="243"/>
                  </a:cubicBezTo>
                  <a:cubicBezTo>
                    <a:pt x="321" y="243"/>
                    <a:pt x="319" y="243"/>
                    <a:pt x="319" y="242"/>
                  </a:cubicBezTo>
                  <a:cubicBezTo>
                    <a:pt x="319" y="241"/>
                    <a:pt x="320" y="239"/>
                    <a:pt x="320" y="238"/>
                  </a:cubicBezTo>
                  <a:cubicBezTo>
                    <a:pt x="320" y="237"/>
                    <a:pt x="318" y="237"/>
                    <a:pt x="318" y="236"/>
                  </a:cubicBezTo>
                  <a:cubicBezTo>
                    <a:pt x="317" y="236"/>
                    <a:pt x="315" y="236"/>
                    <a:pt x="314" y="235"/>
                  </a:cubicBezTo>
                  <a:cubicBezTo>
                    <a:pt x="313" y="234"/>
                    <a:pt x="313" y="231"/>
                    <a:pt x="313" y="230"/>
                  </a:cubicBezTo>
                  <a:cubicBezTo>
                    <a:pt x="313" y="229"/>
                    <a:pt x="314" y="226"/>
                    <a:pt x="314" y="225"/>
                  </a:cubicBezTo>
                  <a:cubicBezTo>
                    <a:pt x="314" y="224"/>
                    <a:pt x="314" y="222"/>
                    <a:pt x="313" y="221"/>
                  </a:cubicBezTo>
                  <a:cubicBezTo>
                    <a:pt x="313" y="220"/>
                    <a:pt x="310" y="220"/>
                    <a:pt x="309" y="219"/>
                  </a:cubicBezTo>
                  <a:cubicBezTo>
                    <a:pt x="309" y="219"/>
                    <a:pt x="307" y="217"/>
                    <a:pt x="307" y="217"/>
                  </a:cubicBezTo>
                  <a:cubicBezTo>
                    <a:pt x="307" y="216"/>
                    <a:pt x="307" y="214"/>
                    <a:pt x="307" y="213"/>
                  </a:cubicBezTo>
                  <a:cubicBezTo>
                    <a:pt x="306" y="211"/>
                    <a:pt x="305" y="208"/>
                    <a:pt x="303" y="206"/>
                  </a:cubicBezTo>
                  <a:cubicBezTo>
                    <a:pt x="303" y="205"/>
                    <a:pt x="300" y="204"/>
                    <a:pt x="299" y="203"/>
                  </a:cubicBezTo>
                  <a:cubicBezTo>
                    <a:pt x="298" y="201"/>
                    <a:pt x="298" y="198"/>
                    <a:pt x="298" y="197"/>
                  </a:cubicBezTo>
                  <a:cubicBezTo>
                    <a:pt x="297" y="196"/>
                    <a:pt x="296" y="194"/>
                    <a:pt x="295" y="193"/>
                  </a:cubicBezTo>
                  <a:cubicBezTo>
                    <a:pt x="295" y="192"/>
                    <a:pt x="296" y="189"/>
                    <a:pt x="296" y="189"/>
                  </a:cubicBezTo>
                  <a:cubicBezTo>
                    <a:pt x="325" y="18"/>
                    <a:pt x="325" y="18"/>
                    <a:pt x="325" y="18"/>
                  </a:cubicBezTo>
                  <a:cubicBezTo>
                    <a:pt x="217" y="0"/>
                    <a:pt x="217" y="0"/>
                    <a:pt x="217" y="0"/>
                  </a:cubicBezTo>
                  <a:cubicBezTo>
                    <a:pt x="136" y="444"/>
                    <a:pt x="136" y="444"/>
                    <a:pt x="136" y="444"/>
                  </a:cubicBezTo>
                  <a:cubicBezTo>
                    <a:pt x="136" y="444"/>
                    <a:pt x="136" y="444"/>
                    <a:pt x="136" y="444"/>
                  </a:cubicBezTo>
                  <a:cubicBezTo>
                    <a:pt x="135" y="446"/>
                    <a:pt x="134" y="448"/>
                    <a:pt x="134" y="448"/>
                  </a:cubicBezTo>
                  <a:cubicBezTo>
                    <a:pt x="134" y="449"/>
                    <a:pt x="134" y="449"/>
                    <a:pt x="134" y="449"/>
                  </a:cubicBezTo>
                  <a:cubicBezTo>
                    <a:pt x="134" y="449"/>
                    <a:pt x="134" y="449"/>
                    <a:pt x="134" y="450"/>
                  </a:cubicBezTo>
                  <a:cubicBezTo>
                    <a:pt x="134" y="450"/>
                    <a:pt x="135" y="451"/>
                    <a:pt x="135" y="452"/>
                  </a:cubicBezTo>
                  <a:cubicBezTo>
                    <a:pt x="136" y="453"/>
                    <a:pt x="136" y="455"/>
                    <a:pt x="135" y="456"/>
                  </a:cubicBezTo>
                  <a:cubicBezTo>
                    <a:pt x="136" y="456"/>
                    <a:pt x="136" y="456"/>
                    <a:pt x="136" y="457"/>
                  </a:cubicBezTo>
                  <a:cubicBezTo>
                    <a:pt x="137" y="458"/>
                    <a:pt x="139" y="460"/>
                    <a:pt x="140" y="462"/>
                  </a:cubicBezTo>
                  <a:cubicBezTo>
                    <a:pt x="140" y="463"/>
                    <a:pt x="140" y="465"/>
                    <a:pt x="139" y="466"/>
                  </a:cubicBezTo>
                  <a:cubicBezTo>
                    <a:pt x="139" y="466"/>
                    <a:pt x="140" y="467"/>
                    <a:pt x="140" y="467"/>
                  </a:cubicBezTo>
                  <a:cubicBezTo>
                    <a:pt x="141" y="468"/>
                    <a:pt x="142" y="470"/>
                    <a:pt x="142" y="473"/>
                  </a:cubicBezTo>
                  <a:cubicBezTo>
                    <a:pt x="142" y="475"/>
                    <a:pt x="141" y="476"/>
                    <a:pt x="140" y="478"/>
                  </a:cubicBezTo>
                  <a:cubicBezTo>
                    <a:pt x="141" y="479"/>
                    <a:pt x="142" y="480"/>
                    <a:pt x="143" y="481"/>
                  </a:cubicBezTo>
                  <a:cubicBezTo>
                    <a:pt x="143" y="483"/>
                    <a:pt x="143" y="487"/>
                    <a:pt x="142" y="489"/>
                  </a:cubicBezTo>
                  <a:cubicBezTo>
                    <a:pt x="141" y="490"/>
                    <a:pt x="140" y="492"/>
                    <a:pt x="139" y="493"/>
                  </a:cubicBezTo>
                  <a:cubicBezTo>
                    <a:pt x="139" y="493"/>
                    <a:pt x="138" y="493"/>
                    <a:pt x="138" y="493"/>
                  </a:cubicBezTo>
                  <a:cubicBezTo>
                    <a:pt x="138" y="494"/>
                    <a:pt x="138" y="494"/>
                    <a:pt x="138" y="494"/>
                  </a:cubicBezTo>
                  <a:cubicBezTo>
                    <a:pt x="138" y="495"/>
                    <a:pt x="137" y="496"/>
                    <a:pt x="136" y="497"/>
                  </a:cubicBezTo>
                  <a:cubicBezTo>
                    <a:pt x="136" y="498"/>
                    <a:pt x="135" y="499"/>
                    <a:pt x="134" y="499"/>
                  </a:cubicBezTo>
                  <a:cubicBezTo>
                    <a:pt x="136" y="500"/>
                    <a:pt x="137" y="501"/>
                    <a:pt x="138" y="503"/>
                  </a:cubicBezTo>
                  <a:cubicBezTo>
                    <a:pt x="139" y="507"/>
                    <a:pt x="138" y="510"/>
                    <a:pt x="138" y="512"/>
                  </a:cubicBezTo>
                  <a:cubicBezTo>
                    <a:pt x="138" y="512"/>
                    <a:pt x="138" y="512"/>
                    <a:pt x="138" y="513"/>
                  </a:cubicBezTo>
                  <a:cubicBezTo>
                    <a:pt x="138" y="513"/>
                    <a:pt x="138" y="513"/>
                    <a:pt x="138" y="513"/>
                  </a:cubicBezTo>
                  <a:cubicBezTo>
                    <a:pt x="138" y="513"/>
                    <a:pt x="138" y="513"/>
                    <a:pt x="138" y="513"/>
                  </a:cubicBezTo>
                  <a:cubicBezTo>
                    <a:pt x="139" y="515"/>
                    <a:pt x="140" y="518"/>
                    <a:pt x="141" y="520"/>
                  </a:cubicBezTo>
                  <a:cubicBezTo>
                    <a:pt x="141" y="522"/>
                    <a:pt x="141" y="523"/>
                    <a:pt x="141" y="525"/>
                  </a:cubicBezTo>
                  <a:cubicBezTo>
                    <a:pt x="141" y="526"/>
                    <a:pt x="141" y="528"/>
                    <a:pt x="141" y="529"/>
                  </a:cubicBezTo>
                  <a:cubicBezTo>
                    <a:pt x="142" y="529"/>
                    <a:pt x="142" y="530"/>
                    <a:pt x="143" y="531"/>
                  </a:cubicBezTo>
                  <a:cubicBezTo>
                    <a:pt x="144" y="532"/>
                    <a:pt x="145" y="533"/>
                    <a:pt x="146" y="534"/>
                  </a:cubicBezTo>
                  <a:cubicBezTo>
                    <a:pt x="147" y="536"/>
                    <a:pt x="148" y="539"/>
                    <a:pt x="148" y="540"/>
                  </a:cubicBezTo>
                  <a:cubicBezTo>
                    <a:pt x="148" y="541"/>
                    <a:pt x="148" y="543"/>
                    <a:pt x="149" y="544"/>
                  </a:cubicBezTo>
                  <a:cubicBezTo>
                    <a:pt x="149" y="544"/>
                    <a:pt x="149" y="544"/>
                    <a:pt x="149" y="544"/>
                  </a:cubicBezTo>
                  <a:cubicBezTo>
                    <a:pt x="149" y="544"/>
                    <a:pt x="149" y="544"/>
                    <a:pt x="149" y="544"/>
                  </a:cubicBezTo>
                  <a:cubicBezTo>
                    <a:pt x="150" y="544"/>
                    <a:pt x="151" y="543"/>
                    <a:pt x="153" y="543"/>
                  </a:cubicBezTo>
                  <a:cubicBezTo>
                    <a:pt x="154" y="543"/>
                    <a:pt x="155" y="544"/>
                    <a:pt x="156" y="544"/>
                  </a:cubicBezTo>
                  <a:cubicBezTo>
                    <a:pt x="159" y="546"/>
                    <a:pt x="159" y="549"/>
                    <a:pt x="160" y="551"/>
                  </a:cubicBezTo>
                  <a:cubicBezTo>
                    <a:pt x="160" y="551"/>
                    <a:pt x="160" y="552"/>
                    <a:pt x="160" y="552"/>
                  </a:cubicBezTo>
                  <a:cubicBezTo>
                    <a:pt x="160" y="552"/>
                    <a:pt x="161" y="552"/>
                    <a:pt x="161" y="552"/>
                  </a:cubicBezTo>
                  <a:cubicBezTo>
                    <a:pt x="161" y="552"/>
                    <a:pt x="162" y="552"/>
                    <a:pt x="162" y="552"/>
                  </a:cubicBezTo>
                  <a:cubicBezTo>
                    <a:pt x="163" y="552"/>
                    <a:pt x="164" y="552"/>
                    <a:pt x="165" y="552"/>
                  </a:cubicBezTo>
                  <a:cubicBezTo>
                    <a:pt x="166" y="552"/>
                    <a:pt x="168" y="552"/>
                    <a:pt x="169" y="553"/>
                  </a:cubicBezTo>
                  <a:cubicBezTo>
                    <a:pt x="173" y="556"/>
                    <a:pt x="175" y="564"/>
                    <a:pt x="175" y="565"/>
                  </a:cubicBezTo>
                  <a:cubicBezTo>
                    <a:pt x="176" y="567"/>
                    <a:pt x="175" y="569"/>
                    <a:pt x="175" y="570"/>
                  </a:cubicBezTo>
                  <a:cubicBezTo>
                    <a:pt x="175" y="571"/>
                    <a:pt x="175" y="572"/>
                    <a:pt x="175" y="572"/>
                  </a:cubicBezTo>
                  <a:cubicBezTo>
                    <a:pt x="175" y="574"/>
                    <a:pt x="175" y="574"/>
                    <a:pt x="175" y="575"/>
                  </a:cubicBezTo>
                  <a:cubicBezTo>
                    <a:pt x="176" y="575"/>
                    <a:pt x="176" y="576"/>
                    <a:pt x="177" y="577"/>
                  </a:cubicBezTo>
                  <a:cubicBezTo>
                    <a:pt x="178" y="578"/>
                    <a:pt x="180" y="580"/>
                    <a:pt x="180" y="582"/>
                  </a:cubicBezTo>
                  <a:cubicBezTo>
                    <a:pt x="181" y="584"/>
                    <a:pt x="182" y="589"/>
                    <a:pt x="181" y="593"/>
                  </a:cubicBezTo>
                  <a:cubicBezTo>
                    <a:pt x="180" y="595"/>
                    <a:pt x="178" y="597"/>
                    <a:pt x="176" y="600"/>
                  </a:cubicBezTo>
                  <a:cubicBezTo>
                    <a:pt x="175" y="600"/>
                    <a:pt x="175" y="600"/>
                    <a:pt x="175" y="601"/>
                  </a:cubicBezTo>
                  <a:cubicBezTo>
                    <a:pt x="174" y="601"/>
                    <a:pt x="173" y="602"/>
                    <a:pt x="172" y="603"/>
                  </a:cubicBezTo>
                  <a:cubicBezTo>
                    <a:pt x="171" y="604"/>
                    <a:pt x="170" y="605"/>
                    <a:pt x="170" y="605"/>
                  </a:cubicBezTo>
                  <a:cubicBezTo>
                    <a:pt x="169" y="606"/>
                    <a:pt x="169" y="606"/>
                    <a:pt x="168" y="606"/>
                  </a:cubicBezTo>
                  <a:cubicBezTo>
                    <a:pt x="168" y="607"/>
                    <a:pt x="167" y="608"/>
                    <a:pt x="166" y="608"/>
                  </a:cubicBezTo>
                  <a:cubicBezTo>
                    <a:pt x="166" y="609"/>
                    <a:pt x="166" y="610"/>
                    <a:pt x="166" y="610"/>
                  </a:cubicBezTo>
                  <a:cubicBezTo>
                    <a:pt x="166" y="612"/>
                    <a:pt x="166" y="615"/>
                    <a:pt x="165" y="617"/>
                  </a:cubicBezTo>
                  <a:cubicBezTo>
                    <a:pt x="164" y="619"/>
                    <a:pt x="161" y="621"/>
                    <a:pt x="159" y="623"/>
                  </a:cubicBezTo>
                  <a:cubicBezTo>
                    <a:pt x="158" y="623"/>
                    <a:pt x="156" y="624"/>
                    <a:pt x="156" y="624"/>
                  </a:cubicBezTo>
                  <a:cubicBezTo>
                    <a:pt x="155" y="625"/>
                    <a:pt x="154" y="628"/>
                    <a:pt x="152" y="629"/>
                  </a:cubicBezTo>
                  <a:cubicBezTo>
                    <a:pt x="152" y="631"/>
                    <a:pt x="151" y="632"/>
                    <a:pt x="150" y="633"/>
                  </a:cubicBezTo>
                  <a:cubicBezTo>
                    <a:pt x="150" y="633"/>
                    <a:pt x="149" y="634"/>
                    <a:pt x="149" y="634"/>
                  </a:cubicBezTo>
                  <a:cubicBezTo>
                    <a:pt x="148" y="635"/>
                    <a:pt x="147" y="636"/>
                    <a:pt x="147" y="636"/>
                  </a:cubicBezTo>
                  <a:cubicBezTo>
                    <a:pt x="147" y="637"/>
                    <a:pt x="147" y="638"/>
                    <a:pt x="147" y="638"/>
                  </a:cubicBezTo>
                  <a:cubicBezTo>
                    <a:pt x="146" y="639"/>
                    <a:pt x="146" y="641"/>
                    <a:pt x="146" y="642"/>
                  </a:cubicBezTo>
                  <a:cubicBezTo>
                    <a:pt x="145" y="643"/>
                    <a:pt x="144" y="645"/>
                    <a:pt x="143" y="646"/>
                  </a:cubicBezTo>
                  <a:cubicBezTo>
                    <a:pt x="143" y="647"/>
                    <a:pt x="142" y="647"/>
                    <a:pt x="142" y="647"/>
                  </a:cubicBezTo>
                  <a:cubicBezTo>
                    <a:pt x="142" y="648"/>
                    <a:pt x="142" y="648"/>
                    <a:pt x="141" y="649"/>
                  </a:cubicBezTo>
                  <a:cubicBezTo>
                    <a:pt x="141" y="649"/>
                    <a:pt x="140" y="651"/>
                    <a:pt x="139" y="651"/>
                  </a:cubicBezTo>
                  <a:cubicBezTo>
                    <a:pt x="139" y="652"/>
                    <a:pt x="138" y="655"/>
                    <a:pt x="138" y="657"/>
                  </a:cubicBezTo>
                  <a:cubicBezTo>
                    <a:pt x="137" y="658"/>
                    <a:pt x="137" y="659"/>
                    <a:pt x="137" y="660"/>
                  </a:cubicBezTo>
                  <a:cubicBezTo>
                    <a:pt x="136" y="661"/>
                    <a:pt x="136" y="661"/>
                    <a:pt x="136" y="661"/>
                  </a:cubicBezTo>
                  <a:cubicBezTo>
                    <a:pt x="135" y="664"/>
                    <a:pt x="135" y="665"/>
                    <a:pt x="134" y="667"/>
                  </a:cubicBezTo>
                  <a:cubicBezTo>
                    <a:pt x="133" y="669"/>
                    <a:pt x="131" y="671"/>
                    <a:pt x="129" y="673"/>
                  </a:cubicBezTo>
                  <a:cubicBezTo>
                    <a:pt x="128" y="673"/>
                    <a:pt x="127" y="674"/>
                    <a:pt x="126" y="674"/>
                  </a:cubicBezTo>
                  <a:cubicBezTo>
                    <a:pt x="126" y="674"/>
                    <a:pt x="126" y="675"/>
                    <a:pt x="126" y="675"/>
                  </a:cubicBezTo>
                  <a:cubicBezTo>
                    <a:pt x="126" y="676"/>
                    <a:pt x="126" y="677"/>
                    <a:pt x="125" y="678"/>
                  </a:cubicBezTo>
                  <a:cubicBezTo>
                    <a:pt x="124" y="680"/>
                    <a:pt x="121" y="683"/>
                    <a:pt x="119" y="684"/>
                  </a:cubicBezTo>
                  <a:cubicBezTo>
                    <a:pt x="118" y="685"/>
                    <a:pt x="117" y="686"/>
                    <a:pt x="116" y="686"/>
                  </a:cubicBezTo>
                  <a:cubicBezTo>
                    <a:pt x="116" y="687"/>
                    <a:pt x="116" y="689"/>
                    <a:pt x="115" y="690"/>
                  </a:cubicBezTo>
                  <a:cubicBezTo>
                    <a:pt x="115" y="692"/>
                    <a:pt x="114" y="693"/>
                    <a:pt x="113" y="694"/>
                  </a:cubicBezTo>
                  <a:cubicBezTo>
                    <a:pt x="114" y="695"/>
                    <a:pt x="115" y="697"/>
                    <a:pt x="115" y="699"/>
                  </a:cubicBezTo>
                  <a:cubicBezTo>
                    <a:pt x="115" y="701"/>
                    <a:pt x="115" y="702"/>
                    <a:pt x="114" y="705"/>
                  </a:cubicBezTo>
                  <a:cubicBezTo>
                    <a:pt x="112" y="709"/>
                    <a:pt x="111" y="712"/>
                    <a:pt x="109" y="714"/>
                  </a:cubicBezTo>
                  <a:cubicBezTo>
                    <a:pt x="108" y="715"/>
                    <a:pt x="106" y="716"/>
                    <a:pt x="104" y="717"/>
                  </a:cubicBezTo>
                  <a:cubicBezTo>
                    <a:pt x="103" y="717"/>
                    <a:pt x="102" y="718"/>
                    <a:pt x="102" y="718"/>
                  </a:cubicBezTo>
                  <a:cubicBezTo>
                    <a:pt x="101" y="718"/>
                    <a:pt x="101" y="719"/>
                    <a:pt x="101" y="720"/>
                  </a:cubicBezTo>
                  <a:cubicBezTo>
                    <a:pt x="100" y="722"/>
                    <a:pt x="99" y="724"/>
                    <a:pt x="97" y="726"/>
                  </a:cubicBezTo>
                  <a:cubicBezTo>
                    <a:pt x="96" y="727"/>
                    <a:pt x="94" y="728"/>
                    <a:pt x="92" y="728"/>
                  </a:cubicBezTo>
                  <a:cubicBezTo>
                    <a:pt x="92" y="728"/>
                    <a:pt x="92" y="728"/>
                    <a:pt x="91" y="728"/>
                  </a:cubicBezTo>
                  <a:cubicBezTo>
                    <a:pt x="91" y="728"/>
                    <a:pt x="91" y="729"/>
                    <a:pt x="91" y="729"/>
                  </a:cubicBezTo>
                  <a:cubicBezTo>
                    <a:pt x="90" y="730"/>
                    <a:pt x="89" y="731"/>
                    <a:pt x="87" y="731"/>
                  </a:cubicBezTo>
                  <a:cubicBezTo>
                    <a:pt x="86" y="731"/>
                    <a:pt x="86" y="731"/>
                    <a:pt x="85" y="731"/>
                  </a:cubicBezTo>
                  <a:cubicBezTo>
                    <a:pt x="84" y="731"/>
                    <a:pt x="83" y="731"/>
                    <a:pt x="82" y="731"/>
                  </a:cubicBezTo>
                  <a:cubicBezTo>
                    <a:pt x="82" y="731"/>
                    <a:pt x="82" y="731"/>
                    <a:pt x="82" y="731"/>
                  </a:cubicBezTo>
                  <a:cubicBezTo>
                    <a:pt x="81" y="731"/>
                    <a:pt x="81" y="731"/>
                    <a:pt x="81" y="731"/>
                  </a:cubicBezTo>
                  <a:cubicBezTo>
                    <a:pt x="81" y="732"/>
                    <a:pt x="81" y="734"/>
                    <a:pt x="80" y="736"/>
                  </a:cubicBezTo>
                  <a:cubicBezTo>
                    <a:pt x="79" y="737"/>
                    <a:pt x="78" y="739"/>
                    <a:pt x="77" y="740"/>
                  </a:cubicBezTo>
                  <a:cubicBezTo>
                    <a:pt x="77" y="740"/>
                    <a:pt x="76" y="740"/>
                    <a:pt x="76" y="740"/>
                  </a:cubicBezTo>
                  <a:cubicBezTo>
                    <a:pt x="76" y="741"/>
                    <a:pt x="75" y="742"/>
                    <a:pt x="75" y="743"/>
                  </a:cubicBezTo>
                  <a:cubicBezTo>
                    <a:pt x="75" y="744"/>
                    <a:pt x="74" y="746"/>
                    <a:pt x="73" y="748"/>
                  </a:cubicBezTo>
                  <a:cubicBezTo>
                    <a:pt x="72" y="749"/>
                    <a:pt x="71" y="750"/>
                    <a:pt x="69" y="751"/>
                  </a:cubicBezTo>
                  <a:cubicBezTo>
                    <a:pt x="69" y="751"/>
                    <a:pt x="69" y="751"/>
                    <a:pt x="69" y="751"/>
                  </a:cubicBezTo>
                  <a:cubicBezTo>
                    <a:pt x="69" y="751"/>
                    <a:pt x="69" y="751"/>
                    <a:pt x="69" y="751"/>
                  </a:cubicBezTo>
                  <a:cubicBezTo>
                    <a:pt x="69" y="753"/>
                    <a:pt x="69" y="755"/>
                    <a:pt x="67" y="757"/>
                  </a:cubicBezTo>
                  <a:cubicBezTo>
                    <a:pt x="67" y="758"/>
                    <a:pt x="66" y="759"/>
                    <a:pt x="65" y="759"/>
                  </a:cubicBezTo>
                  <a:cubicBezTo>
                    <a:pt x="65" y="761"/>
                    <a:pt x="64" y="763"/>
                    <a:pt x="62" y="765"/>
                  </a:cubicBezTo>
                  <a:cubicBezTo>
                    <a:pt x="61" y="766"/>
                    <a:pt x="60" y="767"/>
                    <a:pt x="58" y="767"/>
                  </a:cubicBezTo>
                  <a:cubicBezTo>
                    <a:pt x="58" y="767"/>
                    <a:pt x="58" y="768"/>
                    <a:pt x="57" y="769"/>
                  </a:cubicBezTo>
                  <a:cubicBezTo>
                    <a:pt x="57" y="770"/>
                    <a:pt x="56" y="770"/>
                    <a:pt x="55" y="771"/>
                  </a:cubicBezTo>
                  <a:cubicBezTo>
                    <a:pt x="54" y="772"/>
                    <a:pt x="54" y="772"/>
                    <a:pt x="53" y="773"/>
                  </a:cubicBezTo>
                  <a:cubicBezTo>
                    <a:pt x="53" y="773"/>
                    <a:pt x="53" y="773"/>
                    <a:pt x="53" y="773"/>
                  </a:cubicBezTo>
                  <a:cubicBezTo>
                    <a:pt x="53" y="775"/>
                    <a:pt x="54" y="776"/>
                    <a:pt x="53" y="778"/>
                  </a:cubicBezTo>
                  <a:cubicBezTo>
                    <a:pt x="52" y="780"/>
                    <a:pt x="50" y="783"/>
                    <a:pt x="50" y="783"/>
                  </a:cubicBezTo>
                  <a:cubicBezTo>
                    <a:pt x="50" y="784"/>
                    <a:pt x="50" y="784"/>
                    <a:pt x="49" y="785"/>
                  </a:cubicBezTo>
                  <a:cubicBezTo>
                    <a:pt x="49" y="785"/>
                    <a:pt x="50" y="786"/>
                    <a:pt x="50" y="787"/>
                  </a:cubicBezTo>
                  <a:cubicBezTo>
                    <a:pt x="50" y="787"/>
                    <a:pt x="50" y="787"/>
                    <a:pt x="51" y="788"/>
                  </a:cubicBezTo>
                  <a:cubicBezTo>
                    <a:pt x="52" y="789"/>
                    <a:pt x="53" y="792"/>
                    <a:pt x="52" y="795"/>
                  </a:cubicBezTo>
                  <a:cubicBezTo>
                    <a:pt x="52" y="797"/>
                    <a:pt x="50" y="798"/>
                    <a:pt x="49" y="799"/>
                  </a:cubicBezTo>
                  <a:cubicBezTo>
                    <a:pt x="50" y="800"/>
                    <a:pt x="50" y="800"/>
                    <a:pt x="51" y="801"/>
                  </a:cubicBezTo>
                  <a:cubicBezTo>
                    <a:pt x="51" y="801"/>
                    <a:pt x="51" y="802"/>
                    <a:pt x="52" y="803"/>
                  </a:cubicBezTo>
                  <a:cubicBezTo>
                    <a:pt x="53" y="801"/>
                    <a:pt x="54" y="800"/>
                    <a:pt x="57" y="800"/>
                  </a:cubicBezTo>
                  <a:cubicBezTo>
                    <a:pt x="57" y="800"/>
                    <a:pt x="57" y="800"/>
                    <a:pt x="57" y="800"/>
                  </a:cubicBezTo>
                  <a:cubicBezTo>
                    <a:pt x="58" y="800"/>
                    <a:pt x="58" y="800"/>
                    <a:pt x="58" y="800"/>
                  </a:cubicBezTo>
                  <a:cubicBezTo>
                    <a:pt x="62" y="801"/>
                    <a:pt x="63" y="805"/>
                    <a:pt x="63" y="807"/>
                  </a:cubicBezTo>
                  <a:cubicBezTo>
                    <a:pt x="63" y="807"/>
                    <a:pt x="63" y="807"/>
                    <a:pt x="63" y="808"/>
                  </a:cubicBezTo>
                  <a:cubicBezTo>
                    <a:pt x="63" y="808"/>
                    <a:pt x="63" y="808"/>
                    <a:pt x="63" y="808"/>
                  </a:cubicBezTo>
                  <a:cubicBezTo>
                    <a:pt x="65" y="807"/>
                    <a:pt x="66" y="807"/>
                    <a:pt x="67" y="807"/>
                  </a:cubicBezTo>
                  <a:cubicBezTo>
                    <a:pt x="68" y="807"/>
                    <a:pt x="69" y="807"/>
                    <a:pt x="69" y="807"/>
                  </a:cubicBezTo>
                  <a:cubicBezTo>
                    <a:pt x="72" y="808"/>
                    <a:pt x="75" y="811"/>
                    <a:pt x="76" y="813"/>
                  </a:cubicBezTo>
                  <a:cubicBezTo>
                    <a:pt x="77" y="815"/>
                    <a:pt x="77" y="817"/>
                    <a:pt x="76" y="818"/>
                  </a:cubicBezTo>
                  <a:cubicBezTo>
                    <a:pt x="77" y="818"/>
                    <a:pt x="78" y="818"/>
                    <a:pt x="79" y="819"/>
                  </a:cubicBezTo>
                  <a:cubicBezTo>
                    <a:pt x="81" y="820"/>
                    <a:pt x="84" y="823"/>
                    <a:pt x="84" y="825"/>
                  </a:cubicBezTo>
                  <a:cubicBezTo>
                    <a:pt x="85" y="828"/>
                    <a:pt x="84" y="833"/>
                    <a:pt x="83" y="834"/>
                  </a:cubicBezTo>
                  <a:cubicBezTo>
                    <a:pt x="83" y="836"/>
                    <a:pt x="82" y="836"/>
                    <a:pt x="81" y="837"/>
                  </a:cubicBezTo>
                  <a:cubicBezTo>
                    <a:pt x="81" y="837"/>
                    <a:pt x="81" y="837"/>
                    <a:pt x="81" y="838"/>
                  </a:cubicBezTo>
                  <a:cubicBezTo>
                    <a:pt x="80" y="838"/>
                    <a:pt x="80" y="838"/>
                    <a:pt x="80" y="839"/>
                  </a:cubicBezTo>
                  <a:cubicBezTo>
                    <a:pt x="80" y="840"/>
                    <a:pt x="79" y="841"/>
                    <a:pt x="79" y="841"/>
                  </a:cubicBezTo>
                  <a:cubicBezTo>
                    <a:pt x="77" y="844"/>
                    <a:pt x="75" y="845"/>
                    <a:pt x="74" y="846"/>
                  </a:cubicBezTo>
                  <a:cubicBezTo>
                    <a:pt x="74" y="846"/>
                    <a:pt x="73" y="846"/>
                    <a:pt x="73" y="847"/>
                  </a:cubicBezTo>
                  <a:cubicBezTo>
                    <a:pt x="74" y="848"/>
                    <a:pt x="74" y="849"/>
                    <a:pt x="75" y="850"/>
                  </a:cubicBezTo>
                  <a:cubicBezTo>
                    <a:pt x="75" y="854"/>
                    <a:pt x="74" y="859"/>
                    <a:pt x="74" y="859"/>
                  </a:cubicBezTo>
                  <a:cubicBezTo>
                    <a:pt x="73" y="861"/>
                    <a:pt x="72" y="863"/>
                    <a:pt x="71" y="865"/>
                  </a:cubicBezTo>
                  <a:cubicBezTo>
                    <a:pt x="70" y="865"/>
                    <a:pt x="69" y="866"/>
                    <a:pt x="69" y="866"/>
                  </a:cubicBezTo>
                  <a:cubicBezTo>
                    <a:pt x="69" y="866"/>
                    <a:pt x="69" y="867"/>
                    <a:pt x="69" y="867"/>
                  </a:cubicBezTo>
                  <a:cubicBezTo>
                    <a:pt x="69" y="869"/>
                    <a:pt x="69" y="871"/>
                    <a:pt x="68" y="872"/>
                  </a:cubicBezTo>
                  <a:cubicBezTo>
                    <a:pt x="68" y="874"/>
                    <a:pt x="67" y="875"/>
                    <a:pt x="66" y="875"/>
                  </a:cubicBezTo>
                  <a:cubicBezTo>
                    <a:pt x="66" y="875"/>
                    <a:pt x="66" y="876"/>
                    <a:pt x="66" y="876"/>
                  </a:cubicBezTo>
                  <a:cubicBezTo>
                    <a:pt x="66" y="877"/>
                    <a:pt x="65" y="879"/>
                    <a:pt x="64" y="880"/>
                  </a:cubicBezTo>
                  <a:cubicBezTo>
                    <a:pt x="63" y="882"/>
                    <a:pt x="61" y="883"/>
                    <a:pt x="59" y="883"/>
                  </a:cubicBezTo>
                  <a:cubicBezTo>
                    <a:pt x="59" y="884"/>
                    <a:pt x="59" y="884"/>
                    <a:pt x="58" y="884"/>
                  </a:cubicBezTo>
                  <a:cubicBezTo>
                    <a:pt x="58" y="884"/>
                    <a:pt x="58" y="884"/>
                    <a:pt x="57" y="885"/>
                  </a:cubicBezTo>
                  <a:cubicBezTo>
                    <a:pt x="57" y="885"/>
                    <a:pt x="57" y="885"/>
                    <a:pt x="57" y="885"/>
                  </a:cubicBezTo>
                  <a:cubicBezTo>
                    <a:pt x="56" y="886"/>
                    <a:pt x="56" y="888"/>
                    <a:pt x="55" y="892"/>
                  </a:cubicBezTo>
                  <a:cubicBezTo>
                    <a:pt x="55" y="893"/>
                    <a:pt x="55" y="895"/>
                    <a:pt x="56" y="896"/>
                  </a:cubicBezTo>
                  <a:cubicBezTo>
                    <a:pt x="56" y="898"/>
                    <a:pt x="56" y="901"/>
                    <a:pt x="56" y="902"/>
                  </a:cubicBezTo>
                  <a:cubicBezTo>
                    <a:pt x="55" y="906"/>
                    <a:pt x="53" y="914"/>
                    <a:pt x="52" y="916"/>
                  </a:cubicBezTo>
                  <a:cubicBezTo>
                    <a:pt x="0" y="1201"/>
                    <a:pt x="0" y="1201"/>
                    <a:pt x="0" y="1201"/>
                  </a:cubicBezTo>
                  <a:cubicBezTo>
                    <a:pt x="249" y="1244"/>
                    <a:pt x="249" y="1244"/>
                    <a:pt x="249" y="1244"/>
                  </a:cubicBezTo>
                  <a:cubicBezTo>
                    <a:pt x="288" y="1250"/>
                    <a:pt x="288" y="1250"/>
                    <a:pt x="288" y="1250"/>
                  </a:cubicBezTo>
                  <a:cubicBezTo>
                    <a:pt x="346" y="1259"/>
                    <a:pt x="346" y="1259"/>
                    <a:pt x="346" y="1259"/>
                  </a:cubicBezTo>
                  <a:cubicBezTo>
                    <a:pt x="376" y="1263"/>
                    <a:pt x="376" y="1263"/>
                    <a:pt x="376" y="1263"/>
                  </a:cubicBezTo>
                  <a:cubicBezTo>
                    <a:pt x="509" y="1283"/>
                    <a:pt x="509" y="1283"/>
                    <a:pt x="509" y="1283"/>
                  </a:cubicBezTo>
                  <a:cubicBezTo>
                    <a:pt x="705" y="1306"/>
                    <a:pt x="705" y="1306"/>
                    <a:pt x="705" y="1306"/>
                  </a:cubicBezTo>
                  <a:cubicBezTo>
                    <a:pt x="759" y="1312"/>
                    <a:pt x="759" y="1312"/>
                    <a:pt x="759" y="1312"/>
                  </a:cubicBezTo>
                  <a:cubicBezTo>
                    <a:pt x="808" y="882"/>
                    <a:pt x="808" y="882"/>
                    <a:pt x="808" y="882"/>
                  </a:cubicBezTo>
                  <a:cubicBezTo>
                    <a:pt x="807" y="883"/>
                    <a:pt x="806" y="883"/>
                    <a:pt x="806" y="88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1" name="Freeform 26">
              <a:extLst>
                <a:ext uri="{FF2B5EF4-FFF2-40B4-BE49-F238E27FC236}">
                  <a16:creationId xmlns:a16="http://schemas.microsoft.com/office/drawing/2014/main" id="{D93CFA3A-8670-4F31-90C1-75F9FDBCE6B6}"/>
                </a:ext>
              </a:extLst>
            </p:cNvPr>
            <p:cNvSpPr>
              <a:spLocks/>
            </p:cNvSpPr>
            <p:nvPr/>
          </p:nvSpPr>
          <p:spPr bwMode="auto">
            <a:xfrm>
              <a:off x="450852" y="2735265"/>
              <a:ext cx="989012" cy="1565276"/>
            </a:xfrm>
            <a:custGeom>
              <a:avLst/>
              <a:gdLst>
                <a:gd name="T0" fmla="*/ 1142 w 1171"/>
                <a:gd name="T1" fmla="*/ 1555 h 1855"/>
                <a:gd name="T2" fmla="*/ 1124 w 1171"/>
                <a:gd name="T3" fmla="*/ 1500 h 1855"/>
                <a:gd name="T4" fmla="*/ 968 w 1171"/>
                <a:gd name="T5" fmla="*/ 1254 h 1855"/>
                <a:gd name="T6" fmla="*/ 97 w 1171"/>
                <a:gd name="T7" fmla="*/ 6 h 1855"/>
                <a:gd name="T8" fmla="*/ 92 w 1171"/>
                <a:gd name="T9" fmla="*/ 53 h 1855"/>
                <a:gd name="T10" fmla="*/ 66 w 1171"/>
                <a:gd name="T11" fmla="*/ 141 h 1855"/>
                <a:gd name="T12" fmla="*/ 12 w 1171"/>
                <a:gd name="T13" fmla="*/ 236 h 1855"/>
                <a:gd name="T14" fmla="*/ 4 w 1171"/>
                <a:gd name="T15" fmla="*/ 280 h 1855"/>
                <a:gd name="T16" fmla="*/ 27 w 1171"/>
                <a:gd name="T17" fmla="*/ 330 h 1855"/>
                <a:gd name="T18" fmla="*/ 47 w 1171"/>
                <a:gd name="T19" fmla="*/ 380 h 1855"/>
                <a:gd name="T20" fmla="*/ 38 w 1171"/>
                <a:gd name="T21" fmla="*/ 436 h 1855"/>
                <a:gd name="T22" fmla="*/ 35 w 1171"/>
                <a:gd name="T23" fmla="*/ 508 h 1855"/>
                <a:gd name="T24" fmla="*/ 43 w 1171"/>
                <a:gd name="T25" fmla="*/ 568 h 1855"/>
                <a:gd name="T26" fmla="*/ 73 w 1171"/>
                <a:gd name="T27" fmla="*/ 623 h 1855"/>
                <a:gd name="T28" fmla="*/ 93 w 1171"/>
                <a:gd name="T29" fmla="*/ 670 h 1855"/>
                <a:gd name="T30" fmla="*/ 82 w 1171"/>
                <a:gd name="T31" fmla="*/ 719 h 1855"/>
                <a:gd name="T32" fmla="*/ 112 w 1171"/>
                <a:gd name="T33" fmla="*/ 738 h 1855"/>
                <a:gd name="T34" fmla="*/ 143 w 1171"/>
                <a:gd name="T35" fmla="*/ 759 h 1855"/>
                <a:gd name="T36" fmla="*/ 148 w 1171"/>
                <a:gd name="T37" fmla="*/ 739 h 1855"/>
                <a:gd name="T38" fmla="*/ 160 w 1171"/>
                <a:gd name="T39" fmla="*/ 713 h 1855"/>
                <a:gd name="T40" fmla="*/ 172 w 1171"/>
                <a:gd name="T41" fmla="*/ 736 h 1855"/>
                <a:gd name="T42" fmla="*/ 163 w 1171"/>
                <a:gd name="T43" fmla="*/ 751 h 1855"/>
                <a:gd name="T44" fmla="*/ 166 w 1171"/>
                <a:gd name="T45" fmla="*/ 778 h 1855"/>
                <a:gd name="T46" fmla="*/ 177 w 1171"/>
                <a:gd name="T47" fmla="*/ 817 h 1855"/>
                <a:gd name="T48" fmla="*/ 156 w 1171"/>
                <a:gd name="T49" fmla="*/ 810 h 1855"/>
                <a:gd name="T50" fmla="*/ 154 w 1171"/>
                <a:gd name="T51" fmla="*/ 785 h 1855"/>
                <a:gd name="T52" fmla="*/ 136 w 1171"/>
                <a:gd name="T53" fmla="*/ 769 h 1855"/>
                <a:gd name="T54" fmla="*/ 126 w 1171"/>
                <a:gd name="T55" fmla="*/ 809 h 1855"/>
                <a:gd name="T56" fmla="*/ 129 w 1171"/>
                <a:gd name="T57" fmla="*/ 855 h 1855"/>
                <a:gd name="T58" fmla="*/ 140 w 1171"/>
                <a:gd name="T59" fmla="*/ 896 h 1855"/>
                <a:gd name="T60" fmla="*/ 187 w 1171"/>
                <a:gd name="T61" fmla="*/ 929 h 1855"/>
                <a:gd name="T62" fmla="*/ 176 w 1171"/>
                <a:gd name="T63" fmla="*/ 990 h 1855"/>
                <a:gd name="T64" fmla="*/ 160 w 1171"/>
                <a:gd name="T65" fmla="*/ 1005 h 1855"/>
                <a:gd name="T66" fmla="*/ 179 w 1171"/>
                <a:gd name="T67" fmla="*/ 1065 h 1855"/>
                <a:gd name="T68" fmla="*/ 201 w 1171"/>
                <a:gd name="T69" fmla="*/ 1122 h 1855"/>
                <a:gd name="T70" fmla="*/ 221 w 1171"/>
                <a:gd name="T71" fmla="*/ 1172 h 1855"/>
                <a:gd name="T72" fmla="*/ 246 w 1171"/>
                <a:gd name="T73" fmla="*/ 1207 h 1855"/>
                <a:gd name="T74" fmla="*/ 259 w 1171"/>
                <a:gd name="T75" fmla="*/ 1246 h 1855"/>
                <a:gd name="T76" fmla="*/ 276 w 1171"/>
                <a:gd name="T77" fmla="*/ 1270 h 1855"/>
                <a:gd name="T78" fmla="*/ 273 w 1171"/>
                <a:gd name="T79" fmla="*/ 1317 h 1855"/>
                <a:gd name="T80" fmla="*/ 275 w 1171"/>
                <a:gd name="T81" fmla="*/ 1354 h 1855"/>
                <a:gd name="T82" fmla="*/ 281 w 1171"/>
                <a:gd name="T83" fmla="*/ 1391 h 1855"/>
                <a:gd name="T84" fmla="*/ 333 w 1171"/>
                <a:gd name="T85" fmla="*/ 1410 h 1855"/>
                <a:gd name="T86" fmla="*/ 380 w 1171"/>
                <a:gd name="T87" fmla="*/ 1430 h 1855"/>
                <a:gd name="T88" fmla="*/ 429 w 1171"/>
                <a:gd name="T89" fmla="*/ 1455 h 1855"/>
                <a:gd name="T90" fmla="*/ 451 w 1171"/>
                <a:gd name="T91" fmla="*/ 1494 h 1855"/>
                <a:gd name="T92" fmla="*/ 498 w 1171"/>
                <a:gd name="T93" fmla="*/ 1524 h 1855"/>
                <a:gd name="T94" fmla="*/ 548 w 1171"/>
                <a:gd name="T95" fmla="*/ 1540 h 1855"/>
                <a:gd name="T96" fmla="*/ 567 w 1171"/>
                <a:gd name="T97" fmla="*/ 1595 h 1855"/>
                <a:gd name="T98" fmla="*/ 612 w 1171"/>
                <a:gd name="T99" fmla="*/ 1620 h 1855"/>
                <a:gd name="T100" fmla="*/ 648 w 1171"/>
                <a:gd name="T101" fmla="*/ 1657 h 1855"/>
                <a:gd name="T102" fmla="*/ 685 w 1171"/>
                <a:gd name="T103" fmla="*/ 1741 h 1855"/>
                <a:gd name="T104" fmla="*/ 678 w 1171"/>
                <a:gd name="T105" fmla="*/ 1790 h 1855"/>
                <a:gd name="T106" fmla="*/ 1046 w 1171"/>
                <a:gd name="T107" fmla="*/ 1854 h 1855"/>
                <a:gd name="T108" fmla="*/ 1080 w 1171"/>
                <a:gd name="T109" fmla="*/ 1842 h 1855"/>
                <a:gd name="T110" fmla="*/ 1072 w 1171"/>
                <a:gd name="T111" fmla="*/ 1804 h 1855"/>
                <a:gd name="T112" fmla="*/ 1066 w 1171"/>
                <a:gd name="T113" fmla="*/ 1764 h 1855"/>
                <a:gd name="T114" fmla="*/ 1073 w 1171"/>
                <a:gd name="T115" fmla="*/ 1736 h 1855"/>
                <a:gd name="T116" fmla="*/ 1099 w 1171"/>
                <a:gd name="T117" fmla="*/ 1692 h 1855"/>
                <a:gd name="T118" fmla="*/ 1105 w 1171"/>
                <a:gd name="T119" fmla="*/ 1650 h 1855"/>
                <a:gd name="T120" fmla="*/ 1140 w 1171"/>
                <a:gd name="T121" fmla="*/ 1617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1" h="1855">
                  <a:moveTo>
                    <a:pt x="1168" y="1587"/>
                  </a:moveTo>
                  <a:cubicBezTo>
                    <a:pt x="1167" y="1586"/>
                    <a:pt x="1167" y="1584"/>
                    <a:pt x="1167" y="1583"/>
                  </a:cubicBezTo>
                  <a:cubicBezTo>
                    <a:pt x="1165" y="1582"/>
                    <a:pt x="1162" y="1582"/>
                    <a:pt x="1161" y="1581"/>
                  </a:cubicBezTo>
                  <a:cubicBezTo>
                    <a:pt x="1160" y="1580"/>
                    <a:pt x="1159" y="1578"/>
                    <a:pt x="1159" y="1577"/>
                  </a:cubicBezTo>
                  <a:cubicBezTo>
                    <a:pt x="1158" y="1576"/>
                    <a:pt x="1156" y="1574"/>
                    <a:pt x="1156" y="1573"/>
                  </a:cubicBezTo>
                  <a:cubicBezTo>
                    <a:pt x="1155" y="1573"/>
                    <a:pt x="1153" y="1572"/>
                    <a:pt x="1153" y="1572"/>
                  </a:cubicBezTo>
                  <a:cubicBezTo>
                    <a:pt x="1152" y="1571"/>
                    <a:pt x="1152" y="1568"/>
                    <a:pt x="1151" y="1567"/>
                  </a:cubicBezTo>
                  <a:cubicBezTo>
                    <a:pt x="1151" y="1566"/>
                    <a:pt x="1149" y="1565"/>
                    <a:pt x="1148" y="1564"/>
                  </a:cubicBezTo>
                  <a:cubicBezTo>
                    <a:pt x="1147" y="1564"/>
                    <a:pt x="1144" y="1564"/>
                    <a:pt x="1143" y="1563"/>
                  </a:cubicBezTo>
                  <a:cubicBezTo>
                    <a:pt x="1142" y="1563"/>
                    <a:pt x="1141" y="1561"/>
                    <a:pt x="1141" y="1561"/>
                  </a:cubicBezTo>
                  <a:cubicBezTo>
                    <a:pt x="1140" y="1559"/>
                    <a:pt x="1141" y="1556"/>
                    <a:pt x="1142" y="1555"/>
                  </a:cubicBezTo>
                  <a:cubicBezTo>
                    <a:pt x="1142" y="1554"/>
                    <a:pt x="1144" y="1553"/>
                    <a:pt x="1145" y="1551"/>
                  </a:cubicBezTo>
                  <a:cubicBezTo>
                    <a:pt x="1145" y="1550"/>
                    <a:pt x="1144" y="1547"/>
                    <a:pt x="1144" y="1546"/>
                  </a:cubicBezTo>
                  <a:cubicBezTo>
                    <a:pt x="1143" y="1544"/>
                    <a:pt x="1140" y="1541"/>
                    <a:pt x="1139" y="1540"/>
                  </a:cubicBezTo>
                  <a:cubicBezTo>
                    <a:pt x="1138" y="1539"/>
                    <a:pt x="1136" y="1537"/>
                    <a:pt x="1136" y="1536"/>
                  </a:cubicBezTo>
                  <a:cubicBezTo>
                    <a:pt x="1136" y="1535"/>
                    <a:pt x="1138" y="1534"/>
                    <a:pt x="1138" y="1533"/>
                  </a:cubicBezTo>
                  <a:cubicBezTo>
                    <a:pt x="1138" y="1531"/>
                    <a:pt x="1136" y="1529"/>
                    <a:pt x="1136" y="1527"/>
                  </a:cubicBezTo>
                  <a:cubicBezTo>
                    <a:pt x="1135" y="1525"/>
                    <a:pt x="1135" y="1522"/>
                    <a:pt x="1135" y="1520"/>
                  </a:cubicBezTo>
                  <a:cubicBezTo>
                    <a:pt x="1135" y="1518"/>
                    <a:pt x="1135" y="1515"/>
                    <a:pt x="1134" y="1514"/>
                  </a:cubicBezTo>
                  <a:cubicBezTo>
                    <a:pt x="1133" y="1512"/>
                    <a:pt x="1131" y="1510"/>
                    <a:pt x="1130" y="1509"/>
                  </a:cubicBezTo>
                  <a:cubicBezTo>
                    <a:pt x="1129" y="1508"/>
                    <a:pt x="1126" y="1506"/>
                    <a:pt x="1126" y="1505"/>
                  </a:cubicBezTo>
                  <a:cubicBezTo>
                    <a:pt x="1125" y="1504"/>
                    <a:pt x="1124" y="1502"/>
                    <a:pt x="1124" y="1500"/>
                  </a:cubicBezTo>
                  <a:cubicBezTo>
                    <a:pt x="1123" y="1499"/>
                    <a:pt x="1124" y="1495"/>
                    <a:pt x="1123" y="1494"/>
                  </a:cubicBezTo>
                  <a:cubicBezTo>
                    <a:pt x="1123" y="1493"/>
                    <a:pt x="1122" y="1490"/>
                    <a:pt x="1121" y="1489"/>
                  </a:cubicBezTo>
                  <a:cubicBezTo>
                    <a:pt x="1120" y="1488"/>
                    <a:pt x="1117" y="1487"/>
                    <a:pt x="1117" y="1486"/>
                  </a:cubicBezTo>
                  <a:cubicBezTo>
                    <a:pt x="1116" y="1485"/>
                    <a:pt x="1116" y="1483"/>
                    <a:pt x="1116" y="1482"/>
                  </a:cubicBezTo>
                  <a:cubicBezTo>
                    <a:pt x="1116" y="1480"/>
                    <a:pt x="1117" y="1476"/>
                    <a:pt x="1118" y="1474"/>
                  </a:cubicBezTo>
                  <a:cubicBezTo>
                    <a:pt x="1118" y="1473"/>
                    <a:pt x="1120" y="1471"/>
                    <a:pt x="1119" y="1470"/>
                  </a:cubicBezTo>
                  <a:cubicBezTo>
                    <a:pt x="1119" y="1469"/>
                    <a:pt x="1118" y="1468"/>
                    <a:pt x="1118" y="1467"/>
                  </a:cubicBezTo>
                  <a:cubicBezTo>
                    <a:pt x="1117" y="1467"/>
                    <a:pt x="1119" y="1465"/>
                    <a:pt x="1119" y="1464"/>
                  </a:cubicBezTo>
                  <a:cubicBezTo>
                    <a:pt x="1119" y="1463"/>
                    <a:pt x="1119" y="1461"/>
                    <a:pt x="1119" y="1459"/>
                  </a:cubicBezTo>
                  <a:cubicBezTo>
                    <a:pt x="1118" y="1458"/>
                    <a:pt x="1115" y="1454"/>
                    <a:pt x="1115" y="1454"/>
                  </a:cubicBezTo>
                  <a:cubicBezTo>
                    <a:pt x="968" y="1254"/>
                    <a:pt x="968" y="1254"/>
                    <a:pt x="968" y="1254"/>
                  </a:cubicBezTo>
                  <a:cubicBezTo>
                    <a:pt x="831" y="1066"/>
                    <a:pt x="831" y="1066"/>
                    <a:pt x="831" y="1066"/>
                  </a:cubicBezTo>
                  <a:cubicBezTo>
                    <a:pt x="593" y="741"/>
                    <a:pt x="593" y="741"/>
                    <a:pt x="593" y="741"/>
                  </a:cubicBezTo>
                  <a:cubicBezTo>
                    <a:pt x="517" y="637"/>
                    <a:pt x="517" y="637"/>
                    <a:pt x="517" y="637"/>
                  </a:cubicBezTo>
                  <a:cubicBezTo>
                    <a:pt x="521" y="612"/>
                    <a:pt x="521" y="612"/>
                    <a:pt x="521" y="612"/>
                  </a:cubicBezTo>
                  <a:cubicBezTo>
                    <a:pt x="563" y="421"/>
                    <a:pt x="563" y="421"/>
                    <a:pt x="563" y="421"/>
                  </a:cubicBezTo>
                  <a:cubicBezTo>
                    <a:pt x="605" y="219"/>
                    <a:pt x="605" y="219"/>
                    <a:pt x="605" y="219"/>
                  </a:cubicBezTo>
                  <a:cubicBezTo>
                    <a:pt x="625" y="126"/>
                    <a:pt x="625" y="126"/>
                    <a:pt x="625" y="126"/>
                  </a:cubicBezTo>
                  <a:cubicBezTo>
                    <a:pt x="443" y="84"/>
                    <a:pt x="443" y="84"/>
                    <a:pt x="443" y="84"/>
                  </a:cubicBezTo>
                  <a:cubicBezTo>
                    <a:pt x="220" y="30"/>
                    <a:pt x="220" y="30"/>
                    <a:pt x="220" y="30"/>
                  </a:cubicBezTo>
                  <a:cubicBezTo>
                    <a:pt x="98" y="0"/>
                    <a:pt x="98" y="0"/>
                    <a:pt x="98" y="0"/>
                  </a:cubicBezTo>
                  <a:cubicBezTo>
                    <a:pt x="97" y="2"/>
                    <a:pt x="97" y="4"/>
                    <a:pt x="97" y="6"/>
                  </a:cubicBezTo>
                  <a:cubicBezTo>
                    <a:pt x="96" y="8"/>
                    <a:pt x="94" y="12"/>
                    <a:pt x="93" y="15"/>
                  </a:cubicBezTo>
                  <a:cubicBezTo>
                    <a:pt x="92" y="17"/>
                    <a:pt x="90" y="21"/>
                    <a:pt x="89" y="22"/>
                  </a:cubicBezTo>
                  <a:cubicBezTo>
                    <a:pt x="88" y="24"/>
                    <a:pt x="85" y="25"/>
                    <a:pt x="84" y="26"/>
                  </a:cubicBezTo>
                  <a:cubicBezTo>
                    <a:pt x="83" y="27"/>
                    <a:pt x="82" y="29"/>
                    <a:pt x="82" y="30"/>
                  </a:cubicBezTo>
                  <a:cubicBezTo>
                    <a:pt x="82" y="31"/>
                    <a:pt x="83" y="33"/>
                    <a:pt x="84" y="34"/>
                  </a:cubicBezTo>
                  <a:cubicBezTo>
                    <a:pt x="84" y="35"/>
                    <a:pt x="85" y="36"/>
                    <a:pt x="86" y="37"/>
                  </a:cubicBezTo>
                  <a:cubicBezTo>
                    <a:pt x="87" y="38"/>
                    <a:pt x="88" y="38"/>
                    <a:pt x="89" y="39"/>
                  </a:cubicBezTo>
                  <a:cubicBezTo>
                    <a:pt x="90" y="39"/>
                    <a:pt x="91" y="40"/>
                    <a:pt x="92" y="40"/>
                  </a:cubicBezTo>
                  <a:cubicBezTo>
                    <a:pt x="92" y="41"/>
                    <a:pt x="92" y="42"/>
                    <a:pt x="93" y="43"/>
                  </a:cubicBezTo>
                  <a:cubicBezTo>
                    <a:pt x="93" y="44"/>
                    <a:pt x="94" y="47"/>
                    <a:pt x="93" y="48"/>
                  </a:cubicBezTo>
                  <a:cubicBezTo>
                    <a:pt x="93" y="49"/>
                    <a:pt x="92" y="52"/>
                    <a:pt x="92" y="53"/>
                  </a:cubicBezTo>
                  <a:cubicBezTo>
                    <a:pt x="92" y="54"/>
                    <a:pt x="93" y="56"/>
                    <a:pt x="93" y="57"/>
                  </a:cubicBezTo>
                  <a:cubicBezTo>
                    <a:pt x="93" y="59"/>
                    <a:pt x="93" y="63"/>
                    <a:pt x="93" y="65"/>
                  </a:cubicBezTo>
                  <a:cubicBezTo>
                    <a:pt x="94" y="69"/>
                    <a:pt x="94" y="75"/>
                    <a:pt x="94" y="79"/>
                  </a:cubicBezTo>
                  <a:cubicBezTo>
                    <a:pt x="94" y="81"/>
                    <a:pt x="94" y="87"/>
                    <a:pt x="93" y="89"/>
                  </a:cubicBezTo>
                  <a:cubicBezTo>
                    <a:pt x="93" y="92"/>
                    <a:pt x="91" y="96"/>
                    <a:pt x="90" y="98"/>
                  </a:cubicBezTo>
                  <a:cubicBezTo>
                    <a:pt x="89" y="101"/>
                    <a:pt x="87" y="107"/>
                    <a:pt x="85" y="109"/>
                  </a:cubicBezTo>
                  <a:cubicBezTo>
                    <a:pt x="84" y="112"/>
                    <a:pt x="82" y="116"/>
                    <a:pt x="81" y="119"/>
                  </a:cubicBezTo>
                  <a:cubicBezTo>
                    <a:pt x="80" y="120"/>
                    <a:pt x="78" y="124"/>
                    <a:pt x="77" y="126"/>
                  </a:cubicBezTo>
                  <a:cubicBezTo>
                    <a:pt x="76" y="128"/>
                    <a:pt x="74" y="133"/>
                    <a:pt x="73" y="135"/>
                  </a:cubicBezTo>
                  <a:cubicBezTo>
                    <a:pt x="72" y="136"/>
                    <a:pt x="70" y="138"/>
                    <a:pt x="69" y="139"/>
                  </a:cubicBezTo>
                  <a:cubicBezTo>
                    <a:pt x="68" y="140"/>
                    <a:pt x="66" y="140"/>
                    <a:pt x="66" y="141"/>
                  </a:cubicBezTo>
                  <a:cubicBezTo>
                    <a:pt x="65" y="142"/>
                    <a:pt x="64" y="144"/>
                    <a:pt x="64" y="144"/>
                  </a:cubicBezTo>
                  <a:cubicBezTo>
                    <a:pt x="64" y="146"/>
                    <a:pt x="64" y="148"/>
                    <a:pt x="64" y="149"/>
                  </a:cubicBezTo>
                  <a:cubicBezTo>
                    <a:pt x="64" y="151"/>
                    <a:pt x="63" y="154"/>
                    <a:pt x="64" y="155"/>
                  </a:cubicBezTo>
                  <a:cubicBezTo>
                    <a:pt x="64" y="156"/>
                    <a:pt x="66" y="157"/>
                    <a:pt x="67" y="158"/>
                  </a:cubicBezTo>
                  <a:cubicBezTo>
                    <a:pt x="67" y="159"/>
                    <a:pt x="67" y="162"/>
                    <a:pt x="66" y="163"/>
                  </a:cubicBezTo>
                  <a:cubicBezTo>
                    <a:pt x="66" y="165"/>
                    <a:pt x="65" y="168"/>
                    <a:pt x="64" y="169"/>
                  </a:cubicBezTo>
                  <a:cubicBezTo>
                    <a:pt x="63" y="171"/>
                    <a:pt x="61" y="175"/>
                    <a:pt x="60" y="177"/>
                  </a:cubicBezTo>
                  <a:cubicBezTo>
                    <a:pt x="58" y="181"/>
                    <a:pt x="53" y="188"/>
                    <a:pt x="50" y="191"/>
                  </a:cubicBezTo>
                  <a:cubicBezTo>
                    <a:pt x="47" y="195"/>
                    <a:pt x="40" y="203"/>
                    <a:pt x="37" y="207"/>
                  </a:cubicBezTo>
                  <a:cubicBezTo>
                    <a:pt x="33" y="212"/>
                    <a:pt x="24" y="223"/>
                    <a:pt x="20" y="229"/>
                  </a:cubicBezTo>
                  <a:cubicBezTo>
                    <a:pt x="18" y="231"/>
                    <a:pt x="14" y="234"/>
                    <a:pt x="12" y="236"/>
                  </a:cubicBezTo>
                  <a:cubicBezTo>
                    <a:pt x="12" y="237"/>
                    <a:pt x="10" y="239"/>
                    <a:pt x="9" y="241"/>
                  </a:cubicBezTo>
                  <a:cubicBezTo>
                    <a:pt x="9" y="242"/>
                    <a:pt x="8" y="244"/>
                    <a:pt x="8" y="244"/>
                  </a:cubicBezTo>
                  <a:cubicBezTo>
                    <a:pt x="8" y="245"/>
                    <a:pt x="7" y="247"/>
                    <a:pt x="6" y="247"/>
                  </a:cubicBezTo>
                  <a:cubicBezTo>
                    <a:pt x="6" y="248"/>
                    <a:pt x="4" y="250"/>
                    <a:pt x="3" y="251"/>
                  </a:cubicBezTo>
                  <a:cubicBezTo>
                    <a:pt x="3" y="252"/>
                    <a:pt x="1" y="254"/>
                    <a:pt x="2" y="255"/>
                  </a:cubicBezTo>
                  <a:cubicBezTo>
                    <a:pt x="2" y="256"/>
                    <a:pt x="4" y="257"/>
                    <a:pt x="4" y="258"/>
                  </a:cubicBezTo>
                  <a:cubicBezTo>
                    <a:pt x="5" y="259"/>
                    <a:pt x="5" y="262"/>
                    <a:pt x="5" y="263"/>
                  </a:cubicBezTo>
                  <a:cubicBezTo>
                    <a:pt x="6" y="264"/>
                    <a:pt x="6" y="267"/>
                    <a:pt x="6" y="269"/>
                  </a:cubicBezTo>
                  <a:cubicBezTo>
                    <a:pt x="6" y="270"/>
                    <a:pt x="5" y="271"/>
                    <a:pt x="5" y="272"/>
                  </a:cubicBezTo>
                  <a:cubicBezTo>
                    <a:pt x="4" y="273"/>
                    <a:pt x="5" y="274"/>
                    <a:pt x="5" y="275"/>
                  </a:cubicBezTo>
                  <a:cubicBezTo>
                    <a:pt x="5" y="276"/>
                    <a:pt x="4" y="279"/>
                    <a:pt x="4" y="280"/>
                  </a:cubicBezTo>
                  <a:cubicBezTo>
                    <a:pt x="3" y="280"/>
                    <a:pt x="1" y="281"/>
                    <a:pt x="1" y="282"/>
                  </a:cubicBezTo>
                  <a:cubicBezTo>
                    <a:pt x="0" y="283"/>
                    <a:pt x="1" y="285"/>
                    <a:pt x="1" y="286"/>
                  </a:cubicBezTo>
                  <a:cubicBezTo>
                    <a:pt x="2" y="288"/>
                    <a:pt x="3" y="291"/>
                    <a:pt x="4" y="292"/>
                  </a:cubicBezTo>
                  <a:cubicBezTo>
                    <a:pt x="5" y="294"/>
                    <a:pt x="8" y="299"/>
                    <a:pt x="10" y="301"/>
                  </a:cubicBezTo>
                  <a:cubicBezTo>
                    <a:pt x="11" y="302"/>
                    <a:pt x="15" y="304"/>
                    <a:pt x="16" y="306"/>
                  </a:cubicBezTo>
                  <a:cubicBezTo>
                    <a:pt x="17" y="307"/>
                    <a:pt x="17" y="310"/>
                    <a:pt x="17" y="312"/>
                  </a:cubicBezTo>
                  <a:cubicBezTo>
                    <a:pt x="18" y="313"/>
                    <a:pt x="19" y="314"/>
                    <a:pt x="20" y="315"/>
                  </a:cubicBezTo>
                  <a:cubicBezTo>
                    <a:pt x="20" y="316"/>
                    <a:pt x="23" y="316"/>
                    <a:pt x="24" y="317"/>
                  </a:cubicBezTo>
                  <a:cubicBezTo>
                    <a:pt x="25" y="317"/>
                    <a:pt x="26" y="318"/>
                    <a:pt x="26" y="319"/>
                  </a:cubicBezTo>
                  <a:cubicBezTo>
                    <a:pt x="27" y="321"/>
                    <a:pt x="29" y="324"/>
                    <a:pt x="29" y="326"/>
                  </a:cubicBezTo>
                  <a:cubicBezTo>
                    <a:pt x="29" y="327"/>
                    <a:pt x="28" y="329"/>
                    <a:pt x="27" y="330"/>
                  </a:cubicBezTo>
                  <a:cubicBezTo>
                    <a:pt x="27" y="331"/>
                    <a:pt x="27" y="333"/>
                    <a:pt x="28" y="334"/>
                  </a:cubicBezTo>
                  <a:cubicBezTo>
                    <a:pt x="28" y="335"/>
                    <a:pt x="31" y="337"/>
                    <a:pt x="32" y="338"/>
                  </a:cubicBezTo>
                  <a:cubicBezTo>
                    <a:pt x="33" y="338"/>
                    <a:pt x="34" y="340"/>
                    <a:pt x="35" y="341"/>
                  </a:cubicBezTo>
                  <a:cubicBezTo>
                    <a:pt x="35" y="342"/>
                    <a:pt x="35" y="345"/>
                    <a:pt x="35" y="346"/>
                  </a:cubicBezTo>
                  <a:cubicBezTo>
                    <a:pt x="35" y="348"/>
                    <a:pt x="37" y="351"/>
                    <a:pt x="38" y="352"/>
                  </a:cubicBezTo>
                  <a:cubicBezTo>
                    <a:pt x="39" y="354"/>
                    <a:pt x="41" y="357"/>
                    <a:pt x="42" y="359"/>
                  </a:cubicBezTo>
                  <a:cubicBezTo>
                    <a:pt x="42" y="360"/>
                    <a:pt x="41" y="363"/>
                    <a:pt x="41" y="364"/>
                  </a:cubicBezTo>
                  <a:cubicBezTo>
                    <a:pt x="41" y="365"/>
                    <a:pt x="41" y="367"/>
                    <a:pt x="42" y="368"/>
                  </a:cubicBezTo>
                  <a:cubicBezTo>
                    <a:pt x="43" y="370"/>
                    <a:pt x="46" y="371"/>
                    <a:pt x="46" y="372"/>
                  </a:cubicBezTo>
                  <a:cubicBezTo>
                    <a:pt x="47" y="373"/>
                    <a:pt x="48" y="375"/>
                    <a:pt x="48" y="376"/>
                  </a:cubicBezTo>
                  <a:cubicBezTo>
                    <a:pt x="48" y="377"/>
                    <a:pt x="47" y="379"/>
                    <a:pt x="47" y="380"/>
                  </a:cubicBezTo>
                  <a:cubicBezTo>
                    <a:pt x="47" y="381"/>
                    <a:pt x="47" y="384"/>
                    <a:pt x="47" y="385"/>
                  </a:cubicBezTo>
                  <a:cubicBezTo>
                    <a:pt x="46" y="386"/>
                    <a:pt x="45" y="388"/>
                    <a:pt x="45" y="389"/>
                  </a:cubicBezTo>
                  <a:cubicBezTo>
                    <a:pt x="45" y="390"/>
                    <a:pt x="45" y="392"/>
                    <a:pt x="45" y="393"/>
                  </a:cubicBezTo>
                  <a:cubicBezTo>
                    <a:pt x="45" y="394"/>
                    <a:pt x="47" y="395"/>
                    <a:pt x="48" y="396"/>
                  </a:cubicBezTo>
                  <a:cubicBezTo>
                    <a:pt x="49" y="398"/>
                    <a:pt x="49" y="401"/>
                    <a:pt x="49" y="403"/>
                  </a:cubicBezTo>
                  <a:cubicBezTo>
                    <a:pt x="49" y="405"/>
                    <a:pt x="48" y="409"/>
                    <a:pt x="47" y="411"/>
                  </a:cubicBezTo>
                  <a:cubicBezTo>
                    <a:pt x="47" y="412"/>
                    <a:pt x="45" y="414"/>
                    <a:pt x="45" y="415"/>
                  </a:cubicBezTo>
                  <a:cubicBezTo>
                    <a:pt x="45" y="417"/>
                    <a:pt x="46" y="419"/>
                    <a:pt x="46" y="420"/>
                  </a:cubicBezTo>
                  <a:cubicBezTo>
                    <a:pt x="46" y="421"/>
                    <a:pt x="47" y="422"/>
                    <a:pt x="47" y="423"/>
                  </a:cubicBezTo>
                  <a:cubicBezTo>
                    <a:pt x="47" y="425"/>
                    <a:pt x="46" y="428"/>
                    <a:pt x="46" y="429"/>
                  </a:cubicBezTo>
                  <a:cubicBezTo>
                    <a:pt x="45" y="431"/>
                    <a:pt x="40" y="434"/>
                    <a:pt x="38" y="436"/>
                  </a:cubicBezTo>
                  <a:cubicBezTo>
                    <a:pt x="37" y="438"/>
                    <a:pt x="34" y="442"/>
                    <a:pt x="33" y="445"/>
                  </a:cubicBezTo>
                  <a:cubicBezTo>
                    <a:pt x="33" y="446"/>
                    <a:pt x="31" y="450"/>
                    <a:pt x="31" y="452"/>
                  </a:cubicBezTo>
                  <a:cubicBezTo>
                    <a:pt x="30" y="453"/>
                    <a:pt x="30" y="456"/>
                    <a:pt x="30" y="457"/>
                  </a:cubicBezTo>
                  <a:cubicBezTo>
                    <a:pt x="30" y="459"/>
                    <a:pt x="31" y="461"/>
                    <a:pt x="31" y="463"/>
                  </a:cubicBezTo>
                  <a:cubicBezTo>
                    <a:pt x="31" y="464"/>
                    <a:pt x="30" y="466"/>
                    <a:pt x="30" y="467"/>
                  </a:cubicBezTo>
                  <a:cubicBezTo>
                    <a:pt x="30" y="469"/>
                    <a:pt x="30" y="472"/>
                    <a:pt x="30" y="473"/>
                  </a:cubicBezTo>
                  <a:cubicBezTo>
                    <a:pt x="31" y="475"/>
                    <a:pt x="32" y="479"/>
                    <a:pt x="32" y="481"/>
                  </a:cubicBezTo>
                  <a:cubicBezTo>
                    <a:pt x="32" y="483"/>
                    <a:pt x="33" y="487"/>
                    <a:pt x="33" y="489"/>
                  </a:cubicBezTo>
                  <a:cubicBezTo>
                    <a:pt x="33" y="491"/>
                    <a:pt x="32" y="495"/>
                    <a:pt x="33" y="497"/>
                  </a:cubicBezTo>
                  <a:cubicBezTo>
                    <a:pt x="33" y="498"/>
                    <a:pt x="34" y="500"/>
                    <a:pt x="34" y="501"/>
                  </a:cubicBezTo>
                  <a:cubicBezTo>
                    <a:pt x="35" y="503"/>
                    <a:pt x="35" y="506"/>
                    <a:pt x="35" y="508"/>
                  </a:cubicBezTo>
                  <a:cubicBezTo>
                    <a:pt x="35" y="510"/>
                    <a:pt x="34" y="514"/>
                    <a:pt x="34" y="516"/>
                  </a:cubicBezTo>
                  <a:cubicBezTo>
                    <a:pt x="34" y="518"/>
                    <a:pt x="33" y="520"/>
                    <a:pt x="32" y="522"/>
                  </a:cubicBezTo>
                  <a:cubicBezTo>
                    <a:pt x="32" y="523"/>
                    <a:pt x="30" y="525"/>
                    <a:pt x="29" y="525"/>
                  </a:cubicBezTo>
                  <a:cubicBezTo>
                    <a:pt x="28" y="526"/>
                    <a:pt x="26" y="526"/>
                    <a:pt x="25" y="527"/>
                  </a:cubicBezTo>
                  <a:cubicBezTo>
                    <a:pt x="25" y="528"/>
                    <a:pt x="24" y="531"/>
                    <a:pt x="24" y="532"/>
                  </a:cubicBezTo>
                  <a:cubicBezTo>
                    <a:pt x="24" y="533"/>
                    <a:pt x="26" y="535"/>
                    <a:pt x="27" y="536"/>
                  </a:cubicBezTo>
                  <a:cubicBezTo>
                    <a:pt x="28" y="538"/>
                    <a:pt x="29" y="540"/>
                    <a:pt x="29" y="541"/>
                  </a:cubicBezTo>
                  <a:cubicBezTo>
                    <a:pt x="30" y="543"/>
                    <a:pt x="30" y="547"/>
                    <a:pt x="31" y="549"/>
                  </a:cubicBezTo>
                  <a:cubicBezTo>
                    <a:pt x="32" y="550"/>
                    <a:pt x="33" y="552"/>
                    <a:pt x="34" y="553"/>
                  </a:cubicBezTo>
                  <a:cubicBezTo>
                    <a:pt x="36" y="556"/>
                    <a:pt x="40" y="560"/>
                    <a:pt x="42" y="562"/>
                  </a:cubicBezTo>
                  <a:cubicBezTo>
                    <a:pt x="42" y="564"/>
                    <a:pt x="42" y="566"/>
                    <a:pt x="43" y="568"/>
                  </a:cubicBezTo>
                  <a:cubicBezTo>
                    <a:pt x="43" y="569"/>
                    <a:pt x="43" y="571"/>
                    <a:pt x="44" y="572"/>
                  </a:cubicBezTo>
                  <a:cubicBezTo>
                    <a:pt x="45" y="573"/>
                    <a:pt x="47" y="574"/>
                    <a:pt x="48" y="575"/>
                  </a:cubicBezTo>
                  <a:cubicBezTo>
                    <a:pt x="49" y="576"/>
                    <a:pt x="50" y="579"/>
                    <a:pt x="51" y="580"/>
                  </a:cubicBezTo>
                  <a:cubicBezTo>
                    <a:pt x="52" y="582"/>
                    <a:pt x="53" y="585"/>
                    <a:pt x="54" y="586"/>
                  </a:cubicBezTo>
                  <a:cubicBezTo>
                    <a:pt x="55" y="589"/>
                    <a:pt x="56" y="594"/>
                    <a:pt x="57" y="597"/>
                  </a:cubicBezTo>
                  <a:cubicBezTo>
                    <a:pt x="57" y="598"/>
                    <a:pt x="57" y="600"/>
                    <a:pt x="58" y="601"/>
                  </a:cubicBezTo>
                  <a:cubicBezTo>
                    <a:pt x="58" y="602"/>
                    <a:pt x="59" y="603"/>
                    <a:pt x="60" y="603"/>
                  </a:cubicBezTo>
                  <a:cubicBezTo>
                    <a:pt x="60" y="605"/>
                    <a:pt x="60" y="608"/>
                    <a:pt x="61" y="609"/>
                  </a:cubicBezTo>
                  <a:cubicBezTo>
                    <a:pt x="62" y="610"/>
                    <a:pt x="64" y="612"/>
                    <a:pt x="65" y="613"/>
                  </a:cubicBezTo>
                  <a:cubicBezTo>
                    <a:pt x="66" y="614"/>
                    <a:pt x="67" y="618"/>
                    <a:pt x="69" y="619"/>
                  </a:cubicBezTo>
                  <a:cubicBezTo>
                    <a:pt x="70" y="621"/>
                    <a:pt x="72" y="622"/>
                    <a:pt x="73" y="623"/>
                  </a:cubicBezTo>
                  <a:cubicBezTo>
                    <a:pt x="75" y="624"/>
                    <a:pt x="77" y="626"/>
                    <a:pt x="78" y="627"/>
                  </a:cubicBezTo>
                  <a:cubicBezTo>
                    <a:pt x="79" y="629"/>
                    <a:pt x="82" y="632"/>
                    <a:pt x="83" y="634"/>
                  </a:cubicBezTo>
                  <a:cubicBezTo>
                    <a:pt x="84" y="635"/>
                    <a:pt x="84" y="638"/>
                    <a:pt x="84" y="640"/>
                  </a:cubicBezTo>
                  <a:cubicBezTo>
                    <a:pt x="85" y="642"/>
                    <a:pt x="87" y="646"/>
                    <a:pt x="88" y="648"/>
                  </a:cubicBezTo>
                  <a:cubicBezTo>
                    <a:pt x="88" y="650"/>
                    <a:pt x="87" y="652"/>
                    <a:pt x="86" y="654"/>
                  </a:cubicBezTo>
                  <a:cubicBezTo>
                    <a:pt x="86" y="655"/>
                    <a:pt x="84" y="657"/>
                    <a:pt x="84" y="658"/>
                  </a:cubicBezTo>
                  <a:cubicBezTo>
                    <a:pt x="84" y="660"/>
                    <a:pt x="85" y="663"/>
                    <a:pt x="86" y="663"/>
                  </a:cubicBezTo>
                  <a:cubicBezTo>
                    <a:pt x="87" y="663"/>
                    <a:pt x="88" y="661"/>
                    <a:pt x="89" y="661"/>
                  </a:cubicBezTo>
                  <a:cubicBezTo>
                    <a:pt x="90" y="661"/>
                    <a:pt x="91" y="663"/>
                    <a:pt x="91" y="663"/>
                  </a:cubicBezTo>
                  <a:cubicBezTo>
                    <a:pt x="92" y="664"/>
                    <a:pt x="93" y="665"/>
                    <a:pt x="93" y="665"/>
                  </a:cubicBezTo>
                  <a:cubicBezTo>
                    <a:pt x="93" y="666"/>
                    <a:pt x="93" y="669"/>
                    <a:pt x="93" y="670"/>
                  </a:cubicBezTo>
                  <a:cubicBezTo>
                    <a:pt x="93" y="671"/>
                    <a:pt x="95" y="673"/>
                    <a:pt x="94" y="674"/>
                  </a:cubicBezTo>
                  <a:cubicBezTo>
                    <a:pt x="94" y="675"/>
                    <a:pt x="93" y="675"/>
                    <a:pt x="93" y="675"/>
                  </a:cubicBezTo>
                  <a:cubicBezTo>
                    <a:pt x="92" y="676"/>
                    <a:pt x="91" y="679"/>
                    <a:pt x="91" y="681"/>
                  </a:cubicBezTo>
                  <a:cubicBezTo>
                    <a:pt x="92" y="682"/>
                    <a:pt x="94" y="686"/>
                    <a:pt x="94" y="688"/>
                  </a:cubicBezTo>
                  <a:cubicBezTo>
                    <a:pt x="94" y="689"/>
                    <a:pt x="93" y="693"/>
                    <a:pt x="92" y="694"/>
                  </a:cubicBezTo>
                  <a:cubicBezTo>
                    <a:pt x="91" y="696"/>
                    <a:pt x="89" y="699"/>
                    <a:pt x="88" y="701"/>
                  </a:cubicBezTo>
                  <a:cubicBezTo>
                    <a:pt x="87" y="702"/>
                    <a:pt x="85" y="705"/>
                    <a:pt x="84" y="706"/>
                  </a:cubicBezTo>
                  <a:cubicBezTo>
                    <a:pt x="84" y="707"/>
                    <a:pt x="82" y="709"/>
                    <a:pt x="81" y="710"/>
                  </a:cubicBezTo>
                  <a:cubicBezTo>
                    <a:pt x="81" y="711"/>
                    <a:pt x="79" y="712"/>
                    <a:pt x="78" y="712"/>
                  </a:cubicBezTo>
                  <a:cubicBezTo>
                    <a:pt x="78" y="713"/>
                    <a:pt x="78" y="714"/>
                    <a:pt x="78" y="715"/>
                  </a:cubicBezTo>
                  <a:cubicBezTo>
                    <a:pt x="79" y="716"/>
                    <a:pt x="81" y="718"/>
                    <a:pt x="82" y="719"/>
                  </a:cubicBezTo>
                  <a:cubicBezTo>
                    <a:pt x="83" y="719"/>
                    <a:pt x="84" y="717"/>
                    <a:pt x="85" y="717"/>
                  </a:cubicBezTo>
                  <a:cubicBezTo>
                    <a:pt x="85" y="716"/>
                    <a:pt x="85" y="714"/>
                    <a:pt x="85" y="713"/>
                  </a:cubicBezTo>
                  <a:cubicBezTo>
                    <a:pt x="86" y="712"/>
                    <a:pt x="88" y="712"/>
                    <a:pt x="89" y="712"/>
                  </a:cubicBezTo>
                  <a:cubicBezTo>
                    <a:pt x="90" y="712"/>
                    <a:pt x="91" y="712"/>
                    <a:pt x="91" y="712"/>
                  </a:cubicBezTo>
                  <a:cubicBezTo>
                    <a:pt x="92" y="713"/>
                    <a:pt x="94" y="714"/>
                    <a:pt x="94" y="715"/>
                  </a:cubicBezTo>
                  <a:cubicBezTo>
                    <a:pt x="96" y="715"/>
                    <a:pt x="99" y="716"/>
                    <a:pt x="100" y="717"/>
                  </a:cubicBezTo>
                  <a:cubicBezTo>
                    <a:pt x="101" y="717"/>
                    <a:pt x="101" y="719"/>
                    <a:pt x="102" y="720"/>
                  </a:cubicBezTo>
                  <a:cubicBezTo>
                    <a:pt x="103" y="721"/>
                    <a:pt x="105" y="723"/>
                    <a:pt x="105" y="724"/>
                  </a:cubicBezTo>
                  <a:cubicBezTo>
                    <a:pt x="106" y="726"/>
                    <a:pt x="106" y="729"/>
                    <a:pt x="107" y="730"/>
                  </a:cubicBezTo>
                  <a:cubicBezTo>
                    <a:pt x="107" y="731"/>
                    <a:pt x="109" y="732"/>
                    <a:pt x="109" y="733"/>
                  </a:cubicBezTo>
                  <a:cubicBezTo>
                    <a:pt x="110" y="734"/>
                    <a:pt x="111" y="737"/>
                    <a:pt x="112" y="738"/>
                  </a:cubicBezTo>
                  <a:cubicBezTo>
                    <a:pt x="112" y="739"/>
                    <a:pt x="112" y="742"/>
                    <a:pt x="113" y="742"/>
                  </a:cubicBezTo>
                  <a:cubicBezTo>
                    <a:pt x="114" y="743"/>
                    <a:pt x="115" y="743"/>
                    <a:pt x="116" y="743"/>
                  </a:cubicBezTo>
                  <a:cubicBezTo>
                    <a:pt x="117" y="743"/>
                    <a:pt x="118" y="742"/>
                    <a:pt x="119" y="742"/>
                  </a:cubicBezTo>
                  <a:cubicBezTo>
                    <a:pt x="120" y="742"/>
                    <a:pt x="121" y="743"/>
                    <a:pt x="122" y="743"/>
                  </a:cubicBezTo>
                  <a:cubicBezTo>
                    <a:pt x="123" y="744"/>
                    <a:pt x="125" y="745"/>
                    <a:pt x="126" y="746"/>
                  </a:cubicBezTo>
                  <a:cubicBezTo>
                    <a:pt x="127" y="747"/>
                    <a:pt x="129" y="750"/>
                    <a:pt x="130" y="751"/>
                  </a:cubicBezTo>
                  <a:cubicBezTo>
                    <a:pt x="130" y="752"/>
                    <a:pt x="131" y="755"/>
                    <a:pt x="132" y="756"/>
                  </a:cubicBezTo>
                  <a:cubicBezTo>
                    <a:pt x="133" y="757"/>
                    <a:pt x="135" y="759"/>
                    <a:pt x="136" y="760"/>
                  </a:cubicBezTo>
                  <a:cubicBezTo>
                    <a:pt x="137" y="761"/>
                    <a:pt x="138" y="761"/>
                    <a:pt x="139" y="761"/>
                  </a:cubicBezTo>
                  <a:cubicBezTo>
                    <a:pt x="140" y="762"/>
                    <a:pt x="142" y="762"/>
                    <a:pt x="142" y="762"/>
                  </a:cubicBezTo>
                  <a:cubicBezTo>
                    <a:pt x="143" y="761"/>
                    <a:pt x="143" y="760"/>
                    <a:pt x="143" y="759"/>
                  </a:cubicBezTo>
                  <a:cubicBezTo>
                    <a:pt x="143" y="758"/>
                    <a:pt x="142" y="757"/>
                    <a:pt x="143" y="756"/>
                  </a:cubicBezTo>
                  <a:cubicBezTo>
                    <a:pt x="143" y="755"/>
                    <a:pt x="143" y="754"/>
                    <a:pt x="144" y="754"/>
                  </a:cubicBezTo>
                  <a:cubicBezTo>
                    <a:pt x="144" y="753"/>
                    <a:pt x="145" y="753"/>
                    <a:pt x="146" y="754"/>
                  </a:cubicBezTo>
                  <a:cubicBezTo>
                    <a:pt x="146" y="754"/>
                    <a:pt x="146" y="756"/>
                    <a:pt x="147" y="756"/>
                  </a:cubicBezTo>
                  <a:cubicBezTo>
                    <a:pt x="147" y="757"/>
                    <a:pt x="148" y="759"/>
                    <a:pt x="149" y="759"/>
                  </a:cubicBezTo>
                  <a:cubicBezTo>
                    <a:pt x="150" y="759"/>
                    <a:pt x="151" y="758"/>
                    <a:pt x="152" y="757"/>
                  </a:cubicBezTo>
                  <a:cubicBezTo>
                    <a:pt x="152" y="756"/>
                    <a:pt x="151" y="754"/>
                    <a:pt x="151" y="753"/>
                  </a:cubicBezTo>
                  <a:cubicBezTo>
                    <a:pt x="150" y="752"/>
                    <a:pt x="149" y="751"/>
                    <a:pt x="148" y="750"/>
                  </a:cubicBezTo>
                  <a:cubicBezTo>
                    <a:pt x="148" y="749"/>
                    <a:pt x="146" y="746"/>
                    <a:pt x="145" y="745"/>
                  </a:cubicBezTo>
                  <a:cubicBezTo>
                    <a:pt x="145" y="744"/>
                    <a:pt x="144" y="743"/>
                    <a:pt x="145" y="742"/>
                  </a:cubicBezTo>
                  <a:cubicBezTo>
                    <a:pt x="145" y="741"/>
                    <a:pt x="147" y="740"/>
                    <a:pt x="148" y="739"/>
                  </a:cubicBezTo>
                  <a:cubicBezTo>
                    <a:pt x="148" y="739"/>
                    <a:pt x="149" y="737"/>
                    <a:pt x="150" y="736"/>
                  </a:cubicBezTo>
                  <a:cubicBezTo>
                    <a:pt x="150" y="736"/>
                    <a:pt x="152" y="735"/>
                    <a:pt x="152" y="735"/>
                  </a:cubicBezTo>
                  <a:cubicBezTo>
                    <a:pt x="152" y="734"/>
                    <a:pt x="152" y="733"/>
                    <a:pt x="152" y="732"/>
                  </a:cubicBezTo>
                  <a:cubicBezTo>
                    <a:pt x="152" y="731"/>
                    <a:pt x="149" y="731"/>
                    <a:pt x="149" y="730"/>
                  </a:cubicBezTo>
                  <a:cubicBezTo>
                    <a:pt x="148" y="729"/>
                    <a:pt x="148" y="727"/>
                    <a:pt x="149" y="726"/>
                  </a:cubicBezTo>
                  <a:cubicBezTo>
                    <a:pt x="149" y="725"/>
                    <a:pt x="150" y="724"/>
                    <a:pt x="150" y="723"/>
                  </a:cubicBezTo>
                  <a:cubicBezTo>
                    <a:pt x="151" y="722"/>
                    <a:pt x="153" y="721"/>
                    <a:pt x="153" y="720"/>
                  </a:cubicBezTo>
                  <a:cubicBezTo>
                    <a:pt x="153" y="719"/>
                    <a:pt x="153" y="717"/>
                    <a:pt x="153" y="716"/>
                  </a:cubicBezTo>
                  <a:cubicBezTo>
                    <a:pt x="153" y="715"/>
                    <a:pt x="154" y="713"/>
                    <a:pt x="154" y="712"/>
                  </a:cubicBezTo>
                  <a:cubicBezTo>
                    <a:pt x="155" y="712"/>
                    <a:pt x="157" y="712"/>
                    <a:pt x="158" y="712"/>
                  </a:cubicBezTo>
                  <a:cubicBezTo>
                    <a:pt x="158" y="712"/>
                    <a:pt x="159" y="713"/>
                    <a:pt x="160" y="713"/>
                  </a:cubicBezTo>
                  <a:cubicBezTo>
                    <a:pt x="161" y="713"/>
                    <a:pt x="163" y="712"/>
                    <a:pt x="164" y="711"/>
                  </a:cubicBezTo>
                  <a:cubicBezTo>
                    <a:pt x="165" y="711"/>
                    <a:pt x="165" y="708"/>
                    <a:pt x="166" y="708"/>
                  </a:cubicBezTo>
                  <a:cubicBezTo>
                    <a:pt x="167" y="708"/>
                    <a:pt x="169" y="709"/>
                    <a:pt x="169" y="709"/>
                  </a:cubicBezTo>
                  <a:cubicBezTo>
                    <a:pt x="170" y="710"/>
                    <a:pt x="170" y="712"/>
                    <a:pt x="171" y="713"/>
                  </a:cubicBezTo>
                  <a:cubicBezTo>
                    <a:pt x="171" y="714"/>
                    <a:pt x="173" y="716"/>
                    <a:pt x="174" y="717"/>
                  </a:cubicBezTo>
                  <a:cubicBezTo>
                    <a:pt x="175" y="718"/>
                    <a:pt x="177" y="721"/>
                    <a:pt x="178" y="722"/>
                  </a:cubicBezTo>
                  <a:cubicBezTo>
                    <a:pt x="179" y="723"/>
                    <a:pt x="180" y="725"/>
                    <a:pt x="181" y="726"/>
                  </a:cubicBezTo>
                  <a:cubicBezTo>
                    <a:pt x="181" y="727"/>
                    <a:pt x="181" y="729"/>
                    <a:pt x="180" y="731"/>
                  </a:cubicBezTo>
                  <a:cubicBezTo>
                    <a:pt x="180" y="731"/>
                    <a:pt x="179" y="732"/>
                    <a:pt x="178" y="732"/>
                  </a:cubicBezTo>
                  <a:cubicBezTo>
                    <a:pt x="178" y="733"/>
                    <a:pt x="177" y="735"/>
                    <a:pt x="176" y="735"/>
                  </a:cubicBezTo>
                  <a:cubicBezTo>
                    <a:pt x="175" y="736"/>
                    <a:pt x="173" y="736"/>
                    <a:pt x="172" y="736"/>
                  </a:cubicBezTo>
                  <a:cubicBezTo>
                    <a:pt x="171" y="736"/>
                    <a:pt x="169" y="736"/>
                    <a:pt x="168" y="736"/>
                  </a:cubicBezTo>
                  <a:cubicBezTo>
                    <a:pt x="167" y="735"/>
                    <a:pt x="167" y="733"/>
                    <a:pt x="166" y="733"/>
                  </a:cubicBezTo>
                  <a:cubicBezTo>
                    <a:pt x="166" y="733"/>
                    <a:pt x="165" y="734"/>
                    <a:pt x="165" y="734"/>
                  </a:cubicBezTo>
                  <a:cubicBezTo>
                    <a:pt x="164" y="735"/>
                    <a:pt x="164" y="738"/>
                    <a:pt x="163" y="739"/>
                  </a:cubicBezTo>
                  <a:cubicBezTo>
                    <a:pt x="163" y="739"/>
                    <a:pt x="162" y="740"/>
                    <a:pt x="162" y="740"/>
                  </a:cubicBezTo>
                  <a:cubicBezTo>
                    <a:pt x="161" y="741"/>
                    <a:pt x="158" y="740"/>
                    <a:pt x="157" y="741"/>
                  </a:cubicBezTo>
                  <a:cubicBezTo>
                    <a:pt x="157" y="741"/>
                    <a:pt x="155" y="742"/>
                    <a:pt x="154" y="743"/>
                  </a:cubicBezTo>
                  <a:cubicBezTo>
                    <a:pt x="154" y="743"/>
                    <a:pt x="155" y="745"/>
                    <a:pt x="156" y="746"/>
                  </a:cubicBezTo>
                  <a:cubicBezTo>
                    <a:pt x="156" y="746"/>
                    <a:pt x="158" y="748"/>
                    <a:pt x="158" y="749"/>
                  </a:cubicBezTo>
                  <a:cubicBezTo>
                    <a:pt x="159" y="749"/>
                    <a:pt x="159" y="751"/>
                    <a:pt x="160" y="751"/>
                  </a:cubicBezTo>
                  <a:cubicBezTo>
                    <a:pt x="160" y="751"/>
                    <a:pt x="162" y="751"/>
                    <a:pt x="163" y="751"/>
                  </a:cubicBezTo>
                  <a:cubicBezTo>
                    <a:pt x="164" y="752"/>
                    <a:pt x="165" y="752"/>
                    <a:pt x="166" y="752"/>
                  </a:cubicBezTo>
                  <a:cubicBezTo>
                    <a:pt x="167" y="753"/>
                    <a:pt x="167" y="754"/>
                    <a:pt x="168" y="755"/>
                  </a:cubicBezTo>
                  <a:cubicBezTo>
                    <a:pt x="168" y="756"/>
                    <a:pt x="168" y="757"/>
                    <a:pt x="168" y="758"/>
                  </a:cubicBezTo>
                  <a:cubicBezTo>
                    <a:pt x="168" y="759"/>
                    <a:pt x="167" y="761"/>
                    <a:pt x="166" y="762"/>
                  </a:cubicBezTo>
                  <a:cubicBezTo>
                    <a:pt x="166" y="762"/>
                    <a:pt x="166" y="764"/>
                    <a:pt x="166" y="764"/>
                  </a:cubicBezTo>
                  <a:cubicBezTo>
                    <a:pt x="166" y="765"/>
                    <a:pt x="166" y="766"/>
                    <a:pt x="165" y="766"/>
                  </a:cubicBezTo>
                  <a:cubicBezTo>
                    <a:pt x="165" y="767"/>
                    <a:pt x="163" y="767"/>
                    <a:pt x="163" y="767"/>
                  </a:cubicBezTo>
                  <a:cubicBezTo>
                    <a:pt x="162" y="767"/>
                    <a:pt x="161" y="769"/>
                    <a:pt x="161" y="769"/>
                  </a:cubicBezTo>
                  <a:cubicBezTo>
                    <a:pt x="161" y="770"/>
                    <a:pt x="160" y="773"/>
                    <a:pt x="161" y="774"/>
                  </a:cubicBezTo>
                  <a:cubicBezTo>
                    <a:pt x="161" y="775"/>
                    <a:pt x="162" y="776"/>
                    <a:pt x="163" y="777"/>
                  </a:cubicBezTo>
                  <a:cubicBezTo>
                    <a:pt x="163" y="777"/>
                    <a:pt x="165" y="778"/>
                    <a:pt x="166" y="778"/>
                  </a:cubicBezTo>
                  <a:cubicBezTo>
                    <a:pt x="166" y="779"/>
                    <a:pt x="169" y="778"/>
                    <a:pt x="169" y="779"/>
                  </a:cubicBezTo>
                  <a:cubicBezTo>
                    <a:pt x="170" y="779"/>
                    <a:pt x="170" y="781"/>
                    <a:pt x="170" y="781"/>
                  </a:cubicBezTo>
                  <a:cubicBezTo>
                    <a:pt x="170" y="782"/>
                    <a:pt x="169" y="783"/>
                    <a:pt x="168" y="783"/>
                  </a:cubicBezTo>
                  <a:cubicBezTo>
                    <a:pt x="168" y="784"/>
                    <a:pt x="168" y="786"/>
                    <a:pt x="168" y="787"/>
                  </a:cubicBezTo>
                  <a:cubicBezTo>
                    <a:pt x="168" y="788"/>
                    <a:pt x="169" y="790"/>
                    <a:pt x="169" y="791"/>
                  </a:cubicBezTo>
                  <a:cubicBezTo>
                    <a:pt x="170" y="791"/>
                    <a:pt x="171" y="792"/>
                    <a:pt x="172" y="792"/>
                  </a:cubicBezTo>
                  <a:cubicBezTo>
                    <a:pt x="173" y="793"/>
                    <a:pt x="175" y="794"/>
                    <a:pt x="176" y="795"/>
                  </a:cubicBezTo>
                  <a:cubicBezTo>
                    <a:pt x="176" y="796"/>
                    <a:pt x="177" y="797"/>
                    <a:pt x="178" y="798"/>
                  </a:cubicBezTo>
                  <a:cubicBezTo>
                    <a:pt x="178" y="800"/>
                    <a:pt x="178" y="803"/>
                    <a:pt x="178" y="805"/>
                  </a:cubicBezTo>
                  <a:cubicBezTo>
                    <a:pt x="178" y="807"/>
                    <a:pt x="177" y="810"/>
                    <a:pt x="177" y="812"/>
                  </a:cubicBezTo>
                  <a:cubicBezTo>
                    <a:pt x="177" y="813"/>
                    <a:pt x="177" y="815"/>
                    <a:pt x="177" y="817"/>
                  </a:cubicBezTo>
                  <a:cubicBezTo>
                    <a:pt x="177" y="818"/>
                    <a:pt x="178" y="820"/>
                    <a:pt x="179" y="821"/>
                  </a:cubicBezTo>
                  <a:cubicBezTo>
                    <a:pt x="179" y="822"/>
                    <a:pt x="180" y="824"/>
                    <a:pt x="180" y="824"/>
                  </a:cubicBezTo>
                  <a:cubicBezTo>
                    <a:pt x="180" y="826"/>
                    <a:pt x="180" y="828"/>
                    <a:pt x="179" y="828"/>
                  </a:cubicBezTo>
                  <a:cubicBezTo>
                    <a:pt x="178" y="829"/>
                    <a:pt x="176" y="827"/>
                    <a:pt x="176" y="827"/>
                  </a:cubicBezTo>
                  <a:cubicBezTo>
                    <a:pt x="174" y="827"/>
                    <a:pt x="172" y="828"/>
                    <a:pt x="171" y="827"/>
                  </a:cubicBezTo>
                  <a:cubicBezTo>
                    <a:pt x="170" y="827"/>
                    <a:pt x="168" y="825"/>
                    <a:pt x="168" y="824"/>
                  </a:cubicBezTo>
                  <a:cubicBezTo>
                    <a:pt x="167" y="823"/>
                    <a:pt x="167" y="821"/>
                    <a:pt x="167" y="820"/>
                  </a:cubicBezTo>
                  <a:cubicBezTo>
                    <a:pt x="166" y="819"/>
                    <a:pt x="165" y="818"/>
                    <a:pt x="164" y="817"/>
                  </a:cubicBezTo>
                  <a:cubicBezTo>
                    <a:pt x="164" y="816"/>
                    <a:pt x="163" y="814"/>
                    <a:pt x="162" y="814"/>
                  </a:cubicBezTo>
                  <a:cubicBezTo>
                    <a:pt x="161" y="813"/>
                    <a:pt x="159" y="812"/>
                    <a:pt x="158" y="812"/>
                  </a:cubicBezTo>
                  <a:cubicBezTo>
                    <a:pt x="158" y="811"/>
                    <a:pt x="156" y="810"/>
                    <a:pt x="156" y="810"/>
                  </a:cubicBezTo>
                  <a:cubicBezTo>
                    <a:pt x="155" y="809"/>
                    <a:pt x="154" y="808"/>
                    <a:pt x="153" y="807"/>
                  </a:cubicBezTo>
                  <a:cubicBezTo>
                    <a:pt x="152" y="807"/>
                    <a:pt x="151" y="807"/>
                    <a:pt x="150" y="807"/>
                  </a:cubicBezTo>
                  <a:cubicBezTo>
                    <a:pt x="149" y="806"/>
                    <a:pt x="148" y="806"/>
                    <a:pt x="148" y="805"/>
                  </a:cubicBezTo>
                  <a:cubicBezTo>
                    <a:pt x="147" y="804"/>
                    <a:pt x="149" y="802"/>
                    <a:pt x="149" y="802"/>
                  </a:cubicBezTo>
                  <a:cubicBezTo>
                    <a:pt x="149" y="801"/>
                    <a:pt x="150" y="800"/>
                    <a:pt x="150" y="799"/>
                  </a:cubicBezTo>
                  <a:cubicBezTo>
                    <a:pt x="150" y="798"/>
                    <a:pt x="149" y="797"/>
                    <a:pt x="148" y="797"/>
                  </a:cubicBezTo>
                  <a:cubicBezTo>
                    <a:pt x="148" y="796"/>
                    <a:pt x="149" y="794"/>
                    <a:pt x="150" y="793"/>
                  </a:cubicBezTo>
                  <a:cubicBezTo>
                    <a:pt x="150" y="793"/>
                    <a:pt x="150" y="791"/>
                    <a:pt x="150" y="790"/>
                  </a:cubicBezTo>
                  <a:cubicBezTo>
                    <a:pt x="150" y="789"/>
                    <a:pt x="149" y="787"/>
                    <a:pt x="149" y="786"/>
                  </a:cubicBezTo>
                  <a:cubicBezTo>
                    <a:pt x="149" y="786"/>
                    <a:pt x="150" y="785"/>
                    <a:pt x="151" y="785"/>
                  </a:cubicBezTo>
                  <a:cubicBezTo>
                    <a:pt x="152" y="784"/>
                    <a:pt x="154" y="785"/>
                    <a:pt x="154" y="785"/>
                  </a:cubicBezTo>
                  <a:cubicBezTo>
                    <a:pt x="155" y="785"/>
                    <a:pt x="155" y="784"/>
                    <a:pt x="155" y="783"/>
                  </a:cubicBezTo>
                  <a:cubicBezTo>
                    <a:pt x="155" y="782"/>
                    <a:pt x="154" y="781"/>
                    <a:pt x="153" y="781"/>
                  </a:cubicBezTo>
                  <a:cubicBezTo>
                    <a:pt x="153" y="780"/>
                    <a:pt x="154" y="778"/>
                    <a:pt x="154" y="778"/>
                  </a:cubicBezTo>
                  <a:cubicBezTo>
                    <a:pt x="154" y="777"/>
                    <a:pt x="154" y="775"/>
                    <a:pt x="154" y="774"/>
                  </a:cubicBezTo>
                  <a:cubicBezTo>
                    <a:pt x="154" y="772"/>
                    <a:pt x="154" y="770"/>
                    <a:pt x="153" y="769"/>
                  </a:cubicBezTo>
                  <a:cubicBezTo>
                    <a:pt x="153" y="768"/>
                    <a:pt x="151" y="767"/>
                    <a:pt x="151" y="767"/>
                  </a:cubicBezTo>
                  <a:cubicBezTo>
                    <a:pt x="150" y="766"/>
                    <a:pt x="148" y="766"/>
                    <a:pt x="147" y="766"/>
                  </a:cubicBezTo>
                  <a:cubicBezTo>
                    <a:pt x="146" y="766"/>
                    <a:pt x="144" y="766"/>
                    <a:pt x="143" y="766"/>
                  </a:cubicBezTo>
                  <a:cubicBezTo>
                    <a:pt x="142" y="766"/>
                    <a:pt x="141" y="767"/>
                    <a:pt x="141" y="768"/>
                  </a:cubicBezTo>
                  <a:cubicBezTo>
                    <a:pt x="140" y="768"/>
                    <a:pt x="138" y="767"/>
                    <a:pt x="138" y="768"/>
                  </a:cubicBezTo>
                  <a:cubicBezTo>
                    <a:pt x="137" y="768"/>
                    <a:pt x="136" y="769"/>
                    <a:pt x="136" y="769"/>
                  </a:cubicBezTo>
                  <a:cubicBezTo>
                    <a:pt x="136" y="770"/>
                    <a:pt x="135" y="771"/>
                    <a:pt x="135" y="772"/>
                  </a:cubicBezTo>
                  <a:cubicBezTo>
                    <a:pt x="135" y="774"/>
                    <a:pt x="135" y="777"/>
                    <a:pt x="135" y="779"/>
                  </a:cubicBezTo>
                  <a:cubicBezTo>
                    <a:pt x="135" y="780"/>
                    <a:pt x="134" y="782"/>
                    <a:pt x="134" y="783"/>
                  </a:cubicBezTo>
                  <a:cubicBezTo>
                    <a:pt x="134" y="784"/>
                    <a:pt x="134" y="786"/>
                    <a:pt x="134" y="787"/>
                  </a:cubicBezTo>
                  <a:cubicBezTo>
                    <a:pt x="134" y="789"/>
                    <a:pt x="134" y="791"/>
                    <a:pt x="134" y="792"/>
                  </a:cubicBezTo>
                  <a:cubicBezTo>
                    <a:pt x="133" y="793"/>
                    <a:pt x="132" y="794"/>
                    <a:pt x="132" y="794"/>
                  </a:cubicBezTo>
                  <a:cubicBezTo>
                    <a:pt x="132" y="795"/>
                    <a:pt x="131" y="797"/>
                    <a:pt x="131" y="798"/>
                  </a:cubicBezTo>
                  <a:cubicBezTo>
                    <a:pt x="131" y="798"/>
                    <a:pt x="129" y="799"/>
                    <a:pt x="129" y="799"/>
                  </a:cubicBezTo>
                  <a:cubicBezTo>
                    <a:pt x="128" y="800"/>
                    <a:pt x="127" y="801"/>
                    <a:pt x="127" y="802"/>
                  </a:cubicBezTo>
                  <a:cubicBezTo>
                    <a:pt x="126" y="802"/>
                    <a:pt x="127" y="804"/>
                    <a:pt x="127" y="805"/>
                  </a:cubicBezTo>
                  <a:cubicBezTo>
                    <a:pt x="127" y="806"/>
                    <a:pt x="126" y="808"/>
                    <a:pt x="126" y="809"/>
                  </a:cubicBezTo>
                  <a:cubicBezTo>
                    <a:pt x="125" y="810"/>
                    <a:pt x="125" y="813"/>
                    <a:pt x="125" y="814"/>
                  </a:cubicBezTo>
                  <a:cubicBezTo>
                    <a:pt x="125" y="815"/>
                    <a:pt x="125" y="817"/>
                    <a:pt x="125" y="817"/>
                  </a:cubicBezTo>
                  <a:cubicBezTo>
                    <a:pt x="125" y="818"/>
                    <a:pt x="127" y="818"/>
                    <a:pt x="128" y="818"/>
                  </a:cubicBezTo>
                  <a:cubicBezTo>
                    <a:pt x="128" y="819"/>
                    <a:pt x="131" y="818"/>
                    <a:pt x="131" y="819"/>
                  </a:cubicBezTo>
                  <a:cubicBezTo>
                    <a:pt x="132" y="820"/>
                    <a:pt x="132" y="823"/>
                    <a:pt x="132" y="825"/>
                  </a:cubicBezTo>
                  <a:cubicBezTo>
                    <a:pt x="132" y="826"/>
                    <a:pt x="131" y="829"/>
                    <a:pt x="131" y="831"/>
                  </a:cubicBezTo>
                  <a:cubicBezTo>
                    <a:pt x="131" y="832"/>
                    <a:pt x="131" y="836"/>
                    <a:pt x="132" y="837"/>
                  </a:cubicBezTo>
                  <a:cubicBezTo>
                    <a:pt x="132" y="838"/>
                    <a:pt x="133" y="839"/>
                    <a:pt x="133" y="840"/>
                  </a:cubicBezTo>
                  <a:cubicBezTo>
                    <a:pt x="133" y="841"/>
                    <a:pt x="133" y="844"/>
                    <a:pt x="133" y="846"/>
                  </a:cubicBezTo>
                  <a:cubicBezTo>
                    <a:pt x="133" y="847"/>
                    <a:pt x="132" y="849"/>
                    <a:pt x="131" y="850"/>
                  </a:cubicBezTo>
                  <a:cubicBezTo>
                    <a:pt x="131" y="852"/>
                    <a:pt x="129" y="854"/>
                    <a:pt x="129" y="855"/>
                  </a:cubicBezTo>
                  <a:cubicBezTo>
                    <a:pt x="128" y="857"/>
                    <a:pt x="128" y="859"/>
                    <a:pt x="127" y="861"/>
                  </a:cubicBezTo>
                  <a:cubicBezTo>
                    <a:pt x="127" y="863"/>
                    <a:pt x="126" y="866"/>
                    <a:pt x="126" y="868"/>
                  </a:cubicBezTo>
                  <a:cubicBezTo>
                    <a:pt x="126" y="870"/>
                    <a:pt x="127" y="873"/>
                    <a:pt x="127" y="874"/>
                  </a:cubicBezTo>
                  <a:cubicBezTo>
                    <a:pt x="128" y="875"/>
                    <a:pt x="130" y="876"/>
                    <a:pt x="130" y="877"/>
                  </a:cubicBezTo>
                  <a:cubicBezTo>
                    <a:pt x="131" y="878"/>
                    <a:pt x="130" y="880"/>
                    <a:pt x="131" y="880"/>
                  </a:cubicBezTo>
                  <a:cubicBezTo>
                    <a:pt x="131" y="881"/>
                    <a:pt x="133" y="882"/>
                    <a:pt x="133" y="883"/>
                  </a:cubicBezTo>
                  <a:cubicBezTo>
                    <a:pt x="133" y="884"/>
                    <a:pt x="132" y="887"/>
                    <a:pt x="132" y="888"/>
                  </a:cubicBezTo>
                  <a:cubicBezTo>
                    <a:pt x="133" y="888"/>
                    <a:pt x="134" y="888"/>
                    <a:pt x="135" y="888"/>
                  </a:cubicBezTo>
                  <a:cubicBezTo>
                    <a:pt x="136" y="888"/>
                    <a:pt x="137" y="889"/>
                    <a:pt x="137" y="889"/>
                  </a:cubicBezTo>
                  <a:cubicBezTo>
                    <a:pt x="138" y="890"/>
                    <a:pt x="139" y="891"/>
                    <a:pt x="139" y="892"/>
                  </a:cubicBezTo>
                  <a:cubicBezTo>
                    <a:pt x="139" y="893"/>
                    <a:pt x="140" y="895"/>
                    <a:pt x="140" y="896"/>
                  </a:cubicBezTo>
                  <a:cubicBezTo>
                    <a:pt x="141" y="899"/>
                    <a:pt x="143" y="905"/>
                    <a:pt x="144" y="907"/>
                  </a:cubicBezTo>
                  <a:cubicBezTo>
                    <a:pt x="145" y="910"/>
                    <a:pt x="148" y="915"/>
                    <a:pt x="150" y="917"/>
                  </a:cubicBezTo>
                  <a:cubicBezTo>
                    <a:pt x="151" y="919"/>
                    <a:pt x="154" y="923"/>
                    <a:pt x="156" y="924"/>
                  </a:cubicBezTo>
                  <a:cubicBezTo>
                    <a:pt x="158" y="925"/>
                    <a:pt x="163" y="927"/>
                    <a:pt x="165" y="927"/>
                  </a:cubicBezTo>
                  <a:cubicBezTo>
                    <a:pt x="166" y="927"/>
                    <a:pt x="168" y="926"/>
                    <a:pt x="168" y="925"/>
                  </a:cubicBezTo>
                  <a:cubicBezTo>
                    <a:pt x="169" y="925"/>
                    <a:pt x="171" y="925"/>
                    <a:pt x="172" y="925"/>
                  </a:cubicBezTo>
                  <a:cubicBezTo>
                    <a:pt x="172" y="926"/>
                    <a:pt x="173" y="928"/>
                    <a:pt x="174" y="928"/>
                  </a:cubicBezTo>
                  <a:cubicBezTo>
                    <a:pt x="174" y="928"/>
                    <a:pt x="176" y="927"/>
                    <a:pt x="177" y="927"/>
                  </a:cubicBezTo>
                  <a:cubicBezTo>
                    <a:pt x="178" y="927"/>
                    <a:pt x="179" y="925"/>
                    <a:pt x="179" y="925"/>
                  </a:cubicBezTo>
                  <a:cubicBezTo>
                    <a:pt x="181" y="925"/>
                    <a:pt x="183" y="926"/>
                    <a:pt x="184" y="926"/>
                  </a:cubicBezTo>
                  <a:cubicBezTo>
                    <a:pt x="185" y="927"/>
                    <a:pt x="186" y="928"/>
                    <a:pt x="187" y="929"/>
                  </a:cubicBezTo>
                  <a:cubicBezTo>
                    <a:pt x="187" y="931"/>
                    <a:pt x="188" y="934"/>
                    <a:pt x="189" y="936"/>
                  </a:cubicBezTo>
                  <a:cubicBezTo>
                    <a:pt x="189" y="937"/>
                    <a:pt x="190" y="940"/>
                    <a:pt x="190" y="941"/>
                  </a:cubicBezTo>
                  <a:cubicBezTo>
                    <a:pt x="191" y="943"/>
                    <a:pt x="192" y="947"/>
                    <a:pt x="192" y="949"/>
                  </a:cubicBezTo>
                  <a:cubicBezTo>
                    <a:pt x="193" y="951"/>
                    <a:pt x="193" y="954"/>
                    <a:pt x="193" y="956"/>
                  </a:cubicBezTo>
                  <a:cubicBezTo>
                    <a:pt x="193" y="957"/>
                    <a:pt x="192" y="960"/>
                    <a:pt x="191" y="961"/>
                  </a:cubicBezTo>
                  <a:cubicBezTo>
                    <a:pt x="191" y="963"/>
                    <a:pt x="189" y="965"/>
                    <a:pt x="188" y="967"/>
                  </a:cubicBezTo>
                  <a:cubicBezTo>
                    <a:pt x="187" y="968"/>
                    <a:pt x="187" y="970"/>
                    <a:pt x="186" y="972"/>
                  </a:cubicBezTo>
                  <a:cubicBezTo>
                    <a:pt x="186" y="973"/>
                    <a:pt x="184" y="976"/>
                    <a:pt x="184" y="978"/>
                  </a:cubicBezTo>
                  <a:cubicBezTo>
                    <a:pt x="183" y="979"/>
                    <a:pt x="183" y="982"/>
                    <a:pt x="183" y="983"/>
                  </a:cubicBezTo>
                  <a:cubicBezTo>
                    <a:pt x="182" y="984"/>
                    <a:pt x="180" y="985"/>
                    <a:pt x="180" y="986"/>
                  </a:cubicBezTo>
                  <a:cubicBezTo>
                    <a:pt x="179" y="987"/>
                    <a:pt x="177" y="989"/>
                    <a:pt x="176" y="990"/>
                  </a:cubicBezTo>
                  <a:cubicBezTo>
                    <a:pt x="175" y="990"/>
                    <a:pt x="174" y="990"/>
                    <a:pt x="173" y="989"/>
                  </a:cubicBezTo>
                  <a:cubicBezTo>
                    <a:pt x="172" y="989"/>
                    <a:pt x="172" y="986"/>
                    <a:pt x="171" y="985"/>
                  </a:cubicBezTo>
                  <a:cubicBezTo>
                    <a:pt x="171" y="984"/>
                    <a:pt x="169" y="983"/>
                    <a:pt x="168" y="983"/>
                  </a:cubicBezTo>
                  <a:cubicBezTo>
                    <a:pt x="168" y="982"/>
                    <a:pt x="166" y="983"/>
                    <a:pt x="165" y="984"/>
                  </a:cubicBezTo>
                  <a:cubicBezTo>
                    <a:pt x="164" y="984"/>
                    <a:pt x="163" y="987"/>
                    <a:pt x="162" y="987"/>
                  </a:cubicBezTo>
                  <a:cubicBezTo>
                    <a:pt x="161" y="988"/>
                    <a:pt x="158" y="989"/>
                    <a:pt x="158" y="990"/>
                  </a:cubicBezTo>
                  <a:cubicBezTo>
                    <a:pt x="158" y="991"/>
                    <a:pt x="158" y="993"/>
                    <a:pt x="159" y="994"/>
                  </a:cubicBezTo>
                  <a:cubicBezTo>
                    <a:pt x="159" y="995"/>
                    <a:pt x="162" y="995"/>
                    <a:pt x="163" y="995"/>
                  </a:cubicBezTo>
                  <a:cubicBezTo>
                    <a:pt x="164" y="996"/>
                    <a:pt x="164" y="998"/>
                    <a:pt x="164" y="999"/>
                  </a:cubicBezTo>
                  <a:cubicBezTo>
                    <a:pt x="164" y="999"/>
                    <a:pt x="162" y="1001"/>
                    <a:pt x="162" y="1001"/>
                  </a:cubicBezTo>
                  <a:cubicBezTo>
                    <a:pt x="161" y="1002"/>
                    <a:pt x="160" y="1004"/>
                    <a:pt x="160" y="1005"/>
                  </a:cubicBezTo>
                  <a:cubicBezTo>
                    <a:pt x="160" y="1006"/>
                    <a:pt x="159" y="1009"/>
                    <a:pt x="159" y="1011"/>
                  </a:cubicBezTo>
                  <a:cubicBezTo>
                    <a:pt x="159" y="1012"/>
                    <a:pt x="160" y="1015"/>
                    <a:pt x="160" y="1016"/>
                  </a:cubicBezTo>
                  <a:cubicBezTo>
                    <a:pt x="161" y="1018"/>
                    <a:pt x="161" y="1023"/>
                    <a:pt x="161" y="1025"/>
                  </a:cubicBezTo>
                  <a:cubicBezTo>
                    <a:pt x="161" y="1027"/>
                    <a:pt x="160" y="1030"/>
                    <a:pt x="160" y="1032"/>
                  </a:cubicBezTo>
                  <a:cubicBezTo>
                    <a:pt x="160" y="1034"/>
                    <a:pt x="159" y="1037"/>
                    <a:pt x="159" y="1039"/>
                  </a:cubicBezTo>
                  <a:cubicBezTo>
                    <a:pt x="159" y="1039"/>
                    <a:pt x="160" y="1041"/>
                    <a:pt x="160" y="1041"/>
                  </a:cubicBezTo>
                  <a:cubicBezTo>
                    <a:pt x="161" y="1043"/>
                    <a:pt x="163" y="1045"/>
                    <a:pt x="163" y="1046"/>
                  </a:cubicBezTo>
                  <a:cubicBezTo>
                    <a:pt x="164" y="1047"/>
                    <a:pt x="163" y="1049"/>
                    <a:pt x="163" y="1051"/>
                  </a:cubicBezTo>
                  <a:cubicBezTo>
                    <a:pt x="164" y="1052"/>
                    <a:pt x="165" y="1054"/>
                    <a:pt x="166" y="1055"/>
                  </a:cubicBezTo>
                  <a:cubicBezTo>
                    <a:pt x="167" y="1056"/>
                    <a:pt x="170" y="1057"/>
                    <a:pt x="171" y="1058"/>
                  </a:cubicBezTo>
                  <a:cubicBezTo>
                    <a:pt x="173" y="1059"/>
                    <a:pt x="177" y="1063"/>
                    <a:pt x="179" y="1065"/>
                  </a:cubicBezTo>
                  <a:cubicBezTo>
                    <a:pt x="180" y="1066"/>
                    <a:pt x="183" y="1071"/>
                    <a:pt x="184" y="1073"/>
                  </a:cubicBezTo>
                  <a:cubicBezTo>
                    <a:pt x="185" y="1074"/>
                    <a:pt x="187" y="1078"/>
                    <a:pt x="187" y="1079"/>
                  </a:cubicBezTo>
                  <a:cubicBezTo>
                    <a:pt x="188" y="1081"/>
                    <a:pt x="188" y="1084"/>
                    <a:pt x="188" y="1085"/>
                  </a:cubicBezTo>
                  <a:cubicBezTo>
                    <a:pt x="189" y="1086"/>
                    <a:pt x="189" y="1088"/>
                    <a:pt x="189" y="1089"/>
                  </a:cubicBezTo>
                  <a:cubicBezTo>
                    <a:pt x="190" y="1091"/>
                    <a:pt x="190" y="1094"/>
                    <a:pt x="191" y="1095"/>
                  </a:cubicBezTo>
                  <a:cubicBezTo>
                    <a:pt x="191" y="1096"/>
                    <a:pt x="191" y="1098"/>
                    <a:pt x="192" y="1099"/>
                  </a:cubicBezTo>
                  <a:cubicBezTo>
                    <a:pt x="192" y="1100"/>
                    <a:pt x="194" y="1101"/>
                    <a:pt x="195" y="1101"/>
                  </a:cubicBezTo>
                  <a:cubicBezTo>
                    <a:pt x="196" y="1102"/>
                    <a:pt x="199" y="1104"/>
                    <a:pt x="200" y="1106"/>
                  </a:cubicBezTo>
                  <a:cubicBezTo>
                    <a:pt x="201" y="1107"/>
                    <a:pt x="202" y="1110"/>
                    <a:pt x="202" y="1111"/>
                  </a:cubicBezTo>
                  <a:cubicBezTo>
                    <a:pt x="203" y="1113"/>
                    <a:pt x="202" y="1116"/>
                    <a:pt x="202" y="1117"/>
                  </a:cubicBezTo>
                  <a:cubicBezTo>
                    <a:pt x="202" y="1118"/>
                    <a:pt x="201" y="1120"/>
                    <a:pt x="201" y="1122"/>
                  </a:cubicBezTo>
                  <a:cubicBezTo>
                    <a:pt x="201" y="1123"/>
                    <a:pt x="202" y="1126"/>
                    <a:pt x="202" y="1127"/>
                  </a:cubicBezTo>
                  <a:cubicBezTo>
                    <a:pt x="203" y="1128"/>
                    <a:pt x="205" y="1130"/>
                    <a:pt x="205" y="1131"/>
                  </a:cubicBezTo>
                  <a:cubicBezTo>
                    <a:pt x="206" y="1131"/>
                    <a:pt x="207" y="1134"/>
                    <a:pt x="207" y="1135"/>
                  </a:cubicBezTo>
                  <a:cubicBezTo>
                    <a:pt x="208" y="1136"/>
                    <a:pt x="210" y="1139"/>
                    <a:pt x="211" y="1141"/>
                  </a:cubicBezTo>
                  <a:cubicBezTo>
                    <a:pt x="211" y="1142"/>
                    <a:pt x="213" y="1144"/>
                    <a:pt x="214" y="1145"/>
                  </a:cubicBezTo>
                  <a:cubicBezTo>
                    <a:pt x="214" y="1146"/>
                    <a:pt x="215" y="1147"/>
                    <a:pt x="215" y="1148"/>
                  </a:cubicBezTo>
                  <a:cubicBezTo>
                    <a:pt x="215" y="1150"/>
                    <a:pt x="216" y="1153"/>
                    <a:pt x="216" y="1154"/>
                  </a:cubicBezTo>
                  <a:cubicBezTo>
                    <a:pt x="216" y="1156"/>
                    <a:pt x="214" y="1159"/>
                    <a:pt x="215" y="1160"/>
                  </a:cubicBezTo>
                  <a:cubicBezTo>
                    <a:pt x="215" y="1161"/>
                    <a:pt x="217" y="1163"/>
                    <a:pt x="217" y="1164"/>
                  </a:cubicBezTo>
                  <a:cubicBezTo>
                    <a:pt x="218" y="1165"/>
                    <a:pt x="218" y="1168"/>
                    <a:pt x="218" y="1169"/>
                  </a:cubicBezTo>
                  <a:cubicBezTo>
                    <a:pt x="219" y="1170"/>
                    <a:pt x="220" y="1171"/>
                    <a:pt x="221" y="1172"/>
                  </a:cubicBezTo>
                  <a:cubicBezTo>
                    <a:pt x="222" y="1172"/>
                    <a:pt x="224" y="1173"/>
                    <a:pt x="224" y="1174"/>
                  </a:cubicBezTo>
                  <a:cubicBezTo>
                    <a:pt x="226" y="1174"/>
                    <a:pt x="228" y="1176"/>
                    <a:pt x="229" y="1176"/>
                  </a:cubicBezTo>
                  <a:cubicBezTo>
                    <a:pt x="230" y="1177"/>
                    <a:pt x="231" y="1177"/>
                    <a:pt x="232" y="1177"/>
                  </a:cubicBezTo>
                  <a:cubicBezTo>
                    <a:pt x="232" y="1178"/>
                    <a:pt x="233" y="1179"/>
                    <a:pt x="234" y="1180"/>
                  </a:cubicBezTo>
                  <a:cubicBezTo>
                    <a:pt x="234" y="1181"/>
                    <a:pt x="234" y="1183"/>
                    <a:pt x="234" y="1185"/>
                  </a:cubicBezTo>
                  <a:cubicBezTo>
                    <a:pt x="235" y="1185"/>
                    <a:pt x="236" y="1187"/>
                    <a:pt x="236" y="1188"/>
                  </a:cubicBezTo>
                  <a:cubicBezTo>
                    <a:pt x="237" y="1189"/>
                    <a:pt x="237" y="1192"/>
                    <a:pt x="238" y="1193"/>
                  </a:cubicBezTo>
                  <a:cubicBezTo>
                    <a:pt x="238" y="1194"/>
                    <a:pt x="237" y="1196"/>
                    <a:pt x="238" y="1197"/>
                  </a:cubicBezTo>
                  <a:cubicBezTo>
                    <a:pt x="238" y="1198"/>
                    <a:pt x="240" y="1199"/>
                    <a:pt x="241" y="1200"/>
                  </a:cubicBezTo>
                  <a:cubicBezTo>
                    <a:pt x="241" y="1200"/>
                    <a:pt x="242" y="1202"/>
                    <a:pt x="242" y="1203"/>
                  </a:cubicBezTo>
                  <a:cubicBezTo>
                    <a:pt x="243" y="1204"/>
                    <a:pt x="245" y="1206"/>
                    <a:pt x="246" y="1207"/>
                  </a:cubicBezTo>
                  <a:cubicBezTo>
                    <a:pt x="246" y="1208"/>
                    <a:pt x="247" y="1211"/>
                    <a:pt x="247" y="1212"/>
                  </a:cubicBezTo>
                  <a:cubicBezTo>
                    <a:pt x="248" y="1213"/>
                    <a:pt x="249" y="1214"/>
                    <a:pt x="250" y="1215"/>
                  </a:cubicBezTo>
                  <a:cubicBezTo>
                    <a:pt x="251" y="1215"/>
                    <a:pt x="254" y="1215"/>
                    <a:pt x="255" y="1216"/>
                  </a:cubicBezTo>
                  <a:cubicBezTo>
                    <a:pt x="256" y="1216"/>
                    <a:pt x="257" y="1218"/>
                    <a:pt x="257" y="1218"/>
                  </a:cubicBezTo>
                  <a:cubicBezTo>
                    <a:pt x="258" y="1219"/>
                    <a:pt x="260" y="1218"/>
                    <a:pt x="261" y="1219"/>
                  </a:cubicBezTo>
                  <a:cubicBezTo>
                    <a:pt x="262" y="1220"/>
                    <a:pt x="264" y="1221"/>
                    <a:pt x="264" y="1223"/>
                  </a:cubicBezTo>
                  <a:cubicBezTo>
                    <a:pt x="265" y="1223"/>
                    <a:pt x="264" y="1225"/>
                    <a:pt x="264" y="1226"/>
                  </a:cubicBezTo>
                  <a:cubicBezTo>
                    <a:pt x="264" y="1228"/>
                    <a:pt x="265" y="1232"/>
                    <a:pt x="264" y="1233"/>
                  </a:cubicBezTo>
                  <a:cubicBezTo>
                    <a:pt x="264" y="1234"/>
                    <a:pt x="262" y="1236"/>
                    <a:pt x="262" y="1237"/>
                  </a:cubicBezTo>
                  <a:cubicBezTo>
                    <a:pt x="262" y="1238"/>
                    <a:pt x="261" y="1240"/>
                    <a:pt x="261" y="1241"/>
                  </a:cubicBezTo>
                  <a:cubicBezTo>
                    <a:pt x="260" y="1243"/>
                    <a:pt x="259" y="1245"/>
                    <a:pt x="259" y="1246"/>
                  </a:cubicBezTo>
                  <a:cubicBezTo>
                    <a:pt x="258" y="1246"/>
                    <a:pt x="257" y="1247"/>
                    <a:pt x="257" y="1248"/>
                  </a:cubicBezTo>
                  <a:cubicBezTo>
                    <a:pt x="256" y="1248"/>
                    <a:pt x="255" y="1250"/>
                    <a:pt x="255" y="1251"/>
                  </a:cubicBezTo>
                  <a:cubicBezTo>
                    <a:pt x="255" y="1252"/>
                    <a:pt x="255" y="1255"/>
                    <a:pt x="256" y="1257"/>
                  </a:cubicBezTo>
                  <a:cubicBezTo>
                    <a:pt x="256" y="1258"/>
                    <a:pt x="258" y="1259"/>
                    <a:pt x="258" y="1260"/>
                  </a:cubicBezTo>
                  <a:cubicBezTo>
                    <a:pt x="259" y="1261"/>
                    <a:pt x="261" y="1263"/>
                    <a:pt x="262" y="1264"/>
                  </a:cubicBezTo>
                  <a:cubicBezTo>
                    <a:pt x="263" y="1265"/>
                    <a:pt x="265" y="1266"/>
                    <a:pt x="266" y="1267"/>
                  </a:cubicBezTo>
                  <a:cubicBezTo>
                    <a:pt x="267" y="1268"/>
                    <a:pt x="268" y="1270"/>
                    <a:pt x="268" y="1271"/>
                  </a:cubicBezTo>
                  <a:cubicBezTo>
                    <a:pt x="269" y="1272"/>
                    <a:pt x="269" y="1273"/>
                    <a:pt x="270" y="1274"/>
                  </a:cubicBezTo>
                  <a:cubicBezTo>
                    <a:pt x="270" y="1274"/>
                    <a:pt x="271" y="1273"/>
                    <a:pt x="272" y="1272"/>
                  </a:cubicBezTo>
                  <a:cubicBezTo>
                    <a:pt x="272" y="1271"/>
                    <a:pt x="273" y="1270"/>
                    <a:pt x="274" y="1269"/>
                  </a:cubicBezTo>
                  <a:cubicBezTo>
                    <a:pt x="274" y="1269"/>
                    <a:pt x="276" y="1269"/>
                    <a:pt x="276" y="1270"/>
                  </a:cubicBezTo>
                  <a:cubicBezTo>
                    <a:pt x="277" y="1270"/>
                    <a:pt x="278" y="1271"/>
                    <a:pt x="279" y="1272"/>
                  </a:cubicBezTo>
                  <a:cubicBezTo>
                    <a:pt x="279" y="1273"/>
                    <a:pt x="280" y="1275"/>
                    <a:pt x="281" y="1275"/>
                  </a:cubicBezTo>
                  <a:cubicBezTo>
                    <a:pt x="281" y="1276"/>
                    <a:pt x="283" y="1276"/>
                    <a:pt x="284" y="1277"/>
                  </a:cubicBezTo>
                  <a:cubicBezTo>
                    <a:pt x="285" y="1277"/>
                    <a:pt x="286" y="1279"/>
                    <a:pt x="286" y="1280"/>
                  </a:cubicBezTo>
                  <a:cubicBezTo>
                    <a:pt x="286" y="1281"/>
                    <a:pt x="286" y="1283"/>
                    <a:pt x="286" y="1285"/>
                  </a:cubicBezTo>
                  <a:cubicBezTo>
                    <a:pt x="286" y="1286"/>
                    <a:pt x="286" y="1289"/>
                    <a:pt x="286" y="1290"/>
                  </a:cubicBezTo>
                  <a:cubicBezTo>
                    <a:pt x="285" y="1292"/>
                    <a:pt x="284" y="1295"/>
                    <a:pt x="283" y="1297"/>
                  </a:cubicBezTo>
                  <a:cubicBezTo>
                    <a:pt x="283" y="1298"/>
                    <a:pt x="282" y="1300"/>
                    <a:pt x="282" y="1301"/>
                  </a:cubicBezTo>
                  <a:cubicBezTo>
                    <a:pt x="281" y="1303"/>
                    <a:pt x="279" y="1306"/>
                    <a:pt x="278" y="1307"/>
                  </a:cubicBezTo>
                  <a:cubicBezTo>
                    <a:pt x="277" y="1309"/>
                    <a:pt x="276" y="1311"/>
                    <a:pt x="275" y="1313"/>
                  </a:cubicBezTo>
                  <a:cubicBezTo>
                    <a:pt x="275" y="1314"/>
                    <a:pt x="273" y="1316"/>
                    <a:pt x="273" y="1317"/>
                  </a:cubicBezTo>
                  <a:cubicBezTo>
                    <a:pt x="273" y="1318"/>
                    <a:pt x="273" y="1319"/>
                    <a:pt x="273" y="1320"/>
                  </a:cubicBezTo>
                  <a:cubicBezTo>
                    <a:pt x="274" y="1321"/>
                    <a:pt x="275" y="1322"/>
                    <a:pt x="275" y="1322"/>
                  </a:cubicBezTo>
                  <a:cubicBezTo>
                    <a:pt x="276" y="1323"/>
                    <a:pt x="277" y="1325"/>
                    <a:pt x="278" y="1326"/>
                  </a:cubicBezTo>
                  <a:cubicBezTo>
                    <a:pt x="278" y="1326"/>
                    <a:pt x="279" y="1328"/>
                    <a:pt x="279" y="1329"/>
                  </a:cubicBezTo>
                  <a:cubicBezTo>
                    <a:pt x="279" y="1329"/>
                    <a:pt x="279" y="1331"/>
                    <a:pt x="278" y="1332"/>
                  </a:cubicBezTo>
                  <a:cubicBezTo>
                    <a:pt x="278" y="1333"/>
                    <a:pt x="277" y="1335"/>
                    <a:pt x="277" y="1336"/>
                  </a:cubicBezTo>
                  <a:cubicBezTo>
                    <a:pt x="276" y="1337"/>
                    <a:pt x="274" y="1339"/>
                    <a:pt x="273" y="1339"/>
                  </a:cubicBezTo>
                  <a:cubicBezTo>
                    <a:pt x="273" y="1340"/>
                    <a:pt x="272" y="1342"/>
                    <a:pt x="271" y="1343"/>
                  </a:cubicBezTo>
                  <a:cubicBezTo>
                    <a:pt x="271" y="1344"/>
                    <a:pt x="271" y="1346"/>
                    <a:pt x="271" y="1347"/>
                  </a:cubicBezTo>
                  <a:cubicBezTo>
                    <a:pt x="271" y="1348"/>
                    <a:pt x="273" y="1349"/>
                    <a:pt x="273" y="1350"/>
                  </a:cubicBezTo>
                  <a:cubicBezTo>
                    <a:pt x="274" y="1351"/>
                    <a:pt x="275" y="1353"/>
                    <a:pt x="275" y="1354"/>
                  </a:cubicBezTo>
                  <a:cubicBezTo>
                    <a:pt x="275" y="1355"/>
                    <a:pt x="274" y="1358"/>
                    <a:pt x="274" y="1359"/>
                  </a:cubicBezTo>
                  <a:cubicBezTo>
                    <a:pt x="273" y="1361"/>
                    <a:pt x="271" y="1364"/>
                    <a:pt x="270" y="1366"/>
                  </a:cubicBezTo>
                  <a:cubicBezTo>
                    <a:pt x="269" y="1367"/>
                    <a:pt x="268" y="1368"/>
                    <a:pt x="267" y="1369"/>
                  </a:cubicBezTo>
                  <a:cubicBezTo>
                    <a:pt x="266" y="1369"/>
                    <a:pt x="265" y="1371"/>
                    <a:pt x="264" y="1372"/>
                  </a:cubicBezTo>
                  <a:cubicBezTo>
                    <a:pt x="264" y="1373"/>
                    <a:pt x="264" y="1374"/>
                    <a:pt x="264" y="1375"/>
                  </a:cubicBezTo>
                  <a:cubicBezTo>
                    <a:pt x="264" y="1376"/>
                    <a:pt x="264" y="1378"/>
                    <a:pt x="264" y="1379"/>
                  </a:cubicBezTo>
                  <a:cubicBezTo>
                    <a:pt x="265" y="1379"/>
                    <a:pt x="267" y="1381"/>
                    <a:pt x="267" y="1381"/>
                  </a:cubicBezTo>
                  <a:cubicBezTo>
                    <a:pt x="268" y="1381"/>
                    <a:pt x="270" y="1381"/>
                    <a:pt x="271" y="1381"/>
                  </a:cubicBezTo>
                  <a:cubicBezTo>
                    <a:pt x="272" y="1381"/>
                    <a:pt x="274" y="1382"/>
                    <a:pt x="274" y="1383"/>
                  </a:cubicBezTo>
                  <a:cubicBezTo>
                    <a:pt x="275" y="1384"/>
                    <a:pt x="277" y="1385"/>
                    <a:pt x="278" y="1386"/>
                  </a:cubicBezTo>
                  <a:cubicBezTo>
                    <a:pt x="279" y="1387"/>
                    <a:pt x="280" y="1390"/>
                    <a:pt x="281" y="1391"/>
                  </a:cubicBezTo>
                  <a:cubicBezTo>
                    <a:pt x="281" y="1392"/>
                    <a:pt x="281" y="1394"/>
                    <a:pt x="281" y="1395"/>
                  </a:cubicBezTo>
                  <a:cubicBezTo>
                    <a:pt x="282" y="1396"/>
                    <a:pt x="282" y="1398"/>
                    <a:pt x="282" y="1399"/>
                  </a:cubicBezTo>
                  <a:cubicBezTo>
                    <a:pt x="282" y="1400"/>
                    <a:pt x="283" y="1402"/>
                    <a:pt x="283" y="1403"/>
                  </a:cubicBezTo>
                  <a:cubicBezTo>
                    <a:pt x="284" y="1403"/>
                    <a:pt x="285" y="1404"/>
                    <a:pt x="286" y="1404"/>
                  </a:cubicBezTo>
                  <a:cubicBezTo>
                    <a:pt x="288" y="1405"/>
                    <a:pt x="294" y="1405"/>
                    <a:pt x="296" y="1405"/>
                  </a:cubicBezTo>
                  <a:cubicBezTo>
                    <a:pt x="298" y="1405"/>
                    <a:pt x="301" y="1406"/>
                    <a:pt x="303" y="1406"/>
                  </a:cubicBezTo>
                  <a:cubicBezTo>
                    <a:pt x="305" y="1406"/>
                    <a:pt x="309" y="1405"/>
                    <a:pt x="311" y="1405"/>
                  </a:cubicBezTo>
                  <a:cubicBezTo>
                    <a:pt x="312" y="1405"/>
                    <a:pt x="315" y="1405"/>
                    <a:pt x="317" y="1406"/>
                  </a:cubicBezTo>
                  <a:cubicBezTo>
                    <a:pt x="318" y="1406"/>
                    <a:pt x="321" y="1408"/>
                    <a:pt x="323" y="1408"/>
                  </a:cubicBezTo>
                  <a:cubicBezTo>
                    <a:pt x="324" y="1409"/>
                    <a:pt x="326" y="1409"/>
                    <a:pt x="327" y="1409"/>
                  </a:cubicBezTo>
                  <a:cubicBezTo>
                    <a:pt x="328" y="1409"/>
                    <a:pt x="332" y="1410"/>
                    <a:pt x="333" y="1410"/>
                  </a:cubicBezTo>
                  <a:cubicBezTo>
                    <a:pt x="334" y="1411"/>
                    <a:pt x="336" y="1413"/>
                    <a:pt x="337" y="1414"/>
                  </a:cubicBezTo>
                  <a:cubicBezTo>
                    <a:pt x="339" y="1414"/>
                    <a:pt x="341" y="1413"/>
                    <a:pt x="342" y="1414"/>
                  </a:cubicBezTo>
                  <a:cubicBezTo>
                    <a:pt x="344" y="1414"/>
                    <a:pt x="346" y="1414"/>
                    <a:pt x="347" y="1414"/>
                  </a:cubicBezTo>
                  <a:cubicBezTo>
                    <a:pt x="349" y="1415"/>
                    <a:pt x="352" y="1417"/>
                    <a:pt x="353" y="1418"/>
                  </a:cubicBezTo>
                  <a:cubicBezTo>
                    <a:pt x="354" y="1419"/>
                    <a:pt x="355" y="1421"/>
                    <a:pt x="355" y="1421"/>
                  </a:cubicBezTo>
                  <a:cubicBezTo>
                    <a:pt x="356" y="1422"/>
                    <a:pt x="358" y="1422"/>
                    <a:pt x="359" y="1423"/>
                  </a:cubicBezTo>
                  <a:cubicBezTo>
                    <a:pt x="360" y="1423"/>
                    <a:pt x="361" y="1426"/>
                    <a:pt x="362" y="1427"/>
                  </a:cubicBezTo>
                  <a:cubicBezTo>
                    <a:pt x="363" y="1428"/>
                    <a:pt x="365" y="1429"/>
                    <a:pt x="366" y="1429"/>
                  </a:cubicBezTo>
                  <a:cubicBezTo>
                    <a:pt x="367" y="1429"/>
                    <a:pt x="370" y="1429"/>
                    <a:pt x="371" y="1429"/>
                  </a:cubicBezTo>
                  <a:cubicBezTo>
                    <a:pt x="372" y="1429"/>
                    <a:pt x="375" y="1429"/>
                    <a:pt x="376" y="1429"/>
                  </a:cubicBezTo>
                  <a:cubicBezTo>
                    <a:pt x="377" y="1429"/>
                    <a:pt x="379" y="1429"/>
                    <a:pt x="380" y="1430"/>
                  </a:cubicBezTo>
                  <a:cubicBezTo>
                    <a:pt x="381" y="1431"/>
                    <a:pt x="383" y="1432"/>
                    <a:pt x="384" y="1433"/>
                  </a:cubicBezTo>
                  <a:cubicBezTo>
                    <a:pt x="385" y="1434"/>
                    <a:pt x="385" y="1435"/>
                    <a:pt x="386" y="1436"/>
                  </a:cubicBezTo>
                  <a:cubicBezTo>
                    <a:pt x="386" y="1436"/>
                    <a:pt x="388" y="1436"/>
                    <a:pt x="389" y="1435"/>
                  </a:cubicBezTo>
                  <a:cubicBezTo>
                    <a:pt x="389" y="1435"/>
                    <a:pt x="390" y="1433"/>
                    <a:pt x="391" y="1433"/>
                  </a:cubicBezTo>
                  <a:cubicBezTo>
                    <a:pt x="392" y="1433"/>
                    <a:pt x="394" y="1432"/>
                    <a:pt x="396" y="1432"/>
                  </a:cubicBezTo>
                  <a:cubicBezTo>
                    <a:pt x="397" y="1432"/>
                    <a:pt x="401" y="1432"/>
                    <a:pt x="403" y="1433"/>
                  </a:cubicBezTo>
                  <a:cubicBezTo>
                    <a:pt x="405" y="1433"/>
                    <a:pt x="408" y="1435"/>
                    <a:pt x="410" y="1436"/>
                  </a:cubicBezTo>
                  <a:cubicBezTo>
                    <a:pt x="412" y="1437"/>
                    <a:pt x="415" y="1441"/>
                    <a:pt x="416" y="1443"/>
                  </a:cubicBezTo>
                  <a:cubicBezTo>
                    <a:pt x="418" y="1444"/>
                    <a:pt x="421" y="1445"/>
                    <a:pt x="422" y="1446"/>
                  </a:cubicBezTo>
                  <a:cubicBezTo>
                    <a:pt x="423" y="1447"/>
                    <a:pt x="426" y="1449"/>
                    <a:pt x="427" y="1450"/>
                  </a:cubicBezTo>
                  <a:cubicBezTo>
                    <a:pt x="428" y="1451"/>
                    <a:pt x="429" y="1453"/>
                    <a:pt x="429" y="1455"/>
                  </a:cubicBezTo>
                  <a:cubicBezTo>
                    <a:pt x="430" y="1456"/>
                    <a:pt x="430" y="1458"/>
                    <a:pt x="431" y="1458"/>
                  </a:cubicBezTo>
                  <a:cubicBezTo>
                    <a:pt x="431" y="1459"/>
                    <a:pt x="434" y="1459"/>
                    <a:pt x="434" y="1459"/>
                  </a:cubicBezTo>
                  <a:cubicBezTo>
                    <a:pt x="435" y="1460"/>
                    <a:pt x="435" y="1461"/>
                    <a:pt x="435" y="1461"/>
                  </a:cubicBezTo>
                  <a:cubicBezTo>
                    <a:pt x="436" y="1462"/>
                    <a:pt x="436" y="1464"/>
                    <a:pt x="437" y="1465"/>
                  </a:cubicBezTo>
                  <a:cubicBezTo>
                    <a:pt x="438" y="1466"/>
                    <a:pt x="439" y="1468"/>
                    <a:pt x="440" y="1468"/>
                  </a:cubicBezTo>
                  <a:cubicBezTo>
                    <a:pt x="441" y="1469"/>
                    <a:pt x="443" y="1469"/>
                    <a:pt x="443" y="1470"/>
                  </a:cubicBezTo>
                  <a:cubicBezTo>
                    <a:pt x="444" y="1471"/>
                    <a:pt x="445" y="1475"/>
                    <a:pt x="445" y="1476"/>
                  </a:cubicBezTo>
                  <a:cubicBezTo>
                    <a:pt x="446" y="1478"/>
                    <a:pt x="445" y="1482"/>
                    <a:pt x="445" y="1484"/>
                  </a:cubicBezTo>
                  <a:cubicBezTo>
                    <a:pt x="445" y="1485"/>
                    <a:pt x="446" y="1488"/>
                    <a:pt x="447" y="1489"/>
                  </a:cubicBezTo>
                  <a:cubicBezTo>
                    <a:pt x="447" y="1490"/>
                    <a:pt x="448" y="1492"/>
                    <a:pt x="449" y="1493"/>
                  </a:cubicBezTo>
                  <a:cubicBezTo>
                    <a:pt x="449" y="1493"/>
                    <a:pt x="450" y="1494"/>
                    <a:pt x="451" y="1494"/>
                  </a:cubicBezTo>
                  <a:cubicBezTo>
                    <a:pt x="452" y="1495"/>
                    <a:pt x="454" y="1496"/>
                    <a:pt x="455" y="1496"/>
                  </a:cubicBezTo>
                  <a:cubicBezTo>
                    <a:pt x="455" y="1497"/>
                    <a:pt x="457" y="1499"/>
                    <a:pt x="458" y="1500"/>
                  </a:cubicBezTo>
                  <a:cubicBezTo>
                    <a:pt x="458" y="1501"/>
                    <a:pt x="458" y="1503"/>
                    <a:pt x="459" y="1504"/>
                  </a:cubicBezTo>
                  <a:cubicBezTo>
                    <a:pt x="460" y="1504"/>
                    <a:pt x="462" y="1504"/>
                    <a:pt x="463" y="1504"/>
                  </a:cubicBezTo>
                  <a:cubicBezTo>
                    <a:pt x="463" y="1504"/>
                    <a:pt x="465" y="1505"/>
                    <a:pt x="466" y="1506"/>
                  </a:cubicBezTo>
                  <a:cubicBezTo>
                    <a:pt x="467" y="1506"/>
                    <a:pt x="470" y="1507"/>
                    <a:pt x="472" y="1508"/>
                  </a:cubicBezTo>
                  <a:cubicBezTo>
                    <a:pt x="473" y="1509"/>
                    <a:pt x="476" y="1512"/>
                    <a:pt x="478" y="1514"/>
                  </a:cubicBezTo>
                  <a:cubicBezTo>
                    <a:pt x="479" y="1514"/>
                    <a:pt x="481" y="1516"/>
                    <a:pt x="482" y="1517"/>
                  </a:cubicBezTo>
                  <a:cubicBezTo>
                    <a:pt x="483" y="1518"/>
                    <a:pt x="486" y="1519"/>
                    <a:pt x="488" y="1520"/>
                  </a:cubicBezTo>
                  <a:cubicBezTo>
                    <a:pt x="490" y="1520"/>
                    <a:pt x="493" y="1521"/>
                    <a:pt x="494" y="1521"/>
                  </a:cubicBezTo>
                  <a:cubicBezTo>
                    <a:pt x="495" y="1522"/>
                    <a:pt x="497" y="1523"/>
                    <a:pt x="498" y="1524"/>
                  </a:cubicBezTo>
                  <a:cubicBezTo>
                    <a:pt x="499" y="1525"/>
                    <a:pt x="499" y="1527"/>
                    <a:pt x="500" y="1528"/>
                  </a:cubicBezTo>
                  <a:cubicBezTo>
                    <a:pt x="500" y="1529"/>
                    <a:pt x="501" y="1530"/>
                    <a:pt x="502" y="1530"/>
                  </a:cubicBezTo>
                  <a:cubicBezTo>
                    <a:pt x="503" y="1530"/>
                    <a:pt x="503" y="1528"/>
                    <a:pt x="504" y="1527"/>
                  </a:cubicBezTo>
                  <a:cubicBezTo>
                    <a:pt x="505" y="1527"/>
                    <a:pt x="506" y="1527"/>
                    <a:pt x="507" y="1527"/>
                  </a:cubicBezTo>
                  <a:cubicBezTo>
                    <a:pt x="508" y="1526"/>
                    <a:pt x="511" y="1526"/>
                    <a:pt x="512" y="1526"/>
                  </a:cubicBezTo>
                  <a:cubicBezTo>
                    <a:pt x="514" y="1526"/>
                    <a:pt x="517" y="1527"/>
                    <a:pt x="519" y="1527"/>
                  </a:cubicBezTo>
                  <a:cubicBezTo>
                    <a:pt x="521" y="1528"/>
                    <a:pt x="524" y="1529"/>
                    <a:pt x="526" y="1529"/>
                  </a:cubicBezTo>
                  <a:cubicBezTo>
                    <a:pt x="527" y="1529"/>
                    <a:pt x="530" y="1529"/>
                    <a:pt x="532" y="1529"/>
                  </a:cubicBezTo>
                  <a:cubicBezTo>
                    <a:pt x="533" y="1529"/>
                    <a:pt x="537" y="1530"/>
                    <a:pt x="539" y="1531"/>
                  </a:cubicBezTo>
                  <a:cubicBezTo>
                    <a:pt x="540" y="1531"/>
                    <a:pt x="542" y="1533"/>
                    <a:pt x="543" y="1534"/>
                  </a:cubicBezTo>
                  <a:cubicBezTo>
                    <a:pt x="544" y="1536"/>
                    <a:pt x="547" y="1538"/>
                    <a:pt x="548" y="1540"/>
                  </a:cubicBezTo>
                  <a:cubicBezTo>
                    <a:pt x="549" y="1542"/>
                    <a:pt x="551" y="1548"/>
                    <a:pt x="552" y="1551"/>
                  </a:cubicBezTo>
                  <a:cubicBezTo>
                    <a:pt x="553" y="1555"/>
                    <a:pt x="554" y="1563"/>
                    <a:pt x="554" y="1566"/>
                  </a:cubicBezTo>
                  <a:cubicBezTo>
                    <a:pt x="554" y="1568"/>
                    <a:pt x="553" y="1570"/>
                    <a:pt x="553" y="1572"/>
                  </a:cubicBezTo>
                  <a:cubicBezTo>
                    <a:pt x="552" y="1573"/>
                    <a:pt x="550" y="1575"/>
                    <a:pt x="549" y="1575"/>
                  </a:cubicBezTo>
                  <a:cubicBezTo>
                    <a:pt x="549" y="1576"/>
                    <a:pt x="547" y="1576"/>
                    <a:pt x="547" y="1577"/>
                  </a:cubicBezTo>
                  <a:cubicBezTo>
                    <a:pt x="546" y="1578"/>
                    <a:pt x="546" y="1580"/>
                    <a:pt x="546" y="1581"/>
                  </a:cubicBezTo>
                  <a:cubicBezTo>
                    <a:pt x="546" y="1582"/>
                    <a:pt x="547" y="1584"/>
                    <a:pt x="548" y="1585"/>
                  </a:cubicBezTo>
                  <a:cubicBezTo>
                    <a:pt x="549" y="1586"/>
                    <a:pt x="552" y="1586"/>
                    <a:pt x="553" y="1587"/>
                  </a:cubicBezTo>
                  <a:cubicBezTo>
                    <a:pt x="554" y="1587"/>
                    <a:pt x="556" y="1588"/>
                    <a:pt x="557" y="1589"/>
                  </a:cubicBezTo>
                  <a:cubicBezTo>
                    <a:pt x="558" y="1590"/>
                    <a:pt x="560" y="1593"/>
                    <a:pt x="561" y="1593"/>
                  </a:cubicBezTo>
                  <a:cubicBezTo>
                    <a:pt x="563" y="1594"/>
                    <a:pt x="566" y="1595"/>
                    <a:pt x="567" y="1595"/>
                  </a:cubicBezTo>
                  <a:cubicBezTo>
                    <a:pt x="569" y="1595"/>
                    <a:pt x="572" y="1595"/>
                    <a:pt x="574" y="1595"/>
                  </a:cubicBezTo>
                  <a:cubicBezTo>
                    <a:pt x="575" y="1595"/>
                    <a:pt x="578" y="1595"/>
                    <a:pt x="579" y="1595"/>
                  </a:cubicBezTo>
                  <a:cubicBezTo>
                    <a:pt x="580" y="1594"/>
                    <a:pt x="579" y="1592"/>
                    <a:pt x="580" y="1591"/>
                  </a:cubicBezTo>
                  <a:cubicBezTo>
                    <a:pt x="580" y="1591"/>
                    <a:pt x="581" y="1589"/>
                    <a:pt x="582" y="1588"/>
                  </a:cubicBezTo>
                  <a:cubicBezTo>
                    <a:pt x="583" y="1588"/>
                    <a:pt x="585" y="1588"/>
                    <a:pt x="585" y="1589"/>
                  </a:cubicBezTo>
                  <a:cubicBezTo>
                    <a:pt x="586" y="1589"/>
                    <a:pt x="587" y="1590"/>
                    <a:pt x="588" y="1591"/>
                  </a:cubicBezTo>
                  <a:cubicBezTo>
                    <a:pt x="590" y="1592"/>
                    <a:pt x="593" y="1594"/>
                    <a:pt x="594" y="1595"/>
                  </a:cubicBezTo>
                  <a:cubicBezTo>
                    <a:pt x="595" y="1596"/>
                    <a:pt x="596" y="1599"/>
                    <a:pt x="597" y="1601"/>
                  </a:cubicBezTo>
                  <a:cubicBezTo>
                    <a:pt x="598" y="1602"/>
                    <a:pt x="600" y="1606"/>
                    <a:pt x="601" y="1608"/>
                  </a:cubicBezTo>
                  <a:cubicBezTo>
                    <a:pt x="602" y="1609"/>
                    <a:pt x="603" y="1613"/>
                    <a:pt x="605" y="1614"/>
                  </a:cubicBezTo>
                  <a:cubicBezTo>
                    <a:pt x="606" y="1616"/>
                    <a:pt x="610" y="1618"/>
                    <a:pt x="612" y="1620"/>
                  </a:cubicBezTo>
                  <a:cubicBezTo>
                    <a:pt x="612" y="1621"/>
                    <a:pt x="613" y="1622"/>
                    <a:pt x="614" y="1623"/>
                  </a:cubicBezTo>
                  <a:cubicBezTo>
                    <a:pt x="615" y="1624"/>
                    <a:pt x="618" y="1624"/>
                    <a:pt x="620" y="1625"/>
                  </a:cubicBezTo>
                  <a:cubicBezTo>
                    <a:pt x="622" y="1626"/>
                    <a:pt x="625" y="1630"/>
                    <a:pt x="626" y="1632"/>
                  </a:cubicBezTo>
                  <a:cubicBezTo>
                    <a:pt x="627" y="1633"/>
                    <a:pt x="627" y="1635"/>
                    <a:pt x="628" y="1635"/>
                  </a:cubicBezTo>
                  <a:cubicBezTo>
                    <a:pt x="628" y="1636"/>
                    <a:pt x="630" y="1637"/>
                    <a:pt x="631" y="1638"/>
                  </a:cubicBezTo>
                  <a:cubicBezTo>
                    <a:pt x="632" y="1638"/>
                    <a:pt x="633" y="1640"/>
                    <a:pt x="633" y="1641"/>
                  </a:cubicBezTo>
                  <a:cubicBezTo>
                    <a:pt x="634" y="1642"/>
                    <a:pt x="635" y="1645"/>
                    <a:pt x="636" y="1646"/>
                  </a:cubicBezTo>
                  <a:cubicBezTo>
                    <a:pt x="637" y="1647"/>
                    <a:pt x="637" y="1650"/>
                    <a:pt x="638" y="1652"/>
                  </a:cubicBezTo>
                  <a:cubicBezTo>
                    <a:pt x="638" y="1652"/>
                    <a:pt x="640" y="1653"/>
                    <a:pt x="641" y="1654"/>
                  </a:cubicBezTo>
                  <a:cubicBezTo>
                    <a:pt x="641" y="1654"/>
                    <a:pt x="643" y="1654"/>
                    <a:pt x="644" y="1655"/>
                  </a:cubicBezTo>
                  <a:cubicBezTo>
                    <a:pt x="645" y="1655"/>
                    <a:pt x="647" y="1656"/>
                    <a:pt x="648" y="1657"/>
                  </a:cubicBezTo>
                  <a:cubicBezTo>
                    <a:pt x="649" y="1658"/>
                    <a:pt x="650" y="1661"/>
                    <a:pt x="651" y="1663"/>
                  </a:cubicBezTo>
                  <a:cubicBezTo>
                    <a:pt x="651" y="1664"/>
                    <a:pt x="652" y="1667"/>
                    <a:pt x="653" y="1668"/>
                  </a:cubicBezTo>
                  <a:cubicBezTo>
                    <a:pt x="654" y="1669"/>
                    <a:pt x="656" y="1671"/>
                    <a:pt x="657" y="1672"/>
                  </a:cubicBezTo>
                  <a:cubicBezTo>
                    <a:pt x="658" y="1672"/>
                    <a:pt x="660" y="1674"/>
                    <a:pt x="661" y="1675"/>
                  </a:cubicBezTo>
                  <a:cubicBezTo>
                    <a:pt x="662" y="1676"/>
                    <a:pt x="665" y="1680"/>
                    <a:pt x="666" y="1682"/>
                  </a:cubicBezTo>
                  <a:cubicBezTo>
                    <a:pt x="667" y="1685"/>
                    <a:pt x="668" y="1690"/>
                    <a:pt x="669" y="1693"/>
                  </a:cubicBezTo>
                  <a:cubicBezTo>
                    <a:pt x="670" y="1695"/>
                    <a:pt x="672" y="1699"/>
                    <a:pt x="673" y="1700"/>
                  </a:cubicBezTo>
                  <a:cubicBezTo>
                    <a:pt x="674" y="1703"/>
                    <a:pt x="677" y="1707"/>
                    <a:pt x="678" y="1709"/>
                  </a:cubicBezTo>
                  <a:cubicBezTo>
                    <a:pt x="680" y="1712"/>
                    <a:pt x="683" y="1719"/>
                    <a:pt x="683" y="1722"/>
                  </a:cubicBezTo>
                  <a:cubicBezTo>
                    <a:pt x="684" y="1724"/>
                    <a:pt x="684" y="1728"/>
                    <a:pt x="684" y="1730"/>
                  </a:cubicBezTo>
                  <a:cubicBezTo>
                    <a:pt x="684" y="1733"/>
                    <a:pt x="685" y="1738"/>
                    <a:pt x="685" y="1741"/>
                  </a:cubicBezTo>
                  <a:cubicBezTo>
                    <a:pt x="685" y="1743"/>
                    <a:pt x="686" y="1746"/>
                    <a:pt x="686" y="1748"/>
                  </a:cubicBezTo>
                  <a:cubicBezTo>
                    <a:pt x="686" y="1751"/>
                    <a:pt x="686" y="1758"/>
                    <a:pt x="686" y="1761"/>
                  </a:cubicBezTo>
                  <a:cubicBezTo>
                    <a:pt x="686" y="1762"/>
                    <a:pt x="685" y="1765"/>
                    <a:pt x="684" y="1766"/>
                  </a:cubicBezTo>
                  <a:cubicBezTo>
                    <a:pt x="684" y="1767"/>
                    <a:pt x="683" y="1768"/>
                    <a:pt x="682" y="1768"/>
                  </a:cubicBezTo>
                  <a:cubicBezTo>
                    <a:pt x="681" y="1769"/>
                    <a:pt x="679" y="1769"/>
                    <a:pt x="679" y="1769"/>
                  </a:cubicBezTo>
                  <a:cubicBezTo>
                    <a:pt x="678" y="1770"/>
                    <a:pt x="678" y="1771"/>
                    <a:pt x="678" y="1772"/>
                  </a:cubicBezTo>
                  <a:cubicBezTo>
                    <a:pt x="678" y="1773"/>
                    <a:pt x="679" y="1775"/>
                    <a:pt x="679" y="1776"/>
                  </a:cubicBezTo>
                  <a:cubicBezTo>
                    <a:pt x="680" y="1776"/>
                    <a:pt x="681" y="1777"/>
                    <a:pt x="681" y="1778"/>
                  </a:cubicBezTo>
                  <a:cubicBezTo>
                    <a:pt x="681" y="1779"/>
                    <a:pt x="682" y="1781"/>
                    <a:pt x="682" y="1782"/>
                  </a:cubicBezTo>
                  <a:cubicBezTo>
                    <a:pt x="682" y="1784"/>
                    <a:pt x="682" y="1786"/>
                    <a:pt x="681" y="1787"/>
                  </a:cubicBezTo>
                  <a:cubicBezTo>
                    <a:pt x="681" y="1788"/>
                    <a:pt x="679" y="1789"/>
                    <a:pt x="678" y="1790"/>
                  </a:cubicBezTo>
                  <a:cubicBezTo>
                    <a:pt x="678" y="1791"/>
                    <a:pt x="677" y="1793"/>
                    <a:pt x="677" y="1794"/>
                  </a:cubicBezTo>
                  <a:cubicBezTo>
                    <a:pt x="677" y="1796"/>
                    <a:pt x="678" y="1799"/>
                    <a:pt x="679" y="1800"/>
                  </a:cubicBezTo>
                  <a:cubicBezTo>
                    <a:pt x="679" y="1800"/>
                    <a:pt x="681" y="1801"/>
                    <a:pt x="682" y="1801"/>
                  </a:cubicBezTo>
                  <a:cubicBezTo>
                    <a:pt x="683" y="1801"/>
                    <a:pt x="684" y="1798"/>
                    <a:pt x="685" y="1798"/>
                  </a:cubicBezTo>
                  <a:cubicBezTo>
                    <a:pt x="686" y="1798"/>
                    <a:pt x="689" y="1800"/>
                    <a:pt x="690" y="1801"/>
                  </a:cubicBezTo>
                  <a:cubicBezTo>
                    <a:pt x="691" y="1802"/>
                    <a:pt x="692" y="1804"/>
                    <a:pt x="692" y="1806"/>
                  </a:cubicBezTo>
                  <a:cubicBezTo>
                    <a:pt x="693" y="1807"/>
                    <a:pt x="694" y="1811"/>
                    <a:pt x="694" y="1813"/>
                  </a:cubicBezTo>
                  <a:cubicBezTo>
                    <a:pt x="694" y="1815"/>
                    <a:pt x="693" y="1819"/>
                    <a:pt x="693" y="1821"/>
                  </a:cubicBezTo>
                  <a:cubicBezTo>
                    <a:pt x="693" y="1823"/>
                    <a:pt x="694" y="1827"/>
                    <a:pt x="694" y="1827"/>
                  </a:cubicBezTo>
                  <a:cubicBezTo>
                    <a:pt x="842" y="1839"/>
                    <a:pt x="842" y="1839"/>
                    <a:pt x="842" y="1839"/>
                  </a:cubicBezTo>
                  <a:cubicBezTo>
                    <a:pt x="1046" y="1854"/>
                    <a:pt x="1046" y="1854"/>
                    <a:pt x="1046" y="1854"/>
                  </a:cubicBezTo>
                  <a:cubicBezTo>
                    <a:pt x="1047" y="1853"/>
                    <a:pt x="1047" y="1852"/>
                    <a:pt x="1047" y="1851"/>
                  </a:cubicBezTo>
                  <a:cubicBezTo>
                    <a:pt x="1048" y="1851"/>
                    <a:pt x="1049" y="1850"/>
                    <a:pt x="1050" y="1850"/>
                  </a:cubicBezTo>
                  <a:cubicBezTo>
                    <a:pt x="1050" y="1850"/>
                    <a:pt x="1052" y="1851"/>
                    <a:pt x="1053" y="1851"/>
                  </a:cubicBezTo>
                  <a:cubicBezTo>
                    <a:pt x="1053" y="1852"/>
                    <a:pt x="1055" y="1854"/>
                    <a:pt x="1056" y="1854"/>
                  </a:cubicBezTo>
                  <a:cubicBezTo>
                    <a:pt x="1056" y="1854"/>
                    <a:pt x="1058" y="1854"/>
                    <a:pt x="1059" y="1854"/>
                  </a:cubicBezTo>
                  <a:cubicBezTo>
                    <a:pt x="1060" y="1855"/>
                    <a:pt x="1063" y="1855"/>
                    <a:pt x="1065" y="1855"/>
                  </a:cubicBezTo>
                  <a:cubicBezTo>
                    <a:pt x="1066" y="1854"/>
                    <a:pt x="1067" y="1853"/>
                    <a:pt x="1068" y="1852"/>
                  </a:cubicBezTo>
                  <a:cubicBezTo>
                    <a:pt x="1069" y="1852"/>
                    <a:pt x="1071" y="1853"/>
                    <a:pt x="1072" y="1852"/>
                  </a:cubicBezTo>
                  <a:cubicBezTo>
                    <a:pt x="1073" y="1852"/>
                    <a:pt x="1075" y="1851"/>
                    <a:pt x="1075" y="1850"/>
                  </a:cubicBezTo>
                  <a:cubicBezTo>
                    <a:pt x="1076" y="1849"/>
                    <a:pt x="1075" y="1845"/>
                    <a:pt x="1075" y="1844"/>
                  </a:cubicBezTo>
                  <a:cubicBezTo>
                    <a:pt x="1076" y="1843"/>
                    <a:pt x="1079" y="1842"/>
                    <a:pt x="1080" y="1842"/>
                  </a:cubicBezTo>
                  <a:cubicBezTo>
                    <a:pt x="1082" y="1841"/>
                    <a:pt x="1085" y="1839"/>
                    <a:pt x="1086" y="1838"/>
                  </a:cubicBezTo>
                  <a:cubicBezTo>
                    <a:pt x="1087" y="1836"/>
                    <a:pt x="1088" y="1833"/>
                    <a:pt x="1088" y="1831"/>
                  </a:cubicBezTo>
                  <a:cubicBezTo>
                    <a:pt x="1088" y="1830"/>
                    <a:pt x="1088" y="1828"/>
                    <a:pt x="1088" y="1827"/>
                  </a:cubicBezTo>
                  <a:cubicBezTo>
                    <a:pt x="1087" y="1825"/>
                    <a:pt x="1085" y="1823"/>
                    <a:pt x="1085" y="1822"/>
                  </a:cubicBezTo>
                  <a:cubicBezTo>
                    <a:pt x="1085" y="1821"/>
                    <a:pt x="1089" y="1820"/>
                    <a:pt x="1089" y="1819"/>
                  </a:cubicBezTo>
                  <a:cubicBezTo>
                    <a:pt x="1089" y="1817"/>
                    <a:pt x="1086" y="1816"/>
                    <a:pt x="1086" y="1815"/>
                  </a:cubicBezTo>
                  <a:cubicBezTo>
                    <a:pt x="1085" y="1814"/>
                    <a:pt x="1086" y="1812"/>
                    <a:pt x="1086" y="1810"/>
                  </a:cubicBezTo>
                  <a:cubicBezTo>
                    <a:pt x="1086" y="1809"/>
                    <a:pt x="1085" y="1806"/>
                    <a:pt x="1085" y="1805"/>
                  </a:cubicBezTo>
                  <a:cubicBezTo>
                    <a:pt x="1084" y="1804"/>
                    <a:pt x="1081" y="1803"/>
                    <a:pt x="1079" y="1803"/>
                  </a:cubicBezTo>
                  <a:cubicBezTo>
                    <a:pt x="1079" y="1802"/>
                    <a:pt x="1077" y="1802"/>
                    <a:pt x="1076" y="1802"/>
                  </a:cubicBezTo>
                  <a:cubicBezTo>
                    <a:pt x="1075" y="1802"/>
                    <a:pt x="1073" y="1804"/>
                    <a:pt x="1072" y="1804"/>
                  </a:cubicBezTo>
                  <a:cubicBezTo>
                    <a:pt x="1072" y="1804"/>
                    <a:pt x="1070" y="1803"/>
                    <a:pt x="1069" y="1803"/>
                  </a:cubicBezTo>
                  <a:cubicBezTo>
                    <a:pt x="1068" y="1802"/>
                    <a:pt x="1068" y="1800"/>
                    <a:pt x="1067" y="1800"/>
                  </a:cubicBezTo>
                  <a:cubicBezTo>
                    <a:pt x="1066" y="1800"/>
                    <a:pt x="1065" y="1802"/>
                    <a:pt x="1064" y="1802"/>
                  </a:cubicBezTo>
                  <a:cubicBezTo>
                    <a:pt x="1063" y="1802"/>
                    <a:pt x="1062" y="1800"/>
                    <a:pt x="1062" y="1800"/>
                  </a:cubicBezTo>
                  <a:cubicBezTo>
                    <a:pt x="1061" y="1799"/>
                    <a:pt x="1060" y="1796"/>
                    <a:pt x="1060" y="1795"/>
                  </a:cubicBezTo>
                  <a:cubicBezTo>
                    <a:pt x="1059" y="1794"/>
                    <a:pt x="1057" y="1792"/>
                    <a:pt x="1057" y="1790"/>
                  </a:cubicBezTo>
                  <a:cubicBezTo>
                    <a:pt x="1057" y="1789"/>
                    <a:pt x="1058" y="1787"/>
                    <a:pt x="1058" y="1786"/>
                  </a:cubicBezTo>
                  <a:cubicBezTo>
                    <a:pt x="1059" y="1785"/>
                    <a:pt x="1061" y="1782"/>
                    <a:pt x="1062" y="1781"/>
                  </a:cubicBezTo>
                  <a:cubicBezTo>
                    <a:pt x="1063" y="1779"/>
                    <a:pt x="1065" y="1776"/>
                    <a:pt x="1065" y="1774"/>
                  </a:cubicBezTo>
                  <a:cubicBezTo>
                    <a:pt x="1065" y="1772"/>
                    <a:pt x="1064" y="1770"/>
                    <a:pt x="1064" y="1768"/>
                  </a:cubicBezTo>
                  <a:cubicBezTo>
                    <a:pt x="1064" y="1767"/>
                    <a:pt x="1066" y="1765"/>
                    <a:pt x="1066" y="1764"/>
                  </a:cubicBezTo>
                  <a:cubicBezTo>
                    <a:pt x="1066" y="1763"/>
                    <a:pt x="1067" y="1761"/>
                    <a:pt x="1067" y="1760"/>
                  </a:cubicBezTo>
                  <a:cubicBezTo>
                    <a:pt x="1067" y="1759"/>
                    <a:pt x="1066" y="1758"/>
                    <a:pt x="1066" y="1757"/>
                  </a:cubicBezTo>
                  <a:cubicBezTo>
                    <a:pt x="1065" y="1757"/>
                    <a:pt x="1063" y="1757"/>
                    <a:pt x="1062" y="1756"/>
                  </a:cubicBezTo>
                  <a:cubicBezTo>
                    <a:pt x="1061" y="1756"/>
                    <a:pt x="1060" y="1755"/>
                    <a:pt x="1060" y="1754"/>
                  </a:cubicBezTo>
                  <a:cubicBezTo>
                    <a:pt x="1060" y="1752"/>
                    <a:pt x="1062" y="1751"/>
                    <a:pt x="1063" y="1750"/>
                  </a:cubicBezTo>
                  <a:cubicBezTo>
                    <a:pt x="1064" y="1749"/>
                    <a:pt x="1066" y="1747"/>
                    <a:pt x="1067" y="1746"/>
                  </a:cubicBezTo>
                  <a:cubicBezTo>
                    <a:pt x="1067" y="1744"/>
                    <a:pt x="1066" y="1742"/>
                    <a:pt x="1065" y="1741"/>
                  </a:cubicBezTo>
                  <a:cubicBezTo>
                    <a:pt x="1065" y="1740"/>
                    <a:pt x="1063" y="1738"/>
                    <a:pt x="1063" y="1737"/>
                  </a:cubicBezTo>
                  <a:cubicBezTo>
                    <a:pt x="1063" y="1736"/>
                    <a:pt x="1065" y="1735"/>
                    <a:pt x="1066" y="1735"/>
                  </a:cubicBezTo>
                  <a:cubicBezTo>
                    <a:pt x="1067" y="1735"/>
                    <a:pt x="1070" y="1734"/>
                    <a:pt x="1071" y="1734"/>
                  </a:cubicBezTo>
                  <a:cubicBezTo>
                    <a:pt x="1072" y="1734"/>
                    <a:pt x="1073" y="1735"/>
                    <a:pt x="1073" y="1736"/>
                  </a:cubicBezTo>
                  <a:cubicBezTo>
                    <a:pt x="1074" y="1736"/>
                    <a:pt x="1076" y="1734"/>
                    <a:pt x="1077" y="1733"/>
                  </a:cubicBezTo>
                  <a:cubicBezTo>
                    <a:pt x="1078" y="1733"/>
                    <a:pt x="1079" y="1730"/>
                    <a:pt x="1080" y="1729"/>
                  </a:cubicBezTo>
                  <a:cubicBezTo>
                    <a:pt x="1081" y="1727"/>
                    <a:pt x="1083" y="1724"/>
                    <a:pt x="1084" y="1723"/>
                  </a:cubicBezTo>
                  <a:cubicBezTo>
                    <a:pt x="1085" y="1722"/>
                    <a:pt x="1088" y="1722"/>
                    <a:pt x="1088" y="1721"/>
                  </a:cubicBezTo>
                  <a:cubicBezTo>
                    <a:pt x="1090" y="1720"/>
                    <a:pt x="1091" y="1717"/>
                    <a:pt x="1092" y="1716"/>
                  </a:cubicBezTo>
                  <a:cubicBezTo>
                    <a:pt x="1092" y="1716"/>
                    <a:pt x="1093" y="1716"/>
                    <a:pt x="1093" y="1715"/>
                  </a:cubicBezTo>
                  <a:cubicBezTo>
                    <a:pt x="1094" y="1715"/>
                    <a:pt x="1097" y="1715"/>
                    <a:pt x="1097" y="1714"/>
                  </a:cubicBezTo>
                  <a:cubicBezTo>
                    <a:pt x="1097" y="1712"/>
                    <a:pt x="1094" y="1710"/>
                    <a:pt x="1094" y="1708"/>
                  </a:cubicBezTo>
                  <a:cubicBezTo>
                    <a:pt x="1094" y="1707"/>
                    <a:pt x="1096" y="1705"/>
                    <a:pt x="1097" y="1704"/>
                  </a:cubicBezTo>
                  <a:cubicBezTo>
                    <a:pt x="1097" y="1703"/>
                    <a:pt x="1098" y="1700"/>
                    <a:pt x="1098" y="1699"/>
                  </a:cubicBezTo>
                  <a:cubicBezTo>
                    <a:pt x="1099" y="1697"/>
                    <a:pt x="1098" y="1693"/>
                    <a:pt x="1099" y="1692"/>
                  </a:cubicBezTo>
                  <a:cubicBezTo>
                    <a:pt x="1100" y="1691"/>
                    <a:pt x="1102" y="1691"/>
                    <a:pt x="1103" y="1691"/>
                  </a:cubicBezTo>
                  <a:cubicBezTo>
                    <a:pt x="1103" y="1690"/>
                    <a:pt x="1105" y="1689"/>
                    <a:pt x="1105" y="1688"/>
                  </a:cubicBezTo>
                  <a:cubicBezTo>
                    <a:pt x="1105" y="1687"/>
                    <a:pt x="1103" y="1684"/>
                    <a:pt x="1103" y="1683"/>
                  </a:cubicBezTo>
                  <a:cubicBezTo>
                    <a:pt x="1103" y="1682"/>
                    <a:pt x="1104" y="1679"/>
                    <a:pt x="1104" y="1678"/>
                  </a:cubicBezTo>
                  <a:cubicBezTo>
                    <a:pt x="1104" y="1677"/>
                    <a:pt x="1103" y="1674"/>
                    <a:pt x="1103" y="1673"/>
                  </a:cubicBezTo>
                  <a:cubicBezTo>
                    <a:pt x="1102" y="1672"/>
                    <a:pt x="1102" y="1669"/>
                    <a:pt x="1103" y="1668"/>
                  </a:cubicBezTo>
                  <a:cubicBezTo>
                    <a:pt x="1103" y="1666"/>
                    <a:pt x="1103" y="1663"/>
                    <a:pt x="1104" y="1662"/>
                  </a:cubicBezTo>
                  <a:cubicBezTo>
                    <a:pt x="1105" y="1661"/>
                    <a:pt x="1107" y="1661"/>
                    <a:pt x="1107" y="1660"/>
                  </a:cubicBezTo>
                  <a:cubicBezTo>
                    <a:pt x="1108" y="1659"/>
                    <a:pt x="1106" y="1657"/>
                    <a:pt x="1106" y="1655"/>
                  </a:cubicBezTo>
                  <a:cubicBezTo>
                    <a:pt x="1106" y="1655"/>
                    <a:pt x="1107" y="1653"/>
                    <a:pt x="1107" y="1652"/>
                  </a:cubicBezTo>
                  <a:cubicBezTo>
                    <a:pt x="1107" y="1651"/>
                    <a:pt x="1105" y="1651"/>
                    <a:pt x="1105" y="1650"/>
                  </a:cubicBezTo>
                  <a:cubicBezTo>
                    <a:pt x="1105" y="1649"/>
                    <a:pt x="1105" y="1647"/>
                    <a:pt x="1105" y="1647"/>
                  </a:cubicBezTo>
                  <a:cubicBezTo>
                    <a:pt x="1106" y="1646"/>
                    <a:pt x="1107" y="1646"/>
                    <a:pt x="1108" y="1645"/>
                  </a:cubicBezTo>
                  <a:cubicBezTo>
                    <a:pt x="1109" y="1645"/>
                    <a:pt x="1110" y="1645"/>
                    <a:pt x="1111" y="1644"/>
                  </a:cubicBezTo>
                  <a:cubicBezTo>
                    <a:pt x="1113" y="1643"/>
                    <a:pt x="1115" y="1641"/>
                    <a:pt x="1117" y="1640"/>
                  </a:cubicBezTo>
                  <a:cubicBezTo>
                    <a:pt x="1117" y="1639"/>
                    <a:pt x="1118" y="1636"/>
                    <a:pt x="1119" y="1635"/>
                  </a:cubicBezTo>
                  <a:cubicBezTo>
                    <a:pt x="1120" y="1635"/>
                    <a:pt x="1121" y="1634"/>
                    <a:pt x="1122" y="1633"/>
                  </a:cubicBezTo>
                  <a:cubicBezTo>
                    <a:pt x="1122" y="1632"/>
                    <a:pt x="1121" y="1630"/>
                    <a:pt x="1121" y="1628"/>
                  </a:cubicBezTo>
                  <a:cubicBezTo>
                    <a:pt x="1122" y="1627"/>
                    <a:pt x="1123" y="1624"/>
                    <a:pt x="1124" y="1623"/>
                  </a:cubicBezTo>
                  <a:cubicBezTo>
                    <a:pt x="1125" y="1622"/>
                    <a:pt x="1128" y="1620"/>
                    <a:pt x="1130" y="1620"/>
                  </a:cubicBezTo>
                  <a:cubicBezTo>
                    <a:pt x="1131" y="1619"/>
                    <a:pt x="1134" y="1620"/>
                    <a:pt x="1135" y="1619"/>
                  </a:cubicBezTo>
                  <a:cubicBezTo>
                    <a:pt x="1137" y="1619"/>
                    <a:pt x="1139" y="1618"/>
                    <a:pt x="1140" y="1617"/>
                  </a:cubicBezTo>
                  <a:cubicBezTo>
                    <a:pt x="1141" y="1616"/>
                    <a:pt x="1143" y="1614"/>
                    <a:pt x="1144" y="1614"/>
                  </a:cubicBezTo>
                  <a:cubicBezTo>
                    <a:pt x="1144" y="1613"/>
                    <a:pt x="1146" y="1612"/>
                    <a:pt x="1147" y="1612"/>
                  </a:cubicBezTo>
                  <a:cubicBezTo>
                    <a:pt x="1148" y="1612"/>
                    <a:pt x="1152" y="1612"/>
                    <a:pt x="1153" y="1612"/>
                  </a:cubicBezTo>
                  <a:cubicBezTo>
                    <a:pt x="1154" y="1611"/>
                    <a:pt x="1156" y="1610"/>
                    <a:pt x="1157" y="1609"/>
                  </a:cubicBezTo>
                  <a:cubicBezTo>
                    <a:pt x="1158" y="1608"/>
                    <a:pt x="1161" y="1604"/>
                    <a:pt x="1161" y="1604"/>
                  </a:cubicBezTo>
                  <a:cubicBezTo>
                    <a:pt x="1161" y="1604"/>
                    <a:pt x="1165" y="1602"/>
                    <a:pt x="1166" y="1601"/>
                  </a:cubicBezTo>
                  <a:cubicBezTo>
                    <a:pt x="1167" y="1600"/>
                    <a:pt x="1169" y="1600"/>
                    <a:pt x="1170" y="1599"/>
                  </a:cubicBezTo>
                  <a:cubicBezTo>
                    <a:pt x="1170" y="1598"/>
                    <a:pt x="1171" y="1596"/>
                    <a:pt x="1171" y="1595"/>
                  </a:cubicBezTo>
                  <a:cubicBezTo>
                    <a:pt x="1171" y="1593"/>
                    <a:pt x="1171" y="1591"/>
                    <a:pt x="1170" y="1590"/>
                  </a:cubicBezTo>
                  <a:cubicBezTo>
                    <a:pt x="1170" y="1589"/>
                    <a:pt x="1168" y="1588"/>
                    <a:pt x="1168" y="1587"/>
                  </a:cubicBezTo>
                  <a:close/>
                </a:path>
              </a:pathLst>
            </a:custGeom>
            <a:solidFill>
              <a:schemeClr val="accent1">
                <a:lumMod val="60000"/>
                <a:lumOff val="4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2" name="Freeform 27">
              <a:extLst>
                <a:ext uri="{FF2B5EF4-FFF2-40B4-BE49-F238E27FC236}">
                  <a16:creationId xmlns:a16="http://schemas.microsoft.com/office/drawing/2014/main" id="{51FCFFAC-F1D8-404E-925E-656F56EE1795}"/>
                </a:ext>
              </a:extLst>
            </p:cNvPr>
            <p:cNvSpPr>
              <a:spLocks/>
            </p:cNvSpPr>
            <p:nvPr/>
          </p:nvSpPr>
          <p:spPr bwMode="auto">
            <a:xfrm>
              <a:off x="1793876" y="2619378"/>
              <a:ext cx="1587" cy="1588"/>
            </a:xfrm>
            <a:custGeom>
              <a:avLst/>
              <a:gdLst>
                <a:gd name="T0" fmla="*/ 1 w 1"/>
                <a:gd name="T1" fmla="*/ 2 h 2"/>
                <a:gd name="T2" fmla="*/ 1 w 1"/>
                <a:gd name="T3" fmla="*/ 1 h 2"/>
                <a:gd name="T4" fmla="*/ 0 w 1"/>
                <a:gd name="T5" fmla="*/ 0 h 2"/>
                <a:gd name="T6" fmla="*/ 0 w 1"/>
                <a:gd name="T7" fmla="*/ 0 h 2"/>
                <a:gd name="T8" fmla="*/ 0 w 1"/>
                <a:gd name="T9" fmla="*/ 0 h 2"/>
                <a:gd name="T10" fmla="*/ 0 w 1"/>
                <a:gd name="T11" fmla="*/ 1 h 2"/>
                <a:gd name="T12" fmla="*/ 1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2"/>
                  </a:moveTo>
                  <a:cubicBezTo>
                    <a:pt x="1" y="1"/>
                    <a:pt x="1" y="1"/>
                    <a:pt x="1" y="1"/>
                  </a:cubicBezTo>
                  <a:cubicBezTo>
                    <a:pt x="1" y="1"/>
                    <a:pt x="1" y="1"/>
                    <a:pt x="0" y="0"/>
                  </a:cubicBezTo>
                  <a:cubicBezTo>
                    <a:pt x="0" y="0"/>
                    <a:pt x="0" y="0"/>
                    <a:pt x="0" y="0"/>
                  </a:cubicBezTo>
                  <a:cubicBezTo>
                    <a:pt x="0" y="0"/>
                    <a:pt x="0" y="0"/>
                    <a:pt x="0" y="0"/>
                  </a:cubicBezTo>
                  <a:cubicBezTo>
                    <a:pt x="0" y="1"/>
                    <a:pt x="0" y="1"/>
                    <a:pt x="0" y="1"/>
                  </a:cubicBezTo>
                  <a:cubicBezTo>
                    <a:pt x="1" y="1"/>
                    <a:pt x="1" y="1"/>
                    <a:pt x="1" y="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3" name="Freeform 28">
              <a:extLst>
                <a:ext uri="{FF2B5EF4-FFF2-40B4-BE49-F238E27FC236}">
                  <a16:creationId xmlns:a16="http://schemas.microsoft.com/office/drawing/2014/main" id="{86151BB9-BE71-41B3-8C7C-6C7189BE54A8}"/>
                </a:ext>
              </a:extLst>
            </p:cNvPr>
            <p:cNvSpPr>
              <a:spLocks/>
            </p:cNvSpPr>
            <p:nvPr/>
          </p:nvSpPr>
          <p:spPr bwMode="auto">
            <a:xfrm>
              <a:off x="1554164" y="1903416"/>
              <a:ext cx="1190625" cy="723901"/>
            </a:xfrm>
            <a:custGeom>
              <a:avLst/>
              <a:gdLst>
                <a:gd name="T0" fmla="*/ 251 w 1411"/>
                <a:gd name="T1" fmla="*/ 37 h 858"/>
                <a:gd name="T2" fmla="*/ 3 w 1411"/>
                <a:gd name="T3" fmla="*/ 180 h 858"/>
                <a:gd name="T4" fmla="*/ 12 w 1411"/>
                <a:gd name="T5" fmla="*/ 196 h 858"/>
                <a:gd name="T6" fmla="*/ 20 w 1411"/>
                <a:gd name="T7" fmla="*/ 213 h 858"/>
                <a:gd name="T8" fmla="*/ 28 w 1411"/>
                <a:gd name="T9" fmla="*/ 236 h 858"/>
                <a:gd name="T10" fmla="*/ 31 w 1411"/>
                <a:gd name="T11" fmla="*/ 265 h 858"/>
                <a:gd name="T12" fmla="*/ 41 w 1411"/>
                <a:gd name="T13" fmla="*/ 293 h 858"/>
                <a:gd name="T14" fmla="*/ 53 w 1411"/>
                <a:gd name="T15" fmla="*/ 305 h 858"/>
                <a:gd name="T16" fmla="*/ 70 w 1411"/>
                <a:gd name="T17" fmla="*/ 326 h 858"/>
                <a:gd name="T18" fmla="*/ 82 w 1411"/>
                <a:gd name="T19" fmla="*/ 346 h 858"/>
                <a:gd name="T20" fmla="*/ 94 w 1411"/>
                <a:gd name="T21" fmla="*/ 364 h 858"/>
                <a:gd name="T22" fmla="*/ 100 w 1411"/>
                <a:gd name="T23" fmla="*/ 388 h 858"/>
                <a:gd name="T24" fmla="*/ 109 w 1411"/>
                <a:gd name="T25" fmla="*/ 398 h 858"/>
                <a:gd name="T26" fmla="*/ 128 w 1411"/>
                <a:gd name="T27" fmla="*/ 410 h 858"/>
                <a:gd name="T28" fmla="*/ 136 w 1411"/>
                <a:gd name="T29" fmla="*/ 426 h 858"/>
                <a:gd name="T30" fmla="*/ 155 w 1411"/>
                <a:gd name="T31" fmla="*/ 424 h 858"/>
                <a:gd name="T32" fmla="*/ 163 w 1411"/>
                <a:gd name="T33" fmla="*/ 451 h 858"/>
                <a:gd name="T34" fmla="*/ 155 w 1411"/>
                <a:gd name="T35" fmla="*/ 465 h 858"/>
                <a:gd name="T36" fmla="*/ 145 w 1411"/>
                <a:gd name="T37" fmla="*/ 494 h 858"/>
                <a:gd name="T38" fmla="*/ 136 w 1411"/>
                <a:gd name="T39" fmla="*/ 531 h 858"/>
                <a:gd name="T40" fmla="*/ 137 w 1411"/>
                <a:gd name="T41" fmla="*/ 546 h 858"/>
                <a:gd name="T42" fmla="*/ 138 w 1411"/>
                <a:gd name="T43" fmla="*/ 572 h 858"/>
                <a:gd name="T44" fmla="*/ 123 w 1411"/>
                <a:gd name="T45" fmla="*/ 574 h 858"/>
                <a:gd name="T46" fmla="*/ 116 w 1411"/>
                <a:gd name="T47" fmla="*/ 585 h 858"/>
                <a:gd name="T48" fmla="*/ 113 w 1411"/>
                <a:gd name="T49" fmla="*/ 610 h 858"/>
                <a:gd name="T50" fmla="*/ 122 w 1411"/>
                <a:gd name="T51" fmla="*/ 623 h 858"/>
                <a:gd name="T52" fmla="*/ 135 w 1411"/>
                <a:gd name="T53" fmla="*/ 632 h 858"/>
                <a:gd name="T54" fmla="*/ 145 w 1411"/>
                <a:gd name="T55" fmla="*/ 622 h 858"/>
                <a:gd name="T56" fmla="*/ 161 w 1411"/>
                <a:gd name="T57" fmla="*/ 612 h 858"/>
                <a:gd name="T58" fmla="*/ 172 w 1411"/>
                <a:gd name="T59" fmla="*/ 600 h 858"/>
                <a:gd name="T60" fmla="*/ 192 w 1411"/>
                <a:gd name="T61" fmla="*/ 613 h 858"/>
                <a:gd name="T62" fmla="*/ 201 w 1411"/>
                <a:gd name="T63" fmla="*/ 629 h 858"/>
                <a:gd name="T64" fmla="*/ 205 w 1411"/>
                <a:gd name="T65" fmla="*/ 650 h 858"/>
                <a:gd name="T66" fmla="*/ 204 w 1411"/>
                <a:gd name="T67" fmla="*/ 669 h 858"/>
                <a:gd name="T68" fmla="*/ 211 w 1411"/>
                <a:gd name="T69" fmla="*/ 687 h 858"/>
                <a:gd name="T70" fmla="*/ 217 w 1411"/>
                <a:gd name="T71" fmla="*/ 707 h 858"/>
                <a:gd name="T72" fmla="*/ 230 w 1411"/>
                <a:gd name="T73" fmla="*/ 720 h 858"/>
                <a:gd name="T74" fmla="*/ 231 w 1411"/>
                <a:gd name="T75" fmla="*/ 739 h 858"/>
                <a:gd name="T76" fmla="*/ 228 w 1411"/>
                <a:gd name="T77" fmla="*/ 758 h 858"/>
                <a:gd name="T78" fmla="*/ 248 w 1411"/>
                <a:gd name="T79" fmla="*/ 764 h 858"/>
                <a:gd name="T80" fmla="*/ 263 w 1411"/>
                <a:gd name="T81" fmla="*/ 781 h 858"/>
                <a:gd name="T82" fmla="*/ 271 w 1411"/>
                <a:gd name="T83" fmla="*/ 805 h 858"/>
                <a:gd name="T84" fmla="*/ 271 w 1411"/>
                <a:gd name="T85" fmla="*/ 823 h 858"/>
                <a:gd name="T86" fmla="*/ 277 w 1411"/>
                <a:gd name="T87" fmla="*/ 841 h 858"/>
                <a:gd name="T88" fmla="*/ 294 w 1411"/>
                <a:gd name="T89" fmla="*/ 829 h 858"/>
                <a:gd name="T90" fmla="*/ 310 w 1411"/>
                <a:gd name="T91" fmla="*/ 830 h 858"/>
                <a:gd name="T92" fmla="*/ 327 w 1411"/>
                <a:gd name="T93" fmla="*/ 834 h 858"/>
                <a:gd name="T94" fmla="*/ 345 w 1411"/>
                <a:gd name="T95" fmla="*/ 829 h 858"/>
                <a:gd name="T96" fmla="*/ 361 w 1411"/>
                <a:gd name="T97" fmla="*/ 823 h 858"/>
                <a:gd name="T98" fmla="*/ 380 w 1411"/>
                <a:gd name="T99" fmla="*/ 833 h 858"/>
                <a:gd name="T100" fmla="*/ 390 w 1411"/>
                <a:gd name="T101" fmla="*/ 832 h 858"/>
                <a:gd name="T102" fmla="*/ 412 w 1411"/>
                <a:gd name="T103" fmla="*/ 832 h 858"/>
                <a:gd name="T104" fmla="*/ 421 w 1411"/>
                <a:gd name="T105" fmla="*/ 838 h 858"/>
                <a:gd name="T106" fmla="*/ 445 w 1411"/>
                <a:gd name="T107" fmla="*/ 836 h 858"/>
                <a:gd name="T108" fmla="*/ 456 w 1411"/>
                <a:gd name="T109" fmla="*/ 823 h 858"/>
                <a:gd name="T110" fmla="*/ 473 w 1411"/>
                <a:gd name="T111" fmla="*/ 805 h 858"/>
                <a:gd name="T112" fmla="*/ 491 w 1411"/>
                <a:gd name="T113" fmla="*/ 826 h 858"/>
                <a:gd name="T114" fmla="*/ 500 w 1411"/>
                <a:gd name="T115" fmla="*/ 846 h 858"/>
                <a:gd name="T116" fmla="*/ 509 w 1411"/>
                <a:gd name="T117" fmla="*/ 858 h 858"/>
                <a:gd name="T118" fmla="*/ 636 w 1411"/>
                <a:gd name="T119" fmla="*/ 784 h 858"/>
                <a:gd name="T120" fmla="*/ 1260 w 1411"/>
                <a:gd name="T121" fmla="*/ 836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1" h="858">
                  <a:moveTo>
                    <a:pt x="1411" y="148"/>
                  </a:moveTo>
                  <a:cubicBezTo>
                    <a:pt x="1172" y="136"/>
                    <a:pt x="1172" y="136"/>
                    <a:pt x="1172" y="136"/>
                  </a:cubicBezTo>
                  <a:cubicBezTo>
                    <a:pt x="925" y="117"/>
                    <a:pt x="925" y="117"/>
                    <a:pt x="925" y="117"/>
                  </a:cubicBezTo>
                  <a:cubicBezTo>
                    <a:pt x="781" y="102"/>
                    <a:pt x="781" y="102"/>
                    <a:pt x="781" y="102"/>
                  </a:cubicBezTo>
                  <a:cubicBezTo>
                    <a:pt x="636" y="89"/>
                    <a:pt x="636" y="89"/>
                    <a:pt x="636" y="89"/>
                  </a:cubicBezTo>
                  <a:cubicBezTo>
                    <a:pt x="469" y="67"/>
                    <a:pt x="469" y="67"/>
                    <a:pt x="469" y="67"/>
                  </a:cubicBezTo>
                  <a:cubicBezTo>
                    <a:pt x="251" y="37"/>
                    <a:pt x="251" y="37"/>
                    <a:pt x="251" y="37"/>
                  </a:cubicBezTo>
                  <a:cubicBezTo>
                    <a:pt x="145" y="20"/>
                    <a:pt x="145" y="20"/>
                    <a:pt x="145" y="20"/>
                  </a:cubicBezTo>
                  <a:cubicBezTo>
                    <a:pt x="30" y="0"/>
                    <a:pt x="30" y="0"/>
                    <a:pt x="30" y="0"/>
                  </a:cubicBezTo>
                  <a:cubicBezTo>
                    <a:pt x="1" y="171"/>
                    <a:pt x="1" y="171"/>
                    <a:pt x="1" y="171"/>
                  </a:cubicBezTo>
                  <a:cubicBezTo>
                    <a:pt x="1" y="172"/>
                    <a:pt x="1" y="172"/>
                    <a:pt x="0" y="173"/>
                  </a:cubicBezTo>
                  <a:cubicBezTo>
                    <a:pt x="1" y="173"/>
                    <a:pt x="1" y="173"/>
                    <a:pt x="1" y="173"/>
                  </a:cubicBezTo>
                  <a:cubicBezTo>
                    <a:pt x="1" y="174"/>
                    <a:pt x="2" y="175"/>
                    <a:pt x="2" y="176"/>
                  </a:cubicBezTo>
                  <a:cubicBezTo>
                    <a:pt x="3" y="177"/>
                    <a:pt x="3" y="178"/>
                    <a:pt x="3" y="180"/>
                  </a:cubicBezTo>
                  <a:cubicBezTo>
                    <a:pt x="3" y="180"/>
                    <a:pt x="3" y="181"/>
                    <a:pt x="3" y="181"/>
                  </a:cubicBezTo>
                  <a:cubicBezTo>
                    <a:pt x="4" y="181"/>
                    <a:pt x="4" y="181"/>
                    <a:pt x="4" y="182"/>
                  </a:cubicBezTo>
                  <a:cubicBezTo>
                    <a:pt x="6" y="182"/>
                    <a:pt x="7" y="183"/>
                    <a:pt x="7" y="184"/>
                  </a:cubicBezTo>
                  <a:cubicBezTo>
                    <a:pt x="9" y="186"/>
                    <a:pt x="11" y="190"/>
                    <a:pt x="12" y="192"/>
                  </a:cubicBezTo>
                  <a:cubicBezTo>
                    <a:pt x="12" y="193"/>
                    <a:pt x="12" y="195"/>
                    <a:pt x="12" y="196"/>
                  </a:cubicBezTo>
                  <a:cubicBezTo>
                    <a:pt x="12" y="196"/>
                    <a:pt x="12" y="196"/>
                    <a:pt x="12" y="196"/>
                  </a:cubicBezTo>
                  <a:cubicBezTo>
                    <a:pt x="12" y="196"/>
                    <a:pt x="12" y="196"/>
                    <a:pt x="12" y="196"/>
                  </a:cubicBezTo>
                  <a:cubicBezTo>
                    <a:pt x="12" y="196"/>
                    <a:pt x="12" y="196"/>
                    <a:pt x="12" y="196"/>
                  </a:cubicBezTo>
                  <a:cubicBezTo>
                    <a:pt x="14" y="196"/>
                    <a:pt x="16" y="197"/>
                    <a:pt x="17" y="198"/>
                  </a:cubicBezTo>
                  <a:cubicBezTo>
                    <a:pt x="20" y="201"/>
                    <a:pt x="19" y="206"/>
                    <a:pt x="19" y="207"/>
                  </a:cubicBezTo>
                  <a:cubicBezTo>
                    <a:pt x="19" y="208"/>
                    <a:pt x="19" y="209"/>
                    <a:pt x="18" y="211"/>
                  </a:cubicBezTo>
                  <a:cubicBezTo>
                    <a:pt x="18" y="211"/>
                    <a:pt x="18" y="211"/>
                    <a:pt x="18" y="211"/>
                  </a:cubicBezTo>
                  <a:cubicBezTo>
                    <a:pt x="18" y="211"/>
                    <a:pt x="18" y="212"/>
                    <a:pt x="18" y="212"/>
                  </a:cubicBezTo>
                  <a:cubicBezTo>
                    <a:pt x="19" y="212"/>
                    <a:pt x="19" y="212"/>
                    <a:pt x="20" y="213"/>
                  </a:cubicBezTo>
                  <a:cubicBezTo>
                    <a:pt x="20" y="213"/>
                    <a:pt x="20" y="213"/>
                    <a:pt x="20" y="213"/>
                  </a:cubicBezTo>
                  <a:cubicBezTo>
                    <a:pt x="21" y="213"/>
                    <a:pt x="23" y="214"/>
                    <a:pt x="24" y="216"/>
                  </a:cubicBezTo>
                  <a:cubicBezTo>
                    <a:pt x="25" y="218"/>
                    <a:pt x="25" y="219"/>
                    <a:pt x="25" y="220"/>
                  </a:cubicBezTo>
                  <a:cubicBezTo>
                    <a:pt x="25" y="220"/>
                    <a:pt x="25" y="220"/>
                    <a:pt x="25" y="220"/>
                  </a:cubicBezTo>
                  <a:cubicBezTo>
                    <a:pt x="28" y="222"/>
                    <a:pt x="29" y="224"/>
                    <a:pt x="29" y="225"/>
                  </a:cubicBezTo>
                  <a:cubicBezTo>
                    <a:pt x="30" y="227"/>
                    <a:pt x="30" y="231"/>
                    <a:pt x="29" y="234"/>
                  </a:cubicBezTo>
                  <a:cubicBezTo>
                    <a:pt x="29" y="235"/>
                    <a:pt x="28" y="235"/>
                    <a:pt x="28" y="236"/>
                  </a:cubicBezTo>
                  <a:cubicBezTo>
                    <a:pt x="28" y="237"/>
                    <a:pt x="29" y="237"/>
                    <a:pt x="30" y="238"/>
                  </a:cubicBezTo>
                  <a:cubicBezTo>
                    <a:pt x="30" y="239"/>
                    <a:pt x="33" y="243"/>
                    <a:pt x="32" y="247"/>
                  </a:cubicBezTo>
                  <a:cubicBezTo>
                    <a:pt x="32" y="250"/>
                    <a:pt x="30" y="254"/>
                    <a:pt x="27" y="255"/>
                  </a:cubicBezTo>
                  <a:cubicBezTo>
                    <a:pt x="26" y="255"/>
                    <a:pt x="26" y="255"/>
                    <a:pt x="25" y="255"/>
                  </a:cubicBezTo>
                  <a:cubicBezTo>
                    <a:pt x="25" y="256"/>
                    <a:pt x="26" y="257"/>
                    <a:pt x="27" y="258"/>
                  </a:cubicBezTo>
                  <a:cubicBezTo>
                    <a:pt x="27" y="259"/>
                    <a:pt x="27" y="260"/>
                    <a:pt x="27" y="261"/>
                  </a:cubicBezTo>
                  <a:cubicBezTo>
                    <a:pt x="29" y="262"/>
                    <a:pt x="30" y="263"/>
                    <a:pt x="31" y="265"/>
                  </a:cubicBezTo>
                  <a:cubicBezTo>
                    <a:pt x="33" y="267"/>
                    <a:pt x="32" y="272"/>
                    <a:pt x="30" y="275"/>
                  </a:cubicBezTo>
                  <a:cubicBezTo>
                    <a:pt x="29" y="275"/>
                    <a:pt x="28" y="276"/>
                    <a:pt x="27" y="276"/>
                  </a:cubicBezTo>
                  <a:cubicBezTo>
                    <a:pt x="27" y="276"/>
                    <a:pt x="28" y="276"/>
                    <a:pt x="28" y="276"/>
                  </a:cubicBezTo>
                  <a:cubicBezTo>
                    <a:pt x="29" y="277"/>
                    <a:pt x="29" y="279"/>
                    <a:pt x="30" y="280"/>
                  </a:cubicBezTo>
                  <a:cubicBezTo>
                    <a:pt x="31" y="280"/>
                    <a:pt x="32" y="280"/>
                    <a:pt x="33" y="281"/>
                  </a:cubicBezTo>
                  <a:cubicBezTo>
                    <a:pt x="35" y="282"/>
                    <a:pt x="38" y="285"/>
                    <a:pt x="39" y="287"/>
                  </a:cubicBezTo>
                  <a:cubicBezTo>
                    <a:pt x="40" y="289"/>
                    <a:pt x="40" y="291"/>
                    <a:pt x="41" y="293"/>
                  </a:cubicBezTo>
                  <a:cubicBezTo>
                    <a:pt x="41" y="294"/>
                    <a:pt x="41" y="295"/>
                    <a:pt x="41" y="296"/>
                  </a:cubicBezTo>
                  <a:cubicBezTo>
                    <a:pt x="42" y="297"/>
                    <a:pt x="42" y="298"/>
                    <a:pt x="42" y="298"/>
                  </a:cubicBezTo>
                  <a:cubicBezTo>
                    <a:pt x="43" y="298"/>
                    <a:pt x="43" y="299"/>
                    <a:pt x="44" y="299"/>
                  </a:cubicBezTo>
                  <a:cubicBezTo>
                    <a:pt x="45" y="299"/>
                    <a:pt x="46" y="300"/>
                    <a:pt x="47" y="300"/>
                  </a:cubicBezTo>
                  <a:cubicBezTo>
                    <a:pt x="48" y="301"/>
                    <a:pt x="49" y="302"/>
                    <a:pt x="50" y="303"/>
                  </a:cubicBezTo>
                  <a:cubicBezTo>
                    <a:pt x="51" y="304"/>
                    <a:pt x="51" y="304"/>
                    <a:pt x="52" y="305"/>
                  </a:cubicBezTo>
                  <a:cubicBezTo>
                    <a:pt x="52" y="305"/>
                    <a:pt x="53" y="305"/>
                    <a:pt x="53" y="305"/>
                  </a:cubicBezTo>
                  <a:cubicBezTo>
                    <a:pt x="55" y="305"/>
                    <a:pt x="57" y="305"/>
                    <a:pt x="59" y="306"/>
                  </a:cubicBezTo>
                  <a:cubicBezTo>
                    <a:pt x="60" y="306"/>
                    <a:pt x="63" y="308"/>
                    <a:pt x="64" y="310"/>
                  </a:cubicBezTo>
                  <a:cubicBezTo>
                    <a:pt x="64" y="310"/>
                    <a:pt x="65" y="312"/>
                    <a:pt x="66" y="317"/>
                  </a:cubicBezTo>
                  <a:cubicBezTo>
                    <a:pt x="66" y="318"/>
                    <a:pt x="66" y="319"/>
                    <a:pt x="66" y="320"/>
                  </a:cubicBezTo>
                  <a:cubicBezTo>
                    <a:pt x="66" y="320"/>
                    <a:pt x="66" y="321"/>
                    <a:pt x="66" y="321"/>
                  </a:cubicBezTo>
                  <a:cubicBezTo>
                    <a:pt x="67" y="321"/>
                    <a:pt x="68" y="322"/>
                    <a:pt x="69" y="323"/>
                  </a:cubicBezTo>
                  <a:cubicBezTo>
                    <a:pt x="70" y="324"/>
                    <a:pt x="70" y="325"/>
                    <a:pt x="70" y="326"/>
                  </a:cubicBezTo>
                  <a:cubicBezTo>
                    <a:pt x="72" y="327"/>
                    <a:pt x="73" y="327"/>
                    <a:pt x="74" y="328"/>
                  </a:cubicBezTo>
                  <a:cubicBezTo>
                    <a:pt x="76" y="330"/>
                    <a:pt x="77" y="333"/>
                    <a:pt x="77" y="335"/>
                  </a:cubicBezTo>
                  <a:cubicBezTo>
                    <a:pt x="77" y="336"/>
                    <a:pt x="77" y="336"/>
                    <a:pt x="77" y="337"/>
                  </a:cubicBezTo>
                  <a:cubicBezTo>
                    <a:pt x="77" y="337"/>
                    <a:pt x="78" y="337"/>
                    <a:pt x="78" y="337"/>
                  </a:cubicBezTo>
                  <a:cubicBezTo>
                    <a:pt x="79" y="338"/>
                    <a:pt x="80" y="339"/>
                    <a:pt x="80" y="340"/>
                  </a:cubicBezTo>
                  <a:cubicBezTo>
                    <a:pt x="81" y="341"/>
                    <a:pt x="82" y="343"/>
                    <a:pt x="82" y="345"/>
                  </a:cubicBezTo>
                  <a:cubicBezTo>
                    <a:pt x="82" y="345"/>
                    <a:pt x="82" y="346"/>
                    <a:pt x="82" y="346"/>
                  </a:cubicBezTo>
                  <a:cubicBezTo>
                    <a:pt x="82" y="346"/>
                    <a:pt x="83" y="346"/>
                    <a:pt x="83" y="346"/>
                  </a:cubicBezTo>
                  <a:cubicBezTo>
                    <a:pt x="84" y="347"/>
                    <a:pt x="85" y="348"/>
                    <a:pt x="86" y="349"/>
                  </a:cubicBezTo>
                  <a:cubicBezTo>
                    <a:pt x="87" y="350"/>
                    <a:pt x="89" y="353"/>
                    <a:pt x="89" y="355"/>
                  </a:cubicBezTo>
                  <a:cubicBezTo>
                    <a:pt x="89" y="357"/>
                    <a:pt x="89" y="359"/>
                    <a:pt x="89" y="360"/>
                  </a:cubicBezTo>
                  <a:cubicBezTo>
                    <a:pt x="89" y="360"/>
                    <a:pt x="89" y="361"/>
                    <a:pt x="88" y="361"/>
                  </a:cubicBezTo>
                  <a:cubicBezTo>
                    <a:pt x="89" y="361"/>
                    <a:pt x="89" y="362"/>
                    <a:pt x="89" y="362"/>
                  </a:cubicBezTo>
                  <a:cubicBezTo>
                    <a:pt x="90" y="362"/>
                    <a:pt x="92" y="363"/>
                    <a:pt x="94" y="364"/>
                  </a:cubicBezTo>
                  <a:cubicBezTo>
                    <a:pt x="96" y="366"/>
                    <a:pt x="96" y="368"/>
                    <a:pt x="97" y="370"/>
                  </a:cubicBezTo>
                  <a:cubicBezTo>
                    <a:pt x="97" y="370"/>
                    <a:pt x="97" y="370"/>
                    <a:pt x="97" y="370"/>
                  </a:cubicBezTo>
                  <a:cubicBezTo>
                    <a:pt x="97" y="370"/>
                    <a:pt x="97" y="370"/>
                    <a:pt x="97" y="371"/>
                  </a:cubicBezTo>
                  <a:cubicBezTo>
                    <a:pt x="99" y="371"/>
                    <a:pt x="100" y="372"/>
                    <a:pt x="102" y="374"/>
                  </a:cubicBezTo>
                  <a:cubicBezTo>
                    <a:pt x="103" y="377"/>
                    <a:pt x="102" y="382"/>
                    <a:pt x="102" y="383"/>
                  </a:cubicBezTo>
                  <a:cubicBezTo>
                    <a:pt x="102" y="384"/>
                    <a:pt x="101" y="386"/>
                    <a:pt x="100" y="387"/>
                  </a:cubicBezTo>
                  <a:cubicBezTo>
                    <a:pt x="100" y="387"/>
                    <a:pt x="100" y="388"/>
                    <a:pt x="100" y="388"/>
                  </a:cubicBezTo>
                  <a:cubicBezTo>
                    <a:pt x="100" y="389"/>
                    <a:pt x="99" y="390"/>
                    <a:pt x="100" y="391"/>
                  </a:cubicBezTo>
                  <a:cubicBezTo>
                    <a:pt x="100" y="391"/>
                    <a:pt x="100" y="391"/>
                    <a:pt x="100" y="391"/>
                  </a:cubicBezTo>
                  <a:cubicBezTo>
                    <a:pt x="100" y="391"/>
                    <a:pt x="100" y="391"/>
                    <a:pt x="101" y="391"/>
                  </a:cubicBezTo>
                  <a:cubicBezTo>
                    <a:pt x="101" y="392"/>
                    <a:pt x="102" y="392"/>
                    <a:pt x="103" y="392"/>
                  </a:cubicBezTo>
                  <a:cubicBezTo>
                    <a:pt x="104" y="393"/>
                    <a:pt x="106" y="394"/>
                    <a:pt x="107" y="395"/>
                  </a:cubicBezTo>
                  <a:cubicBezTo>
                    <a:pt x="108" y="395"/>
                    <a:pt x="109" y="397"/>
                    <a:pt x="109" y="397"/>
                  </a:cubicBezTo>
                  <a:cubicBezTo>
                    <a:pt x="109" y="398"/>
                    <a:pt x="109" y="398"/>
                    <a:pt x="109" y="398"/>
                  </a:cubicBezTo>
                  <a:cubicBezTo>
                    <a:pt x="110" y="398"/>
                    <a:pt x="110" y="398"/>
                    <a:pt x="110" y="398"/>
                  </a:cubicBezTo>
                  <a:cubicBezTo>
                    <a:pt x="111" y="398"/>
                    <a:pt x="112" y="399"/>
                    <a:pt x="113" y="400"/>
                  </a:cubicBezTo>
                  <a:cubicBezTo>
                    <a:pt x="114" y="401"/>
                    <a:pt x="117" y="404"/>
                    <a:pt x="118" y="407"/>
                  </a:cubicBezTo>
                  <a:cubicBezTo>
                    <a:pt x="118" y="408"/>
                    <a:pt x="118" y="408"/>
                    <a:pt x="118" y="409"/>
                  </a:cubicBezTo>
                  <a:cubicBezTo>
                    <a:pt x="118" y="409"/>
                    <a:pt x="118" y="409"/>
                    <a:pt x="119" y="408"/>
                  </a:cubicBezTo>
                  <a:cubicBezTo>
                    <a:pt x="119" y="408"/>
                    <a:pt x="121" y="408"/>
                    <a:pt x="122" y="408"/>
                  </a:cubicBezTo>
                  <a:cubicBezTo>
                    <a:pt x="123" y="408"/>
                    <a:pt x="126" y="408"/>
                    <a:pt x="128" y="410"/>
                  </a:cubicBezTo>
                  <a:cubicBezTo>
                    <a:pt x="131" y="411"/>
                    <a:pt x="132" y="415"/>
                    <a:pt x="133" y="417"/>
                  </a:cubicBezTo>
                  <a:cubicBezTo>
                    <a:pt x="133" y="420"/>
                    <a:pt x="131" y="425"/>
                    <a:pt x="131" y="425"/>
                  </a:cubicBezTo>
                  <a:cubicBezTo>
                    <a:pt x="131" y="425"/>
                    <a:pt x="131" y="426"/>
                    <a:pt x="131" y="426"/>
                  </a:cubicBezTo>
                  <a:cubicBezTo>
                    <a:pt x="131" y="426"/>
                    <a:pt x="131" y="426"/>
                    <a:pt x="131" y="426"/>
                  </a:cubicBezTo>
                  <a:cubicBezTo>
                    <a:pt x="131" y="427"/>
                    <a:pt x="132" y="427"/>
                    <a:pt x="132" y="427"/>
                  </a:cubicBezTo>
                  <a:cubicBezTo>
                    <a:pt x="133" y="427"/>
                    <a:pt x="134" y="426"/>
                    <a:pt x="135" y="426"/>
                  </a:cubicBezTo>
                  <a:cubicBezTo>
                    <a:pt x="135" y="426"/>
                    <a:pt x="135" y="426"/>
                    <a:pt x="136" y="426"/>
                  </a:cubicBezTo>
                  <a:cubicBezTo>
                    <a:pt x="137" y="426"/>
                    <a:pt x="138" y="426"/>
                    <a:pt x="141" y="428"/>
                  </a:cubicBezTo>
                  <a:cubicBezTo>
                    <a:pt x="142" y="428"/>
                    <a:pt x="143" y="429"/>
                    <a:pt x="144" y="429"/>
                  </a:cubicBezTo>
                  <a:cubicBezTo>
                    <a:pt x="144" y="429"/>
                    <a:pt x="144" y="430"/>
                    <a:pt x="144" y="430"/>
                  </a:cubicBezTo>
                  <a:cubicBezTo>
                    <a:pt x="144" y="429"/>
                    <a:pt x="145" y="429"/>
                    <a:pt x="145" y="429"/>
                  </a:cubicBezTo>
                  <a:cubicBezTo>
                    <a:pt x="146" y="428"/>
                    <a:pt x="146" y="427"/>
                    <a:pt x="148" y="427"/>
                  </a:cubicBezTo>
                  <a:cubicBezTo>
                    <a:pt x="148" y="427"/>
                    <a:pt x="152" y="425"/>
                    <a:pt x="155" y="424"/>
                  </a:cubicBezTo>
                  <a:cubicBezTo>
                    <a:pt x="155" y="424"/>
                    <a:pt x="155" y="424"/>
                    <a:pt x="155" y="424"/>
                  </a:cubicBezTo>
                  <a:cubicBezTo>
                    <a:pt x="157" y="424"/>
                    <a:pt x="160" y="425"/>
                    <a:pt x="162" y="426"/>
                  </a:cubicBezTo>
                  <a:cubicBezTo>
                    <a:pt x="164" y="427"/>
                    <a:pt x="167" y="431"/>
                    <a:pt x="167" y="433"/>
                  </a:cubicBezTo>
                  <a:cubicBezTo>
                    <a:pt x="168" y="437"/>
                    <a:pt x="167" y="441"/>
                    <a:pt x="166" y="443"/>
                  </a:cubicBezTo>
                  <a:cubicBezTo>
                    <a:pt x="166" y="444"/>
                    <a:pt x="165" y="445"/>
                    <a:pt x="164" y="446"/>
                  </a:cubicBezTo>
                  <a:cubicBezTo>
                    <a:pt x="164" y="446"/>
                    <a:pt x="164" y="446"/>
                    <a:pt x="164" y="446"/>
                  </a:cubicBezTo>
                  <a:cubicBezTo>
                    <a:pt x="164" y="446"/>
                    <a:pt x="164" y="446"/>
                    <a:pt x="164" y="446"/>
                  </a:cubicBezTo>
                  <a:cubicBezTo>
                    <a:pt x="164" y="448"/>
                    <a:pt x="164" y="449"/>
                    <a:pt x="163" y="451"/>
                  </a:cubicBezTo>
                  <a:cubicBezTo>
                    <a:pt x="162" y="452"/>
                    <a:pt x="161" y="453"/>
                    <a:pt x="161" y="454"/>
                  </a:cubicBezTo>
                  <a:cubicBezTo>
                    <a:pt x="161" y="454"/>
                    <a:pt x="161" y="454"/>
                    <a:pt x="160" y="454"/>
                  </a:cubicBezTo>
                  <a:cubicBezTo>
                    <a:pt x="160" y="454"/>
                    <a:pt x="160" y="455"/>
                    <a:pt x="160" y="456"/>
                  </a:cubicBezTo>
                  <a:cubicBezTo>
                    <a:pt x="160" y="457"/>
                    <a:pt x="160" y="458"/>
                    <a:pt x="159" y="459"/>
                  </a:cubicBezTo>
                  <a:cubicBezTo>
                    <a:pt x="159" y="460"/>
                    <a:pt x="159" y="460"/>
                    <a:pt x="159" y="460"/>
                  </a:cubicBezTo>
                  <a:cubicBezTo>
                    <a:pt x="158" y="461"/>
                    <a:pt x="157" y="463"/>
                    <a:pt x="155" y="464"/>
                  </a:cubicBezTo>
                  <a:cubicBezTo>
                    <a:pt x="155" y="464"/>
                    <a:pt x="155" y="465"/>
                    <a:pt x="155" y="465"/>
                  </a:cubicBezTo>
                  <a:cubicBezTo>
                    <a:pt x="156" y="467"/>
                    <a:pt x="156" y="471"/>
                    <a:pt x="155" y="473"/>
                  </a:cubicBezTo>
                  <a:cubicBezTo>
                    <a:pt x="154" y="476"/>
                    <a:pt x="151" y="479"/>
                    <a:pt x="150" y="480"/>
                  </a:cubicBezTo>
                  <a:cubicBezTo>
                    <a:pt x="149" y="480"/>
                    <a:pt x="149" y="481"/>
                    <a:pt x="148" y="481"/>
                  </a:cubicBezTo>
                  <a:cubicBezTo>
                    <a:pt x="149" y="482"/>
                    <a:pt x="149" y="483"/>
                    <a:pt x="149" y="483"/>
                  </a:cubicBezTo>
                  <a:cubicBezTo>
                    <a:pt x="149" y="486"/>
                    <a:pt x="148" y="489"/>
                    <a:pt x="147" y="491"/>
                  </a:cubicBezTo>
                  <a:cubicBezTo>
                    <a:pt x="147" y="492"/>
                    <a:pt x="146" y="493"/>
                    <a:pt x="145" y="494"/>
                  </a:cubicBezTo>
                  <a:cubicBezTo>
                    <a:pt x="145" y="494"/>
                    <a:pt x="145" y="494"/>
                    <a:pt x="145" y="494"/>
                  </a:cubicBezTo>
                  <a:cubicBezTo>
                    <a:pt x="145" y="496"/>
                    <a:pt x="145" y="498"/>
                    <a:pt x="143" y="500"/>
                  </a:cubicBezTo>
                  <a:cubicBezTo>
                    <a:pt x="142" y="501"/>
                    <a:pt x="141" y="502"/>
                    <a:pt x="140" y="502"/>
                  </a:cubicBezTo>
                  <a:cubicBezTo>
                    <a:pt x="141" y="502"/>
                    <a:pt x="141" y="503"/>
                    <a:pt x="141" y="503"/>
                  </a:cubicBezTo>
                  <a:cubicBezTo>
                    <a:pt x="142" y="506"/>
                    <a:pt x="142" y="511"/>
                    <a:pt x="141" y="514"/>
                  </a:cubicBezTo>
                  <a:cubicBezTo>
                    <a:pt x="140" y="516"/>
                    <a:pt x="137" y="520"/>
                    <a:pt x="134" y="520"/>
                  </a:cubicBezTo>
                  <a:cubicBezTo>
                    <a:pt x="135" y="521"/>
                    <a:pt x="135" y="522"/>
                    <a:pt x="136" y="522"/>
                  </a:cubicBezTo>
                  <a:cubicBezTo>
                    <a:pt x="137" y="525"/>
                    <a:pt x="137" y="529"/>
                    <a:pt x="136" y="531"/>
                  </a:cubicBezTo>
                  <a:cubicBezTo>
                    <a:pt x="135" y="533"/>
                    <a:pt x="134" y="534"/>
                    <a:pt x="134" y="535"/>
                  </a:cubicBezTo>
                  <a:cubicBezTo>
                    <a:pt x="133" y="535"/>
                    <a:pt x="133" y="536"/>
                    <a:pt x="133" y="536"/>
                  </a:cubicBezTo>
                  <a:cubicBezTo>
                    <a:pt x="133" y="536"/>
                    <a:pt x="133" y="537"/>
                    <a:pt x="132" y="537"/>
                  </a:cubicBezTo>
                  <a:cubicBezTo>
                    <a:pt x="132" y="538"/>
                    <a:pt x="131" y="539"/>
                    <a:pt x="131" y="539"/>
                  </a:cubicBezTo>
                  <a:cubicBezTo>
                    <a:pt x="131" y="540"/>
                    <a:pt x="131" y="540"/>
                    <a:pt x="131" y="540"/>
                  </a:cubicBezTo>
                  <a:cubicBezTo>
                    <a:pt x="132" y="540"/>
                    <a:pt x="132" y="541"/>
                    <a:pt x="133" y="541"/>
                  </a:cubicBezTo>
                  <a:cubicBezTo>
                    <a:pt x="133" y="541"/>
                    <a:pt x="136" y="544"/>
                    <a:pt x="137" y="546"/>
                  </a:cubicBezTo>
                  <a:cubicBezTo>
                    <a:pt x="138" y="549"/>
                    <a:pt x="137" y="553"/>
                    <a:pt x="137" y="554"/>
                  </a:cubicBezTo>
                  <a:cubicBezTo>
                    <a:pt x="137" y="555"/>
                    <a:pt x="137" y="556"/>
                    <a:pt x="136" y="556"/>
                  </a:cubicBezTo>
                  <a:cubicBezTo>
                    <a:pt x="136" y="557"/>
                    <a:pt x="137" y="557"/>
                    <a:pt x="137" y="557"/>
                  </a:cubicBezTo>
                  <a:cubicBezTo>
                    <a:pt x="137" y="558"/>
                    <a:pt x="137" y="558"/>
                    <a:pt x="137" y="558"/>
                  </a:cubicBezTo>
                  <a:cubicBezTo>
                    <a:pt x="137" y="558"/>
                    <a:pt x="137" y="559"/>
                    <a:pt x="138" y="559"/>
                  </a:cubicBezTo>
                  <a:cubicBezTo>
                    <a:pt x="138" y="560"/>
                    <a:pt x="140" y="562"/>
                    <a:pt x="140" y="564"/>
                  </a:cubicBezTo>
                  <a:cubicBezTo>
                    <a:pt x="140" y="565"/>
                    <a:pt x="140" y="570"/>
                    <a:pt x="138" y="572"/>
                  </a:cubicBezTo>
                  <a:cubicBezTo>
                    <a:pt x="136" y="574"/>
                    <a:pt x="133" y="575"/>
                    <a:pt x="130" y="575"/>
                  </a:cubicBezTo>
                  <a:cubicBezTo>
                    <a:pt x="130" y="575"/>
                    <a:pt x="130" y="575"/>
                    <a:pt x="130" y="575"/>
                  </a:cubicBezTo>
                  <a:cubicBezTo>
                    <a:pt x="129" y="575"/>
                    <a:pt x="129" y="575"/>
                    <a:pt x="129" y="575"/>
                  </a:cubicBezTo>
                  <a:cubicBezTo>
                    <a:pt x="128" y="575"/>
                    <a:pt x="127" y="575"/>
                    <a:pt x="126" y="575"/>
                  </a:cubicBezTo>
                  <a:cubicBezTo>
                    <a:pt x="125" y="575"/>
                    <a:pt x="124" y="574"/>
                    <a:pt x="123" y="574"/>
                  </a:cubicBezTo>
                  <a:cubicBezTo>
                    <a:pt x="123" y="574"/>
                    <a:pt x="123" y="574"/>
                    <a:pt x="123" y="574"/>
                  </a:cubicBezTo>
                  <a:cubicBezTo>
                    <a:pt x="123" y="574"/>
                    <a:pt x="123" y="574"/>
                    <a:pt x="123" y="574"/>
                  </a:cubicBezTo>
                  <a:cubicBezTo>
                    <a:pt x="123" y="575"/>
                    <a:pt x="123" y="576"/>
                    <a:pt x="122" y="576"/>
                  </a:cubicBezTo>
                  <a:cubicBezTo>
                    <a:pt x="121" y="578"/>
                    <a:pt x="119" y="580"/>
                    <a:pt x="117" y="581"/>
                  </a:cubicBezTo>
                  <a:cubicBezTo>
                    <a:pt x="117" y="581"/>
                    <a:pt x="117" y="581"/>
                    <a:pt x="116" y="582"/>
                  </a:cubicBezTo>
                  <a:cubicBezTo>
                    <a:pt x="116" y="582"/>
                    <a:pt x="116" y="582"/>
                    <a:pt x="116" y="582"/>
                  </a:cubicBezTo>
                  <a:cubicBezTo>
                    <a:pt x="116" y="582"/>
                    <a:pt x="116" y="583"/>
                    <a:pt x="116" y="583"/>
                  </a:cubicBezTo>
                  <a:cubicBezTo>
                    <a:pt x="116" y="583"/>
                    <a:pt x="116" y="584"/>
                    <a:pt x="116" y="585"/>
                  </a:cubicBezTo>
                  <a:cubicBezTo>
                    <a:pt x="116" y="585"/>
                    <a:pt x="116" y="585"/>
                    <a:pt x="116" y="585"/>
                  </a:cubicBezTo>
                  <a:cubicBezTo>
                    <a:pt x="116" y="585"/>
                    <a:pt x="116" y="585"/>
                    <a:pt x="116" y="585"/>
                  </a:cubicBezTo>
                  <a:cubicBezTo>
                    <a:pt x="117" y="586"/>
                    <a:pt x="118" y="587"/>
                    <a:pt x="119" y="588"/>
                  </a:cubicBezTo>
                  <a:cubicBezTo>
                    <a:pt x="120" y="590"/>
                    <a:pt x="121" y="593"/>
                    <a:pt x="121" y="595"/>
                  </a:cubicBezTo>
                  <a:cubicBezTo>
                    <a:pt x="122" y="596"/>
                    <a:pt x="122" y="599"/>
                    <a:pt x="121" y="600"/>
                  </a:cubicBezTo>
                  <a:cubicBezTo>
                    <a:pt x="121" y="601"/>
                    <a:pt x="119" y="606"/>
                    <a:pt x="116" y="608"/>
                  </a:cubicBezTo>
                  <a:cubicBezTo>
                    <a:pt x="115" y="608"/>
                    <a:pt x="114" y="609"/>
                    <a:pt x="113" y="609"/>
                  </a:cubicBezTo>
                  <a:cubicBezTo>
                    <a:pt x="113" y="609"/>
                    <a:pt x="113" y="609"/>
                    <a:pt x="113" y="610"/>
                  </a:cubicBezTo>
                  <a:cubicBezTo>
                    <a:pt x="113" y="611"/>
                    <a:pt x="112" y="612"/>
                    <a:pt x="111" y="613"/>
                  </a:cubicBezTo>
                  <a:cubicBezTo>
                    <a:pt x="112" y="613"/>
                    <a:pt x="113" y="614"/>
                    <a:pt x="113" y="614"/>
                  </a:cubicBezTo>
                  <a:cubicBezTo>
                    <a:pt x="113" y="614"/>
                    <a:pt x="114" y="614"/>
                    <a:pt x="114" y="615"/>
                  </a:cubicBezTo>
                  <a:cubicBezTo>
                    <a:pt x="114" y="615"/>
                    <a:pt x="114" y="615"/>
                    <a:pt x="114" y="615"/>
                  </a:cubicBezTo>
                  <a:cubicBezTo>
                    <a:pt x="116" y="615"/>
                    <a:pt x="118" y="615"/>
                    <a:pt x="119" y="617"/>
                  </a:cubicBezTo>
                  <a:cubicBezTo>
                    <a:pt x="121" y="618"/>
                    <a:pt x="122" y="620"/>
                    <a:pt x="122" y="622"/>
                  </a:cubicBezTo>
                  <a:cubicBezTo>
                    <a:pt x="122" y="622"/>
                    <a:pt x="122" y="623"/>
                    <a:pt x="122" y="623"/>
                  </a:cubicBezTo>
                  <a:cubicBezTo>
                    <a:pt x="123" y="623"/>
                    <a:pt x="123" y="623"/>
                    <a:pt x="124" y="624"/>
                  </a:cubicBezTo>
                  <a:cubicBezTo>
                    <a:pt x="125" y="624"/>
                    <a:pt x="126" y="625"/>
                    <a:pt x="127" y="626"/>
                  </a:cubicBezTo>
                  <a:cubicBezTo>
                    <a:pt x="128" y="627"/>
                    <a:pt x="130" y="629"/>
                    <a:pt x="131" y="631"/>
                  </a:cubicBezTo>
                  <a:cubicBezTo>
                    <a:pt x="132" y="632"/>
                    <a:pt x="132" y="633"/>
                    <a:pt x="132" y="633"/>
                  </a:cubicBezTo>
                  <a:cubicBezTo>
                    <a:pt x="132" y="633"/>
                    <a:pt x="133" y="633"/>
                    <a:pt x="134" y="633"/>
                  </a:cubicBezTo>
                  <a:cubicBezTo>
                    <a:pt x="134" y="633"/>
                    <a:pt x="134" y="633"/>
                    <a:pt x="134" y="633"/>
                  </a:cubicBezTo>
                  <a:cubicBezTo>
                    <a:pt x="134" y="633"/>
                    <a:pt x="134" y="632"/>
                    <a:pt x="135" y="632"/>
                  </a:cubicBezTo>
                  <a:cubicBezTo>
                    <a:pt x="135" y="632"/>
                    <a:pt x="135" y="631"/>
                    <a:pt x="135" y="631"/>
                  </a:cubicBezTo>
                  <a:cubicBezTo>
                    <a:pt x="136" y="631"/>
                    <a:pt x="136" y="631"/>
                    <a:pt x="136" y="631"/>
                  </a:cubicBezTo>
                  <a:cubicBezTo>
                    <a:pt x="136" y="631"/>
                    <a:pt x="136" y="630"/>
                    <a:pt x="136" y="630"/>
                  </a:cubicBezTo>
                  <a:cubicBezTo>
                    <a:pt x="136" y="629"/>
                    <a:pt x="136" y="627"/>
                    <a:pt x="137" y="626"/>
                  </a:cubicBezTo>
                  <a:cubicBezTo>
                    <a:pt x="137" y="625"/>
                    <a:pt x="137" y="625"/>
                    <a:pt x="137" y="625"/>
                  </a:cubicBezTo>
                  <a:cubicBezTo>
                    <a:pt x="139" y="624"/>
                    <a:pt x="142" y="622"/>
                    <a:pt x="145" y="622"/>
                  </a:cubicBezTo>
                  <a:cubicBezTo>
                    <a:pt x="145" y="622"/>
                    <a:pt x="145" y="622"/>
                    <a:pt x="145" y="622"/>
                  </a:cubicBezTo>
                  <a:cubicBezTo>
                    <a:pt x="147" y="622"/>
                    <a:pt x="148" y="623"/>
                    <a:pt x="149" y="624"/>
                  </a:cubicBezTo>
                  <a:cubicBezTo>
                    <a:pt x="150" y="623"/>
                    <a:pt x="151" y="623"/>
                    <a:pt x="152" y="622"/>
                  </a:cubicBezTo>
                  <a:cubicBezTo>
                    <a:pt x="152" y="622"/>
                    <a:pt x="152" y="622"/>
                    <a:pt x="153" y="622"/>
                  </a:cubicBezTo>
                  <a:cubicBezTo>
                    <a:pt x="153" y="622"/>
                    <a:pt x="153" y="622"/>
                    <a:pt x="153" y="621"/>
                  </a:cubicBezTo>
                  <a:cubicBezTo>
                    <a:pt x="154" y="620"/>
                    <a:pt x="155" y="619"/>
                    <a:pt x="156" y="618"/>
                  </a:cubicBezTo>
                  <a:cubicBezTo>
                    <a:pt x="157" y="617"/>
                    <a:pt x="158" y="617"/>
                    <a:pt x="159" y="617"/>
                  </a:cubicBezTo>
                  <a:cubicBezTo>
                    <a:pt x="159" y="615"/>
                    <a:pt x="160" y="614"/>
                    <a:pt x="161" y="612"/>
                  </a:cubicBezTo>
                  <a:cubicBezTo>
                    <a:pt x="162" y="611"/>
                    <a:pt x="164" y="610"/>
                    <a:pt x="166" y="610"/>
                  </a:cubicBezTo>
                  <a:cubicBezTo>
                    <a:pt x="166" y="609"/>
                    <a:pt x="167" y="609"/>
                    <a:pt x="167" y="609"/>
                  </a:cubicBezTo>
                  <a:cubicBezTo>
                    <a:pt x="167" y="609"/>
                    <a:pt x="168" y="609"/>
                    <a:pt x="168" y="609"/>
                  </a:cubicBezTo>
                  <a:cubicBezTo>
                    <a:pt x="168" y="609"/>
                    <a:pt x="168" y="609"/>
                    <a:pt x="168" y="609"/>
                  </a:cubicBezTo>
                  <a:cubicBezTo>
                    <a:pt x="168" y="608"/>
                    <a:pt x="168" y="607"/>
                    <a:pt x="168" y="606"/>
                  </a:cubicBezTo>
                  <a:cubicBezTo>
                    <a:pt x="169" y="606"/>
                    <a:pt x="169" y="606"/>
                    <a:pt x="169" y="606"/>
                  </a:cubicBezTo>
                  <a:cubicBezTo>
                    <a:pt x="169" y="604"/>
                    <a:pt x="170" y="601"/>
                    <a:pt x="172" y="600"/>
                  </a:cubicBezTo>
                  <a:cubicBezTo>
                    <a:pt x="173" y="599"/>
                    <a:pt x="175" y="599"/>
                    <a:pt x="177" y="599"/>
                  </a:cubicBezTo>
                  <a:cubicBezTo>
                    <a:pt x="178" y="599"/>
                    <a:pt x="179" y="599"/>
                    <a:pt x="180" y="599"/>
                  </a:cubicBezTo>
                  <a:cubicBezTo>
                    <a:pt x="183" y="600"/>
                    <a:pt x="186" y="603"/>
                    <a:pt x="186" y="603"/>
                  </a:cubicBezTo>
                  <a:cubicBezTo>
                    <a:pt x="187" y="604"/>
                    <a:pt x="187" y="605"/>
                    <a:pt x="188" y="606"/>
                  </a:cubicBezTo>
                  <a:cubicBezTo>
                    <a:pt x="188" y="607"/>
                    <a:pt x="188" y="607"/>
                    <a:pt x="188" y="607"/>
                  </a:cubicBezTo>
                  <a:cubicBezTo>
                    <a:pt x="188" y="607"/>
                    <a:pt x="189" y="608"/>
                    <a:pt x="189" y="608"/>
                  </a:cubicBezTo>
                  <a:cubicBezTo>
                    <a:pt x="190" y="609"/>
                    <a:pt x="191" y="611"/>
                    <a:pt x="192" y="613"/>
                  </a:cubicBezTo>
                  <a:cubicBezTo>
                    <a:pt x="192" y="613"/>
                    <a:pt x="192" y="614"/>
                    <a:pt x="192" y="614"/>
                  </a:cubicBezTo>
                  <a:cubicBezTo>
                    <a:pt x="192" y="614"/>
                    <a:pt x="192" y="614"/>
                    <a:pt x="192" y="614"/>
                  </a:cubicBezTo>
                  <a:cubicBezTo>
                    <a:pt x="192" y="614"/>
                    <a:pt x="192" y="614"/>
                    <a:pt x="192" y="614"/>
                  </a:cubicBezTo>
                  <a:cubicBezTo>
                    <a:pt x="192" y="614"/>
                    <a:pt x="192" y="614"/>
                    <a:pt x="192" y="614"/>
                  </a:cubicBezTo>
                  <a:cubicBezTo>
                    <a:pt x="194" y="614"/>
                    <a:pt x="197" y="615"/>
                    <a:pt x="198" y="617"/>
                  </a:cubicBezTo>
                  <a:cubicBezTo>
                    <a:pt x="200" y="618"/>
                    <a:pt x="201" y="621"/>
                    <a:pt x="202" y="622"/>
                  </a:cubicBezTo>
                  <a:cubicBezTo>
                    <a:pt x="202" y="623"/>
                    <a:pt x="203" y="627"/>
                    <a:pt x="201" y="629"/>
                  </a:cubicBezTo>
                  <a:cubicBezTo>
                    <a:pt x="201" y="631"/>
                    <a:pt x="200" y="632"/>
                    <a:pt x="199" y="633"/>
                  </a:cubicBezTo>
                  <a:cubicBezTo>
                    <a:pt x="199" y="633"/>
                    <a:pt x="199" y="633"/>
                    <a:pt x="199" y="633"/>
                  </a:cubicBezTo>
                  <a:cubicBezTo>
                    <a:pt x="199" y="633"/>
                    <a:pt x="198" y="633"/>
                    <a:pt x="198" y="634"/>
                  </a:cubicBezTo>
                  <a:cubicBezTo>
                    <a:pt x="198" y="634"/>
                    <a:pt x="199" y="634"/>
                    <a:pt x="199" y="634"/>
                  </a:cubicBezTo>
                  <a:cubicBezTo>
                    <a:pt x="200" y="634"/>
                    <a:pt x="201" y="634"/>
                    <a:pt x="202" y="635"/>
                  </a:cubicBezTo>
                  <a:cubicBezTo>
                    <a:pt x="206" y="637"/>
                    <a:pt x="206" y="642"/>
                    <a:pt x="206" y="642"/>
                  </a:cubicBezTo>
                  <a:cubicBezTo>
                    <a:pt x="206" y="644"/>
                    <a:pt x="206" y="647"/>
                    <a:pt x="205" y="650"/>
                  </a:cubicBezTo>
                  <a:cubicBezTo>
                    <a:pt x="204" y="651"/>
                    <a:pt x="203" y="652"/>
                    <a:pt x="202" y="652"/>
                  </a:cubicBezTo>
                  <a:cubicBezTo>
                    <a:pt x="202" y="653"/>
                    <a:pt x="202" y="653"/>
                    <a:pt x="202" y="653"/>
                  </a:cubicBezTo>
                  <a:cubicBezTo>
                    <a:pt x="202" y="654"/>
                    <a:pt x="202" y="655"/>
                    <a:pt x="201" y="656"/>
                  </a:cubicBezTo>
                  <a:cubicBezTo>
                    <a:pt x="203" y="657"/>
                    <a:pt x="204" y="658"/>
                    <a:pt x="205" y="660"/>
                  </a:cubicBezTo>
                  <a:cubicBezTo>
                    <a:pt x="205" y="662"/>
                    <a:pt x="205" y="664"/>
                    <a:pt x="205" y="666"/>
                  </a:cubicBezTo>
                  <a:cubicBezTo>
                    <a:pt x="205" y="667"/>
                    <a:pt x="204" y="667"/>
                    <a:pt x="204" y="667"/>
                  </a:cubicBezTo>
                  <a:cubicBezTo>
                    <a:pt x="204" y="668"/>
                    <a:pt x="204" y="669"/>
                    <a:pt x="204" y="669"/>
                  </a:cubicBezTo>
                  <a:cubicBezTo>
                    <a:pt x="204" y="670"/>
                    <a:pt x="204" y="671"/>
                    <a:pt x="203" y="671"/>
                  </a:cubicBezTo>
                  <a:cubicBezTo>
                    <a:pt x="204" y="672"/>
                    <a:pt x="204" y="673"/>
                    <a:pt x="205" y="673"/>
                  </a:cubicBezTo>
                  <a:cubicBezTo>
                    <a:pt x="205" y="674"/>
                    <a:pt x="205" y="674"/>
                    <a:pt x="205" y="674"/>
                  </a:cubicBezTo>
                  <a:cubicBezTo>
                    <a:pt x="205" y="674"/>
                    <a:pt x="206" y="675"/>
                    <a:pt x="206" y="675"/>
                  </a:cubicBezTo>
                  <a:cubicBezTo>
                    <a:pt x="207" y="677"/>
                    <a:pt x="208" y="679"/>
                    <a:pt x="209" y="681"/>
                  </a:cubicBezTo>
                  <a:cubicBezTo>
                    <a:pt x="209" y="682"/>
                    <a:pt x="209" y="684"/>
                    <a:pt x="209" y="685"/>
                  </a:cubicBezTo>
                  <a:cubicBezTo>
                    <a:pt x="209" y="685"/>
                    <a:pt x="210" y="686"/>
                    <a:pt x="211" y="687"/>
                  </a:cubicBezTo>
                  <a:cubicBezTo>
                    <a:pt x="211" y="688"/>
                    <a:pt x="212" y="689"/>
                    <a:pt x="212" y="691"/>
                  </a:cubicBezTo>
                  <a:cubicBezTo>
                    <a:pt x="212" y="691"/>
                    <a:pt x="212" y="691"/>
                    <a:pt x="213" y="692"/>
                  </a:cubicBezTo>
                  <a:cubicBezTo>
                    <a:pt x="213" y="692"/>
                    <a:pt x="213" y="692"/>
                    <a:pt x="213" y="692"/>
                  </a:cubicBezTo>
                  <a:cubicBezTo>
                    <a:pt x="215" y="693"/>
                    <a:pt x="216" y="695"/>
                    <a:pt x="217" y="696"/>
                  </a:cubicBezTo>
                  <a:cubicBezTo>
                    <a:pt x="218" y="699"/>
                    <a:pt x="218" y="701"/>
                    <a:pt x="217" y="703"/>
                  </a:cubicBezTo>
                  <a:cubicBezTo>
                    <a:pt x="217" y="704"/>
                    <a:pt x="217" y="704"/>
                    <a:pt x="217" y="705"/>
                  </a:cubicBezTo>
                  <a:cubicBezTo>
                    <a:pt x="217" y="705"/>
                    <a:pt x="217" y="706"/>
                    <a:pt x="217" y="707"/>
                  </a:cubicBezTo>
                  <a:cubicBezTo>
                    <a:pt x="217" y="707"/>
                    <a:pt x="217" y="707"/>
                    <a:pt x="217" y="707"/>
                  </a:cubicBezTo>
                  <a:cubicBezTo>
                    <a:pt x="217" y="708"/>
                    <a:pt x="218" y="708"/>
                    <a:pt x="218" y="708"/>
                  </a:cubicBezTo>
                  <a:cubicBezTo>
                    <a:pt x="218" y="708"/>
                    <a:pt x="218" y="708"/>
                    <a:pt x="218" y="708"/>
                  </a:cubicBezTo>
                  <a:cubicBezTo>
                    <a:pt x="219" y="708"/>
                    <a:pt x="222" y="708"/>
                    <a:pt x="224" y="711"/>
                  </a:cubicBezTo>
                  <a:cubicBezTo>
                    <a:pt x="226" y="713"/>
                    <a:pt x="225" y="716"/>
                    <a:pt x="225" y="718"/>
                  </a:cubicBezTo>
                  <a:cubicBezTo>
                    <a:pt x="225" y="718"/>
                    <a:pt x="225" y="718"/>
                    <a:pt x="225" y="718"/>
                  </a:cubicBezTo>
                  <a:cubicBezTo>
                    <a:pt x="226" y="718"/>
                    <a:pt x="228" y="718"/>
                    <a:pt x="230" y="720"/>
                  </a:cubicBezTo>
                  <a:cubicBezTo>
                    <a:pt x="232" y="722"/>
                    <a:pt x="232" y="725"/>
                    <a:pt x="232" y="727"/>
                  </a:cubicBezTo>
                  <a:cubicBezTo>
                    <a:pt x="232" y="727"/>
                    <a:pt x="232" y="727"/>
                    <a:pt x="232" y="728"/>
                  </a:cubicBezTo>
                  <a:cubicBezTo>
                    <a:pt x="232" y="728"/>
                    <a:pt x="233" y="728"/>
                    <a:pt x="233" y="728"/>
                  </a:cubicBezTo>
                  <a:cubicBezTo>
                    <a:pt x="233" y="729"/>
                    <a:pt x="234" y="731"/>
                    <a:pt x="234" y="733"/>
                  </a:cubicBezTo>
                  <a:cubicBezTo>
                    <a:pt x="234" y="736"/>
                    <a:pt x="232" y="737"/>
                    <a:pt x="231" y="738"/>
                  </a:cubicBezTo>
                  <a:cubicBezTo>
                    <a:pt x="231" y="739"/>
                    <a:pt x="231" y="739"/>
                    <a:pt x="231" y="739"/>
                  </a:cubicBezTo>
                  <a:cubicBezTo>
                    <a:pt x="231" y="739"/>
                    <a:pt x="231" y="739"/>
                    <a:pt x="231" y="739"/>
                  </a:cubicBezTo>
                  <a:cubicBezTo>
                    <a:pt x="230" y="741"/>
                    <a:pt x="230" y="743"/>
                    <a:pt x="229" y="744"/>
                  </a:cubicBezTo>
                  <a:cubicBezTo>
                    <a:pt x="228" y="746"/>
                    <a:pt x="226" y="748"/>
                    <a:pt x="225" y="749"/>
                  </a:cubicBezTo>
                  <a:cubicBezTo>
                    <a:pt x="225" y="749"/>
                    <a:pt x="225" y="750"/>
                    <a:pt x="225" y="750"/>
                  </a:cubicBezTo>
                  <a:cubicBezTo>
                    <a:pt x="225" y="751"/>
                    <a:pt x="225" y="752"/>
                    <a:pt x="225" y="753"/>
                  </a:cubicBezTo>
                  <a:cubicBezTo>
                    <a:pt x="225" y="754"/>
                    <a:pt x="225" y="755"/>
                    <a:pt x="225" y="755"/>
                  </a:cubicBezTo>
                  <a:cubicBezTo>
                    <a:pt x="225" y="756"/>
                    <a:pt x="226" y="757"/>
                    <a:pt x="227" y="757"/>
                  </a:cubicBezTo>
                  <a:cubicBezTo>
                    <a:pt x="227" y="757"/>
                    <a:pt x="227" y="758"/>
                    <a:pt x="228" y="758"/>
                  </a:cubicBezTo>
                  <a:cubicBezTo>
                    <a:pt x="229" y="758"/>
                    <a:pt x="230" y="759"/>
                    <a:pt x="231" y="759"/>
                  </a:cubicBezTo>
                  <a:cubicBezTo>
                    <a:pt x="231" y="759"/>
                    <a:pt x="234" y="761"/>
                    <a:pt x="235" y="764"/>
                  </a:cubicBezTo>
                  <a:cubicBezTo>
                    <a:pt x="236" y="765"/>
                    <a:pt x="236" y="766"/>
                    <a:pt x="236" y="768"/>
                  </a:cubicBezTo>
                  <a:cubicBezTo>
                    <a:pt x="236" y="768"/>
                    <a:pt x="236" y="768"/>
                    <a:pt x="236" y="768"/>
                  </a:cubicBezTo>
                  <a:cubicBezTo>
                    <a:pt x="237" y="767"/>
                    <a:pt x="238" y="765"/>
                    <a:pt x="239" y="765"/>
                  </a:cubicBezTo>
                  <a:cubicBezTo>
                    <a:pt x="241" y="764"/>
                    <a:pt x="244" y="763"/>
                    <a:pt x="246" y="763"/>
                  </a:cubicBezTo>
                  <a:cubicBezTo>
                    <a:pt x="247" y="763"/>
                    <a:pt x="247" y="763"/>
                    <a:pt x="248" y="764"/>
                  </a:cubicBezTo>
                  <a:cubicBezTo>
                    <a:pt x="249" y="764"/>
                    <a:pt x="251" y="765"/>
                    <a:pt x="254" y="768"/>
                  </a:cubicBezTo>
                  <a:cubicBezTo>
                    <a:pt x="255" y="769"/>
                    <a:pt x="256" y="770"/>
                    <a:pt x="256" y="771"/>
                  </a:cubicBezTo>
                  <a:cubicBezTo>
                    <a:pt x="257" y="772"/>
                    <a:pt x="257" y="772"/>
                    <a:pt x="257" y="772"/>
                  </a:cubicBezTo>
                  <a:cubicBezTo>
                    <a:pt x="257" y="772"/>
                    <a:pt x="257" y="772"/>
                    <a:pt x="257" y="772"/>
                  </a:cubicBezTo>
                  <a:cubicBezTo>
                    <a:pt x="259" y="773"/>
                    <a:pt x="260" y="773"/>
                    <a:pt x="262" y="775"/>
                  </a:cubicBezTo>
                  <a:cubicBezTo>
                    <a:pt x="263" y="777"/>
                    <a:pt x="263" y="779"/>
                    <a:pt x="263" y="781"/>
                  </a:cubicBezTo>
                  <a:cubicBezTo>
                    <a:pt x="263" y="781"/>
                    <a:pt x="263" y="781"/>
                    <a:pt x="263" y="781"/>
                  </a:cubicBezTo>
                  <a:cubicBezTo>
                    <a:pt x="263" y="781"/>
                    <a:pt x="263" y="781"/>
                    <a:pt x="263" y="781"/>
                  </a:cubicBezTo>
                  <a:cubicBezTo>
                    <a:pt x="264" y="782"/>
                    <a:pt x="265" y="783"/>
                    <a:pt x="265" y="784"/>
                  </a:cubicBezTo>
                  <a:cubicBezTo>
                    <a:pt x="265" y="786"/>
                    <a:pt x="265" y="787"/>
                    <a:pt x="265" y="789"/>
                  </a:cubicBezTo>
                  <a:cubicBezTo>
                    <a:pt x="266" y="789"/>
                    <a:pt x="267" y="790"/>
                    <a:pt x="268" y="791"/>
                  </a:cubicBezTo>
                  <a:cubicBezTo>
                    <a:pt x="269" y="793"/>
                    <a:pt x="270" y="795"/>
                    <a:pt x="270" y="798"/>
                  </a:cubicBezTo>
                  <a:cubicBezTo>
                    <a:pt x="270" y="799"/>
                    <a:pt x="270" y="799"/>
                    <a:pt x="270" y="799"/>
                  </a:cubicBezTo>
                  <a:cubicBezTo>
                    <a:pt x="271" y="801"/>
                    <a:pt x="271" y="803"/>
                    <a:pt x="271" y="805"/>
                  </a:cubicBezTo>
                  <a:cubicBezTo>
                    <a:pt x="271" y="807"/>
                    <a:pt x="269" y="810"/>
                    <a:pt x="268" y="811"/>
                  </a:cubicBezTo>
                  <a:cubicBezTo>
                    <a:pt x="267" y="812"/>
                    <a:pt x="267" y="812"/>
                    <a:pt x="267" y="812"/>
                  </a:cubicBezTo>
                  <a:cubicBezTo>
                    <a:pt x="268" y="813"/>
                    <a:pt x="269" y="813"/>
                    <a:pt x="269" y="815"/>
                  </a:cubicBezTo>
                  <a:cubicBezTo>
                    <a:pt x="270" y="816"/>
                    <a:pt x="270" y="817"/>
                    <a:pt x="270" y="819"/>
                  </a:cubicBezTo>
                  <a:cubicBezTo>
                    <a:pt x="270" y="819"/>
                    <a:pt x="270" y="819"/>
                    <a:pt x="270" y="819"/>
                  </a:cubicBezTo>
                  <a:cubicBezTo>
                    <a:pt x="270" y="820"/>
                    <a:pt x="270" y="820"/>
                    <a:pt x="270" y="820"/>
                  </a:cubicBezTo>
                  <a:cubicBezTo>
                    <a:pt x="270" y="821"/>
                    <a:pt x="271" y="822"/>
                    <a:pt x="271" y="823"/>
                  </a:cubicBezTo>
                  <a:cubicBezTo>
                    <a:pt x="271" y="824"/>
                    <a:pt x="271" y="826"/>
                    <a:pt x="270" y="827"/>
                  </a:cubicBezTo>
                  <a:cubicBezTo>
                    <a:pt x="270" y="827"/>
                    <a:pt x="270" y="827"/>
                    <a:pt x="270" y="828"/>
                  </a:cubicBezTo>
                  <a:cubicBezTo>
                    <a:pt x="270" y="828"/>
                    <a:pt x="270" y="830"/>
                    <a:pt x="271" y="831"/>
                  </a:cubicBezTo>
                  <a:cubicBezTo>
                    <a:pt x="271" y="832"/>
                    <a:pt x="271" y="832"/>
                    <a:pt x="271" y="833"/>
                  </a:cubicBezTo>
                  <a:cubicBezTo>
                    <a:pt x="271" y="833"/>
                    <a:pt x="271" y="835"/>
                    <a:pt x="271" y="836"/>
                  </a:cubicBezTo>
                  <a:cubicBezTo>
                    <a:pt x="272" y="837"/>
                    <a:pt x="272" y="837"/>
                    <a:pt x="274" y="839"/>
                  </a:cubicBezTo>
                  <a:cubicBezTo>
                    <a:pt x="275" y="839"/>
                    <a:pt x="276" y="840"/>
                    <a:pt x="277" y="841"/>
                  </a:cubicBezTo>
                  <a:cubicBezTo>
                    <a:pt x="277" y="841"/>
                    <a:pt x="278" y="841"/>
                    <a:pt x="278" y="841"/>
                  </a:cubicBezTo>
                  <a:cubicBezTo>
                    <a:pt x="279" y="842"/>
                    <a:pt x="281" y="843"/>
                    <a:pt x="282" y="844"/>
                  </a:cubicBezTo>
                  <a:cubicBezTo>
                    <a:pt x="282" y="844"/>
                    <a:pt x="283" y="845"/>
                    <a:pt x="283" y="845"/>
                  </a:cubicBezTo>
                  <a:cubicBezTo>
                    <a:pt x="283" y="843"/>
                    <a:pt x="283" y="841"/>
                    <a:pt x="283" y="840"/>
                  </a:cubicBezTo>
                  <a:cubicBezTo>
                    <a:pt x="284" y="838"/>
                    <a:pt x="286" y="836"/>
                    <a:pt x="287" y="834"/>
                  </a:cubicBezTo>
                  <a:cubicBezTo>
                    <a:pt x="288" y="834"/>
                    <a:pt x="288" y="834"/>
                    <a:pt x="288" y="834"/>
                  </a:cubicBezTo>
                  <a:cubicBezTo>
                    <a:pt x="290" y="832"/>
                    <a:pt x="292" y="830"/>
                    <a:pt x="294" y="829"/>
                  </a:cubicBezTo>
                  <a:cubicBezTo>
                    <a:pt x="295" y="828"/>
                    <a:pt x="296" y="828"/>
                    <a:pt x="297" y="828"/>
                  </a:cubicBezTo>
                  <a:cubicBezTo>
                    <a:pt x="298" y="828"/>
                    <a:pt x="298" y="828"/>
                    <a:pt x="298" y="828"/>
                  </a:cubicBezTo>
                  <a:cubicBezTo>
                    <a:pt x="299" y="828"/>
                    <a:pt x="299" y="828"/>
                    <a:pt x="299" y="828"/>
                  </a:cubicBezTo>
                  <a:cubicBezTo>
                    <a:pt x="299" y="828"/>
                    <a:pt x="299" y="828"/>
                    <a:pt x="299" y="828"/>
                  </a:cubicBezTo>
                  <a:cubicBezTo>
                    <a:pt x="300" y="828"/>
                    <a:pt x="302" y="827"/>
                    <a:pt x="303" y="827"/>
                  </a:cubicBezTo>
                  <a:cubicBezTo>
                    <a:pt x="304" y="827"/>
                    <a:pt x="304" y="827"/>
                    <a:pt x="304" y="827"/>
                  </a:cubicBezTo>
                  <a:cubicBezTo>
                    <a:pt x="306" y="827"/>
                    <a:pt x="309" y="829"/>
                    <a:pt x="310" y="830"/>
                  </a:cubicBezTo>
                  <a:cubicBezTo>
                    <a:pt x="311" y="831"/>
                    <a:pt x="311" y="831"/>
                    <a:pt x="311" y="831"/>
                  </a:cubicBezTo>
                  <a:cubicBezTo>
                    <a:pt x="312" y="831"/>
                    <a:pt x="312" y="831"/>
                    <a:pt x="312" y="831"/>
                  </a:cubicBezTo>
                  <a:cubicBezTo>
                    <a:pt x="313" y="831"/>
                    <a:pt x="313" y="831"/>
                    <a:pt x="313" y="831"/>
                  </a:cubicBezTo>
                  <a:cubicBezTo>
                    <a:pt x="314" y="832"/>
                    <a:pt x="318" y="832"/>
                    <a:pt x="320" y="833"/>
                  </a:cubicBezTo>
                  <a:cubicBezTo>
                    <a:pt x="321" y="833"/>
                    <a:pt x="321" y="834"/>
                    <a:pt x="322" y="834"/>
                  </a:cubicBezTo>
                  <a:cubicBezTo>
                    <a:pt x="323" y="834"/>
                    <a:pt x="323" y="834"/>
                    <a:pt x="324" y="834"/>
                  </a:cubicBezTo>
                  <a:cubicBezTo>
                    <a:pt x="325" y="834"/>
                    <a:pt x="326" y="834"/>
                    <a:pt x="327" y="834"/>
                  </a:cubicBezTo>
                  <a:cubicBezTo>
                    <a:pt x="328" y="835"/>
                    <a:pt x="329" y="836"/>
                    <a:pt x="330" y="837"/>
                  </a:cubicBezTo>
                  <a:cubicBezTo>
                    <a:pt x="331" y="837"/>
                    <a:pt x="332" y="836"/>
                    <a:pt x="333" y="836"/>
                  </a:cubicBezTo>
                  <a:cubicBezTo>
                    <a:pt x="333" y="836"/>
                    <a:pt x="334" y="836"/>
                    <a:pt x="334" y="836"/>
                  </a:cubicBezTo>
                  <a:cubicBezTo>
                    <a:pt x="335" y="836"/>
                    <a:pt x="338" y="836"/>
                    <a:pt x="340" y="838"/>
                  </a:cubicBezTo>
                  <a:cubicBezTo>
                    <a:pt x="341" y="838"/>
                    <a:pt x="342" y="839"/>
                    <a:pt x="342" y="840"/>
                  </a:cubicBezTo>
                  <a:cubicBezTo>
                    <a:pt x="342" y="838"/>
                    <a:pt x="342" y="837"/>
                    <a:pt x="342" y="836"/>
                  </a:cubicBezTo>
                  <a:cubicBezTo>
                    <a:pt x="343" y="833"/>
                    <a:pt x="343" y="831"/>
                    <a:pt x="345" y="829"/>
                  </a:cubicBezTo>
                  <a:cubicBezTo>
                    <a:pt x="347" y="828"/>
                    <a:pt x="349" y="828"/>
                    <a:pt x="350" y="828"/>
                  </a:cubicBezTo>
                  <a:cubicBezTo>
                    <a:pt x="350" y="828"/>
                    <a:pt x="351" y="828"/>
                    <a:pt x="351" y="828"/>
                  </a:cubicBezTo>
                  <a:cubicBezTo>
                    <a:pt x="351" y="828"/>
                    <a:pt x="352" y="828"/>
                    <a:pt x="352" y="828"/>
                  </a:cubicBezTo>
                  <a:cubicBezTo>
                    <a:pt x="352" y="828"/>
                    <a:pt x="352" y="828"/>
                    <a:pt x="352" y="828"/>
                  </a:cubicBezTo>
                  <a:cubicBezTo>
                    <a:pt x="352" y="827"/>
                    <a:pt x="353" y="825"/>
                    <a:pt x="354" y="824"/>
                  </a:cubicBezTo>
                  <a:cubicBezTo>
                    <a:pt x="356" y="823"/>
                    <a:pt x="358" y="823"/>
                    <a:pt x="360" y="823"/>
                  </a:cubicBezTo>
                  <a:cubicBezTo>
                    <a:pt x="360" y="823"/>
                    <a:pt x="361" y="823"/>
                    <a:pt x="361" y="823"/>
                  </a:cubicBezTo>
                  <a:cubicBezTo>
                    <a:pt x="361" y="823"/>
                    <a:pt x="361" y="823"/>
                    <a:pt x="361" y="823"/>
                  </a:cubicBezTo>
                  <a:cubicBezTo>
                    <a:pt x="364" y="823"/>
                    <a:pt x="368" y="826"/>
                    <a:pt x="370" y="828"/>
                  </a:cubicBezTo>
                  <a:cubicBezTo>
                    <a:pt x="370" y="829"/>
                    <a:pt x="371" y="830"/>
                    <a:pt x="371" y="831"/>
                  </a:cubicBezTo>
                  <a:cubicBezTo>
                    <a:pt x="372" y="831"/>
                    <a:pt x="373" y="830"/>
                    <a:pt x="375" y="830"/>
                  </a:cubicBezTo>
                  <a:cubicBezTo>
                    <a:pt x="375" y="830"/>
                    <a:pt x="375" y="830"/>
                    <a:pt x="375" y="830"/>
                  </a:cubicBezTo>
                  <a:cubicBezTo>
                    <a:pt x="375" y="830"/>
                    <a:pt x="375" y="830"/>
                    <a:pt x="375" y="830"/>
                  </a:cubicBezTo>
                  <a:cubicBezTo>
                    <a:pt x="377" y="830"/>
                    <a:pt x="379" y="832"/>
                    <a:pt x="380" y="833"/>
                  </a:cubicBezTo>
                  <a:cubicBezTo>
                    <a:pt x="380" y="833"/>
                    <a:pt x="380" y="833"/>
                    <a:pt x="380" y="833"/>
                  </a:cubicBezTo>
                  <a:cubicBezTo>
                    <a:pt x="381" y="833"/>
                    <a:pt x="381" y="834"/>
                    <a:pt x="381" y="834"/>
                  </a:cubicBezTo>
                  <a:cubicBezTo>
                    <a:pt x="381" y="834"/>
                    <a:pt x="381" y="834"/>
                    <a:pt x="381" y="834"/>
                  </a:cubicBezTo>
                  <a:cubicBezTo>
                    <a:pt x="382" y="834"/>
                    <a:pt x="384" y="833"/>
                    <a:pt x="385" y="833"/>
                  </a:cubicBezTo>
                  <a:cubicBezTo>
                    <a:pt x="385" y="833"/>
                    <a:pt x="386" y="833"/>
                    <a:pt x="387" y="834"/>
                  </a:cubicBezTo>
                  <a:cubicBezTo>
                    <a:pt x="387" y="834"/>
                    <a:pt x="387" y="834"/>
                    <a:pt x="387" y="834"/>
                  </a:cubicBezTo>
                  <a:cubicBezTo>
                    <a:pt x="388" y="833"/>
                    <a:pt x="389" y="832"/>
                    <a:pt x="390" y="832"/>
                  </a:cubicBezTo>
                  <a:cubicBezTo>
                    <a:pt x="390" y="832"/>
                    <a:pt x="391" y="832"/>
                    <a:pt x="391" y="832"/>
                  </a:cubicBezTo>
                  <a:cubicBezTo>
                    <a:pt x="393" y="832"/>
                    <a:pt x="394" y="833"/>
                    <a:pt x="395" y="834"/>
                  </a:cubicBezTo>
                  <a:cubicBezTo>
                    <a:pt x="396" y="834"/>
                    <a:pt x="396" y="833"/>
                    <a:pt x="396" y="833"/>
                  </a:cubicBezTo>
                  <a:cubicBezTo>
                    <a:pt x="396" y="833"/>
                    <a:pt x="397" y="833"/>
                    <a:pt x="398" y="833"/>
                  </a:cubicBezTo>
                  <a:cubicBezTo>
                    <a:pt x="399" y="832"/>
                    <a:pt x="401" y="831"/>
                    <a:pt x="402" y="830"/>
                  </a:cubicBezTo>
                  <a:cubicBezTo>
                    <a:pt x="403" y="830"/>
                    <a:pt x="404" y="830"/>
                    <a:pt x="405" y="830"/>
                  </a:cubicBezTo>
                  <a:cubicBezTo>
                    <a:pt x="408" y="830"/>
                    <a:pt x="411" y="831"/>
                    <a:pt x="412" y="832"/>
                  </a:cubicBezTo>
                  <a:cubicBezTo>
                    <a:pt x="414" y="834"/>
                    <a:pt x="415" y="837"/>
                    <a:pt x="415" y="839"/>
                  </a:cubicBezTo>
                  <a:cubicBezTo>
                    <a:pt x="415" y="839"/>
                    <a:pt x="416" y="840"/>
                    <a:pt x="416" y="840"/>
                  </a:cubicBezTo>
                  <a:cubicBezTo>
                    <a:pt x="416" y="841"/>
                    <a:pt x="416" y="841"/>
                    <a:pt x="416" y="841"/>
                  </a:cubicBezTo>
                  <a:cubicBezTo>
                    <a:pt x="416" y="841"/>
                    <a:pt x="416" y="841"/>
                    <a:pt x="416" y="841"/>
                  </a:cubicBezTo>
                  <a:cubicBezTo>
                    <a:pt x="417" y="841"/>
                    <a:pt x="418" y="840"/>
                    <a:pt x="419" y="840"/>
                  </a:cubicBezTo>
                  <a:cubicBezTo>
                    <a:pt x="419" y="839"/>
                    <a:pt x="420" y="839"/>
                    <a:pt x="420" y="839"/>
                  </a:cubicBezTo>
                  <a:cubicBezTo>
                    <a:pt x="421" y="839"/>
                    <a:pt x="421" y="838"/>
                    <a:pt x="421" y="838"/>
                  </a:cubicBezTo>
                  <a:cubicBezTo>
                    <a:pt x="424" y="837"/>
                    <a:pt x="426" y="836"/>
                    <a:pt x="427" y="836"/>
                  </a:cubicBezTo>
                  <a:cubicBezTo>
                    <a:pt x="428" y="835"/>
                    <a:pt x="431" y="835"/>
                    <a:pt x="433" y="835"/>
                  </a:cubicBezTo>
                  <a:cubicBezTo>
                    <a:pt x="434" y="835"/>
                    <a:pt x="434" y="835"/>
                    <a:pt x="435" y="835"/>
                  </a:cubicBezTo>
                  <a:cubicBezTo>
                    <a:pt x="437" y="835"/>
                    <a:pt x="438" y="836"/>
                    <a:pt x="440" y="837"/>
                  </a:cubicBezTo>
                  <a:cubicBezTo>
                    <a:pt x="440" y="837"/>
                    <a:pt x="440" y="837"/>
                    <a:pt x="440" y="837"/>
                  </a:cubicBezTo>
                  <a:cubicBezTo>
                    <a:pt x="441" y="837"/>
                    <a:pt x="443" y="836"/>
                    <a:pt x="444" y="836"/>
                  </a:cubicBezTo>
                  <a:cubicBezTo>
                    <a:pt x="445" y="836"/>
                    <a:pt x="445" y="836"/>
                    <a:pt x="445" y="836"/>
                  </a:cubicBezTo>
                  <a:cubicBezTo>
                    <a:pt x="445" y="836"/>
                    <a:pt x="445" y="836"/>
                    <a:pt x="445" y="836"/>
                  </a:cubicBezTo>
                  <a:cubicBezTo>
                    <a:pt x="446" y="836"/>
                    <a:pt x="448" y="837"/>
                    <a:pt x="449" y="837"/>
                  </a:cubicBezTo>
                  <a:cubicBezTo>
                    <a:pt x="449" y="837"/>
                    <a:pt x="449" y="836"/>
                    <a:pt x="449" y="836"/>
                  </a:cubicBezTo>
                  <a:cubicBezTo>
                    <a:pt x="448" y="833"/>
                    <a:pt x="449" y="830"/>
                    <a:pt x="450" y="828"/>
                  </a:cubicBezTo>
                  <a:cubicBezTo>
                    <a:pt x="451" y="827"/>
                    <a:pt x="453" y="826"/>
                    <a:pt x="454" y="825"/>
                  </a:cubicBezTo>
                  <a:cubicBezTo>
                    <a:pt x="454" y="825"/>
                    <a:pt x="454" y="825"/>
                    <a:pt x="454" y="825"/>
                  </a:cubicBezTo>
                  <a:cubicBezTo>
                    <a:pt x="455" y="824"/>
                    <a:pt x="455" y="823"/>
                    <a:pt x="456" y="823"/>
                  </a:cubicBezTo>
                  <a:cubicBezTo>
                    <a:pt x="456" y="823"/>
                    <a:pt x="456" y="823"/>
                    <a:pt x="456" y="823"/>
                  </a:cubicBezTo>
                  <a:cubicBezTo>
                    <a:pt x="455" y="821"/>
                    <a:pt x="455" y="820"/>
                    <a:pt x="455" y="818"/>
                  </a:cubicBezTo>
                  <a:cubicBezTo>
                    <a:pt x="455" y="816"/>
                    <a:pt x="457" y="813"/>
                    <a:pt x="459" y="811"/>
                  </a:cubicBezTo>
                  <a:cubicBezTo>
                    <a:pt x="460" y="810"/>
                    <a:pt x="462" y="810"/>
                    <a:pt x="465" y="810"/>
                  </a:cubicBezTo>
                  <a:cubicBezTo>
                    <a:pt x="466" y="810"/>
                    <a:pt x="466" y="810"/>
                    <a:pt x="467" y="810"/>
                  </a:cubicBezTo>
                  <a:cubicBezTo>
                    <a:pt x="467" y="809"/>
                    <a:pt x="468" y="808"/>
                    <a:pt x="469" y="807"/>
                  </a:cubicBezTo>
                  <a:cubicBezTo>
                    <a:pt x="470" y="806"/>
                    <a:pt x="471" y="805"/>
                    <a:pt x="473" y="805"/>
                  </a:cubicBezTo>
                  <a:cubicBezTo>
                    <a:pt x="475" y="805"/>
                    <a:pt x="478" y="807"/>
                    <a:pt x="479" y="808"/>
                  </a:cubicBezTo>
                  <a:cubicBezTo>
                    <a:pt x="481" y="809"/>
                    <a:pt x="482" y="810"/>
                    <a:pt x="482" y="812"/>
                  </a:cubicBezTo>
                  <a:cubicBezTo>
                    <a:pt x="483" y="812"/>
                    <a:pt x="485" y="812"/>
                    <a:pt x="486" y="814"/>
                  </a:cubicBezTo>
                  <a:cubicBezTo>
                    <a:pt x="488" y="815"/>
                    <a:pt x="489" y="817"/>
                    <a:pt x="490" y="821"/>
                  </a:cubicBezTo>
                  <a:cubicBezTo>
                    <a:pt x="490" y="822"/>
                    <a:pt x="490" y="824"/>
                    <a:pt x="490" y="825"/>
                  </a:cubicBezTo>
                  <a:cubicBezTo>
                    <a:pt x="490" y="825"/>
                    <a:pt x="490" y="826"/>
                    <a:pt x="490" y="826"/>
                  </a:cubicBezTo>
                  <a:cubicBezTo>
                    <a:pt x="490" y="826"/>
                    <a:pt x="490" y="826"/>
                    <a:pt x="491" y="826"/>
                  </a:cubicBezTo>
                  <a:cubicBezTo>
                    <a:pt x="492" y="827"/>
                    <a:pt x="494" y="828"/>
                    <a:pt x="495" y="831"/>
                  </a:cubicBezTo>
                  <a:cubicBezTo>
                    <a:pt x="496" y="833"/>
                    <a:pt x="496" y="836"/>
                    <a:pt x="496" y="838"/>
                  </a:cubicBezTo>
                  <a:cubicBezTo>
                    <a:pt x="496" y="838"/>
                    <a:pt x="496" y="839"/>
                    <a:pt x="496" y="839"/>
                  </a:cubicBezTo>
                  <a:cubicBezTo>
                    <a:pt x="496" y="840"/>
                    <a:pt x="495" y="840"/>
                    <a:pt x="495" y="841"/>
                  </a:cubicBezTo>
                  <a:cubicBezTo>
                    <a:pt x="496" y="841"/>
                    <a:pt x="496" y="841"/>
                    <a:pt x="496" y="842"/>
                  </a:cubicBezTo>
                  <a:cubicBezTo>
                    <a:pt x="497" y="842"/>
                    <a:pt x="498" y="844"/>
                    <a:pt x="499" y="845"/>
                  </a:cubicBezTo>
                  <a:cubicBezTo>
                    <a:pt x="499" y="846"/>
                    <a:pt x="500" y="846"/>
                    <a:pt x="500" y="846"/>
                  </a:cubicBezTo>
                  <a:cubicBezTo>
                    <a:pt x="500" y="847"/>
                    <a:pt x="500" y="847"/>
                    <a:pt x="500" y="847"/>
                  </a:cubicBezTo>
                  <a:cubicBezTo>
                    <a:pt x="501" y="848"/>
                    <a:pt x="502" y="849"/>
                    <a:pt x="503" y="850"/>
                  </a:cubicBezTo>
                  <a:cubicBezTo>
                    <a:pt x="504" y="851"/>
                    <a:pt x="504" y="853"/>
                    <a:pt x="504" y="855"/>
                  </a:cubicBezTo>
                  <a:cubicBezTo>
                    <a:pt x="505" y="856"/>
                    <a:pt x="505" y="857"/>
                    <a:pt x="505" y="857"/>
                  </a:cubicBezTo>
                  <a:cubicBezTo>
                    <a:pt x="505" y="858"/>
                    <a:pt x="506" y="858"/>
                    <a:pt x="507" y="858"/>
                  </a:cubicBezTo>
                  <a:cubicBezTo>
                    <a:pt x="507" y="858"/>
                    <a:pt x="507" y="858"/>
                    <a:pt x="507" y="858"/>
                  </a:cubicBezTo>
                  <a:cubicBezTo>
                    <a:pt x="509" y="858"/>
                    <a:pt x="509" y="858"/>
                    <a:pt x="509" y="858"/>
                  </a:cubicBezTo>
                  <a:cubicBezTo>
                    <a:pt x="519" y="772"/>
                    <a:pt x="519" y="772"/>
                    <a:pt x="519" y="772"/>
                  </a:cubicBezTo>
                  <a:cubicBezTo>
                    <a:pt x="552" y="776"/>
                    <a:pt x="552" y="776"/>
                    <a:pt x="552" y="776"/>
                  </a:cubicBezTo>
                  <a:cubicBezTo>
                    <a:pt x="552" y="776"/>
                    <a:pt x="562" y="779"/>
                    <a:pt x="566" y="780"/>
                  </a:cubicBezTo>
                  <a:cubicBezTo>
                    <a:pt x="574" y="782"/>
                    <a:pt x="590" y="782"/>
                    <a:pt x="598" y="783"/>
                  </a:cubicBezTo>
                  <a:cubicBezTo>
                    <a:pt x="602" y="783"/>
                    <a:pt x="608" y="783"/>
                    <a:pt x="611" y="783"/>
                  </a:cubicBezTo>
                  <a:cubicBezTo>
                    <a:pt x="615" y="783"/>
                    <a:pt x="622" y="786"/>
                    <a:pt x="626" y="786"/>
                  </a:cubicBezTo>
                  <a:cubicBezTo>
                    <a:pt x="629" y="786"/>
                    <a:pt x="636" y="784"/>
                    <a:pt x="636" y="784"/>
                  </a:cubicBezTo>
                  <a:cubicBezTo>
                    <a:pt x="673" y="789"/>
                    <a:pt x="673" y="789"/>
                    <a:pt x="673" y="789"/>
                  </a:cubicBezTo>
                  <a:cubicBezTo>
                    <a:pt x="753" y="797"/>
                    <a:pt x="753" y="797"/>
                    <a:pt x="753" y="797"/>
                  </a:cubicBezTo>
                  <a:cubicBezTo>
                    <a:pt x="791" y="801"/>
                    <a:pt x="791" y="801"/>
                    <a:pt x="791" y="801"/>
                  </a:cubicBezTo>
                  <a:cubicBezTo>
                    <a:pt x="863" y="808"/>
                    <a:pt x="863" y="808"/>
                    <a:pt x="863" y="808"/>
                  </a:cubicBezTo>
                  <a:cubicBezTo>
                    <a:pt x="955" y="815"/>
                    <a:pt x="955" y="815"/>
                    <a:pt x="955" y="815"/>
                  </a:cubicBezTo>
                  <a:cubicBezTo>
                    <a:pt x="1109" y="828"/>
                    <a:pt x="1109" y="828"/>
                    <a:pt x="1109" y="828"/>
                  </a:cubicBezTo>
                  <a:cubicBezTo>
                    <a:pt x="1260" y="836"/>
                    <a:pt x="1260" y="836"/>
                    <a:pt x="1260" y="836"/>
                  </a:cubicBezTo>
                  <a:cubicBezTo>
                    <a:pt x="1380" y="842"/>
                    <a:pt x="1380" y="842"/>
                    <a:pt x="1380" y="842"/>
                  </a:cubicBezTo>
                  <a:cubicBezTo>
                    <a:pt x="1383" y="842"/>
                    <a:pt x="1383" y="842"/>
                    <a:pt x="1383" y="842"/>
                  </a:cubicBezTo>
                  <a:cubicBezTo>
                    <a:pt x="1390" y="677"/>
                    <a:pt x="1390" y="677"/>
                    <a:pt x="1390" y="677"/>
                  </a:cubicBezTo>
                  <a:cubicBezTo>
                    <a:pt x="1411" y="148"/>
                    <a:pt x="1411" y="148"/>
                    <a:pt x="1411" y="148"/>
                  </a:cubicBezTo>
                  <a:close/>
                </a:path>
              </a:pathLst>
            </a:custGeom>
            <a:solidFill>
              <a:schemeClr val="accent1">
                <a:lumMod val="5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4" name="Freeform 29">
              <a:extLst>
                <a:ext uri="{FF2B5EF4-FFF2-40B4-BE49-F238E27FC236}">
                  <a16:creationId xmlns:a16="http://schemas.microsoft.com/office/drawing/2014/main" id="{13836732-4667-4AE2-AAD8-3A166FD09D43}"/>
                </a:ext>
              </a:extLst>
            </p:cNvPr>
            <p:cNvSpPr>
              <a:spLocks/>
            </p:cNvSpPr>
            <p:nvPr/>
          </p:nvSpPr>
          <p:spPr bwMode="auto">
            <a:xfrm>
              <a:off x="1512888" y="2957516"/>
              <a:ext cx="631824" cy="800101"/>
            </a:xfrm>
            <a:custGeom>
              <a:avLst/>
              <a:gdLst>
                <a:gd name="T0" fmla="*/ 328 w 398"/>
                <a:gd name="T1" fmla="*/ 124 h 504"/>
                <a:gd name="T2" fmla="*/ 259 w 398"/>
                <a:gd name="T3" fmla="*/ 117 h 504"/>
                <a:gd name="T4" fmla="*/ 270 w 398"/>
                <a:gd name="T5" fmla="*/ 25 h 504"/>
                <a:gd name="T6" fmla="*/ 241 w 398"/>
                <a:gd name="T7" fmla="*/ 23 h 504"/>
                <a:gd name="T8" fmla="*/ 137 w 398"/>
                <a:gd name="T9" fmla="*/ 10 h 504"/>
                <a:gd name="T10" fmla="*/ 69 w 398"/>
                <a:gd name="T11" fmla="*/ 0 h 504"/>
                <a:gd name="T12" fmla="*/ 66 w 398"/>
                <a:gd name="T13" fmla="*/ 18 h 504"/>
                <a:gd name="T14" fmla="*/ 44 w 398"/>
                <a:gd name="T15" fmla="*/ 162 h 504"/>
                <a:gd name="T16" fmla="*/ 21 w 398"/>
                <a:gd name="T17" fmla="*/ 319 h 504"/>
                <a:gd name="T18" fmla="*/ 2 w 398"/>
                <a:gd name="T19" fmla="*/ 443 h 504"/>
                <a:gd name="T20" fmla="*/ 0 w 398"/>
                <a:gd name="T21" fmla="*/ 459 h 504"/>
                <a:gd name="T22" fmla="*/ 78 w 398"/>
                <a:gd name="T23" fmla="*/ 470 h 504"/>
                <a:gd name="T24" fmla="*/ 161 w 398"/>
                <a:gd name="T25" fmla="*/ 480 h 504"/>
                <a:gd name="T26" fmla="*/ 253 w 398"/>
                <a:gd name="T27" fmla="*/ 491 h 504"/>
                <a:gd name="T28" fmla="*/ 348 w 398"/>
                <a:gd name="T29" fmla="*/ 502 h 504"/>
                <a:gd name="T30" fmla="*/ 363 w 398"/>
                <a:gd name="T31" fmla="*/ 504 h 504"/>
                <a:gd name="T32" fmla="*/ 371 w 398"/>
                <a:gd name="T33" fmla="*/ 416 h 504"/>
                <a:gd name="T34" fmla="*/ 373 w 398"/>
                <a:gd name="T35" fmla="*/ 396 h 504"/>
                <a:gd name="T36" fmla="*/ 372 w 398"/>
                <a:gd name="T37" fmla="*/ 382 h 504"/>
                <a:gd name="T38" fmla="*/ 375 w 398"/>
                <a:gd name="T39" fmla="*/ 363 h 504"/>
                <a:gd name="T40" fmla="*/ 380 w 398"/>
                <a:gd name="T41" fmla="*/ 313 h 504"/>
                <a:gd name="T42" fmla="*/ 387 w 398"/>
                <a:gd name="T43" fmla="*/ 244 h 504"/>
                <a:gd name="T44" fmla="*/ 398 w 398"/>
                <a:gd name="T45" fmla="*/ 131 h 504"/>
                <a:gd name="T46" fmla="*/ 328 w 398"/>
                <a:gd name="T47" fmla="*/ 12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8" h="504">
                  <a:moveTo>
                    <a:pt x="328" y="124"/>
                  </a:moveTo>
                  <a:lnTo>
                    <a:pt x="259" y="117"/>
                  </a:lnTo>
                  <a:lnTo>
                    <a:pt x="270" y="25"/>
                  </a:lnTo>
                  <a:lnTo>
                    <a:pt x="241" y="23"/>
                  </a:lnTo>
                  <a:lnTo>
                    <a:pt x="137" y="10"/>
                  </a:lnTo>
                  <a:lnTo>
                    <a:pt x="69" y="0"/>
                  </a:lnTo>
                  <a:lnTo>
                    <a:pt x="66" y="18"/>
                  </a:lnTo>
                  <a:lnTo>
                    <a:pt x="44" y="162"/>
                  </a:lnTo>
                  <a:lnTo>
                    <a:pt x="21" y="319"/>
                  </a:lnTo>
                  <a:lnTo>
                    <a:pt x="2" y="443"/>
                  </a:lnTo>
                  <a:lnTo>
                    <a:pt x="0" y="459"/>
                  </a:lnTo>
                  <a:lnTo>
                    <a:pt x="78" y="470"/>
                  </a:lnTo>
                  <a:lnTo>
                    <a:pt x="161" y="480"/>
                  </a:lnTo>
                  <a:lnTo>
                    <a:pt x="253" y="491"/>
                  </a:lnTo>
                  <a:lnTo>
                    <a:pt x="348" y="502"/>
                  </a:lnTo>
                  <a:lnTo>
                    <a:pt x="363" y="504"/>
                  </a:lnTo>
                  <a:lnTo>
                    <a:pt x="371" y="416"/>
                  </a:lnTo>
                  <a:lnTo>
                    <a:pt x="373" y="396"/>
                  </a:lnTo>
                  <a:lnTo>
                    <a:pt x="372" y="382"/>
                  </a:lnTo>
                  <a:lnTo>
                    <a:pt x="375" y="363"/>
                  </a:lnTo>
                  <a:lnTo>
                    <a:pt x="380" y="313"/>
                  </a:lnTo>
                  <a:lnTo>
                    <a:pt x="387" y="244"/>
                  </a:lnTo>
                  <a:lnTo>
                    <a:pt x="398" y="131"/>
                  </a:lnTo>
                  <a:lnTo>
                    <a:pt x="328" y="12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5" name="Freeform 30">
              <a:extLst>
                <a:ext uri="{FF2B5EF4-FFF2-40B4-BE49-F238E27FC236}">
                  <a16:creationId xmlns:a16="http://schemas.microsoft.com/office/drawing/2014/main" id="{4583F764-2CAB-46B7-9DD6-E88A49B628BB}"/>
                </a:ext>
              </a:extLst>
            </p:cNvPr>
            <p:cNvSpPr>
              <a:spLocks/>
            </p:cNvSpPr>
            <p:nvPr/>
          </p:nvSpPr>
          <p:spPr bwMode="auto">
            <a:xfrm>
              <a:off x="892176" y="2843216"/>
              <a:ext cx="725486" cy="1119188"/>
            </a:xfrm>
            <a:custGeom>
              <a:avLst/>
              <a:gdLst>
                <a:gd name="T0" fmla="*/ 774 w 861"/>
                <a:gd name="T1" fmla="*/ 122 h 1327"/>
                <a:gd name="T2" fmla="*/ 485 w 861"/>
                <a:gd name="T3" fmla="*/ 73 h 1327"/>
                <a:gd name="T4" fmla="*/ 480 w 861"/>
                <a:gd name="T5" fmla="*/ 72 h 1327"/>
                <a:gd name="T6" fmla="*/ 108 w 861"/>
                <a:gd name="T7" fmla="*/ 0 h 1327"/>
                <a:gd name="T8" fmla="*/ 46 w 861"/>
                <a:gd name="T9" fmla="*/ 295 h 1327"/>
                <a:gd name="T10" fmla="*/ 0 w 861"/>
                <a:gd name="T11" fmla="*/ 508 h 1327"/>
                <a:gd name="T12" fmla="*/ 313 w 861"/>
                <a:gd name="T13" fmla="*/ 936 h 1327"/>
                <a:gd name="T14" fmla="*/ 597 w 861"/>
                <a:gd name="T15" fmla="*/ 1324 h 1327"/>
                <a:gd name="T16" fmla="*/ 599 w 861"/>
                <a:gd name="T17" fmla="*/ 1326 h 1327"/>
                <a:gd name="T18" fmla="*/ 603 w 861"/>
                <a:gd name="T19" fmla="*/ 1323 h 1327"/>
                <a:gd name="T20" fmla="*/ 599 w 861"/>
                <a:gd name="T21" fmla="*/ 1319 h 1327"/>
                <a:gd name="T22" fmla="*/ 601 w 861"/>
                <a:gd name="T23" fmla="*/ 1314 h 1327"/>
                <a:gd name="T24" fmla="*/ 610 w 861"/>
                <a:gd name="T25" fmla="*/ 1313 h 1327"/>
                <a:gd name="T26" fmla="*/ 611 w 861"/>
                <a:gd name="T27" fmla="*/ 1305 h 1327"/>
                <a:gd name="T28" fmla="*/ 611 w 861"/>
                <a:gd name="T29" fmla="*/ 1297 h 1327"/>
                <a:gd name="T30" fmla="*/ 610 w 861"/>
                <a:gd name="T31" fmla="*/ 1284 h 1327"/>
                <a:gd name="T32" fmla="*/ 611 w 861"/>
                <a:gd name="T33" fmla="*/ 1270 h 1327"/>
                <a:gd name="T34" fmla="*/ 605 w 861"/>
                <a:gd name="T35" fmla="*/ 1257 h 1327"/>
                <a:gd name="T36" fmla="*/ 606 w 861"/>
                <a:gd name="T37" fmla="*/ 1243 h 1327"/>
                <a:gd name="T38" fmla="*/ 609 w 861"/>
                <a:gd name="T39" fmla="*/ 1234 h 1327"/>
                <a:gd name="T40" fmla="*/ 610 w 861"/>
                <a:gd name="T41" fmla="*/ 1224 h 1327"/>
                <a:gd name="T42" fmla="*/ 608 w 861"/>
                <a:gd name="T43" fmla="*/ 1217 h 1327"/>
                <a:gd name="T44" fmla="*/ 607 w 861"/>
                <a:gd name="T45" fmla="*/ 1210 h 1327"/>
                <a:gd name="T46" fmla="*/ 610 w 861"/>
                <a:gd name="T47" fmla="*/ 1203 h 1327"/>
                <a:gd name="T48" fmla="*/ 610 w 861"/>
                <a:gd name="T49" fmla="*/ 1191 h 1327"/>
                <a:gd name="T50" fmla="*/ 613 w 861"/>
                <a:gd name="T51" fmla="*/ 1183 h 1327"/>
                <a:gd name="T52" fmla="*/ 611 w 861"/>
                <a:gd name="T53" fmla="*/ 1175 h 1327"/>
                <a:gd name="T54" fmla="*/ 609 w 861"/>
                <a:gd name="T55" fmla="*/ 1168 h 1327"/>
                <a:gd name="T56" fmla="*/ 608 w 861"/>
                <a:gd name="T57" fmla="*/ 1161 h 1327"/>
                <a:gd name="T58" fmla="*/ 612 w 861"/>
                <a:gd name="T59" fmla="*/ 1151 h 1327"/>
                <a:gd name="T60" fmla="*/ 612 w 861"/>
                <a:gd name="T61" fmla="*/ 1141 h 1327"/>
                <a:gd name="T62" fmla="*/ 620 w 861"/>
                <a:gd name="T63" fmla="*/ 1140 h 1327"/>
                <a:gd name="T64" fmla="*/ 628 w 861"/>
                <a:gd name="T65" fmla="*/ 1136 h 1327"/>
                <a:gd name="T66" fmla="*/ 634 w 861"/>
                <a:gd name="T67" fmla="*/ 1135 h 1327"/>
                <a:gd name="T68" fmla="*/ 643 w 861"/>
                <a:gd name="T69" fmla="*/ 1138 h 1327"/>
                <a:gd name="T70" fmla="*/ 647 w 861"/>
                <a:gd name="T71" fmla="*/ 1141 h 1327"/>
                <a:gd name="T72" fmla="*/ 653 w 861"/>
                <a:gd name="T73" fmla="*/ 1142 h 1327"/>
                <a:gd name="T74" fmla="*/ 659 w 861"/>
                <a:gd name="T75" fmla="*/ 1139 h 1327"/>
                <a:gd name="T76" fmla="*/ 667 w 861"/>
                <a:gd name="T77" fmla="*/ 1145 h 1327"/>
                <a:gd name="T78" fmla="*/ 670 w 861"/>
                <a:gd name="T79" fmla="*/ 1152 h 1327"/>
                <a:gd name="T80" fmla="*/ 671 w 861"/>
                <a:gd name="T81" fmla="*/ 1159 h 1327"/>
                <a:gd name="T82" fmla="*/ 678 w 861"/>
                <a:gd name="T83" fmla="*/ 1165 h 1327"/>
                <a:gd name="T84" fmla="*/ 688 w 861"/>
                <a:gd name="T85" fmla="*/ 1165 h 1327"/>
                <a:gd name="T86" fmla="*/ 696 w 861"/>
                <a:gd name="T87" fmla="*/ 1160 h 1327"/>
                <a:gd name="T88" fmla="*/ 698 w 861"/>
                <a:gd name="T89" fmla="*/ 1152 h 1327"/>
                <a:gd name="T90" fmla="*/ 704 w 861"/>
                <a:gd name="T91" fmla="*/ 1147 h 1327"/>
                <a:gd name="T92" fmla="*/ 710 w 861"/>
                <a:gd name="T93" fmla="*/ 1140 h 1327"/>
                <a:gd name="T94" fmla="*/ 731 w 861"/>
                <a:gd name="T95" fmla="*/ 999 h 1327"/>
                <a:gd name="T96" fmla="*/ 771 w 861"/>
                <a:gd name="T97" fmla="*/ 737 h 1327"/>
                <a:gd name="T98" fmla="*/ 856 w 861"/>
                <a:gd name="T99" fmla="*/ 169 h 1327"/>
                <a:gd name="T100" fmla="*/ 832 w 861"/>
                <a:gd name="T101" fmla="*/ 131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1327">
                  <a:moveTo>
                    <a:pt x="832" y="131"/>
                  </a:moveTo>
                  <a:cubicBezTo>
                    <a:pt x="774" y="122"/>
                    <a:pt x="774" y="122"/>
                    <a:pt x="774" y="122"/>
                  </a:cubicBezTo>
                  <a:cubicBezTo>
                    <a:pt x="734" y="116"/>
                    <a:pt x="734" y="116"/>
                    <a:pt x="734" y="116"/>
                  </a:cubicBezTo>
                  <a:cubicBezTo>
                    <a:pt x="485" y="73"/>
                    <a:pt x="485" y="73"/>
                    <a:pt x="485" y="73"/>
                  </a:cubicBezTo>
                  <a:cubicBezTo>
                    <a:pt x="485" y="74"/>
                    <a:pt x="485" y="74"/>
                    <a:pt x="485" y="74"/>
                  </a:cubicBezTo>
                  <a:cubicBezTo>
                    <a:pt x="480" y="72"/>
                    <a:pt x="480" y="72"/>
                    <a:pt x="480" y="72"/>
                  </a:cubicBezTo>
                  <a:cubicBezTo>
                    <a:pt x="112" y="1"/>
                    <a:pt x="112" y="1"/>
                    <a:pt x="112" y="1"/>
                  </a:cubicBezTo>
                  <a:cubicBezTo>
                    <a:pt x="108" y="0"/>
                    <a:pt x="108" y="0"/>
                    <a:pt x="108" y="0"/>
                  </a:cubicBezTo>
                  <a:cubicBezTo>
                    <a:pt x="88" y="93"/>
                    <a:pt x="88" y="93"/>
                    <a:pt x="88" y="93"/>
                  </a:cubicBezTo>
                  <a:cubicBezTo>
                    <a:pt x="46" y="295"/>
                    <a:pt x="46" y="295"/>
                    <a:pt x="46" y="295"/>
                  </a:cubicBezTo>
                  <a:cubicBezTo>
                    <a:pt x="4" y="486"/>
                    <a:pt x="4" y="486"/>
                    <a:pt x="4" y="486"/>
                  </a:cubicBezTo>
                  <a:cubicBezTo>
                    <a:pt x="0" y="508"/>
                    <a:pt x="0" y="508"/>
                    <a:pt x="0" y="508"/>
                  </a:cubicBezTo>
                  <a:cubicBezTo>
                    <a:pt x="75" y="611"/>
                    <a:pt x="75" y="611"/>
                    <a:pt x="75" y="611"/>
                  </a:cubicBezTo>
                  <a:cubicBezTo>
                    <a:pt x="313" y="936"/>
                    <a:pt x="313" y="936"/>
                    <a:pt x="313" y="936"/>
                  </a:cubicBezTo>
                  <a:cubicBezTo>
                    <a:pt x="450" y="1124"/>
                    <a:pt x="450" y="1124"/>
                    <a:pt x="450" y="1124"/>
                  </a:cubicBezTo>
                  <a:cubicBezTo>
                    <a:pt x="597" y="1324"/>
                    <a:pt x="597" y="1324"/>
                    <a:pt x="597" y="1324"/>
                  </a:cubicBezTo>
                  <a:cubicBezTo>
                    <a:pt x="598" y="1325"/>
                    <a:pt x="598" y="1326"/>
                    <a:pt x="599" y="1327"/>
                  </a:cubicBezTo>
                  <a:cubicBezTo>
                    <a:pt x="599" y="1326"/>
                    <a:pt x="599" y="1326"/>
                    <a:pt x="599" y="1326"/>
                  </a:cubicBezTo>
                  <a:cubicBezTo>
                    <a:pt x="600" y="1326"/>
                    <a:pt x="602" y="1326"/>
                    <a:pt x="602" y="1325"/>
                  </a:cubicBezTo>
                  <a:cubicBezTo>
                    <a:pt x="603" y="1325"/>
                    <a:pt x="603" y="1323"/>
                    <a:pt x="603" y="1323"/>
                  </a:cubicBezTo>
                  <a:cubicBezTo>
                    <a:pt x="603" y="1322"/>
                    <a:pt x="602" y="1320"/>
                    <a:pt x="602" y="1320"/>
                  </a:cubicBezTo>
                  <a:cubicBezTo>
                    <a:pt x="601" y="1319"/>
                    <a:pt x="600" y="1319"/>
                    <a:pt x="599" y="1319"/>
                  </a:cubicBezTo>
                  <a:cubicBezTo>
                    <a:pt x="599" y="1318"/>
                    <a:pt x="599" y="1317"/>
                    <a:pt x="599" y="1316"/>
                  </a:cubicBezTo>
                  <a:cubicBezTo>
                    <a:pt x="599" y="1315"/>
                    <a:pt x="600" y="1314"/>
                    <a:pt x="601" y="1314"/>
                  </a:cubicBezTo>
                  <a:cubicBezTo>
                    <a:pt x="602" y="1314"/>
                    <a:pt x="604" y="1315"/>
                    <a:pt x="605" y="1315"/>
                  </a:cubicBezTo>
                  <a:cubicBezTo>
                    <a:pt x="606" y="1314"/>
                    <a:pt x="609" y="1314"/>
                    <a:pt x="610" y="1313"/>
                  </a:cubicBezTo>
                  <a:cubicBezTo>
                    <a:pt x="610" y="1313"/>
                    <a:pt x="611" y="1311"/>
                    <a:pt x="611" y="1310"/>
                  </a:cubicBezTo>
                  <a:cubicBezTo>
                    <a:pt x="612" y="1309"/>
                    <a:pt x="611" y="1306"/>
                    <a:pt x="611" y="1305"/>
                  </a:cubicBezTo>
                  <a:cubicBezTo>
                    <a:pt x="611" y="1304"/>
                    <a:pt x="612" y="1303"/>
                    <a:pt x="612" y="1302"/>
                  </a:cubicBezTo>
                  <a:cubicBezTo>
                    <a:pt x="612" y="1301"/>
                    <a:pt x="611" y="1298"/>
                    <a:pt x="611" y="1297"/>
                  </a:cubicBezTo>
                  <a:cubicBezTo>
                    <a:pt x="611" y="1295"/>
                    <a:pt x="612" y="1291"/>
                    <a:pt x="612" y="1289"/>
                  </a:cubicBezTo>
                  <a:cubicBezTo>
                    <a:pt x="612" y="1288"/>
                    <a:pt x="610" y="1286"/>
                    <a:pt x="610" y="1284"/>
                  </a:cubicBezTo>
                  <a:cubicBezTo>
                    <a:pt x="610" y="1283"/>
                    <a:pt x="612" y="1280"/>
                    <a:pt x="612" y="1278"/>
                  </a:cubicBezTo>
                  <a:cubicBezTo>
                    <a:pt x="612" y="1276"/>
                    <a:pt x="611" y="1272"/>
                    <a:pt x="611" y="1270"/>
                  </a:cubicBezTo>
                  <a:cubicBezTo>
                    <a:pt x="610" y="1268"/>
                    <a:pt x="609" y="1265"/>
                    <a:pt x="609" y="1263"/>
                  </a:cubicBezTo>
                  <a:cubicBezTo>
                    <a:pt x="608" y="1261"/>
                    <a:pt x="605" y="1259"/>
                    <a:pt x="605" y="1257"/>
                  </a:cubicBezTo>
                  <a:cubicBezTo>
                    <a:pt x="604" y="1255"/>
                    <a:pt x="604" y="1252"/>
                    <a:pt x="604" y="1250"/>
                  </a:cubicBezTo>
                  <a:cubicBezTo>
                    <a:pt x="604" y="1248"/>
                    <a:pt x="605" y="1245"/>
                    <a:pt x="606" y="1243"/>
                  </a:cubicBezTo>
                  <a:cubicBezTo>
                    <a:pt x="606" y="1243"/>
                    <a:pt x="608" y="1242"/>
                    <a:pt x="608" y="1241"/>
                  </a:cubicBezTo>
                  <a:cubicBezTo>
                    <a:pt x="609" y="1240"/>
                    <a:pt x="608" y="1236"/>
                    <a:pt x="609" y="1234"/>
                  </a:cubicBezTo>
                  <a:cubicBezTo>
                    <a:pt x="609" y="1232"/>
                    <a:pt x="611" y="1230"/>
                    <a:pt x="611" y="1229"/>
                  </a:cubicBezTo>
                  <a:cubicBezTo>
                    <a:pt x="611" y="1228"/>
                    <a:pt x="611" y="1225"/>
                    <a:pt x="610" y="1224"/>
                  </a:cubicBezTo>
                  <a:cubicBezTo>
                    <a:pt x="610" y="1223"/>
                    <a:pt x="607" y="1221"/>
                    <a:pt x="607" y="1220"/>
                  </a:cubicBezTo>
                  <a:cubicBezTo>
                    <a:pt x="606" y="1219"/>
                    <a:pt x="608" y="1218"/>
                    <a:pt x="608" y="1217"/>
                  </a:cubicBezTo>
                  <a:cubicBezTo>
                    <a:pt x="609" y="1216"/>
                    <a:pt x="609" y="1214"/>
                    <a:pt x="609" y="1213"/>
                  </a:cubicBezTo>
                  <a:cubicBezTo>
                    <a:pt x="609" y="1213"/>
                    <a:pt x="607" y="1211"/>
                    <a:pt x="607" y="1210"/>
                  </a:cubicBezTo>
                  <a:cubicBezTo>
                    <a:pt x="607" y="1209"/>
                    <a:pt x="607" y="1207"/>
                    <a:pt x="607" y="1206"/>
                  </a:cubicBezTo>
                  <a:cubicBezTo>
                    <a:pt x="607" y="1205"/>
                    <a:pt x="609" y="1204"/>
                    <a:pt x="610" y="1203"/>
                  </a:cubicBezTo>
                  <a:cubicBezTo>
                    <a:pt x="610" y="1201"/>
                    <a:pt x="609" y="1199"/>
                    <a:pt x="609" y="1197"/>
                  </a:cubicBezTo>
                  <a:cubicBezTo>
                    <a:pt x="609" y="1196"/>
                    <a:pt x="610" y="1193"/>
                    <a:pt x="610" y="1191"/>
                  </a:cubicBezTo>
                  <a:cubicBezTo>
                    <a:pt x="610" y="1190"/>
                    <a:pt x="610" y="1186"/>
                    <a:pt x="611" y="1185"/>
                  </a:cubicBezTo>
                  <a:cubicBezTo>
                    <a:pt x="611" y="1184"/>
                    <a:pt x="613" y="1183"/>
                    <a:pt x="613" y="1183"/>
                  </a:cubicBezTo>
                  <a:cubicBezTo>
                    <a:pt x="614" y="1182"/>
                    <a:pt x="615" y="1180"/>
                    <a:pt x="615" y="1179"/>
                  </a:cubicBezTo>
                  <a:cubicBezTo>
                    <a:pt x="614" y="1178"/>
                    <a:pt x="612" y="1177"/>
                    <a:pt x="611" y="1175"/>
                  </a:cubicBezTo>
                  <a:cubicBezTo>
                    <a:pt x="611" y="1174"/>
                    <a:pt x="612" y="1172"/>
                    <a:pt x="611" y="1170"/>
                  </a:cubicBezTo>
                  <a:cubicBezTo>
                    <a:pt x="611" y="1170"/>
                    <a:pt x="609" y="1169"/>
                    <a:pt x="609" y="1168"/>
                  </a:cubicBezTo>
                  <a:cubicBezTo>
                    <a:pt x="609" y="1167"/>
                    <a:pt x="610" y="1165"/>
                    <a:pt x="610" y="1164"/>
                  </a:cubicBezTo>
                  <a:cubicBezTo>
                    <a:pt x="610" y="1163"/>
                    <a:pt x="608" y="1162"/>
                    <a:pt x="608" y="1161"/>
                  </a:cubicBezTo>
                  <a:cubicBezTo>
                    <a:pt x="608" y="1159"/>
                    <a:pt x="610" y="1157"/>
                    <a:pt x="611" y="1155"/>
                  </a:cubicBezTo>
                  <a:cubicBezTo>
                    <a:pt x="611" y="1154"/>
                    <a:pt x="612" y="1152"/>
                    <a:pt x="612" y="1151"/>
                  </a:cubicBezTo>
                  <a:cubicBezTo>
                    <a:pt x="612" y="1150"/>
                    <a:pt x="610" y="1148"/>
                    <a:pt x="610" y="1146"/>
                  </a:cubicBezTo>
                  <a:cubicBezTo>
                    <a:pt x="610" y="1145"/>
                    <a:pt x="611" y="1142"/>
                    <a:pt x="612" y="1141"/>
                  </a:cubicBezTo>
                  <a:cubicBezTo>
                    <a:pt x="613" y="1140"/>
                    <a:pt x="614" y="1139"/>
                    <a:pt x="615" y="1139"/>
                  </a:cubicBezTo>
                  <a:cubicBezTo>
                    <a:pt x="616" y="1139"/>
                    <a:pt x="619" y="1140"/>
                    <a:pt x="620" y="1140"/>
                  </a:cubicBezTo>
                  <a:cubicBezTo>
                    <a:pt x="621" y="1140"/>
                    <a:pt x="623" y="1139"/>
                    <a:pt x="624" y="1139"/>
                  </a:cubicBezTo>
                  <a:cubicBezTo>
                    <a:pt x="625" y="1139"/>
                    <a:pt x="626" y="1136"/>
                    <a:pt x="628" y="1136"/>
                  </a:cubicBezTo>
                  <a:cubicBezTo>
                    <a:pt x="629" y="1136"/>
                    <a:pt x="630" y="1139"/>
                    <a:pt x="631" y="1139"/>
                  </a:cubicBezTo>
                  <a:cubicBezTo>
                    <a:pt x="632" y="1139"/>
                    <a:pt x="633" y="1136"/>
                    <a:pt x="634" y="1135"/>
                  </a:cubicBezTo>
                  <a:cubicBezTo>
                    <a:pt x="635" y="1135"/>
                    <a:pt x="637" y="1135"/>
                    <a:pt x="639" y="1135"/>
                  </a:cubicBezTo>
                  <a:cubicBezTo>
                    <a:pt x="640" y="1135"/>
                    <a:pt x="641" y="1137"/>
                    <a:pt x="643" y="1138"/>
                  </a:cubicBezTo>
                  <a:cubicBezTo>
                    <a:pt x="643" y="1138"/>
                    <a:pt x="645" y="1137"/>
                    <a:pt x="646" y="1138"/>
                  </a:cubicBezTo>
                  <a:cubicBezTo>
                    <a:pt x="646" y="1138"/>
                    <a:pt x="646" y="1140"/>
                    <a:pt x="647" y="1141"/>
                  </a:cubicBezTo>
                  <a:cubicBezTo>
                    <a:pt x="648" y="1141"/>
                    <a:pt x="650" y="1140"/>
                    <a:pt x="651" y="1140"/>
                  </a:cubicBezTo>
                  <a:cubicBezTo>
                    <a:pt x="652" y="1140"/>
                    <a:pt x="653" y="1142"/>
                    <a:pt x="653" y="1142"/>
                  </a:cubicBezTo>
                  <a:cubicBezTo>
                    <a:pt x="654" y="1143"/>
                    <a:pt x="656" y="1142"/>
                    <a:pt x="656" y="1142"/>
                  </a:cubicBezTo>
                  <a:cubicBezTo>
                    <a:pt x="657" y="1142"/>
                    <a:pt x="658" y="1140"/>
                    <a:pt x="659" y="1139"/>
                  </a:cubicBezTo>
                  <a:cubicBezTo>
                    <a:pt x="660" y="1139"/>
                    <a:pt x="662" y="1139"/>
                    <a:pt x="663" y="1140"/>
                  </a:cubicBezTo>
                  <a:cubicBezTo>
                    <a:pt x="664" y="1141"/>
                    <a:pt x="666" y="1143"/>
                    <a:pt x="667" y="1145"/>
                  </a:cubicBezTo>
                  <a:cubicBezTo>
                    <a:pt x="667" y="1146"/>
                    <a:pt x="668" y="1148"/>
                    <a:pt x="668" y="1149"/>
                  </a:cubicBezTo>
                  <a:cubicBezTo>
                    <a:pt x="669" y="1150"/>
                    <a:pt x="670" y="1151"/>
                    <a:pt x="670" y="1152"/>
                  </a:cubicBezTo>
                  <a:cubicBezTo>
                    <a:pt x="671" y="1153"/>
                    <a:pt x="670" y="1155"/>
                    <a:pt x="670" y="1156"/>
                  </a:cubicBezTo>
                  <a:cubicBezTo>
                    <a:pt x="670" y="1157"/>
                    <a:pt x="671" y="1158"/>
                    <a:pt x="671" y="1159"/>
                  </a:cubicBezTo>
                  <a:cubicBezTo>
                    <a:pt x="672" y="1160"/>
                    <a:pt x="675" y="1160"/>
                    <a:pt x="675" y="1160"/>
                  </a:cubicBezTo>
                  <a:cubicBezTo>
                    <a:pt x="677" y="1161"/>
                    <a:pt x="677" y="1165"/>
                    <a:pt x="678" y="1165"/>
                  </a:cubicBezTo>
                  <a:cubicBezTo>
                    <a:pt x="679" y="1166"/>
                    <a:pt x="681" y="1167"/>
                    <a:pt x="683" y="1167"/>
                  </a:cubicBezTo>
                  <a:cubicBezTo>
                    <a:pt x="684" y="1167"/>
                    <a:pt x="686" y="1165"/>
                    <a:pt x="688" y="1165"/>
                  </a:cubicBezTo>
                  <a:cubicBezTo>
                    <a:pt x="689" y="1165"/>
                    <a:pt x="692" y="1166"/>
                    <a:pt x="693" y="1165"/>
                  </a:cubicBezTo>
                  <a:cubicBezTo>
                    <a:pt x="694" y="1164"/>
                    <a:pt x="695" y="1161"/>
                    <a:pt x="696" y="1160"/>
                  </a:cubicBezTo>
                  <a:cubicBezTo>
                    <a:pt x="696" y="1159"/>
                    <a:pt x="698" y="1157"/>
                    <a:pt x="698" y="1156"/>
                  </a:cubicBezTo>
                  <a:cubicBezTo>
                    <a:pt x="699" y="1155"/>
                    <a:pt x="698" y="1153"/>
                    <a:pt x="698" y="1152"/>
                  </a:cubicBezTo>
                  <a:cubicBezTo>
                    <a:pt x="699" y="1152"/>
                    <a:pt x="701" y="1151"/>
                    <a:pt x="702" y="1150"/>
                  </a:cubicBezTo>
                  <a:cubicBezTo>
                    <a:pt x="703" y="1150"/>
                    <a:pt x="704" y="1148"/>
                    <a:pt x="704" y="1147"/>
                  </a:cubicBezTo>
                  <a:cubicBezTo>
                    <a:pt x="705" y="1146"/>
                    <a:pt x="705" y="1144"/>
                    <a:pt x="706" y="1143"/>
                  </a:cubicBezTo>
                  <a:cubicBezTo>
                    <a:pt x="707" y="1142"/>
                    <a:pt x="710" y="1141"/>
                    <a:pt x="710" y="1140"/>
                  </a:cubicBezTo>
                  <a:cubicBezTo>
                    <a:pt x="711" y="1140"/>
                    <a:pt x="712" y="1137"/>
                    <a:pt x="712" y="1137"/>
                  </a:cubicBezTo>
                  <a:cubicBezTo>
                    <a:pt x="731" y="999"/>
                    <a:pt x="731" y="999"/>
                    <a:pt x="731" y="999"/>
                  </a:cubicBezTo>
                  <a:cubicBezTo>
                    <a:pt x="735" y="970"/>
                    <a:pt x="735" y="970"/>
                    <a:pt x="735" y="970"/>
                  </a:cubicBezTo>
                  <a:cubicBezTo>
                    <a:pt x="771" y="737"/>
                    <a:pt x="771" y="737"/>
                    <a:pt x="771" y="737"/>
                  </a:cubicBezTo>
                  <a:cubicBezTo>
                    <a:pt x="814" y="441"/>
                    <a:pt x="814" y="441"/>
                    <a:pt x="814" y="441"/>
                  </a:cubicBezTo>
                  <a:cubicBezTo>
                    <a:pt x="856" y="169"/>
                    <a:pt x="856" y="169"/>
                    <a:pt x="856" y="169"/>
                  </a:cubicBezTo>
                  <a:cubicBezTo>
                    <a:pt x="861" y="135"/>
                    <a:pt x="861" y="135"/>
                    <a:pt x="861" y="135"/>
                  </a:cubicBezTo>
                  <a:lnTo>
                    <a:pt x="832" y="13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6" name="Freeform 31">
              <a:extLst>
                <a:ext uri="{FF2B5EF4-FFF2-40B4-BE49-F238E27FC236}">
                  <a16:creationId xmlns:a16="http://schemas.microsoft.com/office/drawing/2014/main" id="{6CAB62C0-3FD6-4CFE-AFD6-1DCFD7FBB9D1}"/>
                </a:ext>
              </a:extLst>
            </p:cNvPr>
            <p:cNvSpPr>
              <a:spLocks/>
            </p:cNvSpPr>
            <p:nvPr/>
          </p:nvSpPr>
          <p:spPr bwMode="auto">
            <a:xfrm>
              <a:off x="2730500" y="2027240"/>
              <a:ext cx="765174" cy="455613"/>
            </a:xfrm>
            <a:custGeom>
              <a:avLst/>
              <a:gdLst>
                <a:gd name="T0" fmla="*/ 906 w 907"/>
                <a:gd name="T1" fmla="*/ 506 h 539"/>
                <a:gd name="T2" fmla="*/ 900 w 907"/>
                <a:gd name="T3" fmla="*/ 487 h 539"/>
                <a:gd name="T4" fmla="*/ 899 w 907"/>
                <a:gd name="T5" fmla="*/ 467 h 539"/>
                <a:gd name="T6" fmla="*/ 892 w 907"/>
                <a:gd name="T7" fmla="*/ 458 h 539"/>
                <a:gd name="T8" fmla="*/ 885 w 907"/>
                <a:gd name="T9" fmla="*/ 447 h 539"/>
                <a:gd name="T10" fmla="*/ 881 w 907"/>
                <a:gd name="T11" fmla="*/ 433 h 539"/>
                <a:gd name="T12" fmla="*/ 876 w 907"/>
                <a:gd name="T13" fmla="*/ 415 h 539"/>
                <a:gd name="T14" fmla="*/ 876 w 907"/>
                <a:gd name="T15" fmla="*/ 404 h 539"/>
                <a:gd name="T16" fmla="*/ 875 w 907"/>
                <a:gd name="T17" fmla="*/ 397 h 539"/>
                <a:gd name="T18" fmla="*/ 872 w 907"/>
                <a:gd name="T19" fmla="*/ 382 h 539"/>
                <a:gd name="T20" fmla="*/ 874 w 907"/>
                <a:gd name="T21" fmla="*/ 372 h 539"/>
                <a:gd name="T22" fmla="*/ 872 w 907"/>
                <a:gd name="T23" fmla="*/ 360 h 539"/>
                <a:gd name="T24" fmla="*/ 869 w 907"/>
                <a:gd name="T25" fmla="*/ 354 h 539"/>
                <a:gd name="T26" fmla="*/ 868 w 907"/>
                <a:gd name="T27" fmla="*/ 340 h 539"/>
                <a:gd name="T28" fmla="*/ 866 w 907"/>
                <a:gd name="T29" fmla="*/ 326 h 539"/>
                <a:gd name="T30" fmla="*/ 864 w 907"/>
                <a:gd name="T31" fmla="*/ 316 h 539"/>
                <a:gd name="T32" fmla="*/ 865 w 907"/>
                <a:gd name="T33" fmla="*/ 301 h 539"/>
                <a:gd name="T34" fmla="*/ 862 w 907"/>
                <a:gd name="T35" fmla="*/ 287 h 539"/>
                <a:gd name="T36" fmla="*/ 861 w 907"/>
                <a:gd name="T37" fmla="*/ 277 h 539"/>
                <a:gd name="T38" fmla="*/ 863 w 907"/>
                <a:gd name="T39" fmla="*/ 264 h 539"/>
                <a:gd name="T40" fmla="*/ 861 w 907"/>
                <a:gd name="T41" fmla="*/ 253 h 539"/>
                <a:gd name="T42" fmla="*/ 860 w 907"/>
                <a:gd name="T43" fmla="*/ 242 h 539"/>
                <a:gd name="T44" fmla="*/ 855 w 907"/>
                <a:gd name="T45" fmla="*/ 231 h 539"/>
                <a:gd name="T46" fmla="*/ 851 w 907"/>
                <a:gd name="T47" fmla="*/ 219 h 539"/>
                <a:gd name="T48" fmla="*/ 845 w 907"/>
                <a:gd name="T49" fmla="*/ 210 h 539"/>
                <a:gd name="T50" fmla="*/ 842 w 907"/>
                <a:gd name="T51" fmla="*/ 198 h 539"/>
                <a:gd name="T52" fmla="*/ 839 w 907"/>
                <a:gd name="T53" fmla="*/ 189 h 539"/>
                <a:gd name="T54" fmla="*/ 835 w 907"/>
                <a:gd name="T55" fmla="*/ 181 h 539"/>
                <a:gd name="T56" fmla="*/ 832 w 907"/>
                <a:gd name="T57" fmla="*/ 168 h 539"/>
                <a:gd name="T58" fmla="*/ 828 w 907"/>
                <a:gd name="T59" fmla="*/ 160 h 539"/>
                <a:gd name="T60" fmla="*/ 827 w 907"/>
                <a:gd name="T61" fmla="*/ 154 h 539"/>
                <a:gd name="T62" fmla="*/ 824 w 907"/>
                <a:gd name="T63" fmla="*/ 143 h 539"/>
                <a:gd name="T64" fmla="*/ 825 w 907"/>
                <a:gd name="T65" fmla="*/ 132 h 539"/>
                <a:gd name="T66" fmla="*/ 823 w 907"/>
                <a:gd name="T67" fmla="*/ 117 h 539"/>
                <a:gd name="T68" fmla="*/ 824 w 907"/>
                <a:gd name="T69" fmla="*/ 106 h 539"/>
                <a:gd name="T70" fmla="*/ 820 w 907"/>
                <a:gd name="T71" fmla="*/ 89 h 539"/>
                <a:gd name="T72" fmla="*/ 822 w 907"/>
                <a:gd name="T73" fmla="*/ 76 h 539"/>
                <a:gd name="T74" fmla="*/ 826 w 907"/>
                <a:gd name="T75" fmla="*/ 65 h 539"/>
                <a:gd name="T76" fmla="*/ 824 w 907"/>
                <a:gd name="T77" fmla="*/ 55 h 539"/>
                <a:gd name="T78" fmla="*/ 818 w 907"/>
                <a:gd name="T79" fmla="*/ 39 h 539"/>
                <a:gd name="T80" fmla="*/ 816 w 907"/>
                <a:gd name="T81" fmla="*/ 30 h 539"/>
                <a:gd name="T82" fmla="*/ 809 w 907"/>
                <a:gd name="T83" fmla="*/ 13 h 539"/>
                <a:gd name="T84" fmla="*/ 808 w 907"/>
                <a:gd name="T85" fmla="*/ 3 h 539"/>
                <a:gd name="T86" fmla="*/ 313 w 907"/>
                <a:gd name="T87" fmla="*/ 8 h 539"/>
                <a:gd name="T88" fmla="*/ 0 w 907"/>
                <a:gd name="T89" fmla="*/ 529 h 539"/>
                <a:gd name="T90" fmla="*/ 643 w 907"/>
                <a:gd name="T91" fmla="*/ 539 h 539"/>
                <a:gd name="T92" fmla="*/ 905 w 907"/>
                <a:gd name="T93" fmla="*/ 529 h 539"/>
                <a:gd name="T94" fmla="*/ 906 w 907"/>
                <a:gd name="T95" fmla="*/ 514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7" h="539">
                  <a:moveTo>
                    <a:pt x="906" y="514"/>
                  </a:moveTo>
                  <a:cubicBezTo>
                    <a:pt x="906" y="512"/>
                    <a:pt x="907" y="508"/>
                    <a:pt x="906" y="506"/>
                  </a:cubicBezTo>
                  <a:cubicBezTo>
                    <a:pt x="906" y="503"/>
                    <a:pt x="905" y="499"/>
                    <a:pt x="904" y="497"/>
                  </a:cubicBezTo>
                  <a:cubicBezTo>
                    <a:pt x="903" y="494"/>
                    <a:pt x="901" y="489"/>
                    <a:pt x="900" y="487"/>
                  </a:cubicBezTo>
                  <a:cubicBezTo>
                    <a:pt x="900" y="484"/>
                    <a:pt x="900" y="479"/>
                    <a:pt x="899" y="476"/>
                  </a:cubicBezTo>
                  <a:cubicBezTo>
                    <a:pt x="899" y="474"/>
                    <a:pt x="900" y="469"/>
                    <a:pt x="899" y="467"/>
                  </a:cubicBezTo>
                  <a:cubicBezTo>
                    <a:pt x="899" y="466"/>
                    <a:pt x="897" y="463"/>
                    <a:pt x="896" y="461"/>
                  </a:cubicBezTo>
                  <a:cubicBezTo>
                    <a:pt x="895" y="460"/>
                    <a:pt x="893" y="459"/>
                    <a:pt x="892" y="458"/>
                  </a:cubicBezTo>
                  <a:cubicBezTo>
                    <a:pt x="891" y="457"/>
                    <a:pt x="890" y="453"/>
                    <a:pt x="889" y="452"/>
                  </a:cubicBezTo>
                  <a:cubicBezTo>
                    <a:pt x="888" y="450"/>
                    <a:pt x="886" y="448"/>
                    <a:pt x="885" y="447"/>
                  </a:cubicBezTo>
                  <a:cubicBezTo>
                    <a:pt x="885" y="446"/>
                    <a:pt x="885" y="444"/>
                    <a:pt x="884" y="443"/>
                  </a:cubicBezTo>
                  <a:cubicBezTo>
                    <a:pt x="884" y="440"/>
                    <a:pt x="881" y="436"/>
                    <a:pt x="881" y="433"/>
                  </a:cubicBezTo>
                  <a:cubicBezTo>
                    <a:pt x="880" y="430"/>
                    <a:pt x="882" y="424"/>
                    <a:pt x="881" y="422"/>
                  </a:cubicBezTo>
                  <a:cubicBezTo>
                    <a:pt x="880" y="420"/>
                    <a:pt x="877" y="417"/>
                    <a:pt x="876" y="415"/>
                  </a:cubicBezTo>
                  <a:cubicBezTo>
                    <a:pt x="875" y="414"/>
                    <a:pt x="874" y="411"/>
                    <a:pt x="874" y="409"/>
                  </a:cubicBezTo>
                  <a:cubicBezTo>
                    <a:pt x="874" y="408"/>
                    <a:pt x="876" y="406"/>
                    <a:pt x="876" y="404"/>
                  </a:cubicBezTo>
                  <a:cubicBezTo>
                    <a:pt x="876" y="403"/>
                    <a:pt x="874" y="401"/>
                    <a:pt x="874" y="400"/>
                  </a:cubicBezTo>
                  <a:cubicBezTo>
                    <a:pt x="874" y="399"/>
                    <a:pt x="875" y="398"/>
                    <a:pt x="875" y="397"/>
                  </a:cubicBezTo>
                  <a:cubicBezTo>
                    <a:pt x="875" y="395"/>
                    <a:pt x="875" y="392"/>
                    <a:pt x="875" y="390"/>
                  </a:cubicBezTo>
                  <a:cubicBezTo>
                    <a:pt x="875" y="388"/>
                    <a:pt x="872" y="384"/>
                    <a:pt x="872" y="382"/>
                  </a:cubicBezTo>
                  <a:cubicBezTo>
                    <a:pt x="873" y="380"/>
                    <a:pt x="875" y="379"/>
                    <a:pt x="875" y="378"/>
                  </a:cubicBezTo>
                  <a:cubicBezTo>
                    <a:pt x="875" y="376"/>
                    <a:pt x="874" y="373"/>
                    <a:pt x="874" y="372"/>
                  </a:cubicBezTo>
                  <a:cubicBezTo>
                    <a:pt x="874" y="369"/>
                    <a:pt x="878" y="365"/>
                    <a:pt x="877" y="363"/>
                  </a:cubicBezTo>
                  <a:cubicBezTo>
                    <a:pt x="877" y="362"/>
                    <a:pt x="873" y="362"/>
                    <a:pt x="872" y="360"/>
                  </a:cubicBezTo>
                  <a:cubicBezTo>
                    <a:pt x="872" y="359"/>
                    <a:pt x="872" y="356"/>
                    <a:pt x="871" y="355"/>
                  </a:cubicBezTo>
                  <a:cubicBezTo>
                    <a:pt x="871" y="355"/>
                    <a:pt x="869" y="354"/>
                    <a:pt x="869" y="354"/>
                  </a:cubicBezTo>
                  <a:cubicBezTo>
                    <a:pt x="868" y="352"/>
                    <a:pt x="867" y="349"/>
                    <a:pt x="867" y="348"/>
                  </a:cubicBezTo>
                  <a:cubicBezTo>
                    <a:pt x="867" y="346"/>
                    <a:pt x="868" y="342"/>
                    <a:pt x="868" y="340"/>
                  </a:cubicBezTo>
                  <a:cubicBezTo>
                    <a:pt x="868" y="338"/>
                    <a:pt x="869" y="334"/>
                    <a:pt x="868" y="332"/>
                  </a:cubicBezTo>
                  <a:cubicBezTo>
                    <a:pt x="868" y="330"/>
                    <a:pt x="866" y="327"/>
                    <a:pt x="866" y="326"/>
                  </a:cubicBezTo>
                  <a:cubicBezTo>
                    <a:pt x="866" y="325"/>
                    <a:pt x="867" y="323"/>
                    <a:pt x="867" y="322"/>
                  </a:cubicBezTo>
                  <a:cubicBezTo>
                    <a:pt x="867" y="320"/>
                    <a:pt x="864" y="318"/>
                    <a:pt x="864" y="316"/>
                  </a:cubicBezTo>
                  <a:cubicBezTo>
                    <a:pt x="863" y="314"/>
                    <a:pt x="865" y="310"/>
                    <a:pt x="866" y="308"/>
                  </a:cubicBezTo>
                  <a:cubicBezTo>
                    <a:pt x="866" y="306"/>
                    <a:pt x="864" y="303"/>
                    <a:pt x="865" y="301"/>
                  </a:cubicBezTo>
                  <a:cubicBezTo>
                    <a:pt x="865" y="299"/>
                    <a:pt x="867" y="296"/>
                    <a:pt x="866" y="294"/>
                  </a:cubicBezTo>
                  <a:cubicBezTo>
                    <a:pt x="866" y="292"/>
                    <a:pt x="863" y="289"/>
                    <a:pt x="862" y="287"/>
                  </a:cubicBezTo>
                  <a:cubicBezTo>
                    <a:pt x="862" y="285"/>
                    <a:pt x="864" y="282"/>
                    <a:pt x="864" y="280"/>
                  </a:cubicBezTo>
                  <a:cubicBezTo>
                    <a:pt x="864" y="279"/>
                    <a:pt x="861" y="278"/>
                    <a:pt x="861" y="277"/>
                  </a:cubicBezTo>
                  <a:cubicBezTo>
                    <a:pt x="861" y="275"/>
                    <a:pt x="861" y="272"/>
                    <a:pt x="862" y="270"/>
                  </a:cubicBezTo>
                  <a:cubicBezTo>
                    <a:pt x="862" y="269"/>
                    <a:pt x="863" y="266"/>
                    <a:pt x="863" y="264"/>
                  </a:cubicBezTo>
                  <a:cubicBezTo>
                    <a:pt x="863" y="263"/>
                    <a:pt x="861" y="260"/>
                    <a:pt x="861" y="258"/>
                  </a:cubicBezTo>
                  <a:cubicBezTo>
                    <a:pt x="860" y="257"/>
                    <a:pt x="861" y="254"/>
                    <a:pt x="861" y="253"/>
                  </a:cubicBezTo>
                  <a:cubicBezTo>
                    <a:pt x="861" y="251"/>
                    <a:pt x="862" y="247"/>
                    <a:pt x="862" y="246"/>
                  </a:cubicBezTo>
                  <a:cubicBezTo>
                    <a:pt x="861" y="245"/>
                    <a:pt x="860" y="243"/>
                    <a:pt x="860" y="242"/>
                  </a:cubicBezTo>
                  <a:cubicBezTo>
                    <a:pt x="859" y="241"/>
                    <a:pt x="857" y="240"/>
                    <a:pt x="857" y="239"/>
                  </a:cubicBezTo>
                  <a:cubicBezTo>
                    <a:pt x="856" y="237"/>
                    <a:pt x="856" y="233"/>
                    <a:pt x="855" y="231"/>
                  </a:cubicBezTo>
                  <a:cubicBezTo>
                    <a:pt x="855" y="230"/>
                    <a:pt x="852" y="228"/>
                    <a:pt x="852" y="227"/>
                  </a:cubicBezTo>
                  <a:cubicBezTo>
                    <a:pt x="851" y="225"/>
                    <a:pt x="852" y="221"/>
                    <a:pt x="851" y="219"/>
                  </a:cubicBezTo>
                  <a:cubicBezTo>
                    <a:pt x="851" y="218"/>
                    <a:pt x="848" y="215"/>
                    <a:pt x="847" y="213"/>
                  </a:cubicBezTo>
                  <a:cubicBezTo>
                    <a:pt x="847" y="213"/>
                    <a:pt x="845" y="211"/>
                    <a:pt x="845" y="210"/>
                  </a:cubicBezTo>
                  <a:cubicBezTo>
                    <a:pt x="844" y="209"/>
                    <a:pt x="845" y="206"/>
                    <a:pt x="845" y="204"/>
                  </a:cubicBezTo>
                  <a:cubicBezTo>
                    <a:pt x="845" y="203"/>
                    <a:pt x="843" y="200"/>
                    <a:pt x="842" y="198"/>
                  </a:cubicBezTo>
                  <a:cubicBezTo>
                    <a:pt x="842" y="197"/>
                    <a:pt x="839" y="197"/>
                    <a:pt x="839" y="196"/>
                  </a:cubicBezTo>
                  <a:cubicBezTo>
                    <a:pt x="838" y="194"/>
                    <a:pt x="840" y="191"/>
                    <a:pt x="839" y="189"/>
                  </a:cubicBezTo>
                  <a:cubicBezTo>
                    <a:pt x="839" y="188"/>
                    <a:pt x="836" y="188"/>
                    <a:pt x="836" y="187"/>
                  </a:cubicBezTo>
                  <a:cubicBezTo>
                    <a:pt x="835" y="186"/>
                    <a:pt x="835" y="183"/>
                    <a:pt x="835" y="181"/>
                  </a:cubicBezTo>
                  <a:cubicBezTo>
                    <a:pt x="835" y="179"/>
                    <a:pt x="833" y="175"/>
                    <a:pt x="832" y="173"/>
                  </a:cubicBezTo>
                  <a:cubicBezTo>
                    <a:pt x="832" y="172"/>
                    <a:pt x="832" y="169"/>
                    <a:pt x="832" y="168"/>
                  </a:cubicBezTo>
                  <a:cubicBezTo>
                    <a:pt x="831" y="167"/>
                    <a:pt x="830" y="165"/>
                    <a:pt x="830" y="164"/>
                  </a:cubicBezTo>
                  <a:cubicBezTo>
                    <a:pt x="829" y="163"/>
                    <a:pt x="829" y="161"/>
                    <a:pt x="828" y="160"/>
                  </a:cubicBezTo>
                  <a:cubicBezTo>
                    <a:pt x="828" y="160"/>
                    <a:pt x="827" y="159"/>
                    <a:pt x="827" y="158"/>
                  </a:cubicBezTo>
                  <a:cubicBezTo>
                    <a:pt x="826" y="157"/>
                    <a:pt x="827" y="155"/>
                    <a:pt x="827" y="154"/>
                  </a:cubicBezTo>
                  <a:cubicBezTo>
                    <a:pt x="826" y="153"/>
                    <a:pt x="825" y="152"/>
                    <a:pt x="825" y="151"/>
                  </a:cubicBezTo>
                  <a:cubicBezTo>
                    <a:pt x="824" y="149"/>
                    <a:pt x="824" y="145"/>
                    <a:pt x="824" y="143"/>
                  </a:cubicBezTo>
                  <a:cubicBezTo>
                    <a:pt x="824" y="141"/>
                    <a:pt x="824" y="138"/>
                    <a:pt x="824" y="136"/>
                  </a:cubicBezTo>
                  <a:cubicBezTo>
                    <a:pt x="824" y="135"/>
                    <a:pt x="825" y="133"/>
                    <a:pt x="825" y="132"/>
                  </a:cubicBezTo>
                  <a:cubicBezTo>
                    <a:pt x="826" y="130"/>
                    <a:pt x="827" y="126"/>
                    <a:pt x="827" y="125"/>
                  </a:cubicBezTo>
                  <a:cubicBezTo>
                    <a:pt x="826" y="122"/>
                    <a:pt x="823" y="119"/>
                    <a:pt x="823" y="117"/>
                  </a:cubicBezTo>
                  <a:cubicBezTo>
                    <a:pt x="822" y="115"/>
                    <a:pt x="822" y="112"/>
                    <a:pt x="823" y="111"/>
                  </a:cubicBezTo>
                  <a:cubicBezTo>
                    <a:pt x="823" y="110"/>
                    <a:pt x="824" y="107"/>
                    <a:pt x="824" y="106"/>
                  </a:cubicBezTo>
                  <a:cubicBezTo>
                    <a:pt x="825" y="104"/>
                    <a:pt x="825" y="99"/>
                    <a:pt x="824" y="97"/>
                  </a:cubicBezTo>
                  <a:cubicBezTo>
                    <a:pt x="824" y="95"/>
                    <a:pt x="821" y="91"/>
                    <a:pt x="820" y="89"/>
                  </a:cubicBezTo>
                  <a:cubicBezTo>
                    <a:pt x="819" y="87"/>
                    <a:pt x="818" y="84"/>
                    <a:pt x="819" y="83"/>
                  </a:cubicBezTo>
                  <a:cubicBezTo>
                    <a:pt x="819" y="81"/>
                    <a:pt x="822" y="78"/>
                    <a:pt x="822" y="76"/>
                  </a:cubicBezTo>
                  <a:cubicBezTo>
                    <a:pt x="823" y="74"/>
                    <a:pt x="823" y="71"/>
                    <a:pt x="824" y="69"/>
                  </a:cubicBezTo>
                  <a:cubicBezTo>
                    <a:pt x="824" y="68"/>
                    <a:pt x="826" y="66"/>
                    <a:pt x="826" y="65"/>
                  </a:cubicBezTo>
                  <a:cubicBezTo>
                    <a:pt x="827" y="64"/>
                    <a:pt x="827" y="61"/>
                    <a:pt x="827" y="60"/>
                  </a:cubicBezTo>
                  <a:cubicBezTo>
                    <a:pt x="826" y="59"/>
                    <a:pt x="825" y="56"/>
                    <a:pt x="824" y="55"/>
                  </a:cubicBezTo>
                  <a:cubicBezTo>
                    <a:pt x="823" y="53"/>
                    <a:pt x="820" y="49"/>
                    <a:pt x="819" y="47"/>
                  </a:cubicBezTo>
                  <a:cubicBezTo>
                    <a:pt x="819" y="45"/>
                    <a:pt x="819" y="41"/>
                    <a:pt x="818" y="39"/>
                  </a:cubicBezTo>
                  <a:cubicBezTo>
                    <a:pt x="818" y="38"/>
                    <a:pt x="817" y="36"/>
                    <a:pt x="816" y="35"/>
                  </a:cubicBezTo>
                  <a:cubicBezTo>
                    <a:pt x="816" y="34"/>
                    <a:pt x="816" y="31"/>
                    <a:pt x="816" y="30"/>
                  </a:cubicBezTo>
                  <a:cubicBezTo>
                    <a:pt x="815" y="28"/>
                    <a:pt x="814" y="24"/>
                    <a:pt x="813" y="22"/>
                  </a:cubicBezTo>
                  <a:cubicBezTo>
                    <a:pt x="812" y="20"/>
                    <a:pt x="809" y="16"/>
                    <a:pt x="809" y="13"/>
                  </a:cubicBezTo>
                  <a:cubicBezTo>
                    <a:pt x="809" y="12"/>
                    <a:pt x="809" y="9"/>
                    <a:pt x="809" y="8"/>
                  </a:cubicBezTo>
                  <a:cubicBezTo>
                    <a:pt x="809" y="7"/>
                    <a:pt x="809" y="5"/>
                    <a:pt x="808" y="3"/>
                  </a:cubicBezTo>
                  <a:cubicBezTo>
                    <a:pt x="603" y="9"/>
                    <a:pt x="603" y="9"/>
                    <a:pt x="603" y="9"/>
                  </a:cubicBezTo>
                  <a:cubicBezTo>
                    <a:pt x="313" y="8"/>
                    <a:pt x="313" y="8"/>
                    <a:pt x="313" y="8"/>
                  </a:cubicBezTo>
                  <a:cubicBezTo>
                    <a:pt x="22" y="0"/>
                    <a:pt x="22" y="0"/>
                    <a:pt x="22" y="0"/>
                  </a:cubicBezTo>
                  <a:cubicBezTo>
                    <a:pt x="0" y="529"/>
                    <a:pt x="0" y="529"/>
                    <a:pt x="0" y="529"/>
                  </a:cubicBezTo>
                  <a:cubicBezTo>
                    <a:pt x="244" y="537"/>
                    <a:pt x="244" y="537"/>
                    <a:pt x="244" y="537"/>
                  </a:cubicBezTo>
                  <a:cubicBezTo>
                    <a:pt x="643" y="539"/>
                    <a:pt x="643" y="539"/>
                    <a:pt x="643" y="539"/>
                  </a:cubicBezTo>
                  <a:cubicBezTo>
                    <a:pt x="905" y="534"/>
                    <a:pt x="905" y="534"/>
                    <a:pt x="905" y="534"/>
                  </a:cubicBezTo>
                  <a:cubicBezTo>
                    <a:pt x="905" y="532"/>
                    <a:pt x="905" y="530"/>
                    <a:pt x="905" y="529"/>
                  </a:cubicBezTo>
                  <a:cubicBezTo>
                    <a:pt x="904" y="527"/>
                    <a:pt x="903" y="522"/>
                    <a:pt x="904" y="520"/>
                  </a:cubicBezTo>
                  <a:cubicBezTo>
                    <a:pt x="904" y="519"/>
                    <a:pt x="905" y="516"/>
                    <a:pt x="906" y="514"/>
                  </a:cubicBezTo>
                  <a:close/>
                </a:path>
              </a:pathLst>
            </a:custGeom>
            <a:solidFill>
              <a:schemeClr val="accent1">
                <a:lumMod val="5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7" name="Freeform 32">
              <a:extLst>
                <a:ext uri="{FF2B5EF4-FFF2-40B4-BE49-F238E27FC236}">
                  <a16:creationId xmlns:a16="http://schemas.microsoft.com/office/drawing/2014/main" id="{5393CDD2-46BA-43E9-ADC9-1BFFE151BF56}"/>
                </a:ext>
              </a:extLst>
            </p:cNvPr>
            <p:cNvSpPr>
              <a:spLocks/>
            </p:cNvSpPr>
            <p:nvPr/>
          </p:nvSpPr>
          <p:spPr bwMode="auto">
            <a:xfrm>
              <a:off x="1317625" y="3690941"/>
              <a:ext cx="769936" cy="898526"/>
            </a:xfrm>
            <a:custGeom>
              <a:avLst/>
              <a:gdLst>
                <a:gd name="T0" fmla="*/ 232 w 914"/>
                <a:gd name="T1" fmla="*/ 0 h 1067"/>
                <a:gd name="T2" fmla="*/ 206 w 914"/>
                <a:gd name="T3" fmla="*/ 142 h 1067"/>
                <a:gd name="T4" fmla="*/ 200 w 914"/>
                <a:gd name="T5" fmla="*/ 151 h 1067"/>
                <a:gd name="T6" fmla="*/ 191 w 914"/>
                <a:gd name="T7" fmla="*/ 165 h 1067"/>
                <a:gd name="T8" fmla="*/ 179 w 914"/>
                <a:gd name="T9" fmla="*/ 167 h 1067"/>
                <a:gd name="T10" fmla="*/ 164 w 914"/>
                <a:gd name="T11" fmla="*/ 157 h 1067"/>
                <a:gd name="T12" fmla="*/ 160 w 914"/>
                <a:gd name="T13" fmla="*/ 146 h 1067"/>
                <a:gd name="T14" fmla="*/ 155 w 914"/>
                <a:gd name="T15" fmla="*/ 142 h 1067"/>
                <a:gd name="T16" fmla="*/ 141 w 914"/>
                <a:gd name="T17" fmla="*/ 140 h 1067"/>
                <a:gd name="T18" fmla="*/ 133 w 914"/>
                <a:gd name="T19" fmla="*/ 135 h 1067"/>
                <a:gd name="T20" fmla="*/ 123 w 914"/>
                <a:gd name="T21" fmla="*/ 138 h 1067"/>
                <a:gd name="T22" fmla="*/ 112 w 914"/>
                <a:gd name="T23" fmla="*/ 140 h 1067"/>
                <a:gd name="T24" fmla="*/ 112 w 914"/>
                <a:gd name="T25" fmla="*/ 152 h 1067"/>
                <a:gd name="T26" fmla="*/ 112 w 914"/>
                <a:gd name="T27" fmla="*/ 164 h 1067"/>
                <a:gd name="T28" fmla="*/ 111 w 914"/>
                <a:gd name="T29" fmla="*/ 185 h 1067"/>
                <a:gd name="T30" fmla="*/ 111 w 914"/>
                <a:gd name="T31" fmla="*/ 199 h 1067"/>
                <a:gd name="T32" fmla="*/ 109 w 914"/>
                <a:gd name="T33" fmla="*/ 214 h 1067"/>
                <a:gd name="T34" fmla="*/ 110 w 914"/>
                <a:gd name="T35" fmla="*/ 230 h 1067"/>
                <a:gd name="T36" fmla="*/ 106 w 914"/>
                <a:gd name="T37" fmla="*/ 250 h 1067"/>
                <a:gd name="T38" fmla="*/ 113 w 914"/>
                <a:gd name="T39" fmla="*/ 274 h 1067"/>
                <a:gd name="T40" fmla="*/ 112 w 914"/>
                <a:gd name="T41" fmla="*/ 289 h 1067"/>
                <a:gd name="T42" fmla="*/ 112 w 914"/>
                <a:gd name="T43" fmla="*/ 301 h 1067"/>
                <a:gd name="T44" fmla="*/ 104 w 914"/>
                <a:gd name="T45" fmla="*/ 317 h 1067"/>
                <a:gd name="T46" fmla="*/ 97 w 914"/>
                <a:gd name="T47" fmla="*/ 335 h 1067"/>
                <a:gd name="T48" fmla="*/ 95 w 914"/>
                <a:gd name="T49" fmla="*/ 350 h 1067"/>
                <a:gd name="T50" fmla="*/ 103 w 914"/>
                <a:gd name="T51" fmla="*/ 365 h 1067"/>
                <a:gd name="T52" fmla="*/ 113 w 914"/>
                <a:gd name="T53" fmla="*/ 380 h 1067"/>
                <a:gd name="T54" fmla="*/ 115 w 914"/>
                <a:gd name="T55" fmla="*/ 395 h 1067"/>
                <a:gd name="T56" fmla="*/ 122 w 914"/>
                <a:gd name="T57" fmla="*/ 412 h 1067"/>
                <a:gd name="T58" fmla="*/ 120 w 914"/>
                <a:gd name="T59" fmla="*/ 427 h 1067"/>
                <a:gd name="T60" fmla="*/ 137 w 914"/>
                <a:gd name="T61" fmla="*/ 442 h 1067"/>
                <a:gd name="T62" fmla="*/ 146 w 914"/>
                <a:gd name="T63" fmla="*/ 452 h 1067"/>
                <a:gd name="T64" fmla="*/ 148 w 914"/>
                <a:gd name="T65" fmla="*/ 470 h 1067"/>
                <a:gd name="T66" fmla="*/ 135 w 914"/>
                <a:gd name="T67" fmla="*/ 481 h 1067"/>
                <a:gd name="T68" fmla="*/ 120 w 914"/>
                <a:gd name="T69" fmla="*/ 487 h 1067"/>
                <a:gd name="T70" fmla="*/ 106 w 914"/>
                <a:gd name="T71" fmla="*/ 493 h 1067"/>
                <a:gd name="T72" fmla="*/ 101 w 914"/>
                <a:gd name="T73" fmla="*/ 498 h 1067"/>
                <a:gd name="T74" fmla="*/ 94 w 914"/>
                <a:gd name="T75" fmla="*/ 512 h 1067"/>
                <a:gd name="T76" fmla="*/ 85 w 914"/>
                <a:gd name="T77" fmla="*/ 524 h 1067"/>
                <a:gd name="T78" fmla="*/ 82 w 914"/>
                <a:gd name="T79" fmla="*/ 541 h 1067"/>
                <a:gd name="T80" fmla="*/ 84 w 914"/>
                <a:gd name="T81" fmla="*/ 558 h 1067"/>
                <a:gd name="T82" fmla="*/ 76 w 914"/>
                <a:gd name="T83" fmla="*/ 574 h 1067"/>
                <a:gd name="T84" fmla="*/ 69 w 914"/>
                <a:gd name="T85" fmla="*/ 588 h 1067"/>
                <a:gd name="T86" fmla="*/ 58 w 914"/>
                <a:gd name="T87" fmla="*/ 600 h 1067"/>
                <a:gd name="T88" fmla="*/ 47 w 914"/>
                <a:gd name="T89" fmla="*/ 609 h 1067"/>
                <a:gd name="T90" fmla="*/ 43 w 914"/>
                <a:gd name="T91" fmla="*/ 621 h 1067"/>
                <a:gd name="T92" fmla="*/ 43 w 914"/>
                <a:gd name="T93" fmla="*/ 637 h 1067"/>
                <a:gd name="T94" fmla="*/ 38 w 914"/>
                <a:gd name="T95" fmla="*/ 654 h 1067"/>
                <a:gd name="T96" fmla="*/ 39 w 914"/>
                <a:gd name="T97" fmla="*/ 663 h 1067"/>
                <a:gd name="T98" fmla="*/ 49 w 914"/>
                <a:gd name="T99" fmla="*/ 665 h 1067"/>
                <a:gd name="T100" fmla="*/ 65 w 914"/>
                <a:gd name="T101" fmla="*/ 681 h 1067"/>
                <a:gd name="T102" fmla="*/ 64 w 914"/>
                <a:gd name="T103" fmla="*/ 709 h 1067"/>
                <a:gd name="T104" fmla="*/ 54 w 914"/>
                <a:gd name="T105" fmla="*/ 720 h 1067"/>
                <a:gd name="T106" fmla="*/ 44 w 914"/>
                <a:gd name="T107" fmla="*/ 725 h 1067"/>
                <a:gd name="T108" fmla="*/ 32 w 914"/>
                <a:gd name="T109" fmla="*/ 728 h 1067"/>
                <a:gd name="T110" fmla="*/ 14 w 914"/>
                <a:gd name="T111" fmla="*/ 731 h 1067"/>
                <a:gd name="T112" fmla="*/ 4 w 914"/>
                <a:gd name="T113" fmla="*/ 746 h 1067"/>
                <a:gd name="T114" fmla="*/ 519 w 914"/>
                <a:gd name="T115" fmla="*/ 1036 h 1067"/>
                <a:gd name="T116" fmla="*/ 898 w 914"/>
                <a:gd name="T117" fmla="*/ 252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4" h="1067">
                  <a:moveTo>
                    <a:pt x="886" y="81"/>
                  </a:moveTo>
                  <a:cubicBezTo>
                    <a:pt x="709" y="61"/>
                    <a:pt x="709" y="61"/>
                    <a:pt x="709" y="61"/>
                  </a:cubicBezTo>
                  <a:cubicBezTo>
                    <a:pt x="534" y="40"/>
                    <a:pt x="534" y="40"/>
                    <a:pt x="534" y="40"/>
                  </a:cubicBezTo>
                  <a:cubicBezTo>
                    <a:pt x="379" y="21"/>
                    <a:pt x="379" y="21"/>
                    <a:pt x="379" y="21"/>
                  </a:cubicBezTo>
                  <a:cubicBezTo>
                    <a:pt x="232" y="0"/>
                    <a:pt x="232" y="0"/>
                    <a:pt x="232" y="0"/>
                  </a:cubicBezTo>
                  <a:cubicBezTo>
                    <a:pt x="213" y="133"/>
                    <a:pt x="213" y="133"/>
                    <a:pt x="213" y="133"/>
                  </a:cubicBezTo>
                  <a:cubicBezTo>
                    <a:pt x="213" y="133"/>
                    <a:pt x="213" y="133"/>
                    <a:pt x="213" y="133"/>
                  </a:cubicBezTo>
                  <a:cubicBezTo>
                    <a:pt x="212" y="137"/>
                    <a:pt x="211" y="138"/>
                    <a:pt x="210" y="139"/>
                  </a:cubicBezTo>
                  <a:cubicBezTo>
                    <a:pt x="209" y="140"/>
                    <a:pt x="208" y="141"/>
                    <a:pt x="207" y="141"/>
                  </a:cubicBezTo>
                  <a:cubicBezTo>
                    <a:pt x="206" y="141"/>
                    <a:pt x="206" y="142"/>
                    <a:pt x="206" y="142"/>
                  </a:cubicBezTo>
                  <a:cubicBezTo>
                    <a:pt x="206" y="142"/>
                    <a:pt x="206" y="142"/>
                    <a:pt x="206" y="143"/>
                  </a:cubicBezTo>
                  <a:cubicBezTo>
                    <a:pt x="205" y="143"/>
                    <a:pt x="205" y="144"/>
                    <a:pt x="205" y="145"/>
                  </a:cubicBezTo>
                  <a:cubicBezTo>
                    <a:pt x="205" y="145"/>
                    <a:pt x="205" y="145"/>
                    <a:pt x="204" y="145"/>
                  </a:cubicBezTo>
                  <a:cubicBezTo>
                    <a:pt x="204" y="147"/>
                    <a:pt x="203" y="148"/>
                    <a:pt x="202" y="149"/>
                  </a:cubicBezTo>
                  <a:cubicBezTo>
                    <a:pt x="201" y="150"/>
                    <a:pt x="200" y="150"/>
                    <a:pt x="200" y="151"/>
                  </a:cubicBezTo>
                  <a:cubicBezTo>
                    <a:pt x="200" y="151"/>
                    <a:pt x="199" y="152"/>
                    <a:pt x="199" y="153"/>
                  </a:cubicBezTo>
                  <a:cubicBezTo>
                    <a:pt x="199" y="155"/>
                    <a:pt x="197" y="156"/>
                    <a:pt x="196" y="157"/>
                  </a:cubicBezTo>
                  <a:cubicBezTo>
                    <a:pt x="196" y="157"/>
                    <a:pt x="196" y="157"/>
                    <a:pt x="196" y="158"/>
                  </a:cubicBezTo>
                  <a:cubicBezTo>
                    <a:pt x="196" y="158"/>
                    <a:pt x="196" y="158"/>
                    <a:pt x="195" y="159"/>
                  </a:cubicBezTo>
                  <a:cubicBezTo>
                    <a:pt x="195" y="161"/>
                    <a:pt x="194" y="163"/>
                    <a:pt x="191" y="165"/>
                  </a:cubicBezTo>
                  <a:cubicBezTo>
                    <a:pt x="190" y="165"/>
                    <a:pt x="189" y="165"/>
                    <a:pt x="188" y="165"/>
                  </a:cubicBezTo>
                  <a:cubicBezTo>
                    <a:pt x="187" y="165"/>
                    <a:pt x="186" y="165"/>
                    <a:pt x="185" y="165"/>
                  </a:cubicBezTo>
                  <a:cubicBezTo>
                    <a:pt x="185" y="165"/>
                    <a:pt x="185" y="165"/>
                    <a:pt x="185" y="165"/>
                  </a:cubicBezTo>
                  <a:cubicBezTo>
                    <a:pt x="184" y="165"/>
                    <a:pt x="184" y="165"/>
                    <a:pt x="184" y="165"/>
                  </a:cubicBezTo>
                  <a:cubicBezTo>
                    <a:pt x="182" y="166"/>
                    <a:pt x="181" y="167"/>
                    <a:pt x="179" y="167"/>
                  </a:cubicBezTo>
                  <a:cubicBezTo>
                    <a:pt x="176" y="167"/>
                    <a:pt x="173" y="166"/>
                    <a:pt x="171" y="164"/>
                  </a:cubicBezTo>
                  <a:cubicBezTo>
                    <a:pt x="170" y="163"/>
                    <a:pt x="169" y="162"/>
                    <a:pt x="168" y="160"/>
                  </a:cubicBezTo>
                  <a:cubicBezTo>
                    <a:pt x="168" y="160"/>
                    <a:pt x="168" y="160"/>
                    <a:pt x="168" y="160"/>
                  </a:cubicBezTo>
                  <a:cubicBezTo>
                    <a:pt x="168" y="160"/>
                    <a:pt x="168" y="160"/>
                    <a:pt x="168" y="160"/>
                  </a:cubicBezTo>
                  <a:cubicBezTo>
                    <a:pt x="167" y="159"/>
                    <a:pt x="165" y="159"/>
                    <a:pt x="164" y="157"/>
                  </a:cubicBezTo>
                  <a:cubicBezTo>
                    <a:pt x="162" y="156"/>
                    <a:pt x="161" y="154"/>
                    <a:pt x="161" y="152"/>
                  </a:cubicBezTo>
                  <a:cubicBezTo>
                    <a:pt x="161" y="151"/>
                    <a:pt x="161" y="150"/>
                    <a:pt x="161" y="148"/>
                  </a:cubicBezTo>
                  <a:cubicBezTo>
                    <a:pt x="161" y="148"/>
                    <a:pt x="161" y="148"/>
                    <a:pt x="161" y="148"/>
                  </a:cubicBezTo>
                  <a:cubicBezTo>
                    <a:pt x="161" y="148"/>
                    <a:pt x="161" y="148"/>
                    <a:pt x="161" y="148"/>
                  </a:cubicBezTo>
                  <a:cubicBezTo>
                    <a:pt x="161" y="148"/>
                    <a:pt x="160" y="147"/>
                    <a:pt x="160" y="146"/>
                  </a:cubicBezTo>
                  <a:cubicBezTo>
                    <a:pt x="159" y="146"/>
                    <a:pt x="159" y="145"/>
                    <a:pt x="159" y="144"/>
                  </a:cubicBezTo>
                  <a:cubicBezTo>
                    <a:pt x="159" y="143"/>
                    <a:pt x="158" y="142"/>
                    <a:pt x="158" y="142"/>
                  </a:cubicBezTo>
                  <a:cubicBezTo>
                    <a:pt x="158" y="142"/>
                    <a:pt x="158" y="142"/>
                    <a:pt x="158" y="142"/>
                  </a:cubicBezTo>
                  <a:cubicBezTo>
                    <a:pt x="157" y="141"/>
                    <a:pt x="157" y="140"/>
                    <a:pt x="157" y="140"/>
                  </a:cubicBezTo>
                  <a:cubicBezTo>
                    <a:pt x="156" y="141"/>
                    <a:pt x="156" y="141"/>
                    <a:pt x="155" y="142"/>
                  </a:cubicBezTo>
                  <a:cubicBezTo>
                    <a:pt x="153" y="142"/>
                    <a:pt x="152" y="143"/>
                    <a:pt x="150" y="143"/>
                  </a:cubicBezTo>
                  <a:cubicBezTo>
                    <a:pt x="149" y="143"/>
                    <a:pt x="148" y="142"/>
                    <a:pt x="148" y="142"/>
                  </a:cubicBezTo>
                  <a:cubicBezTo>
                    <a:pt x="147" y="142"/>
                    <a:pt x="146" y="141"/>
                    <a:pt x="145" y="141"/>
                  </a:cubicBezTo>
                  <a:cubicBezTo>
                    <a:pt x="145" y="141"/>
                    <a:pt x="144" y="141"/>
                    <a:pt x="143" y="141"/>
                  </a:cubicBezTo>
                  <a:cubicBezTo>
                    <a:pt x="142" y="141"/>
                    <a:pt x="142" y="141"/>
                    <a:pt x="141" y="140"/>
                  </a:cubicBezTo>
                  <a:cubicBezTo>
                    <a:pt x="139" y="140"/>
                    <a:pt x="139" y="139"/>
                    <a:pt x="138" y="138"/>
                  </a:cubicBezTo>
                  <a:cubicBezTo>
                    <a:pt x="138" y="138"/>
                    <a:pt x="137" y="138"/>
                    <a:pt x="137" y="137"/>
                  </a:cubicBezTo>
                  <a:cubicBezTo>
                    <a:pt x="136" y="137"/>
                    <a:pt x="135" y="136"/>
                    <a:pt x="134" y="135"/>
                  </a:cubicBezTo>
                  <a:cubicBezTo>
                    <a:pt x="133" y="135"/>
                    <a:pt x="133" y="135"/>
                    <a:pt x="133" y="135"/>
                  </a:cubicBezTo>
                  <a:cubicBezTo>
                    <a:pt x="133" y="135"/>
                    <a:pt x="133" y="135"/>
                    <a:pt x="133" y="135"/>
                  </a:cubicBezTo>
                  <a:cubicBezTo>
                    <a:pt x="133" y="135"/>
                    <a:pt x="133" y="135"/>
                    <a:pt x="132" y="135"/>
                  </a:cubicBezTo>
                  <a:cubicBezTo>
                    <a:pt x="132" y="136"/>
                    <a:pt x="130" y="139"/>
                    <a:pt x="127" y="139"/>
                  </a:cubicBezTo>
                  <a:cubicBezTo>
                    <a:pt x="127" y="139"/>
                    <a:pt x="127" y="139"/>
                    <a:pt x="127" y="139"/>
                  </a:cubicBezTo>
                  <a:cubicBezTo>
                    <a:pt x="127" y="139"/>
                    <a:pt x="127" y="139"/>
                    <a:pt x="127" y="139"/>
                  </a:cubicBezTo>
                  <a:cubicBezTo>
                    <a:pt x="125" y="139"/>
                    <a:pt x="124" y="139"/>
                    <a:pt x="123" y="138"/>
                  </a:cubicBezTo>
                  <a:cubicBezTo>
                    <a:pt x="123" y="138"/>
                    <a:pt x="123" y="138"/>
                    <a:pt x="122" y="139"/>
                  </a:cubicBezTo>
                  <a:cubicBezTo>
                    <a:pt x="121" y="139"/>
                    <a:pt x="119" y="140"/>
                    <a:pt x="117" y="140"/>
                  </a:cubicBezTo>
                  <a:cubicBezTo>
                    <a:pt x="117" y="140"/>
                    <a:pt x="116" y="140"/>
                    <a:pt x="116" y="140"/>
                  </a:cubicBezTo>
                  <a:cubicBezTo>
                    <a:pt x="115" y="140"/>
                    <a:pt x="114" y="140"/>
                    <a:pt x="113" y="140"/>
                  </a:cubicBezTo>
                  <a:cubicBezTo>
                    <a:pt x="112" y="140"/>
                    <a:pt x="112" y="140"/>
                    <a:pt x="112" y="140"/>
                  </a:cubicBezTo>
                  <a:cubicBezTo>
                    <a:pt x="112" y="140"/>
                    <a:pt x="112" y="140"/>
                    <a:pt x="112" y="141"/>
                  </a:cubicBezTo>
                  <a:cubicBezTo>
                    <a:pt x="112" y="141"/>
                    <a:pt x="112" y="142"/>
                    <a:pt x="112" y="142"/>
                  </a:cubicBezTo>
                  <a:cubicBezTo>
                    <a:pt x="112" y="143"/>
                    <a:pt x="113" y="145"/>
                    <a:pt x="113" y="147"/>
                  </a:cubicBezTo>
                  <a:cubicBezTo>
                    <a:pt x="113" y="148"/>
                    <a:pt x="112" y="150"/>
                    <a:pt x="112" y="152"/>
                  </a:cubicBezTo>
                  <a:cubicBezTo>
                    <a:pt x="112" y="152"/>
                    <a:pt x="112" y="152"/>
                    <a:pt x="112" y="152"/>
                  </a:cubicBezTo>
                  <a:cubicBezTo>
                    <a:pt x="111" y="153"/>
                    <a:pt x="111" y="154"/>
                    <a:pt x="110" y="155"/>
                  </a:cubicBezTo>
                  <a:cubicBezTo>
                    <a:pt x="110" y="155"/>
                    <a:pt x="110" y="155"/>
                    <a:pt x="110" y="155"/>
                  </a:cubicBezTo>
                  <a:cubicBezTo>
                    <a:pt x="110" y="156"/>
                    <a:pt x="111" y="157"/>
                    <a:pt x="111" y="159"/>
                  </a:cubicBezTo>
                  <a:cubicBezTo>
                    <a:pt x="111" y="160"/>
                    <a:pt x="111" y="161"/>
                    <a:pt x="111" y="162"/>
                  </a:cubicBezTo>
                  <a:cubicBezTo>
                    <a:pt x="111" y="162"/>
                    <a:pt x="112" y="163"/>
                    <a:pt x="112" y="164"/>
                  </a:cubicBezTo>
                  <a:cubicBezTo>
                    <a:pt x="113" y="165"/>
                    <a:pt x="112" y="167"/>
                    <a:pt x="112" y="168"/>
                  </a:cubicBezTo>
                  <a:cubicBezTo>
                    <a:pt x="114" y="169"/>
                    <a:pt x="115" y="171"/>
                    <a:pt x="116" y="173"/>
                  </a:cubicBezTo>
                  <a:cubicBezTo>
                    <a:pt x="116" y="177"/>
                    <a:pt x="114" y="180"/>
                    <a:pt x="114" y="181"/>
                  </a:cubicBezTo>
                  <a:cubicBezTo>
                    <a:pt x="113" y="182"/>
                    <a:pt x="112" y="182"/>
                    <a:pt x="111" y="183"/>
                  </a:cubicBezTo>
                  <a:cubicBezTo>
                    <a:pt x="111" y="184"/>
                    <a:pt x="111" y="184"/>
                    <a:pt x="111" y="185"/>
                  </a:cubicBezTo>
                  <a:cubicBezTo>
                    <a:pt x="111" y="186"/>
                    <a:pt x="111" y="187"/>
                    <a:pt x="111" y="187"/>
                  </a:cubicBezTo>
                  <a:cubicBezTo>
                    <a:pt x="111" y="188"/>
                    <a:pt x="111" y="188"/>
                    <a:pt x="111" y="188"/>
                  </a:cubicBezTo>
                  <a:cubicBezTo>
                    <a:pt x="111" y="189"/>
                    <a:pt x="110" y="192"/>
                    <a:pt x="110" y="192"/>
                  </a:cubicBezTo>
                  <a:cubicBezTo>
                    <a:pt x="110" y="193"/>
                    <a:pt x="110" y="193"/>
                    <a:pt x="110" y="194"/>
                  </a:cubicBezTo>
                  <a:cubicBezTo>
                    <a:pt x="111" y="195"/>
                    <a:pt x="111" y="197"/>
                    <a:pt x="111" y="199"/>
                  </a:cubicBezTo>
                  <a:cubicBezTo>
                    <a:pt x="110" y="201"/>
                    <a:pt x="109" y="202"/>
                    <a:pt x="108" y="203"/>
                  </a:cubicBezTo>
                  <a:cubicBezTo>
                    <a:pt x="108" y="203"/>
                    <a:pt x="108" y="203"/>
                    <a:pt x="108" y="203"/>
                  </a:cubicBezTo>
                  <a:cubicBezTo>
                    <a:pt x="108" y="203"/>
                    <a:pt x="108" y="203"/>
                    <a:pt x="108" y="203"/>
                  </a:cubicBezTo>
                  <a:cubicBezTo>
                    <a:pt x="109" y="204"/>
                    <a:pt x="110" y="206"/>
                    <a:pt x="110" y="208"/>
                  </a:cubicBezTo>
                  <a:cubicBezTo>
                    <a:pt x="111" y="210"/>
                    <a:pt x="110" y="212"/>
                    <a:pt x="109" y="214"/>
                  </a:cubicBezTo>
                  <a:cubicBezTo>
                    <a:pt x="109" y="214"/>
                    <a:pt x="109" y="214"/>
                    <a:pt x="109" y="214"/>
                  </a:cubicBezTo>
                  <a:cubicBezTo>
                    <a:pt x="110" y="215"/>
                    <a:pt x="110" y="216"/>
                    <a:pt x="111" y="217"/>
                  </a:cubicBezTo>
                  <a:cubicBezTo>
                    <a:pt x="112" y="219"/>
                    <a:pt x="113" y="222"/>
                    <a:pt x="112" y="225"/>
                  </a:cubicBezTo>
                  <a:cubicBezTo>
                    <a:pt x="112" y="227"/>
                    <a:pt x="111" y="228"/>
                    <a:pt x="110" y="229"/>
                  </a:cubicBezTo>
                  <a:cubicBezTo>
                    <a:pt x="110" y="230"/>
                    <a:pt x="110" y="230"/>
                    <a:pt x="110" y="230"/>
                  </a:cubicBezTo>
                  <a:cubicBezTo>
                    <a:pt x="110" y="231"/>
                    <a:pt x="110" y="231"/>
                    <a:pt x="110" y="232"/>
                  </a:cubicBezTo>
                  <a:cubicBezTo>
                    <a:pt x="110" y="234"/>
                    <a:pt x="110" y="237"/>
                    <a:pt x="109" y="239"/>
                  </a:cubicBezTo>
                  <a:cubicBezTo>
                    <a:pt x="108" y="240"/>
                    <a:pt x="107" y="241"/>
                    <a:pt x="106" y="242"/>
                  </a:cubicBezTo>
                  <a:cubicBezTo>
                    <a:pt x="106" y="243"/>
                    <a:pt x="105" y="244"/>
                    <a:pt x="105" y="245"/>
                  </a:cubicBezTo>
                  <a:cubicBezTo>
                    <a:pt x="105" y="247"/>
                    <a:pt x="105" y="249"/>
                    <a:pt x="106" y="250"/>
                  </a:cubicBezTo>
                  <a:cubicBezTo>
                    <a:pt x="106" y="251"/>
                    <a:pt x="107" y="252"/>
                    <a:pt x="107" y="252"/>
                  </a:cubicBezTo>
                  <a:cubicBezTo>
                    <a:pt x="108" y="253"/>
                    <a:pt x="109" y="255"/>
                    <a:pt x="109" y="256"/>
                  </a:cubicBezTo>
                  <a:cubicBezTo>
                    <a:pt x="110" y="258"/>
                    <a:pt x="112" y="263"/>
                    <a:pt x="112" y="264"/>
                  </a:cubicBezTo>
                  <a:cubicBezTo>
                    <a:pt x="112" y="265"/>
                    <a:pt x="112" y="265"/>
                    <a:pt x="112" y="265"/>
                  </a:cubicBezTo>
                  <a:cubicBezTo>
                    <a:pt x="113" y="268"/>
                    <a:pt x="114" y="271"/>
                    <a:pt x="113" y="274"/>
                  </a:cubicBezTo>
                  <a:cubicBezTo>
                    <a:pt x="113" y="275"/>
                    <a:pt x="113" y="277"/>
                    <a:pt x="112" y="278"/>
                  </a:cubicBezTo>
                  <a:cubicBezTo>
                    <a:pt x="112" y="279"/>
                    <a:pt x="112" y="279"/>
                    <a:pt x="112" y="279"/>
                  </a:cubicBezTo>
                  <a:cubicBezTo>
                    <a:pt x="112" y="280"/>
                    <a:pt x="112" y="280"/>
                    <a:pt x="112" y="280"/>
                  </a:cubicBezTo>
                  <a:cubicBezTo>
                    <a:pt x="112" y="281"/>
                    <a:pt x="113" y="282"/>
                    <a:pt x="113" y="284"/>
                  </a:cubicBezTo>
                  <a:cubicBezTo>
                    <a:pt x="113" y="285"/>
                    <a:pt x="113" y="287"/>
                    <a:pt x="112" y="289"/>
                  </a:cubicBezTo>
                  <a:cubicBezTo>
                    <a:pt x="112" y="290"/>
                    <a:pt x="112" y="291"/>
                    <a:pt x="112" y="292"/>
                  </a:cubicBezTo>
                  <a:cubicBezTo>
                    <a:pt x="112" y="292"/>
                    <a:pt x="112" y="293"/>
                    <a:pt x="112" y="293"/>
                  </a:cubicBezTo>
                  <a:cubicBezTo>
                    <a:pt x="113" y="294"/>
                    <a:pt x="113" y="296"/>
                    <a:pt x="113" y="297"/>
                  </a:cubicBezTo>
                  <a:cubicBezTo>
                    <a:pt x="113" y="298"/>
                    <a:pt x="113" y="299"/>
                    <a:pt x="112" y="300"/>
                  </a:cubicBezTo>
                  <a:cubicBezTo>
                    <a:pt x="112" y="300"/>
                    <a:pt x="112" y="300"/>
                    <a:pt x="112" y="301"/>
                  </a:cubicBezTo>
                  <a:cubicBezTo>
                    <a:pt x="112" y="301"/>
                    <a:pt x="112" y="301"/>
                    <a:pt x="112" y="302"/>
                  </a:cubicBezTo>
                  <a:cubicBezTo>
                    <a:pt x="112" y="303"/>
                    <a:pt x="113" y="305"/>
                    <a:pt x="112" y="306"/>
                  </a:cubicBezTo>
                  <a:cubicBezTo>
                    <a:pt x="112" y="306"/>
                    <a:pt x="111" y="310"/>
                    <a:pt x="109" y="312"/>
                  </a:cubicBezTo>
                  <a:cubicBezTo>
                    <a:pt x="107" y="313"/>
                    <a:pt x="105" y="314"/>
                    <a:pt x="104" y="314"/>
                  </a:cubicBezTo>
                  <a:cubicBezTo>
                    <a:pt x="104" y="315"/>
                    <a:pt x="104" y="316"/>
                    <a:pt x="104" y="317"/>
                  </a:cubicBezTo>
                  <a:cubicBezTo>
                    <a:pt x="105" y="319"/>
                    <a:pt x="104" y="322"/>
                    <a:pt x="102" y="324"/>
                  </a:cubicBezTo>
                  <a:cubicBezTo>
                    <a:pt x="101" y="325"/>
                    <a:pt x="99" y="326"/>
                    <a:pt x="98" y="326"/>
                  </a:cubicBezTo>
                  <a:cubicBezTo>
                    <a:pt x="98" y="326"/>
                    <a:pt x="98" y="326"/>
                    <a:pt x="98" y="326"/>
                  </a:cubicBezTo>
                  <a:cubicBezTo>
                    <a:pt x="98" y="329"/>
                    <a:pt x="98" y="332"/>
                    <a:pt x="98" y="333"/>
                  </a:cubicBezTo>
                  <a:cubicBezTo>
                    <a:pt x="98" y="333"/>
                    <a:pt x="97" y="334"/>
                    <a:pt x="97" y="335"/>
                  </a:cubicBezTo>
                  <a:cubicBezTo>
                    <a:pt x="98" y="335"/>
                    <a:pt x="98" y="336"/>
                    <a:pt x="99" y="338"/>
                  </a:cubicBezTo>
                  <a:cubicBezTo>
                    <a:pt x="99" y="340"/>
                    <a:pt x="98" y="342"/>
                    <a:pt x="97" y="343"/>
                  </a:cubicBezTo>
                  <a:cubicBezTo>
                    <a:pt x="97" y="344"/>
                    <a:pt x="97" y="344"/>
                    <a:pt x="97" y="344"/>
                  </a:cubicBezTo>
                  <a:cubicBezTo>
                    <a:pt x="97" y="344"/>
                    <a:pt x="97" y="344"/>
                    <a:pt x="97" y="344"/>
                  </a:cubicBezTo>
                  <a:cubicBezTo>
                    <a:pt x="95" y="347"/>
                    <a:pt x="95" y="349"/>
                    <a:pt x="95" y="350"/>
                  </a:cubicBezTo>
                  <a:cubicBezTo>
                    <a:pt x="95" y="350"/>
                    <a:pt x="95" y="351"/>
                    <a:pt x="95" y="351"/>
                  </a:cubicBezTo>
                  <a:cubicBezTo>
                    <a:pt x="95" y="351"/>
                    <a:pt x="95" y="351"/>
                    <a:pt x="95" y="351"/>
                  </a:cubicBezTo>
                  <a:cubicBezTo>
                    <a:pt x="97" y="352"/>
                    <a:pt x="98" y="353"/>
                    <a:pt x="99" y="354"/>
                  </a:cubicBezTo>
                  <a:cubicBezTo>
                    <a:pt x="101" y="356"/>
                    <a:pt x="102" y="360"/>
                    <a:pt x="102" y="361"/>
                  </a:cubicBezTo>
                  <a:cubicBezTo>
                    <a:pt x="102" y="362"/>
                    <a:pt x="103" y="364"/>
                    <a:pt x="103" y="365"/>
                  </a:cubicBezTo>
                  <a:cubicBezTo>
                    <a:pt x="103" y="366"/>
                    <a:pt x="103" y="367"/>
                    <a:pt x="103" y="367"/>
                  </a:cubicBezTo>
                  <a:cubicBezTo>
                    <a:pt x="103" y="368"/>
                    <a:pt x="103" y="369"/>
                    <a:pt x="104" y="370"/>
                  </a:cubicBezTo>
                  <a:cubicBezTo>
                    <a:pt x="104" y="370"/>
                    <a:pt x="105" y="371"/>
                    <a:pt x="105" y="371"/>
                  </a:cubicBezTo>
                  <a:cubicBezTo>
                    <a:pt x="106" y="372"/>
                    <a:pt x="107" y="372"/>
                    <a:pt x="108" y="373"/>
                  </a:cubicBezTo>
                  <a:cubicBezTo>
                    <a:pt x="111" y="377"/>
                    <a:pt x="112" y="379"/>
                    <a:pt x="113" y="380"/>
                  </a:cubicBezTo>
                  <a:cubicBezTo>
                    <a:pt x="113" y="381"/>
                    <a:pt x="114" y="384"/>
                    <a:pt x="114" y="386"/>
                  </a:cubicBezTo>
                  <a:cubicBezTo>
                    <a:pt x="114" y="386"/>
                    <a:pt x="114" y="387"/>
                    <a:pt x="114" y="387"/>
                  </a:cubicBezTo>
                  <a:cubicBezTo>
                    <a:pt x="114" y="388"/>
                    <a:pt x="114" y="389"/>
                    <a:pt x="114" y="390"/>
                  </a:cubicBezTo>
                  <a:cubicBezTo>
                    <a:pt x="114" y="391"/>
                    <a:pt x="115" y="393"/>
                    <a:pt x="115" y="394"/>
                  </a:cubicBezTo>
                  <a:cubicBezTo>
                    <a:pt x="115" y="394"/>
                    <a:pt x="115" y="395"/>
                    <a:pt x="115" y="395"/>
                  </a:cubicBezTo>
                  <a:cubicBezTo>
                    <a:pt x="116" y="397"/>
                    <a:pt x="117" y="399"/>
                    <a:pt x="117" y="401"/>
                  </a:cubicBezTo>
                  <a:cubicBezTo>
                    <a:pt x="117" y="402"/>
                    <a:pt x="117" y="403"/>
                    <a:pt x="116" y="404"/>
                  </a:cubicBezTo>
                  <a:cubicBezTo>
                    <a:pt x="117" y="404"/>
                    <a:pt x="117" y="405"/>
                    <a:pt x="117" y="405"/>
                  </a:cubicBezTo>
                  <a:cubicBezTo>
                    <a:pt x="117" y="405"/>
                    <a:pt x="118" y="406"/>
                    <a:pt x="118" y="406"/>
                  </a:cubicBezTo>
                  <a:cubicBezTo>
                    <a:pt x="120" y="409"/>
                    <a:pt x="122" y="410"/>
                    <a:pt x="122" y="412"/>
                  </a:cubicBezTo>
                  <a:cubicBezTo>
                    <a:pt x="122" y="412"/>
                    <a:pt x="124" y="417"/>
                    <a:pt x="124" y="421"/>
                  </a:cubicBezTo>
                  <a:cubicBezTo>
                    <a:pt x="123" y="423"/>
                    <a:pt x="122" y="424"/>
                    <a:pt x="121" y="425"/>
                  </a:cubicBezTo>
                  <a:cubicBezTo>
                    <a:pt x="120" y="425"/>
                    <a:pt x="120" y="425"/>
                    <a:pt x="120" y="426"/>
                  </a:cubicBezTo>
                  <a:cubicBezTo>
                    <a:pt x="120" y="426"/>
                    <a:pt x="120" y="426"/>
                    <a:pt x="120" y="427"/>
                  </a:cubicBezTo>
                  <a:cubicBezTo>
                    <a:pt x="120" y="427"/>
                    <a:pt x="120" y="427"/>
                    <a:pt x="120" y="427"/>
                  </a:cubicBezTo>
                  <a:cubicBezTo>
                    <a:pt x="122" y="427"/>
                    <a:pt x="123" y="427"/>
                    <a:pt x="124" y="428"/>
                  </a:cubicBezTo>
                  <a:cubicBezTo>
                    <a:pt x="126" y="429"/>
                    <a:pt x="129" y="431"/>
                    <a:pt x="130" y="433"/>
                  </a:cubicBezTo>
                  <a:cubicBezTo>
                    <a:pt x="130" y="434"/>
                    <a:pt x="131" y="435"/>
                    <a:pt x="131" y="436"/>
                  </a:cubicBezTo>
                  <a:cubicBezTo>
                    <a:pt x="131" y="436"/>
                    <a:pt x="132" y="437"/>
                    <a:pt x="133" y="437"/>
                  </a:cubicBezTo>
                  <a:cubicBezTo>
                    <a:pt x="134" y="438"/>
                    <a:pt x="136" y="440"/>
                    <a:pt x="137" y="442"/>
                  </a:cubicBezTo>
                  <a:cubicBezTo>
                    <a:pt x="138" y="443"/>
                    <a:pt x="138" y="444"/>
                    <a:pt x="138" y="445"/>
                  </a:cubicBezTo>
                  <a:cubicBezTo>
                    <a:pt x="138" y="445"/>
                    <a:pt x="138" y="445"/>
                    <a:pt x="138" y="445"/>
                  </a:cubicBezTo>
                  <a:cubicBezTo>
                    <a:pt x="139" y="445"/>
                    <a:pt x="139" y="445"/>
                    <a:pt x="139" y="445"/>
                  </a:cubicBezTo>
                  <a:cubicBezTo>
                    <a:pt x="140" y="446"/>
                    <a:pt x="143" y="446"/>
                    <a:pt x="144" y="448"/>
                  </a:cubicBezTo>
                  <a:cubicBezTo>
                    <a:pt x="146" y="449"/>
                    <a:pt x="146" y="451"/>
                    <a:pt x="146" y="452"/>
                  </a:cubicBezTo>
                  <a:cubicBezTo>
                    <a:pt x="146" y="452"/>
                    <a:pt x="146" y="453"/>
                    <a:pt x="146" y="453"/>
                  </a:cubicBezTo>
                  <a:cubicBezTo>
                    <a:pt x="147" y="453"/>
                    <a:pt x="147" y="453"/>
                    <a:pt x="147" y="453"/>
                  </a:cubicBezTo>
                  <a:cubicBezTo>
                    <a:pt x="148" y="454"/>
                    <a:pt x="149" y="455"/>
                    <a:pt x="149" y="456"/>
                  </a:cubicBezTo>
                  <a:cubicBezTo>
                    <a:pt x="150" y="458"/>
                    <a:pt x="150" y="462"/>
                    <a:pt x="150" y="463"/>
                  </a:cubicBezTo>
                  <a:cubicBezTo>
                    <a:pt x="150" y="467"/>
                    <a:pt x="149" y="469"/>
                    <a:pt x="148" y="470"/>
                  </a:cubicBezTo>
                  <a:cubicBezTo>
                    <a:pt x="147" y="472"/>
                    <a:pt x="145" y="473"/>
                    <a:pt x="144" y="473"/>
                  </a:cubicBezTo>
                  <a:cubicBezTo>
                    <a:pt x="143" y="473"/>
                    <a:pt x="143" y="473"/>
                    <a:pt x="143" y="473"/>
                  </a:cubicBezTo>
                  <a:cubicBezTo>
                    <a:pt x="142" y="474"/>
                    <a:pt x="140" y="475"/>
                    <a:pt x="139" y="476"/>
                  </a:cubicBezTo>
                  <a:cubicBezTo>
                    <a:pt x="138" y="476"/>
                    <a:pt x="138" y="476"/>
                    <a:pt x="138" y="477"/>
                  </a:cubicBezTo>
                  <a:cubicBezTo>
                    <a:pt x="137" y="478"/>
                    <a:pt x="135" y="480"/>
                    <a:pt x="135" y="481"/>
                  </a:cubicBezTo>
                  <a:cubicBezTo>
                    <a:pt x="134" y="481"/>
                    <a:pt x="131" y="484"/>
                    <a:pt x="129" y="484"/>
                  </a:cubicBezTo>
                  <a:cubicBezTo>
                    <a:pt x="127" y="485"/>
                    <a:pt x="126" y="485"/>
                    <a:pt x="124" y="485"/>
                  </a:cubicBezTo>
                  <a:cubicBezTo>
                    <a:pt x="123" y="485"/>
                    <a:pt x="122" y="485"/>
                    <a:pt x="122" y="485"/>
                  </a:cubicBezTo>
                  <a:cubicBezTo>
                    <a:pt x="122" y="485"/>
                    <a:pt x="121" y="486"/>
                    <a:pt x="121" y="486"/>
                  </a:cubicBezTo>
                  <a:cubicBezTo>
                    <a:pt x="120" y="486"/>
                    <a:pt x="120" y="486"/>
                    <a:pt x="120" y="487"/>
                  </a:cubicBezTo>
                  <a:cubicBezTo>
                    <a:pt x="119" y="488"/>
                    <a:pt x="118" y="489"/>
                    <a:pt x="117" y="489"/>
                  </a:cubicBezTo>
                  <a:cubicBezTo>
                    <a:pt x="116" y="490"/>
                    <a:pt x="113" y="492"/>
                    <a:pt x="111" y="492"/>
                  </a:cubicBezTo>
                  <a:cubicBezTo>
                    <a:pt x="109" y="493"/>
                    <a:pt x="108" y="493"/>
                    <a:pt x="107" y="493"/>
                  </a:cubicBezTo>
                  <a:cubicBezTo>
                    <a:pt x="107" y="493"/>
                    <a:pt x="107" y="493"/>
                    <a:pt x="107" y="493"/>
                  </a:cubicBezTo>
                  <a:cubicBezTo>
                    <a:pt x="107" y="493"/>
                    <a:pt x="107" y="493"/>
                    <a:pt x="106" y="493"/>
                  </a:cubicBezTo>
                  <a:cubicBezTo>
                    <a:pt x="106" y="493"/>
                    <a:pt x="106" y="493"/>
                    <a:pt x="106" y="493"/>
                  </a:cubicBezTo>
                  <a:cubicBezTo>
                    <a:pt x="105" y="493"/>
                    <a:pt x="105" y="493"/>
                    <a:pt x="105" y="493"/>
                  </a:cubicBezTo>
                  <a:cubicBezTo>
                    <a:pt x="104" y="493"/>
                    <a:pt x="102" y="494"/>
                    <a:pt x="102" y="494"/>
                  </a:cubicBezTo>
                  <a:cubicBezTo>
                    <a:pt x="101" y="495"/>
                    <a:pt x="101" y="496"/>
                    <a:pt x="101" y="497"/>
                  </a:cubicBezTo>
                  <a:cubicBezTo>
                    <a:pt x="101" y="497"/>
                    <a:pt x="101" y="497"/>
                    <a:pt x="101" y="498"/>
                  </a:cubicBezTo>
                  <a:cubicBezTo>
                    <a:pt x="101" y="499"/>
                    <a:pt x="101" y="501"/>
                    <a:pt x="101" y="503"/>
                  </a:cubicBezTo>
                  <a:cubicBezTo>
                    <a:pt x="100" y="505"/>
                    <a:pt x="98" y="506"/>
                    <a:pt x="97" y="507"/>
                  </a:cubicBezTo>
                  <a:cubicBezTo>
                    <a:pt x="97" y="507"/>
                    <a:pt x="97" y="507"/>
                    <a:pt x="97" y="507"/>
                  </a:cubicBezTo>
                  <a:cubicBezTo>
                    <a:pt x="97" y="507"/>
                    <a:pt x="97" y="508"/>
                    <a:pt x="97" y="508"/>
                  </a:cubicBezTo>
                  <a:cubicBezTo>
                    <a:pt x="96" y="509"/>
                    <a:pt x="95" y="511"/>
                    <a:pt x="94" y="512"/>
                  </a:cubicBezTo>
                  <a:cubicBezTo>
                    <a:pt x="93" y="514"/>
                    <a:pt x="89" y="516"/>
                    <a:pt x="87" y="517"/>
                  </a:cubicBezTo>
                  <a:cubicBezTo>
                    <a:pt x="87" y="517"/>
                    <a:pt x="86" y="517"/>
                    <a:pt x="85" y="518"/>
                  </a:cubicBezTo>
                  <a:cubicBezTo>
                    <a:pt x="86" y="518"/>
                    <a:pt x="86" y="518"/>
                    <a:pt x="86" y="519"/>
                  </a:cubicBezTo>
                  <a:cubicBezTo>
                    <a:pt x="86" y="521"/>
                    <a:pt x="86" y="523"/>
                    <a:pt x="85" y="524"/>
                  </a:cubicBezTo>
                  <a:cubicBezTo>
                    <a:pt x="85" y="524"/>
                    <a:pt x="85" y="524"/>
                    <a:pt x="85" y="524"/>
                  </a:cubicBezTo>
                  <a:cubicBezTo>
                    <a:pt x="86" y="526"/>
                    <a:pt x="87" y="528"/>
                    <a:pt x="86" y="531"/>
                  </a:cubicBezTo>
                  <a:cubicBezTo>
                    <a:pt x="85" y="532"/>
                    <a:pt x="83" y="533"/>
                    <a:pt x="82" y="534"/>
                  </a:cubicBezTo>
                  <a:cubicBezTo>
                    <a:pt x="82" y="534"/>
                    <a:pt x="82" y="535"/>
                    <a:pt x="82" y="536"/>
                  </a:cubicBezTo>
                  <a:cubicBezTo>
                    <a:pt x="82" y="537"/>
                    <a:pt x="82" y="539"/>
                    <a:pt x="82" y="540"/>
                  </a:cubicBezTo>
                  <a:cubicBezTo>
                    <a:pt x="82" y="541"/>
                    <a:pt x="82" y="541"/>
                    <a:pt x="82" y="541"/>
                  </a:cubicBezTo>
                  <a:cubicBezTo>
                    <a:pt x="83" y="543"/>
                    <a:pt x="83" y="544"/>
                    <a:pt x="83" y="546"/>
                  </a:cubicBezTo>
                  <a:cubicBezTo>
                    <a:pt x="83" y="547"/>
                    <a:pt x="83" y="548"/>
                    <a:pt x="83" y="550"/>
                  </a:cubicBezTo>
                  <a:cubicBezTo>
                    <a:pt x="83" y="550"/>
                    <a:pt x="83" y="550"/>
                    <a:pt x="83" y="551"/>
                  </a:cubicBezTo>
                  <a:cubicBezTo>
                    <a:pt x="83" y="551"/>
                    <a:pt x="83" y="551"/>
                    <a:pt x="83" y="551"/>
                  </a:cubicBezTo>
                  <a:cubicBezTo>
                    <a:pt x="84" y="553"/>
                    <a:pt x="85" y="555"/>
                    <a:pt x="84" y="558"/>
                  </a:cubicBezTo>
                  <a:cubicBezTo>
                    <a:pt x="83" y="560"/>
                    <a:pt x="81" y="562"/>
                    <a:pt x="79" y="563"/>
                  </a:cubicBezTo>
                  <a:cubicBezTo>
                    <a:pt x="79" y="564"/>
                    <a:pt x="78" y="564"/>
                    <a:pt x="78" y="564"/>
                  </a:cubicBezTo>
                  <a:cubicBezTo>
                    <a:pt x="78" y="564"/>
                    <a:pt x="78" y="564"/>
                    <a:pt x="78" y="564"/>
                  </a:cubicBezTo>
                  <a:cubicBezTo>
                    <a:pt x="78" y="566"/>
                    <a:pt x="78" y="567"/>
                    <a:pt x="77" y="568"/>
                  </a:cubicBezTo>
                  <a:cubicBezTo>
                    <a:pt x="77" y="570"/>
                    <a:pt x="76" y="572"/>
                    <a:pt x="76" y="574"/>
                  </a:cubicBezTo>
                  <a:cubicBezTo>
                    <a:pt x="75" y="575"/>
                    <a:pt x="75" y="576"/>
                    <a:pt x="74" y="576"/>
                  </a:cubicBezTo>
                  <a:cubicBezTo>
                    <a:pt x="75" y="578"/>
                    <a:pt x="77" y="580"/>
                    <a:pt x="76" y="583"/>
                  </a:cubicBezTo>
                  <a:cubicBezTo>
                    <a:pt x="75" y="586"/>
                    <a:pt x="72" y="587"/>
                    <a:pt x="70" y="588"/>
                  </a:cubicBezTo>
                  <a:cubicBezTo>
                    <a:pt x="70" y="588"/>
                    <a:pt x="70" y="588"/>
                    <a:pt x="69" y="588"/>
                  </a:cubicBezTo>
                  <a:cubicBezTo>
                    <a:pt x="69" y="588"/>
                    <a:pt x="69" y="588"/>
                    <a:pt x="69" y="588"/>
                  </a:cubicBezTo>
                  <a:cubicBezTo>
                    <a:pt x="69" y="589"/>
                    <a:pt x="69" y="589"/>
                    <a:pt x="69" y="589"/>
                  </a:cubicBezTo>
                  <a:cubicBezTo>
                    <a:pt x="68" y="591"/>
                    <a:pt x="67" y="592"/>
                    <a:pt x="66" y="593"/>
                  </a:cubicBezTo>
                  <a:cubicBezTo>
                    <a:pt x="65" y="594"/>
                    <a:pt x="63" y="595"/>
                    <a:pt x="62" y="595"/>
                  </a:cubicBezTo>
                  <a:cubicBezTo>
                    <a:pt x="62" y="595"/>
                    <a:pt x="62" y="595"/>
                    <a:pt x="61" y="595"/>
                  </a:cubicBezTo>
                  <a:cubicBezTo>
                    <a:pt x="61" y="596"/>
                    <a:pt x="60" y="597"/>
                    <a:pt x="58" y="600"/>
                  </a:cubicBezTo>
                  <a:cubicBezTo>
                    <a:pt x="58" y="600"/>
                    <a:pt x="58" y="600"/>
                    <a:pt x="58" y="600"/>
                  </a:cubicBezTo>
                  <a:cubicBezTo>
                    <a:pt x="58" y="600"/>
                    <a:pt x="58" y="600"/>
                    <a:pt x="57" y="601"/>
                  </a:cubicBezTo>
                  <a:cubicBezTo>
                    <a:pt x="57" y="602"/>
                    <a:pt x="56" y="604"/>
                    <a:pt x="55" y="605"/>
                  </a:cubicBezTo>
                  <a:cubicBezTo>
                    <a:pt x="55" y="605"/>
                    <a:pt x="51" y="609"/>
                    <a:pt x="47" y="609"/>
                  </a:cubicBezTo>
                  <a:cubicBezTo>
                    <a:pt x="47" y="609"/>
                    <a:pt x="47" y="609"/>
                    <a:pt x="47" y="609"/>
                  </a:cubicBezTo>
                  <a:cubicBezTo>
                    <a:pt x="46" y="609"/>
                    <a:pt x="45" y="608"/>
                    <a:pt x="45" y="608"/>
                  </a:cubicBezTo>
                  <a:cubicBezTo>
                    <a:pt x="46" y="610"/>
                    <a:pt x="46" y="612"/>
                    <a:pt x="46" y="615"/>
                  </a:cubicBezTo>
                  <a:cubicBezTo>
                    <a:pt x="45" y="617"/>
                    <a:pt x="43" y="619"/>
                    <a:pt x="42" y="620"/>
                  </a:cubicBezTo>
                  <a:cubicBezTo>
                    <a:pt x="42" y="620"/>
                    <a:pt x="42" y="620"/>
                    <a:pt x="42" y="621"/>
                  </a:cubicBezTo>
                  <a:cubicBezTo>
                    <a:pt x="42" y="621"/>
                    <a:pt x="43" y="621"/>
                    <a:pt x="43" y="621"/>
                  </a:cubicBezTo>
                  <a:cubicBezTo>
                    <a:pt x="45" y="623"/>
                    <a:pt x="46" y="627"/>
                    <a:pt x="46" y="628"/>
                  </a:cubicBezTo>
                  <a:cubicBezTo>
                    <a:pt x="46" y="630"/>
                    <a:pt x="45" y="632"/>
                    <a:pt x="45" y="634"/>
                  </a:cubicBezTo>
                  <a:cubicBezTo>
                    <a:pt x="45" y="634"/>
                    <a:pt x="45" y="634"/>
                    <a:pt x="45" y="634"/>
                  </a:cubicBezTo>
                  <a:cubicBezTo>
                    <a:pt x="45" y="635"/>
                    <a:pt x="44" y="635"/>
                    <a:pt x="44" y="636"/>
                  </a:cubicBezTo>
                  <a:cubicBezTo>
                    <a:pt x="44" y="636"/>
                    <a:pt x="43" y="637"/>
                    <a:pt x="43" y="637"/>
                  </a:cubicBezTo>
                  <a:cubicBezTo>
                    <a:pt x="43" y="637"/>
                    <a:pt x="43" y="638"/>
                    <a:pt x="44" y="638"/>
                  </a:cubicBezTo>
                  <a:cubicBezTo>
                    <a:pt x="44" y="639"/>
                    <a:pt x="44" y="641"/>
                    <a:pt x="44" y="642"/>
                  </a:cubicBezTo>
                  <a:cubicBezTo>
                    <a:pt x="44" y="645"/>
                    <a:pt x="42" y="648"/>
                    <a:pt x="41" y="651"/>
                  </a:cubicBezTo>
                  <a:cubicBezTo>
                    <a:pt x="40" y="651"/>
                    <a:pt x="40" y="651"/>
                    <a:pt x="40" y="651"/>
                  </a:cubicBezTo>
                  <a:cubicBezTo>
                    <a:pt x="40" y="652"/>
                    <a:pt x="39" y="653"/>
                    <a:pt x="38" y="654"/>
                  </a:cubicBezTo>
                  <a:cubicBezTo>
                    <a:pt x="38" y="655"/>
                    <a:pt x="37" y="656"/>
                    <a:pt x="37" y="657"/>
                  </a:cubicBezTo>
                  <a:cubicBezTo>
                    <a:pt x="37" y="657"/>
                    <a:pt x="36" y="657"/>
                    <a:pt x="36" y="658"/>
                  </a:cubicBezTo>
                  <a:cubicBezTo>
                    <a:pt x="36" y="658"/>
                    <a:pt x="36" y="658"/>
                    <a:pt x="36" y="658"/>
                  </a:cubicBezTo>
                  <a:cubicBezTo>
                    <a:pt x="37" y="658"/>
                    <a:pt x="38" y="659"/>
                    <a:pt x="38" y="660"/>
                  </a:cubicBezTo>
                  <a:cubicBezTo>
                    <a:pt x="39" y="661"/>
                    <a:pt x="39" y="662"/>
                    <a:pt x="39" y="663"/>
                  </a:cubicBezTo>
                  <a:cubicBezTo>
                    <a:pt x="40" y="663"/>
                    <a:pt x="40" y="663"/>
                    <a:pt x="41" y="663"/>
                  </a:cubicBezTo>
                  <a:cubicBezTo>
                    <a:pt x="41" y="663"/>
                    <a:pt x="41" y="663"/>
                    <a:pt x="41" y="663"/>
                  </a:cubicBezTo>
                  <a:cubicBezTo>
                    <a:pt x="42" y="663"/>
                    <a:pt x="42" y="663"/>
                    <a:pt x="42" y="663"/>
                  </a:cubicBezTo>
                  <a:cubicBezTo>
                    <a:pt x="44" y="663"/>
                    <a:pt x="45" y="665"/>
                    <a:pt x="46" y="666"/>
                  </a:cubicBezTo>
                  <a:cubicBezTo>
                    <a:pt x="47" y="666"/>
                    <a:pt x="48" y="665"/>
                    <a:pt x="49" y="665"/>
                  </a:cubicBezTo>
                  <a:cubicBezTo>
                    <a:pt x="49" y="665"/>
                    <a:pt x="50" y="665"/>
                    <a:pt x="50" y="665"/>
                  </a:cubicBezTo>
                  <a:cubicBezTo>
                    <a:pt x="52" y="665"/>
                    <a:pt x="55" y="666"/>
                    <a:pt x="55" y="666"/>
                  </a:cubicBezTo>
                  <a:cubicBezTo>
                    <a:pt x="59" y="667"/>
                    <a:pt x="61" y="668"/>
                    <a:pt x="62" y="670"/>
                  </a:cubicBezTo>
                  <a:cubicBezTo>
                    <a:pt x="65" y="672"/>
                    <a:pt x="65" y="677"/>
                    <a:pt x="65" y="678"/>
                  </a:cubicBezTo>
                  <a:cubicBezTo>
                    <a:pt x="65" y="679"/>
                    <a:pt x="65" y="680"/>
                    <a:pt x="65" y="681"/>
                  </a:cubicBezTo>
                  <a:cubicBezTo>
                    <a:pt x="66" y="682"/>
                    <a:pt x="68" y="684"/>
                    <a:pt x="68" y="687"/>
                  </a:cubicBezTo>
                  <a:cubicBezTo>
                    <a:pt x="68" y="689"/>
                    <a:pt x="67" y="690"/>
                    <a:pt x="66" y="691"/>
                  </a:cubicBezTo>
                  <a:cubicBezTo>
                    <a:pt x="66" y="692"/>
                    <a:pt x="66" y="692"/>
                    <a:pt x="66" y="693"/>
                  </a:cubicBezTo>
                  <a:cubicBezTo>
                    <a:pt x="67" y="695"/>
                    <a:pt x="67" y="698"/>
                    <a:pt x="67" y="700"/>
                  </a:cubicBezTo>
                  <a:cubicBezTo>
                    <a:pt x="67" y="701"/>
                    <a:pt x="66" y="706"/>
                    <a:pt x="64" y="709"/>
                  </a:cubicBezTo>
                  <a:cubicBezTo>
                    <a:pt x="63" y="711"/>
                    <a:pt x="61" y="712"/>
                    <a:pt x="58" y="713"/>
                  </a:cubicBezTo>
                  <a:cubicBezTo>
                    <a:pt x="57" y="714"/>
                    <a:pt x="57" y="714"/>
                    <a:pt x="57" y="714"/>
                  </a:cubicBezTo>
                  <a:cubicBezTo>
                    <a:pt x="56" y="714"/>
                    <a:pt x="55" y="715"/>
                    <a:pt x="55" y="715"/>
                  </a:cubicBezTo>
                  <a:cubicBezTo>
                    <a:pt x="55" y="715"/>
                    <a:pt x="54" y="715"/>
                    <a:pt x="54" y="715"/>
                  </a:cubicBezTo>
                  <a:cubicBezTo>
                    <a:pt x="55" y="717"/>
                    <a:pt x="55" y="718"/>
                    <a:pt x="54" y="720"/>
                  </a:cubicBezTo>
                  <a:cubicBezTo>
                    <a:pt x="53" y="722"/>
                    <a:pt x="50" y="724"/>
                    <a:pt x="48" y="725"/>
                  </a:cubicBezTo>
                  <a:cubicBezTo>
                    <a:pt x="47" y="725"/>
                    <a:pt x="47" y="726"/>
                    <a:pt x="45" y="726"/>
                  </a:cubicBezTo>
                  <a:cubicBezTo>
                    <a:pt x="45" y="726"/>
                    <a:pt x="44" y="726"/>
                    <a:pt x="44" y="725"/>
                  </a:cubicBezTo>
                  <a:cubicBezTo>
                    <a:pt x="44" y="725"/>
                    <a:pt x="44" y="725"/>
                    <a:pt x="44" y="725"/>
                  </a:cubicBezTo>
                  <a:cubicBezTo>
                    <a:pt x="44" y="725"/>
                    <a:pt x="44" y="725"/>
                    <a:pt x="44" y="725"/>
                  </a:cubicBezTo>
                  <a:cubicBezTo>
                    <a:pt x="43" y="726"/>
                    <a:pt x="42" y="727"/>
                    <a:pt x="40" y="728"/>
                  </a:cubicBezTo>
                  <a:cubicBezTo>
                    <a:pt x="39" y="728"/>
                    <a:pt x="38" y="728"/>
                    <a:pt x="37" y="728"/>
                  </a:cubicBezTo>
                  <a:cubicBezTo>
                    <a:pt x="36" y="728"/>
                    <a:pt x="34" y="728"/>
                    <a:pt x="33" y="728"/>
                  </a:cubicBezTo>
                  <a:cubicBezTo>
                    <a:pt x="33" y="728"/>
                    <a:pt x="33" y="728"/>
                    <a:pt x="32" y="728"/>
                  </a:cubicBezTo>
                  <a:cubicBezTo>
                    <a:pt x="32" y="728"/>
                    <a:pt x="32" y="728"/>
                    <a:pt x="32" y="728"/>
                  </a:cubicBezTo>
                  <a:cubicBezTo>
                    <a:pt x="30" y="727"/>
                    <a:pt x="29" y="727"/>
                    <a:pt x="27" y="727"/>
                  </a:cubicBezTo>
                  <a:cubicBezTo>
                    <a:pt x="26" y="726"/>
                    <a:pt x="25" y="725"/>
                    <a:pt x="25" y="724"/>
                  </a:cubicBezTo>
                  <a:cubicBezTo>
                    <a:pt x="23" y="727"/>
                    <a:pt x="23" y="727"/>
                    <a:pt x="23" y="727"/>
                  </a:cubicBezTo>
                  <a:cubicBezTo>
                    <a:pt x="17" y="727"/>
                    <a:pt x="17" y="727"/>
                    <a:pt x="17" y="727"/>
                  </a:cubicBezTo>
                  <a:cubicBezTo>
                    <a:pt x="17" y="728"/>
                    <a:pt x="15" y="730"/>
                    <a:pt x="14" y="731"/>
                  </a:cubicBezTo>
                  <a:cubicBezTo>
                    <a:pt x="13" y="732"/>
                    <a:pt x="10" y="734"/>
                    <a:pt x="9" y="735"/>
                  </a:cubicBezTo>
                  <a:cubicBezTo>
                    <a:pt x="8" y="736"/>
                    <a:pt x="6" y="736"/>
                    <a:pt x="5" y="736"/>
                  </a:cubicBezTo>
                  <a:cubicBezTo>
                    <a:pt x="5" y="737"/>
                    <a:pt x="4" y="738"/>
                    <a:pt x="4" y="739"/>
                  </a:cubicBezTo>
                  <a:cubicBezTo>
                    <a:pt x="4" y="740"/>
                    <a:pt x="6" y="742"/>
                    <a:pt x="6" y="743"/>
                  </a:cubicBezTo>
                  <a:cubicBezTo>
                    <a:pt x="6" y="744"/>
                    <a:pt x="4" y="745"/>
                    <a:pt x="4" y="746"/>
                  </a:cubicBezTo>
                  <a:cubicBezTo>
                    <a:pt x="3" y="747"/>
                    <a:pt x="4" y="749"/>
                    <a:pt x="3" y="750"/>
                  </a:cubicBezTo>
                  <a:cubicBezTo>
                    <a:pt x="3" y="751"/>
                    <a:pt x="2" y="752"/>
                    <a:pt x="2" y="753"/>
                  </a:cubicBezTo>
                  <a:cubicBezTo>
                    <a:pt x="1" y="754"/>
                    <a:pt x="0" y="759"/>
                    <a:pt x="0" y="759"/>
                  </a:cubicBezTo>
                  <a:cubicBezTo>
                    <a:pt x="204" y="871"/>
                    <a:pt x="204" y="871"/>
                    <a:pt x="204" y="871"/>
                  </a:cubicBezTo>
                  <a:cubicBezTo>
                    <a:pt x="519" y="1036"/>
                    <a:pt x="519" y="1036"/>
                    <a:pt x="519" y="1036"/>
                  </a:cubicBezTo>
                  <a:cubicBezTo>
                    <a:pt x="543" y="1038"/>
                    <a:pt x="543" y="1038"/>
                    <a:pt x="543" y="1038"/>
                  </a:cubicBezTo>
                  <a:cubicBezTo>
                    <a:pt x="610" y="1045"/>
                    <a:pt x="610" y="1045"/>
                    <a:pt x="610" y="1045"/>
                  </a:cubicBezTo>
                  <a:cubicBezTo>
                    <a:pt x="819" y="1067"/>
                    <a:pt x="819" y="1067"/>
                    <a:pt x="819" y="1067"/>
                  </a:cubicBezTo>
                  <a:cubicBezTo>
                    <a:pt x="859" y="662"/>
                    <a:pt x="859" y="662"/>
                    <a:pt x="859" y="662"/>
                  </a:cubicBezTo>
                  <a:cubicBezTo>
                    <a:pt x="898" y="252"/>
                    <a:pt x="898" y="252"/>
                    <a:pt x="898" y="252"/>
                  </a:cubicBezTo>
                  <a:cubicBezTo>
                    <a:pt x="914" y="84"/>
                    <a:pt x="914" y="84"/>
                    <a:pt x="914" y="84"/>
                  </a:cubicBezTo>
                  <a:lnTo>
                    <a:pt x="886" y="8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8" name="Freeform 33">
              <a:extLst>
                <a:ext uri="{FF2B5EF4-FFF2-40B4-BE49-F238E27FC236}">
                  <a16:creationId xmlns:a16="http://schemas.microsoft.com/office/drawing/2014/main" id="{D504815A-E4D1-4730-80CA-3C6B88F767AE}"/>
                </a:ext>
              </a:extLst>
            </p:cNvPr>
            <p:cNvSpPr>
              <a:spLocks/>
            </p:cNvSpPr>
            <p:nvPr/>
          </p:nvSpPr>
          <p:spPr bwMode="auto">
            <a:xfrm>
              <a:off x="2011363" y="3757616"/>
              <a:ext cx="781050" cy="841375"/>
            </a:xfrm>
            <a:custGeom>
              <a:avLst/>
              <a:gdLst>
                <a:gd name="T0" fmla="*/ 910 w 925"/>
                <a:gd name="T1" fmla="*/ 52 h 999"/>
                <a:gd name="T2" fmla="*/ 786 w 925"/>
                <a:gd name="T3" fmla="*/ 47 h 999"/>
                <a:gd name="T4" fmla="*/ 627 w 925"/>
                <a:gd name="T5" fmla="*/ 40 h 999"/>
                <a:gd name="T6" fmla="*/ 445 w 925"/>
                <a:gd name="T7" fmla="*/ 29 h 999"/>
                <a:gd name="T8" fmla="*/ 267 w 925"/>
                <a:gd name="T9" fmla="*/ 15 h 999"/>
                <a:gd name="T10" fmla="*/ 96 w 925"/>
                <a:gd name="T11" fmla="*/ 0 h 999"/>
                <a:gd name="T12" fmla="*/ 96 w 925"/>
                <a:gd name="T13" fmla="*/ 5 h 999"/>
                <a:gd name="T14" fmla="*/ 96 w 925"/>
                <a:gd name="T15" fmla="*/ 5 h 999"/>
                <a:gd name="T16" fmla="*/ 79 w 925"/>
                <a:gd name="T17" fmla="*/ 173 h 999"/>
                <a:gd name="T18" fmla="*/ 40 w 925"/>
                <a:gd name="T19" fmla="*/ 583 h 999"/>
                <a:gd name="T20" fmla="*/ 0 w 925"/>
                <a:gd name="T21" fmla="*/ 989 h 999"/>
                <a:gd name="T22" fmla="*/ 120 w 925"/>
                <a:gd name="T23" fmla="*/ 999 h 999"/>
                <a:gd name="T24" fmla="*/ 127 w 925"/>
                <a:gd name="T25" fmla="*/ 921 h 999"/>
                <a:gd name="T26" fmla="*/ 262 w 925"/>
                <a:gd name="T27" fmla="*/ 932 h 999"/>
                <a:gd name="T28" fmla="*/ 374 w 925"/>
                <a:gd name="T29" fmla="*/ 939 h 999"/>
                <a:gd name="T30" fmla="*/ 373 w 925"/>
                <a:gd name="T31" fmla="*/ 936 h 999"/>
                <a:gd name="T32" fmla="*/ 371 w 925"/>
                <a:gd name="T33" fmla="*/ 935 h 999"/>
                <a:gd name="T34" fmla="*/ 368 w 925"/>
                <a:gd name="T35" fmla="*/ 934 h 999"/>
                <a:gd name="T36" fmla="*/ 367 w 925"/>
                <a:gd name="T37" fmla="*/ 932 h 999"/>
                <a:gd name="T38" fmla="*/ 364 w 925"/>
                <a:gd name="T39" fmla="*/ 932 h 999"/>
                <a:gd name="T40" fmla="*/ 364 w 925"/>
                <a:gd name="T41" fmla="*/ 929 h 999"/>
                <a:gd name="T42" fmla="*/ 361 w 925"/>
                <a:gd name="T43" fmla="*/ 927 h 999"/>
                <a:gd name="T44" fmla="*/ 360 w 925"/>
                <a:gd name="T45" fmla="*/ 924 h 999"/>
                <a:gd name="T46" fmla="*/ 360 w 925"/>
                <a:gd name="T47" fmla="*/ 921 h 999"/>
                <a:gd name="T48" fmla="*/ 358 w 925"/>
                <a:gd name="T49" fmla="*/ 920 h 999"/>
                <a:gd name="T50" fmla="*/ 359 w 925"/>
                <a:gd name="T51" fmla="*/ 918 h 999"/>
                <a:gd name="T52" fmla="*/ 362 w 925"/>
                <a:gd name="T53" fmla="*/ 916 h 999"/>
                <a:gd name="T54" fmla="*/ 363 w 925"/>
                <a:gd name="T55" fmla="*/ 913 h 999"/>
                <a:gd name="T56" fmla="*/ 362 w 925"/>
                <a:gd name="T57" fmla="*/ 911 h 999"/>
                <a:gd name="T58" fmla="*/ 363 w 925"/>
                <a:gd name="T59" fmla="*/ 908 h 999"/>
                <a:gd name="T60" fmla="*/ 361 w 925"/>
                <a:gd name="T61" fmla="*/ 904 h 999"/>
                <a:gd name="T62" fmla="*/ 364 w 925"/>
                <a:gd name="T63" fmla="*/ 902 h 999"/>
                <a:gd name="T64" fmla="*/ 370 w 925"/>
                <a:gd name="T65" fmla="*/ 902 h 999"/>
                <a:gd name="T66" fmla="*/ 888 w 925"/>
                <a:gd name="T67" fmla="*/ 927 h 999"/>
                <a:gd name="T68" fmla="*/ 917 w 925"/>
                <a:gd name="T69" fmla="*/ 139 h 999"/>
                <a:gd name="T70" fmla="*/ 922 w 925"/>
                <a:gd name="T71" fmla="*/ 139 h 999"/>
                <a:gd name="T72" fmla="*/ 925 w 925"/>
                <a:gd name="T73" fmla="*/ 52 h 999"/>
                <a:gd name="T74" fmla="*/ 910 w 925"/>
                <a:gd name="T75" fmla="*/ 52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5" h="999">
                  <a:moveTo>
                    <a:pt x="910" y="52"/>
                  </a:moveTo>
                  <a:cubicBezTo>
                    <a:pt x="786" y="47"/>
                    <a:pt x="786" y="47"/>
                    <a:pt x="786" y="47"/>
                  </a:cubicBezTo>
                  <a:cubicBezTo>
                    <a:pt x="627" y="40"/>
                    <a:pt x="627" y="40"/>
                    <a:pt x="627" y="40"/>
                  </a:cubicBezTo>
                  <a:cubicBezTo>
                    <a:pt x="445" y="29"/>
                    <a:pt x="445" y="29"/>
                    <a:pt x="445" y="29"/>
                  </a:cubicBezTo>
                  <a:cubicBezTo>
                    <a:pt x="267" y="15"/>
                    <a:pt x="267" y="15"/>
                    <a:pt x="267" y="15"/>
                  </a:cubicBezTo>
                  <a:cubicBezTo>
                    <a:pt x="96" y="0"/>
                    <a:pt x="96" y="0"/>
                    <a:pt x="96" y="0"/>
                  </a:cubicBezTo>
                  <a:cubicBezTo>
                    <a:pt x="96" y="5"/>
                    <a:pt x="96" y="5"/>
                    <a:pt x="96" y="5"/>
                  </a:cubicBezTo>
                  <a:cubicBezTo>
                    <a:pt x="96" y="5"/>
                    <a:pt x="96" y="5"/>
                    <a:pt x="96" y="5"/>
                  </a:cubicBezTo>
                  <a:cubicBezTo>
                    <a:pt x="79" y="173"/>
                    <a:pt x="79" y="173"/>
                    <a:pt x="79" y="173"/>
                  </a:cubicBezTo>
                  <a:cubicBezTo>
                    <a:pt x="40" y="583"/>
                    <a:pt x="40" y="583"/>
                    <a:pt x="40" y="583"/>
                  </a:cubicBezTo>
                  <a:cubicBezTo>
                    <a:pt x="0" y="989"/>
                    <a:pt x="0" y="989"/>
                    <a:pt x="0" y="989"/>
                  </a:cubicBezTo>
                  <a:cubicBezTo>
                    <a:pt x="120" y="999"/>
                    <a:pt x="120" y="999"/>
                    <a:pt x="120" y="999"/>
                  </a:cubicBezTo>
                  <a:cubicBezTo>
                    <a:pt x="127" y="921"/>
                    <a:pt x="127" y="921"/>
                    <a:pt x="127" y="921"/>
                  </a:cubicBezTo>
                  <a:cubicBezTo>
                    <a:pt x="262" y="932"/>
                    <a:pt x="262" y="932"/>
                    <a:pt x="262" y="932"/>
                  </a:cubicBezTo>
                  <a:cubicBezTo>
                    <a:pt x="374" y="939"/>
                    <a:pt x="374" y="939"/>
                    <a:pt x="374" y="939"/>
                  </a:cubicBezTo>
                  <a:cubicBezTo>
                    <a:pt x="374" y="938"/>
                    <a:pt x="373" y="937"/>
                    <a:pt x="373" y="936"/>
                  </a:cubicBezTo>
                  <a:cubicBezTo>
                    <a:pt x="372" y="936"/>
                    <a:pt x="372" y="935"/>
                    <a:pt x="371" y="935"/>
                  </a:cubicBezTo>
                  <a:cubicBezTo>
                    <a:pt x="370" y="934"/>
                    <a:pt x="369" y="934"/>
                    <a:pt x="368" y="934"/>
                  </a:cubicBezTo>
                  <a:cubicBezTo>
                    <a:pt x="368" y="934"/>
                    <a:pt x="368" y="932"/>
                    <a:pt x="367" y="932"/>
                  </a:cubicBezTo>
                  <a:cubicBezTo>
                    <a:pt x="367" y="932"/>
                    <a:pt x="365" y="932"/>
                    <a:pt x="364" y="932"/>
                  </a:cubicBezTo>
                  <a:cubicBezTo>
                    <a:pt x="364" y="931"/>
                    <a:pt x="364" y="929"/>
                    <a:pt x="364" y="929"/>
                  </a:cubicBezTo>
                  <a:cubicBezTo>
                    <a:pt x="363" y="928"/>
                    <a:pt x="362" y="928"/>
                    <a:pt x="361" y="927"/>
                  </a:cubicBezTo>
                  <a:cubicBezTo>
                    <a:pt x="361" y="927"/>
                    <a:pt x="360" y="925"/>
                    <a:pt x="360" y="924"/>
                  </a:cubicBezTo>
                  <a:cubicBezTo>
                    <a:pt x="360" y="923"/>
                    <a:pt x="361" y="922"/>
                    <a:pt x="360" y="921"/>
                  </a:cubicBezTo>
                  <a:cubicBezTo>
                    <a:pt x="360" y="920"/>
                    <a:pt x="358" y="920"/>
                    <a:pt x="358" y="920"/>
                  </a:cubicBezTo>
                  <a:cubicBezTo>
                    <a:pt x="357" y="919"/>
                    <a:pt x="358" y="918"/>
                    <a:pt x="359" y="918"/>
                  </a:cubicBezTo>
                  <a:cubicBezTo>
                    <a:pt x="360" y="917"/>
                    <a:pt x="362" y="917"/>
                    <a:pt x="362" y="916"/>
                  </a:cubicBezTo>
                  <a:cubicBezTo>
                    <a:pt x="363" y="916"/>
                    <a:pt x="363" y="914"/>
                    <a:pt x="363" y="913"/>
                  </a:cubicBezTo>
                  <a:cubicBezTo>
                    <a:pt x="363" y="913"/>
                    <a:pt x="362" y="911"/>
                    <a:pt x="362" y="911"/>
                  </a:cubicBezTo>
                  <a:cubicBezTo>
                    <a:pt x="362" y="910"/>
                    <a:pt x="363" y="909"/>
                    <a:pt x="363" y="908"/>
                  </a:cubicBezTo>
                  <a:cubicBezTo>
                    <a:pt x="363" y="907"/>
                    <a:pt x="361" y="905"/>
                    <a:pt x="361" y="904"/>
                  </a:cubicBezTo>
                  <a:cubicBezTo>
                    <a:pt x="362" y="903"/>
                    <a:pt x="363" y="903"/>
                    <a:pt x="364" y="902"/>
                  </a:cubicBezTo>
                  <a:cubicBezTo>
                    <a:pt x="366" y="902"/>
                    <a:pt x="370" y="902"/>
                    <a:pt x="370" y="902"/>
                  </a:cubicBezTo>
                  <a:cubicBezTo>
                    <a:pt x="888" y="927"/>
                    <a:pt x="888" y="927"/>
                    <a:pt x="888" y="927"/>
                  </a:cubicBezTo>
                  <a:cubicBezTo>
                    <a:pt x="917" y="139"/>
                    <a:pt x="917" y="139"/>
                    <a:pt x="917" y="139"/>
                  </a:cubicBezTo>
                  <a:cubicBezTo>
                    <a:pt x="922" y="139"/>
                    <a:pt x="922" y="139"/>
                    <a:pt x="922" y="139"/>
                  </a:cubicBezTo>
                  <a:cubicBezTo>
                    <a:pt x="925" y="52"/>
                    <a:pt x="925" y="52"/>
                    <a:pt x="925" y="52"/>
                  </a:cubicBezTo>
                  <a:lnTo>
                    <a:pt x="910" y="5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9" name="Freeform 34">
              <a:extLst>
                <a:ext uri="{FF2B5EF4-FFF2-40B4-BE49-F238E27FC236}">
                  <a16:creationId xmlns:a16="http://schemas.microsoft.com/office/drawing/2014/main" id="{56E70857-7539-4DA4-A19F-D13D1C9BF0A3}"/>
                </a:ext>
              </a:extLst>
            </p:cNvPr>
            <p:cNvSpPr>
              <a:spLocks/>
            </p:cNvSpPr>
            <p:nvPr/>
          </p:nvSpPr>
          <p:spPr bwMode="auto">
            <a:xfrm>
              <a:off x="2093914" y="3165478"/>
              <a:ext cx="822325" cy="639763"/>
            </a:xfrm>
            <a:custGeom>
              <a:avLst/>
              <a:gdLst>
                <a:gd name="T0" fmla="*/ 378 w 518"/>
                <a:gd name="T1" fmla="*/ 23 h 403"/>
                <a:gd name="T2" fmla="*/ 293 w 518"/>
                <a:gd name="T3" fmla="*/ 20 h 403"/>
                <a:gd name="T4" fmla="*/ 110 w 518"/>
                <a:gd name="T5" fmla="*/ 6 h 403"/>
                <a:gd name="T6" fmla="*/ 34 w 518"/>
                <a:gd name="T7" fmla="*/ 0 h 403"/>
                <a:gd name="T8" fmla="*/ 24 w 518"/>
                <a:gd name="T9" fmla="*/ 113 h 403"/>
                <a:gd name="T10" fmla="*/ 16 w 518"/>
                <a:gd name="T11" fmla="*/ 182 h 403"/>
                <a:gd name="T12" fmla="*/ 12 w 518"/>
                <a:gd name="T13" fmla="*/ 232 h 403"/>
                <a:gd name="T14" fmla="*/ 9 w 518"/>
                <a:gd name="T15" fmla="*/ 252 h 403"/>
                <a:gd name="T16" fmla="*/ 9 w 518"/>
                <a:gd name="T17" fmla="*/ 265 h 403"/>
                <a:gd name="T18" fmla="*/ 8 w 518"/>
                <a:gd name="T19" fmla="*/ 285 h 403"/>
                <a:gd name="T20" fmla="*/ 0 w 518"/>
                <a:gd name="T21" fmla="*/ 370 h 403"/>
                <a:gd name="T22" fmla="*/ 91 w 518"/>
                <a:gd name="T23" fmla="*/ 378 h 403"/>
                <a:gd name="T24" fmla="*/ 185 w 518"/>
                <a:gd name="T25" fmla="*/ 385 h 403"/>
                <a:gd name="T26" fmla="*/ 282 w 518"/>
                <a:gd name="T27" fmla="*/ 391 h 403"/>
                <a:gd name="T28" fmla="*/ 366 w 518"/>
                <a:gd name="T29" fmla="*/ 395 h 403"/>
                <a:gd name="T30" fmla="*/ 432 w 518"/>
                <a:gd name="T31" fmla="*/ 397 h 403"/>
                <a:gd name="T32" fmla="*/ 442 w 518"/>
                <a:gd name="T33" fmla="*/ 397 h 403"/>
                <a:gd name="T34" fmla="*/ 442 w 518"/>
                <a:gd name="T35" fmla="*/ 400 h 403"/>
                <a:gd name="T36" fmla="*/ 510 w 518"/>
                <a:gd name="T37" fmla="*/ 403 h 403"/>
                <a:gd name="T38" fmla="*/ 516 w 518"/>
                <a:gd name="T39" fmla="*/ 121 h 403"/>
                <a:gd name="T40" fmla="*/ 518 w 518"/>
                <a:gd name="T41" fmla="*/ 28 h 403"/>
                <a:gd name="T42" fmla="*/ 378 w 518"/>
                <a:gd name="T43" fmla="*/ 2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8" h="403">
                  <a:moveTo>
                    <a:pt x="378" y="23"/>
                  </a:moveTo>
                  <a:lnTo>
                    <a:pt x="293" y="20"/>
                  </a:lnTo>
                  <a:lnTo>
                    <a:pt x="110" y="6"/>
                  </a:lnTo>
                  <a:lnTo>
                    <a:pt x="34" y="0"/>
                  </a:lnTo>
                  <a:lnTo>
                    <a:pt x="24" y="113"/>
                  </a:lnTo>
                  <a:lnTo>
                    <a:pt x="16" y="182"/>
                  </a:lnTo>
                  <a:lnTo>
                    <a:pt x="12" y="232"/>
                  </a:lnTo>
                  <a:lnTo>
                    <a:pt x="9" y="252"/>
                  </a:lnTo>
                  <a:lnTo>
                    <a:pt x="9" y="265"/>
                  </a:lnTo>
                  <a:lnTo>
                    <a:pt x="8" y="285"/>
                  </a:lnTo>
                  <a:lnTo>
                    <a:pt x="0" y="370"/>
                  </a:lnTo>
                  <a:lnTo>
                    <a:pt x="91" y="378"/>
                  </a:lnTo>
                  <a:lnTo>
                    <a:pt x="185" y="385"/>
                  </a:lnTo>
                  <a:lnTo>
                    <a:pt x="282" y="391"/>
                  </a:lnTo>
                  <a:lnTo>
                    <a:pt x="366" y="395"/>
                  </a:lnTo>
                  <a:lnTo>
                    <a:pt x="432" y="397"/>
                  </a:lnTo>
                  <a:lnTo>
                    <a:pt x="442" y="397"/>
                  </a:lnTo>
                  <a:lnTo>
                    <a:pt x="442" y="400"/>
                  </a:lnTo>
                  <a:lnTo>
                    <a:pt x="510" y="403"/>
                  </a:lnTo>
                  <a:lnTo>
                    <a:pt x="516" y="121"/>
                  </a:lnTo>
                  <a:lnTo>
                    <a:pt x="518" y="28"/>
                  </a:lnTo>
                  <a:lnTo>
                    <a:pt x="378" y="2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0" name="Freeform 35">
              <a:extLst>
                <a:ext uri="{FF2B5EF4-FFF2-40B4-BE49-F238E27FC236}">
                  <a16:creationId xmlns:a16="http://schemas.microsoft.com/office/drawing/2014/main" id="{36C6220B-199B-4ABB-836A-554CA236E09C}"/>
                </a:ext>
              </a:extLst>
            </p:cNvPr>
            <p:cNvSpPr>
              <a:spLocks/>
            </p:cNvSpPr>
            <p:nvPr/>
          </p:nvSpPr>
          <p:spPr bwMode="auto">
            <a:xfrm>
              <a:off x="1928813" y="2559052"/>
              <a:ext cx="788987" cy="638176"/>
            </a:xfrm>
            <a:custGeom>
              <a:avLst/>
              <a:gdLst>
                <a:gd name="T0" fmla="*/ 260 w 936"/>
                <a:gd name="T1" fmla="*/ 713 h 757"/>
                <a:gd name="T2" fmla="*/ 403 w 936"/>
                <a:gd name="T3" fmla="*/ 726 h 757"/>
                <a:gd name="T4" fmla="*/ 747 w 936"/>
                <a:gd name="T5" fmla="*/ 751 h 757"/>
                <a:gd name="T6" fmla="*/ 908 w 936"/>
                <a:gd name="T7" fmla="*/ 757 h 757"/>
                <a:gd name="T8" fmla="*/ 923 w 936"/>
                <a:gd name="T9" fmla="*/ 413 h 757"/>
                <a:gd name="T10" fmla="*/ 923 w 936"/>
                <a:gd name="T11" fmla="*/ 413 h 757"/>
                <a:gd name="T12" fmla="*/ 936 w 936"/>
                <a:gd name="T13" fmla="*/ 69 h 757"/>
                <a:gd name="T14" fmla="*/ 816 w 936"/>
                <a:gd name="T15" fmla="*/ 63 h 757"/>
                <a:gd name="T16" fmla="*/ 665 w 936"/>
                <a:gd name="T17" fmla="*/ 55 h 757"/>
                <a:gd name="T18" fmla="*/ 510 w 936"/>
                <a:gd name="T19" fmla="*/ 42 h 757"/>
                <a:gd name="T20" fmla="*/ 419 w 936"/>
                <a:gd name="T21" fmla="*/ 35 h 757"/>
                <a:gd name="T22" fmla="*/ 346 w 936"/>
                <a:gd name="T23" fmla="*/ 28 h 757"/>
                <a:gd name="T24" fmla="*/ 308 w 936"/>
                <a:gd name="T25" fmla="*/ 24 h 757"/>
                <a:gd name="T26" fmla="*/ 228 w 936"/>
                <a:gd name="T27" fmla="*/ 16 h 757"/>
                <a:gd name="T28" fmla="*/ 192 w 936"/>
                <a:gd name="T29" fmla="*/ 11 h 757"/>
                <a:gd name="T30" fmla="*/ 182 w 936"/>
                <a:gd name="T31" fmla="*/ 13 h 757"/>
                <a:gd name="T32" fmla="*/ 182 w 936"/>
                <a:gd name="T33" fmla="*/ 13 h 757"/>
                <a:gd name="T34" fmla="*/ 172 w 936"/>
                <a:gd name="T35" fmla="*/ 11 h 757"/>
                <a:gd name="T36" fmla="*/ 167 w 936"/>
                <a:gd name="T37" fmla="*/ 10 h 757"/>
                <a:gd name="T38" fmla="*/ 161 w 936"/>
                <a:gd name="T39" fmla="*/ 10 h 757"/>
                <a:gd name="T40" fmla="*/ 158 w 936"/>
                <a:gd name="T41" fmla="*/ 10 h 757"/>
                <a:gd name="T42" fmla="*/ 154 w 936"/>
                <a:gd name="T43" fmla="*/ 10 h 757"/>
                <a:gd name="T44" fmla="*/ 152 w 936"/>
                <a:gd name="T45" fmla="*/ 10 h 757"/>
                <a:gd name="T46" fmla="*/ 121 w 936"/>
                <a:gd name="T47" fmla="*/ 7 h 757"/>
                <a:gd name="T48" fmla="*/ 107 w 936"/>
                <a:gd name="T49" fmla="*/ 3 h 757"/>
                <a:gd name="T50" fmla="*/ 79 w 936"/>
                <a:gd name="T51" fmla="*/ 0 h 757"/>
                <a:gd name="T52" fmla="*/ 70 w 936"/>
                <a:gd name="T53" fmla="*/ 84 h 757"/>
                <a:gd name="T54" fmla="*/ 70 w 936"/>
                <a:gd name="T55" fmla="*/ 84 h 757"/>
                <a:gd name="T56" fmla="*/ 20 w 936"/>
                <a:gd name="T57" fmla="*/ 516 h 757"/>
                <a:gd name="T58" fmla="*/ 20 w 936"/>
                <a:gd name="T59" fmla="*/ 516 h 757"/>
                <a:gd name="T60" fmla="*/ 19 w 936"/>
                <a:gd name="T61" fmla="*/ 520 h 757"/>
                <a:gd name="T62" fmla="*/ 19 w 936"/>
                <a:gd name="T63" fmla="*/ 521 h 757"/>
                <a:gd name="T64" fmla="*/ 0 w 936"/>
                <a:gd name="T65" fmla="*/ 687 h 757"/>
                <a:gd name="T66" fmla="*/ 125 w 936"/>
                <a:gd name="T67" fmla="*/ 701 h 757"/>
                <a:gd name="T68" fmla="*/ 260 w 936"/>
                <a:gd name="T69" fmla="*/ 713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6" h="757">
                  <a:moveTo>
                    <a:pt x="260" y="713"/>
                  </a:moveTo>
                  <a:cubicBezTo>
                    <a:pt x="403" y="726"/>
                    <a:pt x="403" y="726"/>
                    <a:pt x="403" y="726"/>
                  </a:cubicBezTo>
                  <a:cubicBezTo>
                    <a:pt x="747" y="751"/>
                    <a:pt x="747" y="751"/>
                    <a:pt x="747" y="751"/>
                  </a:cubicBezTo>
                  <a:cubicBezTo>
                    <a:pt x="908" y="757"/>
                    <a:pt x="908" y="757"/>
                    <a:pt x="908" y="757"/>
                  </a:cubicBezTo>
                  <a:cubicBezTo>
                    <a:pt x="923" y="413"/>
                    <a:pt x="923" y="413"/>
                    <a:pt x="923" y="413"/>
                  </a:cubicBezTo>
                  <a:cubicBezTo>
                    <a:pt x="923" y="413"/>
                    <a:pt x="923" y="413"/>
                    <a:pt x="923" y="413"/>
                  </a:cubicBezTo>
                  <a:cubicBezTo>
                    <a:pt x="936" y="69"/>
                    <a:pt x="936" y="69"/>
                    <a:pt x="936" y="69"/>
                  </a:cubicBezTo>
                  <a:cubicBezTo>
                    <a:pt x="816" y="63"/>
                    <a:pt x="816" y="63"/>
                    <a:pt x="816" y="63"/>
                  </a:cubicBezTo>
                  <a:cubicBezTo>
                    <a:pt x="665" y="55"/>
                    <a:pt x="665" y="55"/>
                    <a:pt x="665" y="55"/>
                  </a:cubicBezTo>
                  <a:cubicBezTo>
                    <a:pt x="510" y="42"/>
                    <a:pt x="510" y="42"/>
                    <a:pt x="510" y="42"/>
                  </a:cubicBezTo>
                  <a:cubicBezTo>
                    <a:pt x="419" y="35"/>
                    <a:pt x="419" y="35"/>
                    <a:pt x="419" y="35"/>
                  </a:cubicBezTo>
                  <a:cubicBezTo>
                    <a:pt x="346" y="28"/>
                    <a:pt x="346" y="28"/>
                    <a:pt x="346" y="28"/>
                  </a:cubicBezTo>
                  <a:cubicBezTo>
                    <a:pt x="308" y="24"/>
                    <a:pt x="308" y="24"/>
                    <a:pt x="308" y="24"/>
                  </a:cubicBezTo>
                  <a:cubicBezTo>
                    <a:pt x="228" y="16"/>
                    <a:pt x="228" y="16"/>
                    <a:pt x="228" y="16"/>
                  </a:cubicBezTo>
                  <a:cubicBezTo>
                    <a:pt x="192" y="11"/>
                    <a:pt x="192" y="11"/>
                    <a:pt x="192" y="11"/>
                  </a:cubicBezTo>
                  <a:cubicBezTo>
                    <a:pt x="189" y="12"/>
                    <a:pt x="185" y="13"/>
                    <a:pt x="182" y="13"/>
                  </a:cubicBezTo>
                  <a:cubicBezTo>
                    <a:pt x="182" y="13"/>
                    <a:pt x="182" y="13"/>
                    <a:pt x="182" y="13"/>
                  </a:cubicBezTo>
                  <a:cubicBezTo>
                    <a:pt x="179" y="13"/>
                    <a:pt x="176" y="12"/>
                    <a:pt x="172" y="11"/>
                  </a:cubicBezTo>
                  <a:cubicBezTo>
                    <a:pt x="170" y="11"/>
                    <a:pt x="168" y="10"/>
                    <a:pt x="167" y="10"/>
                  </a:cubicBezTo>
                  <a:cubicBezTo>
                    <a:pt x="165" y="10"/>
                    <a:pt x="163" y="10"/>
                    <a:pt x="161" y="10"/>
                  </a:cubicBezTo>
                  <a:cubicBezTo>
                    <a:pt x="158" y="10"/>
                    <a:pt x="158" y="10"/>
                    <a:pt x="158" y="10"/>
                  </a:cubicBezTo>
                  <a:cubicBezTo>
                    <a:pt x="157" y="10"/>
                    <a:pt x="155" y="10"/>
                    <a:pt x="154" y="10"/>
                  </a:cubicBezTo>
                  <a:cubicBezTo>
                    <a:pt x="152" y="10"/>
                    <a:pt x="152" y="10"/>
                    <a:pt x="152" y="10"/>
                  </a:cubicBezTo>
                  <a:cubicBezTo>
                    <a:pt x="142" y="9"/>
                    <a:pt x="128" y="9"/>
                    <a:pt x="121" y="7"/>
                  </a:cubicBezTo>
                  <a:cubicBezTo>
                    <a:pt x="117" y="6"/>
                    <a:pt x="109" y="4"/>
                    <a:pt x="107" y="3"/>
                  </a:cubicBezTo>
                  <a:cubicBezTo>
                    <a:pt x="79" y="0"/>
                    <a:pt x="79" y="0"/>
                    <a:pt x="79" y="0"/>
                  </a:cubicBezTo>
                  <a:cubicBezTo>
                    <a:pt x="70" y="84"/>
                    <a:pt x="70" y="84"/>
                    <a:pt x="70" y="84"/>
                  </a:cubicBezTo>
                  <a:cubicBezTo>
                    <a:pt x="70" y="84"/>
                    <a:pt x="70" y="84"/>
                    <a:pt x="70" y="84"/>
                  </a:cubicBezTo>
                  <a:cubicBezTo>
                    <a:pt x="20" y="516"/>
                    <a:pt x="20" y="516"/>
                    <a:pt x="20" y="516"/>
                  </a:cubicBezTo>
                  <a:cubicBezTo>
                    <a:pt x="20" y="516"/>
                    <a:pt x="20" y="516"/>
                    <a:pt x="20" y="516"/>
                  </a:cubicBezTo>
                  <a:cubicBezTo>
                    <a:pt x="19" y="520"/>
                    <a:pt x="19" y="520"/>
                    <a:pt x="19" y="520"/>
                  </a:cubicBezTo>
                  <a:cubicBezTo>
                    <a:pt x="19" y="521"/>
                    <a:pt x="19" y="521"/>
                    <a:pt x="19" y="521"/>
                  </a:cubicBezTo>
                  <a:cubicBezTo>
                    <a:pt x="0" y="687"/>
                    <a:pt x="0" y="687"/>
                    <a:pt x="0" y="687"/>
                  </a:cubicBezTo>
                  <a:cubicBezTo>
                    <a:pt x="125" y="701"/>
                    <a:pt x="125" y="701"/>
                    <a:pt x="125" y="701"/>
                  </a:cubicBezTo>
                  <a:cubicBezTo>
                    <a:pt x="260" y="713"/>
                    <a:pt x="260" y="713"/>
                    <a:pt x="260" y="713"/>
                  </a:cubicBezTo>
                  <a:close/>
                </a:path>
              </a:pathLst>
            </a:custGeom>
            <a:solidFill>
              <a:schemeClr val="accent1">
                <a:lumMod val="5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5" name="Freeform 36">
              <a:extLst>
                <a:ext uri="{FF2B5EF4-FFF2-40B4-BE49-F238E27FC236}">
                  <a16:creationId xmlns:a16="http://schemas.microsoft.com/office/drawing/2014/main" id="{15A53BB1-8FA1-4C48-89A3-80D62DF87E66}"/>
                </a:ext>
              </a:extLst>
            </p:cNvPr>
            <p:cNvSpPr>
              <a:spLocks/>
            </p:cNvSpPr>
            <p:nvPr/>
          </p:nvSpPr>
          <p:spPr bwMode="auto">
            <a:xfrm>
              <a:off x="2711450" y="2478091"/>
              <a:ext cx="812799" cy="509588"/>
            </a:xfrm>
            <a:custGeom>
              <a:avLst/>
              <a:gdLst>
                <a:gd name="T0" fmla="*/ 961 w 964"/>
                <a:gd name="T1" fmla="*/ 593 h 604"/>
                <a:gd name="T2" fmla="*/ 957 w 964"/>
                <a:gd name="T3" fmla="*/ 581 h 604"/>
                <a:gd name="T4" fmla="*/ 952 w 964"/>
                <a:gd name="T5" fmla="*/ 573 h 604"/>
                <a:gd name="T6" fmla="*/ 946 w 964"/>
                <a:gd name="T7" fmla="*/ 567 h 604"/>
                <a:gd name="T8" fmla="*/ 940 w 964"/>
                <a:gd name="T9" fmla="*/ 558 h 604"/>
                <a:gd name="T10" fmla="*/ 944 w 964"/>
                <a:gd name="T11" fmla="*/ 550 h 604"/>
                <a:gd name="T12" fmla="*/ 949 w 964"/>
                <a:gd name="T13" fmla="*/ 540 h 604"/>
                <a:gd name="T14" fmla="*/ 951 w 964"/>
                <a:gd name="T15" fmla="*/ 526 h 604"/>
                <a:gd name="T16" fmla="*/ 956 w 964"/>
                <a:gd name="T17" fmla="*/ 518 h 604"/>
                <a:gd name="T18" fmla="*/ 957 w 964"/>
                <a:gd name="T19" fmla="*/ 510 h 604"/>
                <a:gd name="T20" fmla="*/ 959 w 964"/>
                <a:gd name="T21" fmla="*/ 501 h 604"/>
                <a:gd name="T22" fmla="*/ 963 w 964"/>
                <a:gd name="T23" fmla="*/ 492 h 604"/>
                <a:gd name="T24" fmla="*/ 959 w 964"/>
                <a:gd name="T25" fmla="*/ 481 h 604"/>
                <a:gd name="T26" fmla="*/ 953 w 964"/>
                <a:gd name="T27" fmla="*/ 474 h 604"/>
                <a:gd name="T28" fmla="*/ 945 w 964"/>
                <a:gd name="T29" fmla="*/ 470 h 604"/>
                <a:gd name="T30" fmla="*/ 944 w 964"/>
                <a:gd name="T31" fmla="*/ 461 h 604"/>
                <a:gd name="T32" fmla="*/ 948 w 964"/>
                <a:gd name="T33" fmla="*/ 453 h 604"/>
                <a:gd name="T34" fmla="*/ 945 w 964"/>
                <a:gd name="T35" fmla="*/ 441 h 604"/>
                <a:gd name="T36" fmla="*/ 939 w 964"/>
                <a:gd name="T37" fmla="*/ 434 h 604"/>
                <a:gd name="T38" fmla="*/ 959 w 964"/>
                <a:gd name="T39" fmla="*/ 424 h 604"/>
                <a:gd name="T40" fmla="*/ 937 w 964"/>
                <a:gd name="T41" fmla="*/ 96 h 604"/>
                <a:gd name="T42" fmla="*/ 920 w 964"/>
                <a:gd name="T43" fmla="*/ 92 h 604"/>
                <a:gd name="T44" fmla="*/ 909 w 964"/>
                <a:gd name="T45" fmla="*/ 76 h 604"/>
                <a:gd name="T46" fmla="*/ 897 w 964"/>
                <a:gd name="T47" fmla="*/ 59 h 604"/>
                <a:gd name="T48" fmla="*/ 907 w 964"/>
                <a:gd name="T49" fmla="*/ 41 h 604"/>
                <a:gd name="T50" fmla="*/ 921 w 964"/>
                <a:gd name="T51" fmla="*/ 31 h 604"/>
                <a:gd name="T52" fmla="*/ 930 w 964"/>
                <a:gd name="T53" fmla="*/ 12 h 604"/>
                <a:gd name="T54" fmla="*/ 267 w 964"/>
                <a:gd name="T55" fmla="*/ 8 h 604"/>
                <a:gd name="T56" fmla="*/ 13 w 964"/>
                <a:gd name="T57" fmla="*/ 165 h 604"/>
                <a:gd name="T58" fmla="*/ 485 w 964"/>
                <a:gd name="T59" fmla="*/ 521 h 604"/>
                <a:gd name="T60" fmla="*/ 710 w 964"/>
                <a:gd name="T61" fmla="*/ 530 h 604"/>
                <a:gd name="T62" fmla="*/ 724 w 964"/>
                <a:gd name="T63" fmla="*/ 538 h 604"/>
                <a:gd name="T64" fmla="*/ 737 w 964"/>
                <a:gd name="T65" fmla="*/ 544 h 604"/>
                <a:gd name="T66" fmla="*/ 753 w 964"/>
                <a:gd name="T67" fmla="*/ 550 h 604"/>
                <a:gd name="T68" fmla="*/ 769 w 964"/>
                <a:gd name="T69" fmla="*/ 558 h 604"/>
                <a:gd name="T70" fmla="*/ 780 w 964"/>
                <a:gd name="T71" fmla="*/ 547 h 604"/>
                <a:gd name="T72" fmla="*/ 789 w 964"/>
                <a:gd name="T73" fmla="*/ 540 h 604"/>
                <a:gd name="T74" fmla="*/ 802 w 964"/>
                <a:gd name="T75" fmla="*/ 542 h 604"/>
                <a:gd name="T76" fmla="*/ 817 w 964"/>
                <a:gd name="T77" fmla="*/ 541 h 604"/>
                <a:gd name="T78" fmla="*/ 829 w 964"/>
                <a:gd name="T79" fmla="*/ 540 h 604"/>
                <a:gd name="T80" fmla="*/ 841 w 964"/>
                <a:gd name="T81" fmla="*/ 539 h 604"/>
                <a:gd name="T82" fmla="*/ 851 w 964"/>
                <a:gd name="T83" fmla="*/ 540 h 604"/>
                <a:gd name="T84" fmla="*/ 862 w 964"/>
                <a:gd name="T85" fmla="*/ 540 h 604"/>
                <a:gd name="T86" fmla="*/ 867 w 964"/>
                <a:gd name="T87" fmla="*/ 549 h 604"/>
                <a:gd name="T88" fmla="*/ 876 w 964"/>
                <a:gd name="T89" fmla="*/ 553 h 604"/>
                <a:gd name="T90" fmla="*/ 888 w 964"/>
                <a:gd name="T91" fmla="*/ 554 h 604"/>
                <a:gd name="T92" fmla="*/ 898 w 964"/>
                <a:gd name="T93" fmla="*/ 560 h 604"/>
                <a:gd name="T94" fmla="*/ 906 w 964"/>
                <a:gd name="T95" fmla="*/ 560 h 604"/>
                <a:gd name="T96" fmla="*/ 919 w 964"/>
                <a:gd name="T97" fmla="*/ 566 h 604"/>
                <a:gd name="T98" fmla="*/ 925 w 964"/>
                <a:gd name="T99" fmla="*/ 572 h 604"/>
                <a:gd name="T100" fmla="*/ 935 w 964"/>
                <a:gd name="T101" fmla="*/ 576 h 604"/>
                <a:gd name="T102" fmla="*/ 934 w 964"/>
                <a:gd name="T103" fmla="*/ 587 h 604"/>
                <a:gd name="T104" fmla="*/ 942 w 964"/>
                <a:gd name="T105" fmla="*/ 597 h 604"/>
                <a:gd name="T106" fmla="*/ 950 w 964"/>
                <a:gd name="T107" fmla="*/ 596 h 604"/>
                <a:gd name="T108" fmla="*/ 958 w 964"/>
                <a:gd name="T109" fmla="*/ 602 h 604"/>
                <a:gd name="T110" fmla="*/ 962 w 964"/>
                <a:gd name="T111" fmla="*/ 60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4" h="604">
                  <a:moveTo>
                    <a:pt x="962" y="600"/>
                  </a:moveTo>
                  <a:cubicBezTo>
                    <a:pt x="962" y="600"/>
                    <a:pt x="961" y="598"/>
                    <a:pt x="961" y="597"/>
                  </a:cubicBezTo>
                  <a:cubicBezTo>
                    <a:pt x="961" y="596"/>
                    <a:pt x="962" y="594"/>
                    <a:pt x="961" y="593"/>
                  </a:cubicBezTo>
                  <a:cubicBezTo>
                    <a:pt x="961" y="592"/>
                    <a:pt x="959" y="591"/>
                    <a:pt x="959" y="590"/>
                  </a:cubicBezTo>
                  <a:cubicBezTo>
                    <a:pt x="959" y="588"/>
                    <a:pt x="959" y="586"/>
                    <a:pt x="959" y="585"/>
                  </a:cubicBezTo>
                  <a:cubicBezTo>
                    <a:pt x="959" y="584"/>
                    <a:pt x="958" y="582"/>
                    <a:pt x="957" y="581"/>
                  </a:cubicBezTo>
                  <a:cubicBezTo>
                    <a:pt x="957" y="580"/>
                    <a:pt x="955" y="580"/>
                    <a:pt x="955" y="579"/>
                  </a:cubicBezTo>
                  <a:cubicBezTo>
                    <a:pt x="954" y="578"/>
                    <a:pt x="954" y="576"/>
                    <a:pt x="954" y="575"/>
                  </a:cubicBezTo>
                  <a:cubicBezTo>
                    <a:pt x="954" y="575"/>
                    <a:pt x="953" y="573"/>
                    <a:pt x="952" y="573"/>
                  </a:cubicBezTo>
                  <a:cubicBezTo>
                    <a:pt x="952" y="572"/>
                    <a:pt x="950" y="572"/>
                    <a:pt x="950" y="572"/>
                  </a:cubicBezTo>
                  <a:cubicBezTo>
                    <a:pt x="949" y="571"/>
                    <a:pt x="948" y="570"/>
                    <a:pt x="948" y="569"/>
                  </a:cubicBezTo>
                  <a:cubicBezTo>
                    <a:pt x="948" y="568"/>
                    <a:pt x="947" y="567"/>
                    <a:pt x="946" y="567"/>
                  </a:cubicBezTo>
                  <a:cubicBezTo>
                    <a:pt x="946" y="566"/>
                    <a:pt x="944" y="566"/>
                    <a:pt x="943" y="565"/>
                  </a:cubicBezTo>
                  <a:cubicBezTo>
                    <a:pt x="943" y="565"/>
                    <a:pt x="941" y="564"/>
                    <a:pt x="941" y="564"/>
                  </a:cubicBezTo>
                  <a:cubicBezTo>
                    <a:pt x="940" y="563"/>
                    <a:pt x="940" y="560"/>
                    <a:pt x="940" y="558"/>
                  </a:cubicBezTo>
                  <a:cubicBezTo>
                    <a:pt x="940" y="557"/>
                    <a:pt x="941" y="556"/>
                    <a:pt x="941" y="555"/>
                  </a:cubicBezTo>
                  <a:cubicBezTo>
                    <a:pt x="942" y="554"/>
                    <a:pt x="941" y="552"/>
                    <a:pt x="941" y="551"/>
                  </a:cubicBezTo>
                  <a:cubicBezTo>
                    <a:pt x="942" y="550"/>
                    <a:pt x="944" y="551"/>
                    <a:pt x="944" y="550"/>
                  </a:cubicBezTo>
                  <a:cubicBezTo>
                    <a:pt x="945" y="549"/>
                    <a:pt x="945" y="546"/>
                    <a:pt x="945" y="545"/>
                  </a:cubicBezTo>
                  <a:cubicBezTo>
                    <a:pt x="945" y="544"/>
                    <a:pt x="946" y="543"/>
                    <a:pt x="946" y="542"/>
                  </a:cubicBezTo>
                  <a:cubicBezTo>
                    <a:pt x="947" y="542"/>
                    <a:pt x="948" y="541"/>
                    <a:pt x="949" y="540"/>
                  </a:cubicBezTo>
                  <a:cubicBezTo>
                    <a:pt x="950" y="540"/>
                    <a:pt x="950" y="537"/>
                    <a:pt x="951" y="536"/>
                  </a:cubicBezTo>
                  <a:cubicBezTo>
                    <a:pt x="951" y="535"/>
                    <a:pt x="952" y="534"/>
                    <a:pt x="952" y="533"/>
                  </a:cubicBezTo>
                  <a:cubicBezTo>
                    <a:pt x="952" y="531"/>
                    <a:pt x="950" y="528"/>
                    <a:pt x="951" y="526"/>
                  </a:cubicBezTo>
                  <a:cubicBezTo>
                    <a:pt x="951" y="525"/>
                    <a:pt x="953" y="524"/>
                    <a:pt x="954" y="523"/>
                  </a:cubicBezTo>
                  <a:cubicBezTo>
                    <a:pt x="955" y="523"/>
                    <a:pt x="956" y="522"/>
                    <a:pt x="956" y="521"/>
                  </a:cubicBezTo>
                  <a:cubicBezTo>
                    <a:pt x="957" y="520"/>
                    <a:pt x="956" y="518"/>
                    <a:pt x="956" y="518"/>
                  </a:cubicBezTo>
                  <a:cubicBezTo>
                    <a:pt x="955" y="517"/>
                    <a:pt x="954" y="516"/>
                    <a:pt x="953" y="516"/>
                  </a:cubicBezTo>
                  <a:cubicBezTo>
                    <a:pt x="953" y="515"/>
                    <a:pt x="954" y="513"/>
                    <a:pt x="955" y="513"/>
                  </a:cubicBezTo>
                  <a:cubicBezTo>
                    <a:pt x="955" y="512"/>
                    <a:pt x="957" y="511"/>
                    <a:pt x="957" y="510"/>
                  </a:cubicBezTo>
                  <a:cubicBezTo>
                    <a:pt x="957" y="509"/>
                    <a:pt x="954" y="508"/>
                    <a:pt x="954" y="507"/>
                  </a:cubicBezTo>
                  <a:cubicBezTo>
                    <a:pt x="953" y="506"/>
                    <a:pt x="954" y="504"/>
                    <a:pt x="954" y="503"/>
                  </a:cubicBezTo>
                  <a:cubicBezTo>
                    <a:pt x="955" y="502"/>
                    <a:pt x="958" y="502"/>
                    <a:pt x="959" y="501"/>
                  </a:cubicBezTo>
                  <a:cubicBezTo>
                    <a:pt x="960" y="500"/>
                    <a:pt x="961" y="499"/>
                    <a:pt x="961" y="498"/>
                  </a:cubicBezTo>
                  <a:cubicBezTo>
                    <a:pt x="961" y="497"/>
                    <a:pt x="960" y="495"/>
                    <a:pt x="960" y="495"/>
                  </a:cubicBezTo>
                  <a:cubicBezTo>
                    <a:pt x="960" y="494"/>
                    <a:pt x="963" y="493"/>
                    <a:pt x="963" y="492"/>
                  </a:cubicBezTo>
                  <a:cubicBezTo>
                    <a:pt x="963" y="491"/>
                    <a:pt x="963" y="488"/>
                    <a:pt x="962" y="487"/>
                  </a:cubicBezTo>
                  <a:cubicBezTo>
                    <a:pt x="962" y="486"/>
                    <a:pt x="960" y="486"/>
                    <a:pt x="959" y="485"/>
                  </a:cubicBezTo>
                  <a:cubicBezTo>
                    <a:pt x="959" y="484"/>
                    <a:pt x="959" y="482"/>
                    <a:pt x="959" y="481"/>
                  </a:cubicBezTo>
                  <a:cubicBezTo>
                    <a:pt x="959" y="480"/>
                    <a:pt x="959" y="477"/>
                    <a:pt x="959" y="475"/>
                  </a:cubicBezTo>
                  <a:cubicBezTo>
                    <a:pt x="958" y="474"/>
                    <a:pt x="956" y="473"/>
                    <a:pt x="955" y="473"/>
                  </a:cubicBezTo>
                  <a:cubicBezTo>
                    <a:pt x="954" y="473"/>
                    <a:pt x="953" y="474"/>
                    <a:pt x="953" y="474"/>
                  </a:cubicBezTo>
                  <a:cubicBezTo>
                    <a:pt x="952" y="474"/>
                    <a:pt x="951" y="472"/>
                    <a:pt x="950" y="472"/>
                  </a:cubicBezTo>
                  <a:cubicBezTo>
                    <a:pt x="949" y="472"/>
                    <a:pt x="948" y="474"/>
                    <a:pt x="947" y="473"/>
                  </a:cubicBezTo>
                  <a:cubicBezTo>
                    <a:pt x="946" y="473"/>
                    <a:pt x="945" y="471"/>
                    <a:pt x="945" y="470"/>
                  </a:cubicBezTo>
                  <a:cubicBezTo>
                    <a:pt x="945" y="470"/>
                    <a:pt x="946" y="468"/>
                    <a:pt x="945" y="467"/>
                  </a:cubicBezTo>
                  <a:cubicBezTo>
                    <a:pt x="945" y="467"/>
                    <a:pt x="944" y="466"/>
                    <a:pt x="944" y="465"/>
                  </a:cubicBezTo>
                  <a:cubicBezTo>
                    <a:pt x="943" y="464"/>
                    <a:pt x="943" y="462"/>
                    <a:pt x="944" y="461"/>
                  </a:cubicBezTo>
                  <a:cubicBezTo>
                    <a:pt x="944" y="461"/>
                    <a:pt x="947" y="461"/>
                    <a:pt x="948" y="461"/>
                  </a:cubicBezTo>
                  <a:cubicBezTo>
                    <a:pt x="949" y="460"/>
                    <a:pt x="950" y="459"/>
                    <a:pt x="950" y="458"/>
                  </a:cubicBezTo>
                  <a:cubicBezTo>
                    <a:pt x="950" y="457"/>
                    <a:pt x="948" y="454"/>
                    <a:pt x="948" y="453"/>
                  </a:cubicBezTo>
                  <a:cubicBezTo>
                    <a:pt x="948" y="452"/>
                    <a:pt x="950" y="451"/>
                    <a:pt x="950" y="450"/>
                  </a:cubicBezTo>
                  <a:cubicBezTo>
                    <a:pt x="950" y="449"/>
                    <a:pt x="950" y="446"/>
                    <a:pt x="949" y="445"/>
                  </a:cubicBezTo>
                  <a:cubicBezTo>
                    <a:pt x="949" y="444"/>
                    <a:pt x="946" y="442"/>
                    <a:pt x="945" y="441"/>
                  </a:cubicBezTo>
                  <a:cubicBezTo>
                    <a:pt x="945" y="440"/>
                    <a:pt x="944" y="438"/>
                    <a:pt x="943" y="437"/>
                  </a:cubicBezTo>
                  <a:cubicBezTo>
                    <a:pt x="943" y="437"/>
                    <a:pt x="941" y="436"/>
                    <a:pt x="941" y="436"/>
                  </a:cubicBezTo>
                  <a:cubicBezTo>
                    <a:pt x="940" y="435"/>
                    <a:pt x="939" y="434"/>
                    <a:pt x="939" y="434"/>
                  </a:cubicBezTo>
                  <a:cubicBezTo>
                    <a:pt x="939" y="432"/>
                    <a:pt x="942" y="431"/>
                    <a:pt x="942" y="430"/>
                  </a:cubicBezTo>
                  <a:cubicBezTo>
                    <a:pt x="943" y="429"/>
                    <a:pt x="942" y="424"/>
                    <a:pt x="942" y="424"/>
                  </a:cubicBezTo>
                  <a:cubicBezTo>
                    <a:pt x="959" y="424"/>
                    <a:pt x="959" y="424"/>
                    <a:pt x="959" y="424"/>
                  </a:cubicBezTo>
                  <a:cubicBezTo>
                    <a:pt x="947" y="110"/>
                    <a:pt x="947" y="110"/>
                    <a:pt x="947" y="110"/>
                  </a:cubicBezTo>
                  <a:cubicBezTo>
                    <a:pt x="947" y="110"/>
                    <a:pt x="943" y="103"/>
                    <a:pt x="942" y="101"/>
                  </a:cubicBezTo>
                  <a:cubicBezTo>
                    <a:pt x="941" y="100"/>
                    <a:pt x="938" y="97"/>
                    <a:pt x="937" y="96"/>
                  </a:cubicBezTo>
                  <a:cubicBezTo>
                    <a:pt x="936" y="96"/>
                    <a:pt x="932" y="95"/>
                    <a:pt x="931" y="94"/>
                  </a:cubicBezTo>
                  <a:cubicBezTo>
                    <a:pt x="930" y="93"/>
                    <a:pt x="929" y="92"/>
                    <a:pt x="928" y="92"/>
                  </a:cubicBezTo>
                  <a:cubicBezTo>
                    <a:pt x="926" y="91"/>
                    <a:pt x="922" y="93"/>
                    <a:pt x="920" y="92"/>
                  </a:cubicBezTo>
                  <a:cubicBezTo>
                    <a:pt x="919" y="92"/>
                    <a:pt x="917" y="90"/>
                    <a:pt x="916" y="89"/>
                  </a:cubicBezTo>
                  <a:cubicBezTo>
                    <a:pt x="914" y="88"/>
                    <a:pt x="912" y="84"/>
                    <a:pt x="911" y="82"/>
                  </a:cubicBezTo>
                  <a:cubicBezTo>
                    <a:pt x="910" y="81"/>
                    <a:pt x="909" y="77"/>
                    <a:pt x="909" y="76"/>
                  </a:cubicBezTo>
                  <a:cubicBezTo>
                    <a:pt x="908" y="74"/>
                    <a:pt x="906" y="71"/>
                    <a:pt x="905" y="69"/>
                  </a:cubicBezTo>
                  <a:cubicBezTo>
                    <a:pt x="904" y="68"/>
                    <a:pt x="901" y="65"/>
                    <a:pt x="900" y="64"/>
                  </a:cubicBezTo>
                  <a:cubicBezTo>
                    <a:pt x="899" y="63"/>
                    <a:pt x="897" y="60"/>
                    <a:pt x="897" y="59"/>
                  </a:cubicBezTo>
                  <a:cubicBezTo>
                    <a:pt x="896" y="58"/>
                    <a:pt x="896" y="54"/>
                    <a:pt x="897" y="52"/>
                  </a:cubicBezTo>
                  <a:cubicBezTo>
                    <a:pt x="897" y="50"/>
                    <a:pt x="901" y="48"/>
                    <a:pt x="902" y="47"/>
                  </a:cubicBezTo>
                  <a:cubicBezTo>
                    <a:pt x="903" y="45"/>
                    <a:pt x="906" y="43"/>
                    <a:pt x="907" y="41"/>
                  </a:cubicBezTo>
                  <a:cubicBezTo>
                    <a:pt x="909" y="40"/>
                    <a:pt x="911" y="37"/>
                    <a:pt x="913" y="36"/>
                  </a:cubicBezTo>
                  <a:cubicBezTo>
                    <a:pt x="914" y="36"/>
                    <a:pt x="917" y="36"/>
                    <a:pt x="918" y="35"/>
                  </a:cubicBezTo>
                  <a:cubicBezTo>
                    <a:pt x="919" y="34"/>
                    <a:pt x="920" y="32"/>
                    <a:pt x="921" y="31"/>
                  </a:cubicBezTo>
                  <a:cubicBezTo>
                    <a:pt x="922" y="30"/>
                    <a:pt x="922" y="26"/>
                    <a:pt x="923" y="25"/>
                  </a:cubicBezTo>
                  <a:cubicBezTo>
                    <a:pt x="924" y="23"/>
                    <a:pt x="926" y="21"/>
                    <a:pt x="927" y="20"/>
                  </a:cubicBezTo>
                  <a:cubicBezTo>
                    <a:pt x="928" y="18"/>
                    <a:pt x="930" y="14"/>
                    <a:pt x="930" y="12"/>
                  </a:cubicBezTo>
                  <a:cubicBezTo>
                    <a:pt x="930" y="10"/>
                    <a:pt x="929" y="7"/>
                    <a:pt x="929" y="5"/>
                  </a:cubicBezTo>
                  <a:cubicBezTo>
                    <a:pt x="666" y="10"/>
                    <a:pt x="666" y="10"/>
                    <a:pt x="666" y="10"/>
                  </a:cubicBezTo>
                  <a:cubicBezTo>
                    <a:pt x="267" y="8"/>
                    <a:pt x="267" y="8"/>
                    <a:pt x="267" y="8"/>
                  </a:cubicBezTo>
                  <a:cubicBezTo>
                    <a:pt x="23" y="0"/>
                    <a:pt x="23" y="0"/>
                    <a:pt x="23" y="0"/>
                  </a:cubicBezTo>
                  <a:cubicBezTo>
                    <a:pt x="16" y="165"/>
                    <a:pt x="16" y="165"/>
                    <a:pt x="16" y="165"/>
                  </a:cubicBezTo>
                  <a:cubicBezTo>
                    <a:pt x="13" y="165"/>
                    <a:pt x="13" y="165"/>
                    <a:pt x="13" y="165"/>
                  </a:cubicBezTo>
                  <a:cubicBezTo>
                    <a:pt x="0" y="509"/>
                    <a:pt x="0" y="509"/>
                    <a:pt x="0" y="509"/>
                  </a:cubicBezTo>
                  <a:cubicBezTo>
                    <a:pt x="155" y="515"/>
                    <a:pt x="155" y="515"/>
                    <a:pt x="155" y="515"/>
                  </a:cubicBezTo>
                  <a:cubicBezTo>
                    <a:pt x="485" y="521"/>
                    <a:pt x="485" y="521"/>
                    <a:pt x="485" y="521"/>
                  </a:cubicBezTo>
                  <a:cubicBezTo>
                    <a:pt x="701" y="519"/>
                    <a:pt x="701" y="519"/>
                    <a:pt x="701" y="519"/>
                  </a:cubicBezTo>
                  <a:cubicBezTo>
                    <a:pt x="701" y="519"/>
                    <a:pt x="703" y="525"/>
                    <a:pt x="705" y="527"/>
                  </a:cubicBezTo>
                  <a:cubicBezTo>
                    <a:pt x="706" y="528"/>
                    <a:pt x="709" y="529"/>
                    <a:pt x="710" y="530"/>
                  </a:cubicBezTo>
                  <a:cubicBezTo>
                    <a:pt x="712" y="530"/>
                    <a:pt x="715" y="531"/>
                    <a:pt x="717" y="532"/>
                  </a:cubicBezTo>
                  <a:cubicBezTo>
                    <a:pt x="718" y="533"/>
                    <a:pt x="721" y="534"/>
                    <a:pt x="722" y="536"/>
                  </a:cubicBezTo>
                  <a:cubicBezTo>
                    <a:pt x="723" y="536"/>
                    <a:pt x="724" y="538"/>
                    <a:pt x="724" y="538"/>
                  </a:cubicBezTo>
                  <a:cubicBezTo>
                    <a:pt x="725" y="539"/>
                    <a:pt x="727" y="539"/>
                    <a:pt x="728" y="540"/>
                  </a:cubicBezTo>
                  <a:cubicBezTo>
                    <a:pt x="729" y="540"/>
                    <a:pt x="732" y="540"/>
                    <a:pt x="733" y="541"/>
                  </a:cubicBezTo>
                  <a:cubicBezTo>
                    <a:pt x="734" y="541"/>
                    <a:pt x="736" y="543"/>
                    <a:pt x="737" y="544"/>
                  </a:cubicBezTo>
                  <a:cubicBezTo>
                    <a:pt x="739" y="545"/>
                    <a:pt x="741" y="546"/>
                    <a:pt x="743" y="546"/>
                  </a:cubicBezTo>
                  <a:cubicBezTo>
                    <a:pt x="744" y="547"/>
                    <a:pt x="747" y="546"/>
                    <a:pt x="748" y="546"/>
                  </a:cubicBezTo>
                  <a:cubicBezTo>
                    <a:pt x="750" y="547"/>
                    <a:pt x="752" y="549"/>
                    <a:pt x="753" y="550"/>
                  </a:cubicBezTo>
                  <a:cubicBezTo>
                    <a:pt x="754" y="551"/>
                    <a:pt x="756" y="555"/>
                    <a:pt x="757" y="556"/>
                  </a:cubicBezTo>
                  <a:cubicBezTo>
                    <a:pt x="759" y="557"/>
                    <a:pt x="762" y="560"/>
                    <a:pt x="764" y="560"/>
                  </a:cubicBezTo>
                  <a:cubicBezTo>
                    <a:pt x="765" y="560"/>
                    <a:pt x="767" y="559"/>
                    <a:pt x="769" y="558"/>
                  </a:cubicBezTo>
                  <a:cubicBezTo>
                    <a:pt x="770" y="558"/>
                    <a:pt x="772" y="558"/>
                    <a:pt x="773" y="557"/>
                  </a:cubicBezTo>
                  <a:cubicBezTo>
                    <a:pt x="774" y="556"/>
                    <a:pt x="777" y="554"/>
                    <a:pt x="777" y="553"/>
                  </a:cubicBezTo>
                  <a:cubicBezTo>
                    <a:pt x="778" y="551"/>
                    <a:pt x="779" y="548"/>
                    <a:pt x="780" y="547"/>
                  </a:cubicBezTo>
                  <a:cubicBezTo>
                    <a:pt x="780" y="545"/>
                    <a:pt x="781" y="543"/>
                    <a:pt x="782" y="542"/>
                  </a:cubicBezTo>
                  <a:cubicBezTo>
                    <a:pt x="783" y="541"/>
                    <a:pt x="784" y="539"/>
                    <a:pt x="785" y="539"/>
                  </a:cubicBezTo>
                  <a:cubicBezTo>
                    <a:pt x="786" y="539"/>
                    <a:pt x="788" y="540"/>
                    <a:pt x="789" y="540"/>
                  </a:cubicBezTo>
                  <a:cubicBezTo>
                    <a:pt x="790" y="541"/>
                    <a:pt x="791" y="542"/>
                    <a:pt x="792" y="543"/>
                  </a:cubicBezTo>
                  <a:cubicBezTo>
                    <a:pt x="793" y="543"/>
                    <a:pt x="796" y="542"/>
                    <a:pt x="797" y="542"/>
                  </a:cubicBezTo>
                  <a:cubicBezTo>
                    <a:pt x="798" y="542"/>
                    <a:pt x="800" y="542"/>
                    <a:pt x="802" y="542"/>
                  </a:cubicBezTo>
                  <a:cubicBezTo>
                    <a:pt x="803" y="542"/>
                    <a:pt x="806" y="545"/>
                    <a:pt x="808" y="544"/>
                  </a:cubicBezTo>
                  <a:cubicBezTo>
                    <a:pt x="809" y="544"/>
                    <a:pt x="810" y="542"/>
                    <a:pt x="811" y="542"/>
                  </a:cubicBezTo>
                  <a:cubicBezTo>
                    <a:pt x="813" y="541"/>
                    <a:pt x="816" y="540"/>
                    <a:pt x="817" y="541"/>
                  </a:cubicBezTo>
                  <a:cubicBezTo>
                    <a:pt x="818" y="541"/>
                    <a:pt x="819" y="542"/>
                    <a:pt x="820" y="542"/>
                  </a:cubicBezTo>
                  <a:cubicBezTo>
                    <a:pt x="821" y="543"/>
                    <a:pt x="824" y="544"/>
                    <a:pt x="825" y="543"/>
                  </a:cubicBezTo>
                  <a:cubicBezTo>
                    <a:pt x="826" y="543"/>
                    <a:pt x="827" y="540"/>
                    <a:pt x="829" y="540"/>
                  </a:cubicBezTo>
                  <a:cubicBezTo>
                    <a:pt x="830" y="540"/>
                    <a:pt x="832" y="541"/>
                    <a:pt x="833" y="541"/>
                  </a:cubicBezTo>
                  <a:cubicBezTo>
                    <a:pt x="834" y="541"/>
                    <a:pt x="836" y="542"/>
                    <a:pt x="837" y="542"/>
                  </a:cubicBezTo>
                  <a:cubicBezTo>
                    <a:pt x="838" y="542"/>
                    <a:pt x="840" y="539"/>
                    <a:pt x="841" y="539"/>
                  </a:cubicBezTo>
                  <a:cubicBezTo>
                    <a:pt x="842" y="539"/>
                    <a:pt x="844" y="539"/>
                    <a:pt x="845" y="539"/>
                  </a:cubicBezTo>
                  <a:cubicBezTo>
                    <a:pt x="846" y="539"/>
                    <a:pt x="848" y="543"/>
                    <a:pt x="849" y="542"/>
                  </a:cubicBezTo>
                  <a:cubicBezTo>
                    <a:pt x="850" y="542"/>
                    <a:pt x="850" y="540"/>
                    <a:pt x="851" y="540"/>
                  </a:cubicBezTo>
                  <a:cubicBezTo>
                    <a:pt x="851" y="539"/>
                    <a:pt x="854" y="538"/>
                    <a:pt x="855" y="539"/>
                  </a:cubicBezTo>
                  <a:cubicBezTo>
                    <a:pt x="856" y="539"/>
                    <a:pt x="857" y="542"/>
                    <a:pt x="859" y="542"/>
                  </a:cubicBezTo>
                  <a:cubicBezTo>
                    <a:pt x="860" y="542"/>
                    <a:pt x="861" y="540"/>
                    <a:pt x="862" y="540"/>
                  </a:cubicBezTo>
                  <a:cubicBezTo>
                    <a:pt x="863" y="540"/>
                    <a:pt x="865" y="541"/>
                    <a:pt x="865" y="542"/>
                  </a:cubicBezTo>
                  <a:cubicBezTo>
                    <a:pt x="866" y="543"/>
                    <a:pt x="865" y="545"/>
                    <a:pt x="866" y="546"/>
                  </a:cubicBezTo>
                  <a:cubicBezTo>
                    <a:pt x="866" y="547"/>
                    <a:pt x="867" y="549"/>
                    <a:pt x="867" y="549"/>
                  </a:cubicBezTo>
                  <a:cubicBezTo>
                    <a:pt x="868" y="549"/>
                    <a:pt x="870" y="549"/>
                    <a:pt x="871" y="549"/>
                  </a:cubicBezTo>
                  <a:cubicBezTo>
                    <a:pt x="871" y="549"/>
                    <a:pt x="873" y="549"/>
                    <a:pt x="873" y="550"/>
                  </a:cubicBezTo>
                  <a:cubicBezTo>
                    <a:pt x="874" y="550"/>
                    <a:pt x="875" y="552"/>
                    <a:pt x="876" y="553"/>
                  </a:cubicBezTo>
                  <a:cubicBezTo>
                    <a:pt x="877" y="553"/>
                    <a:pt x="879" y="554"/>
                    <a:pt x="880" y="555"/>
                  </a:cubicBezTo>
                  <a:cubicBezTo>
                    <a:pt x="881" y="555"/>
                    <a:pt x="883" y="554"/>
                    <a:pt x="884" y="554"/>
                  </a:cubicBezTo>
                  <a:cubicBezTo>
                    <a:pt x="885" y="554"/>
                    <a:pt x="887" y="554"/>
                    <a:pt x="888" y="554"/>
                  </a:cubicBezTo>
                  <a:cubicBezTo>
                    <a:pt x="889" y="555"/>
                    <a:pt x="891" y="556"/>
                    <a:pt x="893" y="556"/>
                  </a:cubicBezTo>
                  <a:cubicBezTo>
                    <a:pt x="894" y="556"/>
                    <a:pt x="896" y="556"/>
                    <a:pt x="897" y="556"/>
                  </a:cubicBezTo>
                  <a:cubicBezTo>
                    <a:pt x="898" y="557"/>
                    <a:pt x="898" y="560"/>
                    <a:pt x="898" y="560"/>
                  </a:cubicBezTo>
                  <a:cubicBezTo>
                    <a:pt x="898" y="561"/>
                    <a:pt x="899" y="564"/>
                    <a:pt x="900" y="564"/>
                  </a:cubicBezTo>
                  <a:cubicBezTo>
                    <a:pt x="901" y="564"/>
                    <a:pt x="901" y="562"/>
                    <a:pt x="902" y="561"/>
                  </a:cubicBezTo>
                  <a:cubicBezTo>
                    <a:pt x="903" y="561"/>
                    <a:pt x="905" y="560"/>
                    <a:pt x="906" y="560"/>
                  </a:cubicBezTo>
                  <a:cubicBezTo>
                    <a:pt x="908" y="560"/>
                    <a:pt x="910" y="561"/>
                    <a:pt x="911" y="562"/>
                  </a:cubicBezTo>
                  <a:cubicBezTo>
                    <a:pt x="912" y="563"/>
                    <a:pt x="913" y="564"/>
                    <a:pt x="914" y="565"/>
                  </a:cubicBezTo>
                  <a:cubicBezTo>
                    <a:pt x="915" y="565"/>
                    <a:pt x="918" y="565"/>
                    <a:pt x="919" y="566"/>
                  </a:cubicBezTo>
                  <a:cubicBezTo>
                    <a:pt x="920" y="566"/>
                    <a:pt x="919" y="569"/>
                    <a:pt x="920" y="570"/>
                  </a:cubicBezTo>
                  <a:cubicBezTo>
                    <a:pt x="920" y="570"/>
                    <a:pt x="921" y="572"/>
                    <a:pt x="922" y="572"/>
                  </a:cubicBezTo>
                  <a:cubicBezTo>
                    <a:pt x="923" y="572"/>
                    <a:pt x="924" y="572"/>
                    <a:pt x="925" y="572"/>
                  </a:cubicBezTo>
                  <a:cubicBezTo>
                    <a:pt x="926" y="572"/>
                    <a:pt x="928" y="570"/>
                    <a:pt x="930" y="570"/>
                  </a:cubicBezTo>
                  <a:cubicBezTo>
                    <a:pt x="930" y="570"/>
                    <a:pt x="932" y="571"/>
                    <a:pt x="933" y="572"/>
                  </a:cubicBezTo>
                  <a:cubicBezTo>
                    <a:pt x="934" y="573"/>
                    <a:pt x="935" y="575"/>
                    <a:pt x="935" y="576"/>
                  </a:cubicBezTo>
                  <a:cubicBezTo>
                    <a:pt x="935" y="577"/>
                    <a:pt x="932" y="578"/>
                    <a:pt x="932" y="579"/>
                  </a:cubicBezTo>
                  <a:cubicBezTo>
                    <a:pt x="931" y="580"/>
                    <a:pt x="931" y="582"/>
                    <a:pt x="931" y="583"/>
                  </a:cubicBezTo>
                  <a:cubicBezTo>
                    <a:pt x="932" y="584"/>
                    <a:pt x="933" y="586"/>
                    <a:pt x="934" y="587"/>
                  </a:cubicBezTo>
                  <a:cubicBezTo>
                    <a:pt x="935" y="587"/>
                    <a:pt x="937" y="588"/>
                    <a:pt x="938" y="588"/>
                  </a:cubicBezTo>
                  <a:cubicBezTo>
                    <a:pt x="939" y="589"/>
                    <a:pt x="940" y="590"/>
                    <a:pt x="940" y="591"/>
                  </a:cubicBezTo>
                  <a:cubicBezTo>
                    <a:pt x="941" y="592"/>
                    <a:pt x="941" y="596"/>
                    <a:pt x="942" y="597"/>
                  </a:cubicBezTo>
                  <a:cubicBezTo>
                    <a:pt x="943" y="598"/>
                    <a:pt x="944" y="600"/>
                    <a:pt x="944" y="600"/>
                  </a:cubicBezTo>
                  <a:cubicBezTo>
                    <a:pt x="945" y="600"/>
                    <a:pt x="947" y="599"/>
                    <a:pt x="947" y="599"/>
                  </a:cubicBezTo>
                  <a:cubicBezTo>
                    <a:pt x="948" y="598"/>
                    <a:pt x="950" y="597"/>
                    <a:pt x="950" y="596"/>
                  </a:cubicBezTo>
                  <a:cubicBezTo>
                    <a:pt x="951" y="596"/>
                    <a:pt x="954" y="597"/>
                    <a:pt x="954" y="597"/>
                  </a:cubicBezTo>
                  <a:cubicBezTo>
                    <a:pt x="955" y="597"/>
                    <a:pt x="956" y="598"/>
                    <a:pt x="957" y="599"/>
                  </a:cubicBezTo>
                  <a:cubicBezTo>
                    <a:pt x="957" y="600"/>
                    <a:pt x="957" y="602"/>
                    <a:pt x="958" y="602"/>
                  </a:cubicBezTo>
                  <a:cubicBezTo>
                    <a:pt x="959" y="603"/>
                    <a:pt x="960" y="604"/>
                    <a:pt x="961" y="604"/>
                  </a:cubicBezTo>
                  <a:cubicBezTo>
                    <a:pt x="962" y="604"/>
                    <a:pt x="963" y="603"/>
                    <a:pt x="964" y="603"/>
                  </a:cubicBezTo>
                  <a:cubicBezTo>
                    <a:pt x="963" y="602"/>
                    <a:pt x="962" y="601"/>
                    <a:pt x="962" y="600"/>
                  </a:cubicBezTo>
                  <a:close/>
                </a:path>
              </a:pathLst>
            </a:custGeom>
            <a:solidFill>
              <a:schemeClr val="accent1">
                <a:lumMod val="5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6" name="Freeform 37">
              <a:extLst>
                <a:ext uri="{FF2B5EF4-FFF2-40B4-BE49-F238E27FC236}">
                  <a16:creationId xmlns:a16="http://schemas.microsoft.com/office/drawing/2014/main" id="{871F323D-9BA6-4648-9686-DDF92267022A}"/>
                </a:ext>
              </a:extLst>
            </p:cNvPr>
            <p:cNvSpPr>
              <a:spLocks/>
            </p:cNvSpPr>
            <p:nvPr/>
          </p:nvSpPr>
          <p:spPr bwMode="auto">
            <a:xfrm>
              <a:off x="2698750" y="2911478"/>
              <a:ext cx="968374" cy="449264"/>
            </a:xfrm>
            <a:custGeom>
              <a:avLst/>
              <a:gdLst>
                <a:gd name="T0" fmla="*/ 1135 w 1147"/>
                <a:gd name="T1" fmla="*/ 511 h 532"/>
                <a:gd name="T2" fmla="*/ 1131 w 1147"/>
                <a:gd name="T3" fmla="*/ 494 h 532"/>
                <a:gd name="T4" fmla="*/ 1125 w 1147"/>
                <a:gd name="T5" fmla="*/ 480 h 532"/>
                <a:gd name="T6" fmla="*/ 1113 w 1147"/>
                <a:gd name="T7" fmla="*/ 470 h 532"/>
                <a:gd name="T8" fmla="*/ 1101 w 1147"/>
                <a:gd name="T9" fmla="*/ 465 h 532"/>
                <a:gd name="T10" fmla="*/ 1100 w 1147"/>
                <a:gd name="T11" fmla="*/ 451 h 532"/>
                <a:gd name="T12" fmla="*/ 1093 w 1147"/>
                <a:gd name="T13" fmla="*/ 437 h 532"/>
                <a:gd name="T14" fmla="*/ 1098 w 1147"/>
                <a:gd name="T15" fmla="*/ 423 h 532"/>
                <a:gd name="T16" fmla="*/ 1088 w 1147"/>
                <a:gd name="T17" fmla="*/ 428 h 532"/>
                <a:gd name="T18" fmla="*/ 1083 w 1147"/>
                <a:gd name="T19" fmla="*/ 417 h 532"/>
                <a:gd name="T20" fmla="*/ 1072 w 1147"/>
                <a:gd name="T21" fmla="*/ 402 h 532"/>
                <a:gd name="T22" fmla="*/ 1071 w 1147"/>
                <a:gd name="T23" fmla="*/ 386 h 532"/>
                <a:gd name="T24" fmla="*/ 1072 w 1147"/>
                <a:gd name="T25" fmla="*/ 367 h 532"/>
                <a:gd name="T26" fmla="*/ 1070 w 1147"/>
                <a:gd name="T27" fmla="*/ 354 h 532"/>
                <a:gd name="T28" fmla="*/ 1066 w 1147"/>
                <a:gd name="T29" fmla="*/ 337 h 532"/>
                <a:gd name="T30" fmla="*/ 1065 w 1147"/>
                <a:gd name="T31" fmla="*/ 318 h 532"/>
                <a:gd name="T32" fmla="*/ 1058 w 1147"/>
                <a:gd name="T33" fmla="*/ 313 h 532"/>
                <a:gd name="T34" fmla="*/ 1063 w 1147"/>
                <a:gd name="T35" fmla="*/ 297 h 532"/>
                <a:gd name="T36" fmla="*/ 1052 w 1147"/>
                <a:gd name="T37" fmla="*/ 285 h 532"/>
                <a:gd name="T38" fmla="*/ 1053 w 1147"/>
                <a:gd name="T39" fmla="*/ 263 h 532"/>
                <a:gd name="T40" fmla="*/ 1047 w 1147"/>
                <a:gd name="T41" fmla="*/ 256 h 532"/>
                <a:gd name="T42" fmla="*/ 1039 w 1147"/>
                <a:gd name="T43" fmla="*/ 257 h 532"/>
                <a:gd name="T44" fmla="*/ 1033 w 1147"/>
                <a:gd name="T45" fmla="*/ 243 h 532"/>
                <a:gd name="T46" fmla="*/ 1032 w 1147"/>
                <a:gd name="T47" fmla="*/ 231 h 532"/>
                <a:gd name="T48" fmla="*/ 1035 w 1147"/>
                <a:gd name="T49" fmla="*/ 222 h 532"/>
                <a:gd name="T50" fmla="*/ 1034 w 1147"/>
                <a:gd name="T51" fmla="*/ 210 h 532"/>
                <a:gd name="T52" fmla="*/ 1026 w 1147"/>
                <a:gd name="T53" fmla="*/ 197 h 532"/>
                <a:gd name="T54" fmla="*/ 1025 w 1147"/>
                <a:gd name="T55" fmla="*/ 179 h 532"/>
                <a:gd name="T56" fmla="*/ 1011 w 1147"/>
                <a:gd name="T57" fmla="*/ 171 h 532"/>
                <a:gd name="T58" fmla="*/ 1007 w 1147"/>
                <a:gd name="T59" fmla="*/ 155 h 532"/>
                <a:gd name="T60" fmla="*/ 995 w 1147"/>
                <a:gd name="T61" fmla="*/ 140 h 532"/>
                <a:gd name="T62" fmla="*/ 992 w 1147"/>
                <a:gd name="T63" fmla="*/ 124 h 532"/>
                <a:gd name="T64" fmla="*/ 987 w 1147"/>
                <a:gd name="T65" fmla="*/ 106 h 532"/>
                <a:gd name="T66" fmla="*/ 985 w 1147"/>
                <a:gd name="T67" fmla="*/ 85 h 532"/>
                <a:gd name="T68" fmla="*/ 976 w 1147"/>
                <a:gd name="T69" fmla="*/ 95 h 532"/>
                <a:gd name="T70" fmla="*/ 967 w 1147"/>
                <a:gd name="T71" fmla="*/ 88 h 532"/>
                <a:gd name="T72" fmla="*/ 953 w 1147"/>
                <a:gd name="T73" fmla="*/ 86 h 532"/>
                <a:gd name="T74" fmla="*/ 946 w 1147"/>
                <a:gd name="T75" fmla="*/ 77 h 532"/>
                <a:gd name="T76" fmla="*/ 935 w 1147"/>
                <a:gd name="T77" fmla="*/ 63 h 532"/>
                <a:gd name="T78" fmla="*/ 923 w 1147"/>
                <a:gd name="T79" fmla="*/ 52 h 532"/>
                <a:gd name="T80" fmla="*/ 908 w 1147"/>
                <a:gd name="T81" fmla="*/ 49 h 532"/>
                <a:gd name="T82" fmla="*/ 899 w 1147"/>
                <a:gd name="T83" fmla="*/ 45 h 532"/>
                <a:gd name="T84" fmla="*/ 885 w 1147"/>
                <a:gd name="T85" fmla="*/ 40 h 532"/>
                <a:gd name="T86" fmla="*/ 874 w 1147"/>
                <a:gd name="T87" fmla="*/ 33 h 532"/>
                <a:gd name="T88" fmla="*/ 864 w 1147"/>
                <a:gd name="T89" fmla="*/ 34 h 532"/>
                <a:gd name="T90" fmla="*/ 847 w 1147"/>
                <a:gd name="T91" fmla="*/ 32 h 532"/>
                <a:gd name="T92" fmla="*/ 839 w 1147"/>
                <a:gd name="T93" fmla="*/ 35 h 532"/>
                <a:gd name="T94" fmla="*/ 828 w 1147"/>
                <a:gd name="T95" fmla="*/ 32 h 532"/>
                <a:gd name="T96" fmla="*/ 813 w 1147"/>
                <a:gd name="T97" fmla="*/ 33 h 532"/>
                <a:gd name="T98" fmla="*/ 802 w 1147"/>
                <a:gd name="T99" fmla="*/ 31 h 532"/>
                <a:gd name="T100" fmla="*/ 797 w 1147"/>
                <a:gd name="T101" fmla="*/ 41 h 532"/>
                <a:gd name="T102" fmla="*/ 779 w 1147"/>
                <a:gd name="T103" fmla="*/ 51 h 532"/>
                <a:gd name="T104" fmla="*/ 764 w 1147"/>
                <a:gd name="T105" fmla="*/ 39 h 532"/>
                <a:gd name="T106" fmla="*/ 750 w 1147"/>
                <a:gd name="T107" fmla="*/ 35 h 532"/>
                <a:gd name="T108" fmla="*/ 741 w 1147"/>
                <a:gd name="T109" fmla="*/ 30 h 532"/>
                <a:gd name="T110" fmla="*/ 726 w 1147"/>
                <a:gd name="T111" fmla="*/ 22 h 532"/>
                <a:gd name="T112" fmla="*/ 500 w 1147"/>
                <a:gd name="T113" fmla="*/ 12 h 532"/>
                <a:gd name="T114" fmla="*/ 258 w 1147"/>
                <a:gd name="T115" fmla="*/ 528 h 532"/>
                <a:gd name="T116" fmla="*/ 1147 w 1147"/>
                <a:gd name="T117" fmla="*/ 51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7" h="532">
                  <a:moveTo>
                    <a:pt x="1145" y="514"/>
                  </a:moveTo>
                  <a:cubicBezTo>
                    <a:pt x="1145" y="513"/>
                    <a:pt x="1144" y="512"/>
                    <a:pt x="1143" y="512"/>
                  </a:cubicBezTo>
                  <a:cubicBezTo>
                    <a:pt x="1142" y="512"/>
                    <a:pt x="1141" y="513"/>
                    <a:pt x="1140" y="513"/>
                  </a:cubicBezTo>
                  <a:cubicBezTo>
                    <a:pt x="1139" y="513"/>
                    <a:pt x="1138" y="514"/>
                    <a:pt x="1137" y="513"/>
                  </a:cubicBezTo>
                  <a:cubicBezTo>
                    <a:pt x="1136" y="513"/>
                    <a:pt x="1135" y="512"/>
                    <a:pt x="1135" y="511"/>
                  </a:cubicBezTo>
                  <a:cubicBezTo>
                    <a:pt x="1134" y="510"/>
                    <a:pt x="1133" y="508"/>
                    <a:pt x="1133" y="507"/>
                  </a:cubicBezTo>
                  <a:cubicBezTo>
                    <a:pt x="1134" y="506"/>
                    <a:pt x="1136" y="506"/>
                    <a:pt x="1136" y="505"/>
                  </a:cubicBezTo>
                  <a:cubicBezTo>
                    <a:pt x="1137" y="504"/>
                    <a:pt x="1137" y="502"/>
                    <a:pt x="1137" y="501"/>
                  </a:cubicBezTo>
                  <a:cubicBezTo>
                    <a:pt x="1137" y="500"/>
                    <a:pt x="1136" y="497"/>
                    <a:pt x="1135" y="496"/>
                  </a:cubicBezTo>
                  <a:cubicBezTo>
                    <a:pt x="1134" y="495"/>
                    <a:pt x="1132" y="495"/>
                    <a:pt x="1131" y="494"/>
                  </a:cubicBezTo>
                  <a:cubicBezTo>
                    <a:pt x="1130" y="493"/>
                    <a:pt x="1130" y="492"/>
                    <a:pt x="1130" y="491"/>
                  </a:cubicBezTo>
                  <a:cubicBezTo>
                    <a:pt x="1129" y="490"/>
                    <a:pt x="1128" y="489"/>
                    <a:pt x="1127" y="488"/>
                  </a:cubicBezTo>
                  <a:cubicBezTo>
                    <a:pt x="1127" y="488"/>
                    <a:pt x="1125" y="487"/>
                    <a:pt x="1124" y="487"/>
                  </a:cubicBezTo>
                  <a:cubicBezTo>
                    <a:pt x="1124" y="486"/>
                    <a:pt x="1123" y="485"/>
                    <a:pt x="1123" y="484"/>
                  </a:cubicBezTo>
                  <a:cubicBezTo>
                    <a:pt x="1123" y="483"/>
                    <a:pt x="1124" y="481"/>
                    <a:pt x="1125" y="480"/>
                  </a:cubicBezTo>
                  <a:cubicBezTo>
                    <a:pt x="1125" y="479"/>
                    <a:pt x="1124" y="477"/>
                    <a:pt x="1124" y="477"/>
                  </a:cubicBezTo>
                  <a:cubicBezTo>
                    <a:pt x="1124" y="476"/>
                    <a:pt x="1122" y="475"/>
                    <a:pt x="1121" y="474"/>
                  </a:cubicBezTo>
                  <a:cubicBezTo>
                    <a:pt x="1121" y="474"/>
                    <a:pt x="1119" y="475"/>
                    <a:pt x="1118" y="475"/>
                  </a:cubicBezTo>
                  <a:cubicBezTo>
                    <a:pt x="1117" y="475"/>
                    <a:pt x="1115" y="474"/>
                    <a:pt x="1114" y="473"/>
                  </a:cubicBezTo>
                  <a:cubicBezTo>
                    <a:pt x="1114" y="473"/>
                    <a:pt x="1113" y="471"/>
                    <a:pt x="1113" y="470"/>
                  </a:cubicBezTo>
                  <a:cubicBezTo>
                    <a:pt x="1113" y="470"/>
                    <a:pt x="1113" y="468"/>
                    <a:pt x="1113" y="467"/>
                  </a:cubicBezTo>
                  <a:cubicBezTo>
                    <a:pt x="1112" y="466"/>
                    <a:pt x="1111" y="466"/>
                    <a:pt x="1110" y="466"/>
                  </a:cubicBezTo>
                  <a:cubicBezTo>
                    <a:pt x="1109" y="466"/>
                    <a:pt x="1108" y="464"/>
                    <a:pt x="1108" y="464"/>
                  </a:cubicBezTo>
                  <a:cubicBezTo>
                    <a:pt x="1107" y="464"/>
                    <a:pt x="1105" y="465"/>
                    <a:pt x="1104" y="465"/>
                  </a:cubicBezTo>
                  <a:cubicBezTo>
                    <a:pt x="1103" y="465"/>
                    <a:pt x="1102" y="466"/>
                    <a:pt x="1101" y="465"/>
                  </a:cubicBezTo>
                  <a:cubicBezTo>
                    <a:pt x="1100" y="465"/>
                    <a:pt x="1100" y="464"/>
                    <a:pt x="1100" y="463"/>
                  </a:cubicBezTo>
                  <a:cubicBezTo>
                    <a:pt x="1100" y="462"/>
                    <a:pt x="1102" y="461"/>
                    <a:pt x="1102" y="461"/>
                  </a:cubicBezTo>
                  <a:cubicBezTo>
                    <a:pt x="1103" y="460"/>
                    <a:pt x="1104" y="458"/>
                    <a:pt x="1104" y="457"/>
                  </a:cubicBezTo>
                  <a:cubicBezTo>
                    <a:pt x="1104" y="456"/>
                    <a:pt x="1102" y="455"/>
                    <a:pt x="1101" y="454"/>
                  </a:cubicBezTo>
                  <a:cubicBezTo>
                    <a:pt x="1101" y="454"/>
                    <a:pt x="1100" y="452"/>
                    <a:pt x="1100" y="451"/>
                  </a:cubicBezTo>
                  <a:cubicBezTo>
                    <a:pt x="1100" y="450"/>
                    <a:pt x="1099" y="449"/>
                    <a:pt x="1099" y="448"/>
                  </a:cubicBezTo>
                  <a:cubicBezTo>
                    <a:pt x="1098" y="447"/>
                    <a:pt x="1100" y="445"/>
                    <a:pt x="1100" y="444"/>
                  </a:cubicBezTo>
                  <a:cubicBezTo>
                    <a:pt x="1100" y="443"/>
                    <a:pt x="1100" y="441"/>
                    <a:pt x="1099" y="440"/>
                  </a:cubicBezTo>
                  <a:cubicBezTo>
                    <a:pt x="1098" y="440"/>
                    <a:pt x="1096" y="440"/>
                    <a:pt x="1095" y="439"/>
                  </a:cubicBezTo>
                  <a:cubicBezTo>
                    <a:pt x="1094" y="439"/>
                    <a:pt x="1093" y="438"/>
                    <a:pt x="1093" y="437"/>
                  </a:cubicBezTo>
                  <a:cubicBezTo>
                    <a:pt x="1093" y="436"/>
                    <a:pt x="1093" y="435"/>
                    <a:pt x="1094" y="434"/>
                  </a:cubicBezTo>
                  <a:cubicBezTo>
                    <a:pt x="1094" y="433"/>
                    <a:pt x="1095" y="432"/>
                    <a:pt x="1096" y="431"/>
                  </a:cubicBezTo>
                  <a:cubicBezTo>
                    <a:pt x="1096" y="431"/>
                    <a:pt x="1098" y="430"/>
                    <a:pt x="1099" y="429"/>
                  </a:cubicBezTo>
                  <a:cubicBezTo>
                    <a:pt x="1099" y="428"/>
                    <a:pt x="1100" y="426"/>
                    <a:pt x="1100" y="425"/>
                  </a:cubicBezTo>
                  <a:cubicBezTo>
                    <a:pt x="1100" y="425"/>
                    <a:pt x="1098" y="423"/>
                    <a:pt x="1098" y="423"/>
                  </a:cubicBezTo>
                  <a:cubicBezTo>
                    <a:pt x="1097" y="422"/>
                    <a:pt x="1096" y="421"/>
                    <a:pt x="1095" y="421"/>
                  </a:cubicBezTo>
                  <a:cubicBezTo>
                    <a:pt x="1095" y="421"/>
                    <a:pt x="1093" y="422"/>
                    <a:pt x="1093" y="422"/>
                  </a:cubicBezTo>
                  <a:cubicBezTo>
                    <a:pt x="1092" y="423"/>
                    <a:pt x="1093" y="425"/>
                    <a:pt x="1093" y="426"/>
                  </a:cubicBezTo>
                  <a:cubicBezTo>
                    <a:pt x="1092" y="426"/>
                    <a:pt x="1091" y="427"/>
                    <a:pt x="1091" y="427"/>
                  </a:cubicBezTo>
                  <a:cubicBezTo>
                    <a:pt x="1090" y="427"/>
                    <a:pt x="1088" y="428"/>
                    <a:pt x="1088" y="428"/>
                  </a:cubicBezTo>
                  <a:cubicBezTo>
                    <a:pt x="1087" y="428"/>
                    <a:pt x="1085" y="428"/>
                    <a:pt x="1084" y="427"/>
                  </a:cubicBezTo>
                  <a:cubicBezTo>
                    <a:pt x="1084" y="426"/>
                    <a:pt x="1084" y="425"/>
                    <a:pt x="1084" y="424"/>
                  </a:cubicBezTo>
                  <a:cubicBezTo>
                    <a:pt x="1083" y="423"/>
                    <a:pt x="1081" y="421"/>
                    <a:pt x="1082" y="420"/>
                  </a:cubicBezTo>
                  <a:cubicBezTo>
                    <a:pt x="1082" y="419"/>
                    <a:pt x="1083" y="418"/>
                    <a:pt x="1083" y="417"/>
                  </a:cubicBezTo>
                  <a:cubicBezTo>
                    <a:pt x="1083" y="417"/>
                    <a:pt x="1083" y="417"/>
                    <a:pt x="1083" y="417"/>
                  </a:cubicBezTo>
                  <a:cubicBezTo>
                    <a:pt x="1084" y="416"/>
                    <a:pt x="1085" y="414"/>
                    <a:pt x="1085" y="414"/>
                  </a:cubicBezTo>
                  <a:cubicBezTo>
                    <a:pt x="1085" y="412"/>
                    <a:pt x="1083" y="411"/>
                    <a:pt x="1083" y="410"/>
                  </a:cubicBezTo>
                  <a:cubicBezTo>
                    <a:pt x="1082" y="408"/>
                    <a:pt x="1081" y="404"/>
                    <a:pt x="1080" y="403"/>
                  </a:cubicBezTo>
                  <a:cubicBezTo>
                    <a:pt x="1079" y="403"/>
                    <a:pt x="1076" y="404"/>
                    <a:pt x="1075" y="404"/>
                  </a:cubicBezTo>
                  <a:cubicBezTo>
                    <a:pt x="1074" y="404"/>
                    <a:pt x="1073" y="403"/>
                    <a:pt x="1072" y="402"/>
                  </a:cubicBezTo>
                  <a:cubicBezTo>
                    <a:pt x="1072" y="401"/>
                    <a:pt x="1072" y="397"/>
                    <a:pt x="1071" y="396"/>
                  </a:cubicBezTo>
                  <a:cubicBezTo>
                    <a:pt x="1070" y="396"/>
                    <a:pt x="1068" y="396"/>
                    <a:pt x="1067" y="395"/>
                  </a:cubicBezTo>
                  <a:cubicBezTo>
                    <a:pt x="1067" y="395"/>
                    <a:pt x="1066" y="393"/>
                    <a:pt x="1066" y="392"/>
                  </a:cubicBezTo>
                  <a:cubicBezTo>
                    <a:pt x="1066" y="391"/>
                    <a:pt x="1068" y="389"/>
                    <a:pt x="1069" y="388"/>
                  </a:cubicBezTo>
                  <a:cubicBezTo>
                    <a:pt x="1069" y="387"/>
                    <a:pt x="1071" y="386"/>
                    <a:pt x="1071" y="386"/>
                  </a:cubicBezTo>
                  <a:cubicBezTo>
                    <a:pt x="1072" y="385"/>
                    <a:pt x="1073" y="383"/>
                    <a:pt x="1072" y="382"/>
                  </a:cubicBezTo>
                  <a:cubicBezTo>
                    <a:pt x="1072" y="381"/>
                    <a:pt x="1071" y="379"/>
                    <a:pt x="1071" y="378"/>
                  </a:cubicBezTo>
                  <a:cubicBezTo>
                    <a:pt x="1071" y="377"/>
                    <a:pt x="1072" y="375"/>
                    <a:pt x="1071" y="374"/>
                  </a:cubicBezTo>
                  <a:cubicBezTo>
                    <a:pt x="1071" y="373"/>
                    <a:pt x="1070" y="371"/>
                    <a:pt x="1070" y="370"/>
                  </a:cubicBezTo>
                  <a:cubicBezTo>
                    <a:pt x="1070" y="369"/>
                    <a:pt x="1071" y="368"/>
                    <a:pt x="1072" y="367"/>
                  </a:cubicBezTo>
                  <a:cubicBezTo>
                    <a:pt x="1072" y="367"/>
                    <a:pt x="1074" y="367"/>
                    <a:pt x="1074" y="366"/>
                  </a:cubicBezTo>
                  <a:cubicBezTo>
                    <a:pt x="1075" y="366"/>
                    <a:pt x="1075" y="364"/>
                    <a:pt x="1075" y="363"/>
                  </a:cubicBezTo>
                  <a:cubicBezTo>
                    <a:pt x="1075" y="362"/>
                    <a:pt x="1074" y="360"/>
                    <a:pt x="1074" y="359"/>
                  </a:cubicBezTo>
                  <a:cubicBezTo>
                    <a:pt x="1073" y="359"/>
                    <a:pt x="1071" y="358"/>
                    <a:pt x="1071" y="358"/>
                  </a:cubicBezTo>
                  <a:cubicBezTo>
                    <a:pt x="1070" y="357"/>
                    <a:pt x="1070" y="355"/>
                    <a:pt x="1070" y="354"/>
                  </a:cubicBezTo>
                  <a:cubicBezTo>
                    <a:pt x="1070" y="352"/>
                    <a:pt x="1071" y="350"/>
                    <a:pt x="1070" y="348"/>
                  </a:cubicBezTo>
                  <a:cubicBezTo>
                    <a:pt x="1070" y="348"/>
                    <a:pt x="1068" y="347"/>
                    <a:pt x="1068" y="346"/>
                  </a:cubicBezTo>
                  <a:cubicBezTo>
                    <a:pt x="1067" y="345"/>
                    <a:pt x="1066" y="344"/>
                    <a:pt x="1065" y="344"/>
                  </a:cubicBezTo>
                  <a:cubicBezTo>
                    <a:pt x="1065" y="343"/>
                    <a:pt x="1067" y="341"/>
                    <a:pt x="1067" y="340"/>
                  </a:cubicBezTo>
                  <a:cubicBezTo>
                    <a:pt x="1067" y="339"/>
                    <a:pt x="1066" y="338"/>
                    <a:pt x="1066" y="337"/>
                  </a:cubicBezTo>
                  <a:cubicBezTo>
                    <a:pt x="1065" y="337"/>
                    <a:pt x="1064" y="336"/>
                    <a:pt x="1064" y="335"/>
                  </a:cubicBezTo>
                  <a:cubicBezTo>
                    <a:pt x="1064" y="334"/>
                    <a:pt x="1065" y="333"/>
                    <a:pt x="1066" y="331"/>
                  </a:cubicBezTo>
                  <a:cubicBezTo>
                    <a:pt x="1066" y="330"/>
                    <a:pt x="1066" y="326"/>
                    <a:pt x="1066" y="325"/>
                  </a:cubicBezTo>
                  <a:cubicBezTo>
                    <a:pt x="1065" y="323"/>
                    <a:pt x="1063" y="322"/>
                    <a:pt x="1063" y="321"/>
                  </a:cubicBezTo>
                  <a:cubicBezTo>
                    <a:pt x="1063" y="320"/>
                    <a:pt x="1064" y="318"/>
                    <a:pt x="1065" y="318"/>
                  </a:cubicBezTo>
                  <a:cubicBezTo>
                    <a:pt x="1066" y="317"/>
                    <a:pt x="1069" y="318"/>
                    <a:pt x="1070" y="317"/>
                  </a:cubicBezTo>
                  <a:cubicBezTo>
                    <a:pt x="1070" y="316"/>
                    <a:pt x="1069" y="313"/>
                    <a:pt x="1068" y="312"/>
                  </a:cubicBezTo>
                  <a:cubicBezTo>
                    <a:pt x="1067" y="311"/>
                    <a:pt x="1065" y="311"/>
                    <a:pt x="1064" y="311"/>
                  </a:cubicBezTo>
                  <a:cubicBezTo>
                    <a:pt x="1064" y="311"/>
                    <a:pt x="1063" y="313"/>
                    <a:pt x="1062" y="313"/>
                  </a:cubicBezTo>
                  <a:cubicBezTo>
                    <a:pt x="1061" y="314"/>
                    <a:pt x="1059" y="314"/>
                    <a:pt x="1058" y="313"/>
                  </a:cubicBezTo>
                  <a:cubicBezTo>
                    <a:pt x="1057" y="312"/>
                    <a:pt x="1056" y="309"/>
                    <a:pt x="1057" y="308"/>
                  </a:cubicBezTo>
                  <a:cubicBezTo>
                    <a:pt x="1057" y="307"/>
                    <a:pt x="1059" y="306"/>
                    <a:pt x="1059" y="306"/>
                  </a:cubicBezTo>
                  <a:cubicBezTo>
                    <a:pt x="1059" y="304"/>
                    <a:pt x="1057" y="302"/>
                    <a:pt x="1057" y="300"/>
                  </a:cubicBezTo>
                  <a:cubicBezTo>
                    <a:pt x="1057" y="299"/>
                    <a:pt x="1059" y="298"/>
                    <a:pt x="1060" y="298"/>
                  </a:cubicBezTo>
                  <a:cubicBezTo>
                    <a:pt x="1060" y="298"/>
                    <a:pt x="1062" y="297"/>
                    <a:pt x="1063" y="297"/>
                  </a:cubicBezTo>
                  <a:cubicBezTo>
                    <a:pt x="1064" y="296"/>
                    <a:pt x="1064" y="293"/>
                    <a:pt x="1064" y="292"/>
                  </a:cubicBezTo>
                  <a:cubicBezTo>
                    <a:pt x="1063" y="291"/>
                    <a:pt x="1062" y="290"/>
                    <a:pt x="1061" y="290"/>
                  </a:cubicBezTo>
                  <a:cubicBezTo>
                    <a:pt x="1060" y="289"/>
                    <a:pt x="1058" y="291"/>
                    <a:pt x="1057" y="290"/>
                  </a:cubicBezTo>
                  <a:cubicBezTo>
                    <a:pt x="1056" y="290"/>
                    <a:pt x="1054" y="289"/>
                    <a:pt x="1054" y="288"/>
                  </a:cubicBezTo>
                  <a:cubicBezTo>
                    <a:pt x="1053" y="287"/>
                    <a:pt x="1052" y="286"/>
                    <a:pt x="1052" y="285"/>
                  </a:cubicBezTo>
                  <a:cubicBezTo>
                    <a:pt x="1052" y="284"/>
                    <a:pt x="1054" y="283"/>
                    <a:pt x="1055" y="282"/>
                  </a:cubicBezTo>
                  <a:cubicBezTo>
                    <a:pt x="1055" y="281"/>
                    <a:pt x="1055" y="278"/>
                    <a:pt x="1055" y="277"/>
                  </a:cubicBezTo>
                  <a:cubicBezTo>
                    <a:pt x="1055" y="276"/>
                    <a:pt x="1054" y="273"/>
                    <a:pt x="1054" y="271"/>
                  </a:cubicBezTo>
                  <a:cubicBezTo>
                    <a:pt x="1054" y="270"/>
                    <a:pt x="1056" y="268"/>
                    <a:pt x="1056" y="267"/>
                  </a:cubicBezTo>
                  <a:cubicBezTo>
                    <a:pt x="1055" y="266"/>
                    <a:pt x="1054" y="263"/>
                    <a:pt x="1053" y="263"/>
                  </a:cubicBezTo>
                  <a:cubicBezTo>
                    <a:pt x="1052" y="263"/>
                    <a:pt x="1050" y="264"/>
                    <a:pt x="1049" y="264"/>
                  </a:cubicBezTo>
                  <a:cubicBezTo>
                    <a:pt x="1048" y="265"/>
                    <a:pt x="1046" y="265"/>
                    <a:pt x="1045" y="264"/>
                  </a:cubicBezTo>
                  <a:cubicBezTo>
                    <a:pt x="1045" y="264"/>
                    <a:pt x="1044" y="262"/>
                    <a:pt x="1044" y="262"/>
                  </a:cubicBezTo>
                  <a:cubicBezTo>
                    <a:pt x="1044" y="261"/>
                    <a:pt x="1045" y="260"/>
                    <a:pt x="1045" y="259"/>
                  </a:cubicBezTo>
                  <a:cubicBezTo>
                    <a:pt x="1045" y="258"/>
                    <a:pt x="1047" y="257"/>
                    <a:pt x="1047" y="256"/>
                  </a:cubicBezTo>
                  <a:cubicBezTo>
                    <a:pt x="1047" y="255"/>
                    <a:pt x="1047" y="253"/>
                    <a:pt x="1047" y="252"/>
                  </a:cubicBezTo>
                  <a:cubicBezTo>
                    <a:pt x="1046" y="251"/>
                    <a:pt x="1044" y="250"/>
                    <a:pt x="1043" y="250"/>
                  </a:cubicBezTo>
                  <a:cubicBezTo>
                    <a:pt x="1043" y="250"/>
                    <a:pt x="1041" y="250"/>
                    <a:pt x="1041" y="251"/>
                  </a:cubicBezTo>
                  <a:cubicBezTo>
                    <a:pt x="1041" y="252"/>
                    <a:pt x="1041" y="253"/>
                    <a:pt x="1041" y="254"/>
                  </a:cubicBezTo>
                  <a:cubicBezTo>
                    <a:pt x="1040" y="255"/>
                    <a:pt x="1040" y="257"/>
                    <a:pt x="1039" y="257"/>
                  </a:cubicBezTo>
                  <a:cubicBezTo>
                    <a:pt x="1038" y="257"/>
                    <a:pt x="1037" y="256"/>
                    <a:pt x="1036" y="255"/>
                  </a:cubicBezTo>
                  <a:cubicBezTo>
                    <a:pt x="1036" y="255"/>
                    <a:pt x="1035" y="253"/>
                    <a:pt x="1034" y="252"/>
                  </a:cubicBezTo>
                  <a:cubicBezTo>
                    <a:pt x="1034" y="251"/>
                    <a:pt x="1032" y="251"/>
                    <a:pt x="1032" y="250"/>
                  </a:cubicBezTo>
                  <a:cubicBezTo>
                    <a:pt x="1032" y="248"/>
                    <a:pt x="1035" y="247"/>
                    <a:pt x="1035" y="245"/>
                  </a:cubicBezTo>
                  <a:cubicBezTo>
                    <a:pt x="1035" y="244"/>
                    <a:pt x="1034" y="243"/>
                    <a:pt x="1033" y="243"/>
                  </a:cubicBezTo>
                  <a:cubicBezTo>
                    <a:pt x="1032" y="242"/>
                    <a:pt x="1031" y="242"/>
                    <a:pt x="1030" y="242"/>
                  </a:cubicBezTo>
                  <a:cubicBezTo>
                    <a:pt x="1030" y="241"/>
                    <a:pt x="1029" y="239"/>
                    <a:pt x="1029" y="239"/>
                  </a:cubicBezTo>
                  <a:cubicBezTo>
                    <a:pt x="1029" y="238"/>
                    <a:pt x="1030" y="237"/>
                    <a:pt x="1031" y="237"/>
                  </a:cubicBezTo>
                  <a:cubicBezTo>
                    <a:pt x="1031" y="236"/>
                    <a:pt x="1032" y="235"/>
                    <a:pt x="1032" y="234"/>
                  </a:cubicBezTo>
                  <a:cubicBezTo>
                    <a:pt x="1033" y="233"/>
                    <a:pt x="1032" y="231"/>
                    <a:pt x="1032" y="231"/>
                  </a:cubicBezTo>
                  <a:cubicBezTo>
                    <a:pt x="1031" y="230"/>
                    <a:pt x="1029" y="230"/>
                    <a:pt x="1028" y="229"/>
                  </a:cubicBezTo>
                  <a:cubicBezTo>
                    <a:pt x="1028" y="229"/>
                    <a:pt x="1027" y="227"/>
                    <a:pt x="1027" y="227"/>
                  </a:cubicBezTo>
                  <a:cubicBezTo>
                    <a:pt x="1027" y="226"/>
                    <a:pt x="1028" y="225"/>
                    <a:pt x="1028" y="225"/>
                  </a:cubicBezTo>
                  <a:cubicBezTo>
                    <a:pt x="1029" y="224"/>
                    <a:pt x="1031" y="225"/>
                    <a:pt x="1032" y="224"/>
                  </a:cubicBezTo>
                  <a:cubicBezTo>
                    <a:pt x="1033" y="224"/>
                    <a:pt x="1035" y="223"/>
                    <a:pt x="1035" y="222"/>
                  </a:cubicBezTo>
                  <a:cubicBezTo>
                    <a:pt x="1035" y="220"/>
                    <a:pt x="1033" y="219"/>
                    <a:pt x="1032" y="218"/>
                  </a:cubicBezTo>
                  <a:cubicBezTo>
                    <a:pt x="1031" y="218"/>
                    <a:pt x="1029" y="218"/>
                    <a:pt x="1029" y="217"/>
                  </a:cubicBezTo>
                  <a:cubicBezTo>
                    <a:pt x="1029" y="216"/>
                    <a:pt x="1030" y="215"/>
                    <a:pt x="1031" y="214"/>
                  </a:cubicBezTo>
                  <a:cubicBezTo>
                    <a:pt x="1031" y="214"/>
                    <a:pt x="1033" y="214"/>
                    <a:pt x="1034" y="213"/>
                  </a:cubicBezTo>
                  <a:cubicBezTo>
                    <a:pt x="1034" y="212"/>
                    <a:pt x="1034" y="211"/>
                    <a:pt x="1034" y="210"/>
                  </a:cubicBezTo>
                  <a:cubicBezTo>
                    <a:pt x="1034" y="209"/>
                    <a:pt x="1035" y="208"/>
                    <a:pt x="1035" y="207"/>
                  </a:cubicBezTo>
                  <a:cubicBezTo>
                    <a:pt x="1035" y="206"/>
                    <a:pt x="1033" y="205"/>
                    <a:pt x="1032" y="204"/>
                  </a:cubicBezTo>
                  <a:cubicBezTo>
                    <a:pt x="1032" y="203"/>
                    <a:pt x="1029" y="203"/>
                    <a:pt x="1028" y="203"/>
                  </a:cubicBezTo>
                  <a:cubicBezTo>
                    <a:pt x="1028" y="202"/>
                    <a:pt x="1029" y="200"/>
                    <a:pt x="1029" y="199"/>
                  </a:cubicBezTo>
                  <a:cubicBezTo>
                    <a:pt x="1028" y="198"/>
                    <a:pt x="1027" y="197"/>
                    <a:pt x="1026" y="197"/>
                  </a:cubicBezTo>
                  <a:cubicBezTo>
                    <a:pt x="1026" y="196"/>
                    <a:pt x="1023" y="195"/>
                    <a:pt x="1023" y="194"/>
                  </a:cubicBezTo>
                  <a:cubicBezTo>
                    <a:pt x="1022" y="193"/>
                    <a:pt x="1021" y="191"/>
                    <a:pt x="1021" y="190"/>
                  </a:cubicBezTo>
                  <a:cubicBezTo>
                    <a:pt x="1021" y="189"/>
                    <a:pt x="1022" y="187"/>
                    <a:pt x="1023" y="186"/>
                  </a:cubicBezTo>
                  <a:cubicBezTo>
                    <a:pt x="1023" y="185"/>
                    <a:pt x="1026" y="185"/>
                    <a:pt x="1026" y="184"/>
                  </a:cubicBezTo>
                  <a:cubicBezTo>
                    <a:pt x="1027" y="183"/>
                    <a:pt x="1026" y="180"/>
                    <a:pt x="1025" y="179"/>
                  </a:cubicBezTo>
                  <a:cubicBezTo>
                    <a:pt x="1025" y="178"/>
                    <a:pt x="1023" y="175"/>
                    <a:pt x="1022" y="175"/>
                  </a:cubicBezTo>
                  <a:cubicBezTo>
                    <a:pt x="1021" y="174"/>
                    <a:pt x="1019" y="175"/>
                    <a:pt x="1019" y="175"/>
                  </a:cubicBezTo>
                  <a:cubicBezTo>
                    <a:pt x="1018" y="175"/>
                    <a:pt x="1018" y="171"/>
                    <a:pt x="1017" y="171"/>
                  </a:cubicBezTo>
                  <a:cubicBezTo>
                    <a:pt x="1016" y="171"/>
                    <a:pt x="1014" y="173"/>
                    <a:pt x="1013" y="173"/>
                  </a:cubicBezTo>
                  <a:cubicBezTo>
                    <a:pt x="1013" y="173"/>
                    <a:pt x="1011" y="172"/>
                    <a:pt x="1011" y="171"/>
                  </a:cubicBezTo>
                  <a:cubicBezTo>
                    <a:pt x="1011" y="170"/>
                    <a:pt x="1012" y="168"/>
                    <a:pt x="1012" y="168"/>
                  </a:cubicBezTo>
                  <a:cubicBezTo>
                    <a:pt x="1012" y="167"/>
                    <a:pt x="1011" y="166"/>
                    <a:pt x="1011" y="165"/>
                  </a:cubicBezTo>
                  <a:cubicBezTo>
                    <a:pt x="1010" y="165"/>
                    <a:pt x="1008" y="165"/>
                    <a:pt x="1007" y="165"/>
                  </a:cubicBezTo>
                  <a:cubicBezTo>
                    <a:pt x="1006" y="164"/>
                    <a:pt x="1004" y="160"/>
                    <a:pt x="1005" y="159"/>
                  </a:cubicBezTo>
                  <a:cubicBezTo>
                    <a:pt x="1005" y="158"/>
                    <a:pt x="1007" y="156"/>
                    <a:pt x="1007" y="155"/>
                  </a:cubicBezTo>
                  <a:cubicBezTo>
                    <a:pt x="1007" y="154"/>
                    <a:pt x="1006" y="151"/>
                    <a:pt x="1006" y="151"/>
                  </a:cubicBezTo>
                  <a:cubicBezTo>
                    <a:pt x="1005" y="150"/>
                    <a:pt x="1002" y="150"/>
                    <a:pt x="1001" y="150"/>
                  </a:cubicBezTo>
                  <a:cubicBezTo>
                    <a:pt x="1000" y="149"/>
                    <a:pt x="1000" y="147"/>
                    <a:pt x="999" y="146"/>
                  </a:cubicBezTo>
                  <a:cubicBezTo>
                    <a:pt x="998" y="146"/>
                    <a:pt x="997" y="145"/>
                    <a:pt x="996" y="145"/>
                  </a:cubicBezTo>
                  <a:cubicBezTo>
                    <a:pt x="996" y="144"/>
                    <a:pt x="995" y="141"/>
                    <a:pt x="995" y="140"/>
                  </a:cubicBezTo>
                  <a:cubicBezTo>
                    <a:pt x="994" y="139"/>
                    <a:pt x="994" y="137"/>
                    <a:pt x="994" y="136"/>
                  </a:cubicBezTo>
                  <a:cubicBezTo>
                    <a:pt x="995" y="135"/>
                    <a:pt x="998" y="135"/>
                    <a:pt x="998" y="134"/>
                  </a:cubicBezTo>
                  <a:cubicBezTo>
                    <a:pt x="999" y="133"/>
                    <a:pt x="999" y="131"/>
                    <a:pt x="999" y="130"/>
                  </a:cubicBezTo>
                  <a:cubicBezTo>
                    <a:pt x="999" y="129"/>
                    <a:pt x="999" y="127"/>
                    <a:pt x="998" y="126"/>
                  </a:cubicBezTo>
                  <a:cubicBezTo>
                    <a:pt x="997" y="125"/>
                    <a:pt x="993" y="125"/>
                    <a:pt x="992" y="124"/>
                  </a:cubicBezTo>
                  <a:cubicBezTo>
                    <a:pt x="992" y="123"/>
                    <a:pt x="992" y="120"/>
                    <a:pt x="991" y="118"/>
                  </a:cubicBezTo>
                  <a:cubicBezTo>
                    <a:pt x="991" y="117"/>
                    <a:pt x="990" y="116"/>
                    <a:pt x="989" y="115"/>
                  </a:cubicBezTo>
                  <a:cubicBezTo>
                    <a:pt x="989" y="115"/>
                    <a:pt x="987" y="114"/>
                    <a:pt x="986" y="113"/>
                  </a:cubicBezTo>
                  <a:cubicBezTo>
                    <a:pt x="986" y="112"/>
                    <a:pt x="986" y="110"/>
                    <a:pt x="986" y="109"/>
                  </a:cubicBezTo>
                  <a:cubicBezTo>
                    <a:pt x="986" y="108"/>
                    <a:pt x="987" y="107"/>
                    <a:pt x="987" y="106"/>
                  </a:cubicBezTo>
                  <a:cubicBezTo>
                    <a:pt x="987" y="105"/>
                    <a:pt x="986" y="103"/>
                    <a:pt x="986" y="103"/>
                  </a:cubicBezTo>
                  <a:cubicBezTo>
                    <a:pt x="986" y="101"/>
                    <a:pt x="987" y="99"/>
                    <a:pt x="987" y="99"/>
                  </a:cubicBezTo>
                  <a:cubicBezTo>
                    <a:pt x="988" y="97"/>
                    <a:pt x="991" y="95"/>
                    <a:pt x="991" y="94"/>
                  </a:cubicBezTo>
                  <a:cubicBezTo>
                    <a:pt x="992" y="93"/>
                    <a:pt x="991" y="89"/>
                    <a:pt x="990" y="88"/>
                  </a:cubicBezTo>
                  <a:cubicBezTo>
                    <a:pt x="989" y="87"/>
                    <a:pt x="986" y="86"/>
                    <a:pt x="985" y="85"/>
                  </a:cubicBezTo>
                  <a:cubicBezTo>
                    <a:pt x="984" y="85"/>
                    <a:pt x="983" y="85"/>
                    <a:pt x="983" y="85"/>
                  </a:cubicBezTo>
                  <a:cubicBezTo>
                    <a:pt x="983" y="85"/>
                    <a:pt x="983" y="85"/>
                    <a:pt x="983" y="85"/>
                  </a:cubicBezTo>
                  <a:cubicBezTo>
                    <a:pt x="986" y="90"/>
                    <a:pt x="986" y="90"/>
                    <a:pt x="986" y="90"/>
                  </a:cubicBezTo>
                  <a:cubicBezTo>
                    <a:pt x="982" y="93"/>
                    <a:pt x="982" y="93"/>
                    <a:pt x="982" y="93"/>
                  </a:cubicBezTo>
                  <a:cubicBezTo>
                    <a:pt x="981" y="93"/>
                    <a:pt x="979" y="95"/>
                    <a:pt x="976" y="95"/>
                  </a:cubicBezTo>
                  <a:cubicBezTo>
                    <a:pt x="976" y="95"/>
                    <a:pt x="976" y="95"/>
                    <a:pt x="976" y="95"/>
                  </a:cubicBezTo>
                  <a:cubicBezTo>
                    <a:pt x="974" y="95"/>
                    <a:pt x="971" y="94"/>
                    <a:pt x="969" y="92"/>
                  </a:cubicBezTo>
                  <a:cubicBezTo>
                    <a:pt x="968" y="91"/>
                    <a:pt x="968" y="89"/>
                    <a:pt x="967" y="88"/>
                  </a:cubicBezTo>
                  <a:cubicBezTo>
                    <a:pt x="967" y="88"/>
                    <a:pt x="967" y="88"/>
                    <a:pt x="967" y="88"/>
                  </a:cubicBezTo>
                  <a:cubicBezTo>
                    <a:pt x="967" y="88"/>
                    <a:pt x="967" y="88"/>
                    <a:pt x="967" y="88"/>
                  </a:cubicBezTo>
                  <a:cubicBezTo>
                    <a:pt x="966" y="88"/>
                    <a:pt x="966" y="89"/>
                    <a:pt x="965" y="89"/>
                  </a:cubicBezTo>
                  <a:cubicBezTo>
                    <a:pt x="965" y="89"/>
                    <a:pt x="965" y="89"/>
                    <a:pt x="965" y="89"/>
                  </a:cubicBezTo>
                  <a:cubicBezTo>
                    <a:pt x="963" y="90"/>
                    <a:pt x="962" y="91"/>
                    <a:pt x="960" y="91"/>
                  </a:cubicBezTo>
                  <a:cubicBezTo>
                    <a:pt x="959" y="91"/>
                    <a:pt x="959" y="91"/>
                    <a:pt x="958" y="91"/>
                  </a:cubicBezTo>
                  <a:cubicBezTo>
                    <a:pt x="955" y="90"/>
                    <a:pt x="953" y="87"/>
                    <a:pt x="953" y="86"/>
                  </a:cubicBezTo>
                  <a:cubicBezTo>
                    <a:pt x="952" y="85"/>
                    <a:pt x="952" y="83"/>
                    <a:pt x="951" y="81"/>
                  </a:cubicBezTo>
                  <a:cubicBezTo>
                    <a:pt x="951" y="81"/>
                    <a:pt x="951" y="80"/>
                    <a:pt x="951" y="79"/>
                  </a:cubicBezTo>
                  <a:cubicBezTo>
                    <a:pt x="951" y="79"/>
                    <a:pt x="950" y="79"/>
                    <a:pt x="950" y="79"/>
                  </a:cubicBezTo>
                  <a:cubicBezTo>
                    <a:pt x="950" y="79"/>
                    <a:pt x="950" y="79"/>
                    <a:pt x="949" y="78"/>
                  </a:cubicBezTo>
                  <a:cubicBezTo>
                    <a:pt x="948" y="78"/>
                    <a:pt x="947" y="78"/>
                    <a:pt x="946" y="77"/>
                  </a:cubicBezTo>
                  <a:cubicBezTo>
                    <a:pt x="944" y="75"/>
                    <a:pt x="942" y="73"/>
                    <a:pt x="941" y="70"/>
                  </a:cubicBezTo>
                  <a:cubicBezTo>
                    <a:pt x="941" y="68"/>
                    <a:pt x="941" y="65"/>
                    <a:pt x="942" y="63"/>
                  </a:cubicBezTo>
                  <a:cubicBezTo>
                    <a:pt x="942" y="63"/>
                    <a:pt x="941" y="63"/>
                    <a:pt x="941" y="63"/>
                  </a:cubicBezTo>
                  <a:cubicBezTo>
                    <a:pt x="941" y="63"/>
                    <a:pt x="940" y="63"/>
                    <a:pt x="939" y="63"/>
                  </a:cubicBezTo>
                  <a:cubicBezTo>
                    <a:pt x="937" y="63"/>
                    <a:pt x="936" y="63"/>
                    <a:pt x="935" y="63"/>
                  </a:cubicBezTo>
                  <a:cubicBezTo>
                    <a:pt x="932" y="61"/>
                    <a:pt x="931" y="59"/>
                    <a:pt x="930" y="58"/>
                  </a:cubicBezTo>
                  <a:cubicBezTo>
                    <a:pt x="930" y="57"/>
                    <a:pt x="930" y="57"/>
                    <a:pt x="930" y="56"/>
                  </a:cubicBezTo>
                  <a:cubicBezTo>
                    <a:pt x="929" y="56"/>
                    <a:pt x="928" y="56"/>
                    <a:pt x="926" y="55"/>
                  </a:cubicBezTo>
                  <a:cubicBezTo>
                    <a:pt x="925" y="55"/>
                    <a:pt x="924" y="54"/>
                    <a:pt x="923" y="53"/>
                  </a:cubicBezTo>
                  <a:cubicBezTo>
                    <a:pt x="923" y="53"/>
                    <a:pt x="923" y="53"/>
                    <a:pt x="923" y="52"/>
                  </a:cubicBezTo>
                  <a:cubicBezTo>
                    <a:pt x="922" y="52"/>
                    <a:pt x="921" y="51"/>
                    <a:pt x="921" y="51"/>
                  </a:cubicBezTo>
                  <a:cubicBezTo>
                    <a:pt x="921" y="51"/>
                    <a:pt x="921" y="51"/>
                    <a:pt x="921" y="51"/>
                  </a:cubicBezTo>
                  <a:cubicBezTo>
                    <a:pt x="920" y="53"/>
                    <a:pt x="918" y="55"/>
                    <a:pt x="915" y="55"/>
                  </a:cubicBezTo>
                  <a:cubicBezTo>
                    <a:pt x="911" y="55"/>
                    <a:pt x="909" y="51"/>
                    <a:pt x="908" y="49"/>
                  </a:cubicBezTo>
                  <a:cubicBezTo>
                    <a:pt x="908" y="49"/>
                    <a:pt x="908" y="49"/>
                    <a:pt x="908" y="49"/>
                  </a:cubicBezTo>
                  <a:cubicBezTo>
                    <a:pt x="908" y="48"/>
                    <a:pt x="908" y="48"/>
                    <a:pt x="908" y="47"/>
                  </a:cubicBezTo>
                  <a:cubicBezTo>
                    <a:pt x="907" y="47"/>
                    <a:pt x="907" y="47"/>
                    <a:pt x="907" y="47"/>
                  </a:cubicBezTo>
                  <a:cubicBezTo>
                    <a:pt x="905" y="47"/>
                    <a:pt x="904" y="46"/>
                    <a:pt x="903" y="46"/>
                  </a:cubicBezTo>
                  <a:cubicBezTo>
                    <a:pt x="903" y="46"/>
                    <a:pt x="902" y="45"/>
                    <a:pt x="902" y="45"/>
                  </a:cubicBezTo>
                  <a:cubicBezTo>
                    <a:pt x="901" y="45"/>
                    <a:pt x="900" y="45"/>
                    <a:pt x="899" y="45"/>
                  </a:cubicBezTo>
                  <a:cubicBezTo>
                    <a:pt x="899" y="45"/>
                    <a:pt x="899" y="45"/>
                    <a:pt x="899" y="45"/>
                  </a:cubicBezTo>
                  <a:cubicBezTo>
                    <a:pt x="898" y="45"/>
                    <a:pt x="897" y="46"/>
                    <a:pt x="895" y="46"/>
                  </a:cubicBezTo>
                  <a:cubicBezTo>
                    <a:pt x="895" y="46"/>
                    <a:pt x="895" y="46"/>
                    <a:pt x="895" y="46"/>
                  </a:cubicBezTo>
                  <a:cubicBezTo>
                    <a:pt x="892" y="45"/>
                    <a:pt x="889" y="44"/>
                    <a:pt x="888" y="43"/>
                  </a:cubicBezTo>
                  <a:cubicBezTo>
                    <a:pt x="886" y="42"/>
                    <a:pt x="886" y="41"/>
                    <a:pt x="885" y="40"/>
                  </a:cubicBezTo>
                  <a:cubicBezTo>
                    <a:pt x="885" y="40"/>
                    <a:pt x="884" y="40"/>
                    <a:pt x="883" y="40"/>
                  </a:cubicBezTo>
                  <a:cubicBezTo>
                    <a:pt x="882" y="40"/>
                    <a:pt x="881" y="40"/>
                    <a:pt x="880" y="40"/>
                  </a:cubicBezTo>
                  <a:cubicBezTo>
                    <a:pt x="878" y="39"/>
                    <a:pt x="876" y="35"/>
                    <a:pt x="876" y="34"/>
                  </a:cubicBezTo>
                  <a:cubicBezTo>
                    <a:pt x="876" y="34"/>
                    <a:pt x="875" y="33"/>
                    <a:pt x="875" y="33"/>
                  </a:cubicBezTo>
                  <a:cubicBezTo>
                    <a:pt x="875" y="33"/>
                    <a:pt x="874" y="33"/>
                    <a:pt x="874" y="33"/>
                  </a:cubicBezTo>
                  <a:cubicBezTo>
                    <a:pt x="874" y="33"/>
                    <a:pt x="874" y="33"/>
                    <a:pt x="874" y="33"/>
                  </a:cubicBezTo>
                  <a:cubicBezTo>
                    <a:pt x="873" y="33"/>
                    <a:pt x="873" y="33"/>
                    <a:pt x="873" y="33"/>
                  </a:cubicBezTo>
                  <a:cubicBezTo>
                    <a:pt x="871" y="33"/>
                    <a:pt x="870" y="32"/>
                    <a:pt x="869" y="31"/>
                  </a:cubicBezTo>
                  <a:cubicBezTo>
                    <a:pt x="868" y="32"/>
                    <a:pt x="867" y="33"/>
                    <a:pt x="865" y="33"/>
                  </a:cubicBezTo>
                  <a:cubicBezTo>
                    <a:pt x="865" y="33"/>
                    <a:pt x="865" y="34"/>
                    <a:pt x="864" y="34"/>
                  </a:cubicBezTo>
                  <a:cubicBezTo>
                    <a:pt x="861" y="34"/>
                    <a:pt x="859" y="31"/>
                    <a:pt x="858" y="30"/>
                  </a:cubicBezTo>
                  <a:cubicBezTo>
                    <a:pt x="858" y="30"/>
                    <a:pt x="858" y="30"/>
                    <a:pt x="858" y="30"/>
                  </a:cubicBezTo>
                  <a:cubicBezTo>
                    <a:pt x="857" y="31"/>
                    <a:pt x="856" y="33"/>
                    <a:pt x="854" y="33"/>
                  </a:cubicBezTo>
                  <a:cubicBezTo>
                    <a:pt x="853" y="33"/>
                    <a:pt x="853" y="33"/>
                    <a:pt x="852" y="33"/>
                  </a:cubicBezTo>
                  <a:cubicBezTo>
                    <a:pt x="850" y="33"/>
                    <a:pt x="849" y="33"/>
                    <a:pt x="847" y="32"/>
                  </a:cubicBezTo>
                  <a:cubicBezTo>
                    <a:pt x="847" y="32"/>
                    <a:pt x="847" y="32"/>
                    <a:pt x="847" y="32"/>
                  </a:cubicBezTo>
                  <a:cubicBezTo>
                    <a:pt x="846" y="32"/>
                    <a:pt x="846" y="32"/>
                    <a:pt x="846" y="32"/>
                  </a:cubicBezTo>
                  <a:cubicBezTo>
                    <a:pt x="846" y="32"/>
                    <a:pt x="846" y="32"/>
                    <a:pt x="845" y="31"/>
                  </a:cubicBezTo>
                  <a:cubicBezTo>
                    <a:pt x="845" y="33"/>
                    <a:pt x="843" y="34"/>
                    <a:pt x="842" y="34"/>
                  </a:cubicBezTo>
                  <a:cubicBezTo>
                    <a:pt x="841" y="34"/>
                    <a:pt x="840" y="35"/>
                    <a:pt x="839" y="35"/>
                  </a:cubicBezTo>
                  <a:cubicBezTo>
                    <a:pt x="838" y="35"/>
                    <a:pt x="836" y="34"/>
                    <a:pt x="834" y="33"/>
                  </a:cubicBezTo>
                  <a:cubicBezTo>
                    <a:pt x="833" y="33"/>
                    <a:pt x="832" y="32"/>
                    <a:pt x="831" y="32"/>
                  </a:cubicBezTo>
                  <a:cubicBezTo>
                    <a:pt x="831" y="32"/>
                    <a:pt x="831" y="32"/>
                    <a:pt x="831" y="32"/>
                  </a:cubicBezTo>
                  <a:cubicBezTo>
                    <a:pt x="830" y="32"/>
                    <a:pt x="829" y="32"/>
                    <a:pt x="829" y="32"/>
                  </a:cubicBezTo>
                  <a:cubicBezTo>
                    <a:pt x="829" y="32"/>
                    <a:pt x="829" y="32"/>
                    <a:pt x="828" y="32"/>
                  </a:cubicBezTo>
                  <a:cubicBezTo>
                    <a:pt x="827" y="33"/>
                    <a:pt x="826" y="35"/>
                    <a:pt x="824" y="35"/>
                  </a:cubicBezTo>
                  <a:cubicBezTo>
                    <a:pt x="823" y="35"/>
                    <a:pt x="823" y="35"/>
                    <a:pt x="823" y="35"/>
                  </a:cubicBezTo>
                  <a:cubicBezTo>
                    <a:pt x="820" y="35"/>
                    <a:pt x="818" y="35"/>
                    <a:pt x="817" y="34"/>
                  </a:cubicBezTo>
                  <a:cubicBezTo>
                    <a:pt x="816" y="34"/>
                    <a:pt x="816" y="33"/>
                    <a:pt x="815" y="33"/>
                  </a:cubicBezTo>
                  <a:cubicBezTo>
                    <a:pt x="815" y="33"/>
                    <a:pt x="814" y="33"/>
                    <a:pt x="813" y="33"/>
                  </a:cubicBezTo>
                  <a:cubicBezTo>
                    <a:pt x="813" y="33"/>
                    <a:pt x="813" y="33"/>
                    <a:pt x="813" y="33"/>
                  </a:cubicBezTo>
                  <a:cubicBezTo>
                    <a:pt x="812" y="33"/>
                    <a:pt x="812" y="33"/>
                    <a:pt x="811" y="33"/>
                  </a:cubicBezTo>
                  <a:cubicBezTo>
                    <a:pt x="810" y="33"/>
                    <a:pt x="809" y="34"/>
                    <a:pt x="808" y="34"/>
                  </a:cubicBezTo>
                  <a:cubicBezTo>
                    <a:pt x="807" y="34"/>
                    <a:pt x="807" y="34"/>
                    <a:pt x="806" y="34"/>
                  </a:cubicBezTo>
                  <a:cubicBezTo>
                    <a:pt x="804" y="33"/>
                    <a:pt x="803" y="32"/>
                    <a:pt x="802" y="31"/>
                  </a:cubicBezTo>
                  <a:cubicBezTo>
                    <a:pt x="802" y="31"/>
                    <a:pt x="801" y="31"/>
                    <a:pt x="801" y="31"/>
                  </a:cubicBezTo>
                  <a:cubicBezTo>
                    <a:pt x="801" y="32"/>
                    <a:pt x="800" y="33"/>
                    <a:pt x="800" y="33"/>
                  </a:cubicBezTo>
                  <a:cubicBezTo>
                    <a:pt x="800" y="34"/>
                    <a:pt x="800" y="34"/>
                    <a:pt x="800" y="35"/>
                  </a:cubicBezTo>
                  <a:cubicBezTo>
                    <a:pt x="799" y="35"/>
                    <a:pt x="799" y="36"/>
                    <a:pt x="799" y="36"/>
                  </a:cubicBezTo>
                  <a:cubicBezTo>
                    <a:pt x="798" y="39"/>
                    <a:pt x="798" y="40"/>
                    <a:pt x="797" y="41"/>
                  </a:cubicBezTo>
                  <a:cubicBezTo>
                    <a:pt x="796" y="43"/>
                    <a:pt x="793" y="46"/>
                    <a:pt x="791" y="48"/>
                  </a:cubicBezTo>
                  <a:cubicBezTo>
                    <a:pt x="789" y="48"/>
                    <a:pt x="788" y="49"/>
                    <a:pt x="786" y="49"/>
                  </a:cubicBezTo>
                  <a:cubicBezTo>
                    <a:pt x="786" y="49"/>
                    <a:pt x="785" y="49"/>
                    <a:pt x="785" y="49"/>
                  </a:cubicBezTo>
                  <a:cubicBezTo>
                    <a:pt x="785" y="49"/>
                    <a:pt x="785" y="50"/>
                    <a:pt x="784" y="50"/>
                  </a:cubicBezTo>
                  <a:cubicBezTo>
                    <a:pt x="783" y="50"/>
                    <a:pt x="781" y="51"/>
                    <a:pt x="779" y="51"/>
                  </a:cubicBezTo>
                  <a:cubicBezTo>
                    <a:pt x="779" y="51"/>
                    <a:pt x="778" y="51"/>
                    <a:pt x="778" y="51"/>
                  </a:cubicBezTo>
                  <a:cubicBezTo>
                    <a:pt x="775" y="51"/>
                    <a:pt x="772" y="49"/>
                    <a:pt x="769" y="46"/>
                  </a:cubicBezTo>
                  <a:cubicBezTo>
                    <a:pt x="767" y="44"/>
                    <a:pt x="766" y="43"/>
                    <a:pt x="765" y="42"/>
                  </a:cubicBezTo>
                  <a:cubicBezTo>
                    <a:pt x="765" y="41"/>
                    <a:pt x="764" y="40"/>
                    <a:pt x="764" y="40"/>
                  </a:cubicBezTo>
                  <a:cubicBezTo>
                    <a:pt x="764" y="39"/>
                    <a:pt x="764" y="39"/>
                    <a:pt x="764" y="39"/>
                  </a:cubicBezTo>
                  <a:cubicBezTo>
                    <a:pt x="763" y="39"/>
                    <a:pt x="762" y="38"/>
                    <a:pt x="762" y="37"/>
                  </a:cubicBezTo>
                  <a:cubicBezTo>
                    <a:pt x="761" y="37"/>
                    <a:pt x="761" y="37"/>
                    <a:pt x="761" y="37"/>
                  </a:cubicBezTo>
                  <a:cubicBezTo>
                    <a:pt x="760" y="37"/>
                    <a:pt x="759" y="37"/>
                    <a:pt x="758" y="37"/>
                  </a:cubicBezTo>
                  <a:cubicBezTo>
                    <a:pt x="758" y="37"/>
                    <a:pt x="757" y="37"/>
                    <a:pt x="757" y="37"/>
                  </a:cubicBezTo>
                  <a:cubicBezTo>
                    <a:pt x="755" y="37"/>
                    <a:pt x="751" y="35"/>
                    <a:pt x="750" y="35"/>
                  </a:cubicBezTo>
                  <a:cubicBezTo>
                    <a:pt x="749" y="34"/>
                    <a:pt x="748" y="33"/>
                    <a:pt x="747" y="32"/>
                  </a:cubicBezTo>
                  <a:cubicBezTo>
                    <a:pt x="747" y="32"/>
                    <a:pt x="746" y="32"/>
                    <a:pt x="746" y="31"/>
                  </a:cubicBezTo>
                  <a:cubicBezTo>
                    <a:pt x="745" y="31"/>
                    <a:pt x="745" y="31"/>
                    <a:pt x="744" y="31"/>
                  </a:cubicBezTo>
                  <a:cubicBezTo>
                    <a:pt x="743" y="31"/>
                    <a:pt x="743" y="31"/>
                    <a:pt x="742" y="31"/>
                  </a:cubicBezTo>
                  <a:cubicBezTo>
                    <a:pt x="741" y="30"/>
                    <a:pt x="741" y="30"/>
                    <a:pt x="741" y="30"/>
                  </a:cubicBezTo>
                  <a:cubicBezTo>
                    <a:pt x="739" y="30"/>
                    <a:pt x="738" y="29"/>
                    <a:pt x="736" y="29"/>
                  </a:cubicBezTo>
                  <a:cubicBezTo>
                    <a:pt x="735" y="28"/>
                    <a:pt x="734" y="27"/>
                    <a:pt x="734" y="26"/>
                  </a:cubicBezTo>
                  <a:cubicBezTo>
                    <a:pt x="734" y="25"/>
                    <a:pt x="734" y="25"/>
                    <a:pt x="733" y="25"/>
                  </a:cubicBezTo>
                  <a:cubicBezTo>
                    <a:pt x="733" y="25"/>
                    <a:pt x="731" y="24"/>
                    <a:pt x="730" y="23"/>
                  </a:cubicBezTo>
                  <a:cubicBezTo>
                    <a:pt x="729" y="23"/>
                    <a:pt x="728" y="22"/>
                    <a:pt x="726" y="22"/>
                  </a:cubicBezTo>
                  <a:cubicBezTo>
                    <a:pt x="725" y="21"/>
                    <a:pt x="724" y="21"/>
                    <a:pt x="723" y="20"/>
                  </a:cubicBezTo>
                  <a:cubicBezTo>
                    <a:pt x="723" y="20"/>
                    <a:pt x="722" y="20"/>
                    <a:pt x="722" y="20"/>
                  </a:cubicBezTo>
                  <a:cubicBezTo>
                    <a:pt x="720" y="19"/>
                    <a:pt x="718" y="18"/>
                    <a:pt x="716" y="17"/>
                  </a:cubicBezTo>
                  <a:cubicBezTo>
                    <a:pt x="715" y="15"/>
                    <a:pt x="713" y="12"/>
                    <a:pt x="712" y="10"/>
                  </a:cubicBezTo>
                  <a:cubicBezTo>
                    <a:pt x="500" y="12"/>
                    <a:pt x="500" y="12"/>
                    <a:pt x="500" y="12"/>
                  </a:cubicBezTo>
                  <a:cubicBezTo>
                    <a:pt x="170" y="7"/>
                    <a:pt x="170" y="7"/>
                    <a:pt x="170" y="7"/>
                  </a:cubicBezTo>
                  <a:cubicBezTo>
                    <a:pt x="15" y="0"/>
                    <a:pt x="15" y="0"/>
                    <a:pt x="15" y="0"/>
                  </a:cubicBezTo>
                  <a:cubicBezTo>
                    <a:pt x="0" y="339"/>
                    <a:pt x="0" y="339"/>
                    <a:pt x="0" y="339"/>
                  </a:cubicBezTo>
                  <a:cubicBezTo>
                    <a:pt x="262" y="349"/>
                    <a:pt x="262" y="349"/>
                    <a:pt x="262" y="349"/>
                  </a:cubicBezTo>
                  <a:cubicBezTo>
                    <a:pt x="258" y="528"/>
                    <a:pt x="258" y="528"/>
                    <a:pt x="258" y="528"/>
                  </a:cubicBezTo>
                  <a:cubicBezTo>
                    <a:pt x="426" y="532"/>
                    <a:pt x="426" y="532"/>
                    <a:pt x="426" y="532"/>
                  </a:cubicBezTo>
                  <a:cubicBezTo>
                    <a:pt x="575" y="532"/>
                    <a:pt x="575" y="532"/>
                    <a:pt x="575" y="532"/>
                  </a:cubicBezTo>
                  <a:cubicBezTo>
                    <a:pt x="814" y="529"/>
                    <a:pt x="814" y="529"/>
                    <a:pt x="814" y="529"/>
                  </a:cubicBezTo>
                  <a:cubicBezTo>
                    <a:pt x="995" y="524"/>
                    <a:pt x="995" y="524"/>
                    <a:pt x="995" y="524"/>
                  </a:cubicBezTo>
                  <a:cubicBezTo>
                    <a:pt x="1147" y="517"/>
                    <a:pt x="1147" y="517"/>
                    <a:pt x="1147" y="517"/>
                  </a:cubicBezTo>
                  <a:cubicBezTo>
                    <a:pt x="1146" y="516"/>
                    <a:pt x="1146" y="514"/>
                    <a:pt x="1145" y="51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7" name="Freeform 38">
              <a:extLst>
                <a:ext uri="{FF2B5EF4-FFF2-40B4-BE49-F238E27FC236}">
                  <a16:creationId xmlns:a16="http://schemas.microsoft.com/office/drawing/2014/main" id="{91806AED-5DAF-445A-9E55-F8EF7ACBC174}"/>
                </a:ext>
              </a:extLst>
            </p:cNvPr>
            <p:cNvSpPr>
              <a:spLocks/>
            </p:cNvSpPr>
            <p:nvPr/>
          </p:nvSpPr>
          <p:spPr bwMode="auto">
            <a:xfrm>
              <a:off x="2906713" y="3352803"/>
              <a:ext cx="863599" cy="452438"/>
            </a:xfrm>
            <a:custGeom>
              <a:avLst/>
              <a:gdLst>
                <a:gd name="T0" fmla="*/ 1005 w 1023"/>
                <a:gd name="T1" fmla="*/ 143 h 538"/>
                <a:gd name="T2" fmla="*/ 1004 w 1023"/>
                <a:gd name="T3" fmla="*/ 138 h 538"/>
                <a:gd name="T4" fmla="*/ 1000 w 1023"/>
                <a:gd name="T5" fmla="*/ 139 h 538"/>
                <a:gd name="T6" fmla="*/ 995 w 1023"/>
                <a:gd name="T7" fmla="*/ 136 h 538"/>
                <a:gd name="T8" fmla="*/ 990 w 1023"/>
                <a:gd name="T9" fmla="*/ 135 h 538"/>
                <a:gd name="T10" fmla="*/ 984 w 1023"/>
                <a:gd name="T11" fmla="*/ 137 h 538"/>
                <a:gd name="T12" fmla="*/ 978 w 1023"/>
                <a:gd name="T13" fmla="*/ 131 h 538"/>
                <a:gd name="T14" fmla="*/ 973 w 1023"/>
                <a:gd name="T15" fmla="*/ 130 h 538"/>
                <a:gd name="T16" fmla="*/ 972 w 1023"/>
                <a:gd name="T17" fmla="*/ 122 h 538"/>
                <a:gd name="T18" fmla="*/ 965 w 1023"/>
                <a:gd name="T19" fmla="*/ 119 h 538"/>
                <a:gd name="T20" fmla="*/ 961 w 1023"/>
                <a:gd name="T21" fmla="*/ 109 h 538"/>
                <a:gd name="T22" fmla="*/ 965 w 1023"/>
                <a:gd name="T23" fmla="*/ 104 h 538"/>
                <a:gd name="T24" fmla="*/ 962 w 1023"/>
                <a:gd name="T25" fmla="*/ 99 h 538"/>
                <a:gd name="T26" fmla="*/ 956 w 1023"/>
                <a:gd name="T27" fmla="*/ 100 h 538"/>
                <a:gd name="T28" fmla="*/ 950 w 1023"/>
                <a:gd name="T29" fmla="*/ 94 h 538"/>
                <a:gd name="T30" fmla="*/ 944 w 1023"/>
                <a:gd name="T31" fmla="*/ 89 h 538"/>
                <a:gd name="T32" fmla="*/ 940 w 1023"/>
                <a:gd name="T33" fmla="*/ 82 h 538"/>
                <a:gd name="T34" fmla="*/ 935 w 1023"/>
                <a:gd name="T35" fmla="*/ 78 h 538"/>
                <a:gd name="T36" fmla="*/ 932 w 1023"/>
                <a:gd name="T37" fmla="*/ 69 h 538"/>
                <a:gd name="T38" fmla="*/ 939 w 1023"/>
                <a:gd name="T39" fmla="*/ 68 h 538"/>
                <a:gd name="T40" fmla="*/ 938 w 1023"/>
                <a:gd name="T41" fmla="*/ 61 h 538"/>
                <a:gd name="T42" fmla="*/ 940 w 1023"/>
                <a:gd name="T43" fmla="*/ 53 h 538"/>
                <a:gd name="T44" fmla="*/ 948 w 1023"/>
                <a:gd name="T45" fmla="*/ 50 h 538"/>
                <a:gd name="T46" fmla="*/ 948 w 1023"/>
                <a:gd name="T47" fmla="*/ 42 h 538"/>
                <a:gd name="T48" fmla="*/ 951 w 1023"/>
                <a:gd name="T49" fmla="*/ 38 h 538"/>
                <a:gd name="T50" fmla="*/ 956 w 1023"/>
                <a:gd name="T51" fmla="*/ 42 h 538"/>
                <a:gd name="T52" fmla="*/ 963 w 1023"/>
                <a:gd name="T53" fmla="*/ 39 h 538"/>
                <a:gd name="T54" fmla="*/ 962 w 1023"/>
                <a:gd name="T55" fmla="*/ 33 h 538"/>
                <a:gd name="T56" fmla="*/ 957 w 1023"/>
                <a:gd name="T57" fmla="*/ 35 h 538"/>
                <a:gd name="T58" fmla="*/ 951 w 1023"/>
                <a:gd name="T59" fmla="*/ 32 h 538"/>
                <a:gd name="T60" fmla="*/ 958 w 1023"/>
                <a:gd name="T61" fmla="*/ 30 h 538"/>
                <a:gd name="T62" fmla="*/ 961 w 1023"/>
                <a:gd name="T63" fmla="*/ 24 h 538"/>
                <a:gd name="T64" fmla="*/ 957 w 1023"/>
                <a:gd name="T65" fmla="*/ 20 h 538"/>
                <a:gd name="T66" fmla="*/ 951 w 1023"/>
                <a:gd name="T67" fmla="*/ 18 h 538"/>
                <a:gd name="T68" fmla="*/ 950 w 1023"/>
                <a:gd name="T69" fmla="*/ 10 h 538"/>
                <a:gd name="T70" fmla="*/ 945 w 1023"/>
                <a:gd name="T71" fmla="*/ 11 h 538"/>
                <a:gd name="T72" fmla="*/ 940 w 1023"/>
                <a:gd name="T73" fmla="*/ 14 h 538"/>
                <a:gd name="T74" fmla="*/ 935 w 1023"/>
                <a:gd name="T75" fmla="*/ 18 h 538"/>
                <a:gd name="T76" fmla="*/ 926 w 1023"/>
                <a:gd name="T77" fmla="*/ 16 h 538"/>
                <a:gd name="T78" fmla="*/ 920 w 1023"/>
                <a:gd name="T79" fmla="*/ 13 h 538"/>
                <a:gd name="T80" fmla="*/ 915 w 1023"/>
                <a:gd name="T81" fmla="*/ 8 h 538"/>
                <a:gd name="T82" fmla="*/ 910 w 1023"/>
                <a:gd name="T83" fmla="*/ 4 h 538"/>
                <a:gd name="T84" fmla="*/ 905 w 1023"/>
                <a:gd name="T85" fmla="*/ 0 h 538"/>
                <a:gd name="T86" fmla="*/ 567 w 1023"/>
                <a:gd name="T87" fmla="*/ 12 h 538"/>
                <a:gd name="T88" fmla="*/ 179 w 1023"/>
                <a:gd name="T89" fmla="*/ 15 h 538"/>
                <a:gd name="T90" fmla="*/ 0 w 1023"/>
                <a:gd name="T91" fmla="*/ 537 h 538"/>
                <a:gd name="T92" fmla="*/ 506 w 1023"/>
                <a:gd name="T93" fmla="*/ 537 h 538"/>
                <a:gd name="T94" fmla="*/ 838 w 1023"/>
                <a:gd name="T95" fmla="*/ 527 h 538"/>
                <a:gd name="T96" fmla="*/ 1003 w 1023"/>
                <a:gd name="T97" fmla="*/ 14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3" h="538">
                  <a:moveTo>
                    <a:pt x="1003" y="145"/>
                  </a:moveTo>
                  <a:cubicBezTo>
                    <a:pt x="1003" y="145"/>
                    <a:pt x="1005" y="143"/>
                    <a:pt x="1005" y="143"/>
                  </a:cubicBezTo>
                  <a:cubicBezTo>
                    <a:pt x="1005" y="142"/>
                    <a:pt x="1005" y="141"/>
                    <a:pt x="1005" y="140"/>
                  </a:cubicBezTo>
                  <a:cubicBezTo>
                    <a:pt x="1005" y="139"/>
                    <a:pt x="1004" y="138"/>
                    <a:pt x="1004" y="138"/>
                  </a:cubicBezTo>
                  <a:cubicBezTo>
                    <a:pt x="1003" y="137"/>
                    <a:pt x="1002" y="138"/>
                    <a:pt x="1002" y="138"/>
                  </a:cubicBezTo>
                  <a:cubicBezTo>
                    <a:pt x="1001" y="138"/>
                    <a:pt x="1001" y="139"/>
                    <a:pt x="1000" y="139"/>
                  </a:cubicBezTo>
                  <a:cubicBezTo>
                    <a:pt x="999" y="139"/>
                    <a:pt x="997" y="140"/>
                    <a:pt x="996" y="139"/>
                  </a:cubicBezTo>
                  <a:cubicBezTo>
                    <a:pt x="995" y="139"/>
                    <a:pt x="996" y="137"/>
                    <a:pt x="995" y="136"/>
                  </a:cubicBezTo>
                  <a:cubicBezTo>
                    <a:pt x="995" y="135"/>
                    <a:pt x="993" y="135"/>
                    <a:pt x="993" y="134"/>
                  </a:cubicBezTo>
                  <a:cubicBezTo>
                    <a:pt x="992" y="134"/>
                    <a:pt x="991" y="135"/>
                    <a:pt x="990" y="135"/>
                  </a:cubicBezTo>
                  <a:cubicBezTo>
                    <a:pt x="989" y="136"/>
                    <a:pt x="989" y="137"/>
                    <a:pt x="988" y="137"/>
                  </a:cubicBezTo>
                  <a:cubicBezTo>
                    <a:pt x="987" y="138"/>
                    <a:pt x="985" y="138"/>
                    <a:pt x="984" y="137"/>
                  </a:cubicBezTo>
                  <a:cubicBezTo>
                    <a:pt x="983" y="137"/>
                    <a:pt x="981" y="136"/>
                    <a:pt x="981" y="135"/>
                  </a:cubicBezTo>
                  <a:cubicBezTo>
                    <a:pt x="980" y="134"/>
                    <a:pt x="979" y="132"/>
                    <a:pt x="978" y="131"/>
                  </a:cubicBezTo>
                  <a:cubicBezTo>
                    <a:pt x="977" y="131"/>
                    <a:pt x="976" y="132"/>
                    <a:pt x="975" y="132"/>
                  </a:cubicBezTo>
                  <a:cubicBezTo>
                    <a:pt x="974" y="131"/>
                    <a:pt x="973" y="131"/>
                    <a:pt x="973" y="130"/>
                  </a:cubicBezTo>
                  <a:cubicBezTo>
                    <a:pt x="973" y="129"/>
                    <a:pt x="974" y="127"/>
                    <a:pt x="974" y="125"/>
                  </a:cubicBezTo>
                  <a:cubicBezTo>
                    <a:pt x="974" y="124"/>
                    <a:pt x="973" y="122"/>
                    <a:pt x="972" y="122"/>
                  </a:cubicBezTo>
                  <a:cubicBezTo>
                    <a:pt x="971" y="121"/>
                    <a:pt x="969" y="120"/>
                    <a:pt x="969" y="119"/>
                  </a:cubicBezTo>
                  <a:cubicBezTo>
                    <a:pt x="968" y="119"/>
                    <a:pt x="966" y="119"/>
                    <a:pt x="965" y="119"/>
                  </a:cubicBezTo>
                  <a:cubicBezTo>
                    <a:pt x="964" y="118"/>
                    <a:pt x="962" y="116"/>
                    <a:pt x="962" y="115"/>
                  </a:cubicBezTo>
                  <a:cubicBezTo>
                    <a:pt x="961" y="114"/>
                    <a:pt x="961" y="111"/>
                    <a:pt x="961" y="109"/>
                  </a:cubicBezTo>
                  <a:cubicBezTo>
                    <a:pt x="961" y="109"/>
                    <a:pt x="961" y="107"/>
                    <a:pt x="961" y="106"/>
                  </a:cubicBezTo>
                  <a:cubicBezTo>
                    <a:pt x="962" y="105"/>
                    <a:pt x="965" y="105"/>
                    <a:pt x="965" y="104"/>
                  </a:cubicBezTo>
                  <a:cubicBezTo>
                    <a:pt x="966" y="103"/>
                    <a:pt x="965" y="101"/>
                    <a:pt x="964" y="100"/>
                  </a:cubicBezTo>
                  <a:cubicBezTo>
                    <a:pt x="963" y="99"/>
                    <a:pt x="962" y="99"/>
                    <a:pt x="962" y="99"/>
                  </a:cubicBezTo>
                  <a:cubicBezTo>
                    <a:pt x="961" y="99"/>
                    <a:pt x="960" y="101"/>
                    <a:pt x="959" y="101"/>
                  </a:cubicBezTo>
                  <a:cubicBezTo>
                    <a:pt x="958" y="101"/>
                    <a:pt x="957" y="101"/>
                    <a:pt x="956" y="100"/>
                  </a:cubicBezTo>
                  <a:cubicBezTo>
                    <a:pt x="955" y="99"/>
                    <a:pt x="955" y="97"/>
                    <a:pt x="954" y="96"/>
                  </a:cubicBezTo>
                  <a:cubicBezTo>
                    <a:pt x="954" y="96"/>
                    <a:pt x="951" y="95"/>
                    <a:pt x="950" y="94"/>
                  </a:cubicBezTo>
                  <a:cubicBezTo>
                    <a:pt x="949" y="93"/>
                    <a:pt x="949" y="90"/>
                    <a:pt x="948" y="89"/>
                  </a:cubicBezTo>
                  <a:cubicBezTo>
                    <a:pt x="947" y="89"/>
                    <a:pt x="945" y="89"/>
                    <a:pt x="944" y="89"/>
                  </a:cubicBezTo>
                  <a:cubicBezTo>
                    <a:pt x="943" y="88"/>
                    <a:pt x="942" y="87"/>
                    <a:pt x="942" y="86"/>
                  </a:cubicBezTo>
                  <a:cubicBezTo>
                    <a:pt x="941" y="85"/>
                    <a:pt x="941" y="83"/>
                    <a:pt x="940" y="82"/>
                  </a:cubicBezTo>
                  <a:cubicBezTo>
                    <a:pt x="939" y="81"/>
                    <a:pt x="938" y="80"/>
                    <a:pt x="938" y="80"/>
                  </a:cubicBezTo>
                  <a:cubicBezTo>
                    <a:pt x="937" y="79"/>
                    <a:pt x="935" y="78"/>
                    <a:pt x="935" y="78"/>
                  </a:cubicBezTo>
                  <a:cubicBezTo>
                    <a:pt x="934" y="77"/>
                    <a:pt x="932" y="75"/>
                    <a:pt x="932" y="74"/>
                  </a:cubicBezTo>
                  <a:cubicBezTo>
                    <a:pt x="932" y="73"/>
                    <a:pt x="931" y="70"/>
                    <a:pt x="932" y="69"/>
                  </a:cubicBezTo>
                  <a:cubicBezTo>
                    <a:pt x="932" y="68"/>
                    <a:pt x="935" y="67"/>
                    <a:pt x="936" y="67"/>
                  </a:cubicBezTo>
                  <a:cubicBezTo>
                    <a:pt x="937" y="67"/>
                    <a:pt x="938" y="68"/>
                    <a:pt x="939" y="68"/>
                  </a:cubicBezTo>
                  <a:cubicBezTo>
                    <a:pt x="940" y="67"/>
                    <a:pt x="941" y="65"/>
                    <a:pt x="941" y="64"/>
                  </a:cubicBezTo>
                  <a:cubicBezTo>
                    <a:pt x="941" y="63"/>
                    <a:pt x="938" y="62"/>
                    <a:pt x="938" y="61"/>
                  </a:cubicBezTo>
                  <a:cubicBezTo>
                    <a:pt x="938" y="60"/>
                    <a:pt x="938" y="58"/>
                    <a:pt x="938" y="57"/>
                  </a:cubicBezTo>
                  <a:cubicBezTo>
                    <a:pt x="939" y="56"/>
                    <a:pt x="939" y="53"/>
                    <a:pt x="940" y="53"/>
                  </a:cubicBezTo>
                  <a:cubicBezTo>
                    <a:pt x="941" y="52"/>
                    <a:pt x="942" y="50"/>
                    <a:pt x="943" y="50"/>
                  </a:cubicBezTo>
                  <a:cubicBezTo>
                    <a:pt x="944" y="50"/>
                    <a:pt x="947" y="51"/>
                    <a:pt x="948" y="50"/>
                  </a:cubicBezTo>
                  <a:cubicBezTo>
                    <a:pt x="949" y="50"/>
                    <a:pt x="949" y="48"/>
                    <a:pt x="949" y="48"/>
                  </a:cubicBezTo>
                  <a:cubicBezTo>
                    <a:pt x="949" y="46"/>
                    <a:pt x="948" y="44"/>
                    <a:pt x="948" y="42"/>
                  </a:cubicBezTo>
                  <a:cubicBezTo>
                    <a:pt x="948" y="41"/>
                    <a:pt x="949" y="39"/>
                    <a:pt x="949" y="38"/>
                  </a:cubicBezTo>
                  <a:cubicBezTo>
                    <a:pt x="950" y="38"/>
                    <a:pt x="951" y="38"/>
                    <a:pt x="951" y="38"/>
                  </a:cubicBezTo>
                  <a:cubicBezTo>
                    <a:pt x="952" y="38"/>
                    <a:pt x="953" y="39"/>
                    <a:pt x="954" y="40"/>
                  </a:cubicBezTo>
                  <a:cubicBezTo>
                    <a:pt x="955" y="40"/>
                    <a:pt x="956" y="42"/>
                    <a:pt x="956" y="42"/>
                  </a:cubicBezTo>
                  <a:cubicBezTo>
                    <a:pt x="957" y="42"/>
                    <a:pt x="959" y="42"/>
                    <a:pt x="960" y="42"/>
                  </a:cubicBezTo>
                  <a:cubicBezTo>
                    <a:pt x="961" y="41"/>
                    <a:pt x="963" y="40"/>
                    <a:pt x="963" y="39"/>
                  </a:cubicBezTo>
                  <a:cubicBezTo>
                    <a:pt x="964" y="38"/>
                    <a:pt x="964" y="37"/>
                    <a:pt x="964" y="36"/>
                  </a:cubicBezTo>
                  <a:cubicBezTo>
                    <a:pt x="964" y="35"/>
                    <a:pt x="963" y="33"/>
                    <a:pt x="962" y="33"/>
                  </a:cubicBezTo>
                  <a:cubicBezTo>
                    <a:pt x="962" y="33"/>
                    <a:pt x="960" y="33"/>
                    <a:pt x="959" y="34"/>
                  </a:cubicBezTo>
                  <a:cubicBezTo>
                    <a:pt x="959" y="34"/>
                    <a:pt x="958" y="35"/>
                    <a:pt x="957" y="35"/>
                  </a:cubicBezTo>
                  <a:cubicBezTo>
                    <a:pt x="956" y="36"/>
                    <a:pt x="955" y="35"/>
                    <a:pt x="954" y="34"/>
                  </a:cubicBezTo>
                  <a:cubicBezTo>
                    <a:pt x="953" y="34"/>
                    <a:pt x="951" y="33"/>
                    <a:pt x="951" y="32"/>
                  </a:cubicBezTo>
                  <a:cubicBezTo>
                    <a:pt x="951" y="31"/>
                    <a:pt x="953" y="30"/>
                    <a:pt x="954" y="30"/>
                  </a:cubicBezTo>
                  <a:cubicBezTo>
                    <a:pt x="955" y="29"/>
                    <a:pt x="957" y="30"/>
                    <a:pt x="958" y="30"/>
                  </a:cubicBezTo>
                  <a:cubicBezTo>
                    <a:pt x="959" y="29"/>
                    <a:pt x="959" y="28"/>
                    <a:pt x="959" y="28"/>
                  </a:cubicBezTo>
                  <a:cubicBezTo>
                    <a:pt x="960" y="27"/>
                    <a:pt x="961" y="25"/>
                    <a:pt x="961" y="24"/>
                  </a:cubicBezTo>
                  <a:cubicBezTo>
                    <a:pt x="961" y="23"/>
                    <a:pt x="960" y="22"/>
                    <a:pt x="960" y="21"/>
                  </a:cubicBezTo>
                  <a:cubicBezTo>
                    <a:pt x="959" y="21"/>
                    <a:pt x="958" y="20"/>
                    <a:pt x="957" y="20"/>
                  </a:cubicBezTo>
                  <a:cubicBezTo>
                    <a:pt x="956" y="20"/>
                    <a:pt x="954" y="21"/>
                    <a:pt x="953" y="21"/>
                  </a:cubicBezTo>
                  <a:cubicBezTo>
                    <a:pt x="953" y="20"/>
                    <a:pt x="951" y="19"/>
                    <a:pt x="951" y="18"/>
                  </a:cubicBezTo>
                  <a:cubicBezTo>
                    <a:pt x="951" y="17"/>
                    <a:pt x="953" y="14"/>
                    <a:pt x="953" y="13"/>
                  </a:cubicBezTo>
                  <a:cubicBezTo>
                    <a:pt x="953" y="12"/>
                    <a:pt x="951" y="10"/>
                    <a:pt x="950" y="10"/>
                  </a:cubicBezTo>
                  <a:cubicBezTo>
                    <a:pt x="950" y="10"/>
                    <a:pt x="948" y="10"/>
                    <a:pt x="947" y="10"/>
                  </a:cubicBezTo>
                  <a:cubicBezTo>
                    <a:pt x="946" y="10"/>
                    <a:pt x="945" y="11"/>
                    <a:pt x="945" y="11"/>
                  </a:cubicBezTo>
                  <a:cubicBezTo>
                    <a:pt x="944" y="12"/>
                    <a:pt x="941" y="11"/>
                    <a:pt x="941" y="11"/>
                  </a:cubicBezTo>
                  <a:cubicBezTo>
                    <a:pt x="940" y="12"/>
                    <a:pt x="941" y="13"/>
                    <a:pt x="940" y="14"/>
                  </a:cubicBezTo>
                  <a:cubicBezTo>
                    <a:pt x="940" y="15"/>
                    <a:pt x="940" y="17"/>
                    <a:pt x="939" y="17"/>
                  </a:cubicBezTo>
                  <a:cubicBezTo>
                    <a:pt x="938" y="18"/>
                    <a:pt x="936" y="18"/>
                    <a:pt x="935" y="18"/>
                  </a:cubicBezTo>
                  <a:cubicBezTo>
                    <a:pt x="934" y="18"/>
                    <a:pt x="932" y="19"/>
                    <a:pt x="931" y="18"/>
                  </a:cubicBezTo>
                  <a:cubicBezTo>
                    <a:pt x="930" y="18"/>
                    <a:pt x="927" y="17"/>
                    <a:pt x="926" y="16"/>
                  </a:cubicBezTo>
                  <a:cubicBezTo>
                    <a:pt x="925" y="15"/>
                    <a:pt x="924" y="12"/>
                    <a:pt x="923" y="12"/>
                  </a:cubicBezTo>
                  <a:cubicBezTo>
                    <a:pt x="922" y="11"/>
                    <a:pt x="921" y="13"/>
                    <a:pt x="920" y="13"/>
                  </a:cubicBezTo>
                  <a:cubicBezTo>
                    <a:pt x="919" y="13"/>
                    <a:pt x="917" y="12"/>
                    <a:pt x="916" y="11"/>
                  </a:cubicBezTo>
                  <a:cubicBezTo>
                    <a:pt x="915" y="11"/>
                    <a:pt x="916" y="8"/>
                    <a:pt x="915" y="8"/>
                  </a:cubicBezTo>
                  <a:cubicBezTo>
                    <a:pt x="915" y="7"/>
                    <a:pt x="914" y="5"/>
                    <a:pt x="913" y="4"/>
                  </a:cubicBezTo>
                  <a:cubicBezTo>
                    <a:pt x="913" y="4"/>
                    <a:pt x="911" y="4"/>
                    <a:pt x="910" y="4"/>
                  </a:cubicBezTo>
                  <a:cubicBezTo>
                    <a:pt x="909" y="3"/>
                    <a:pt x="908" y="2"/>
                    <a:pt x="908" y="1"/>
                  </a:cubicBezTo>
                  <a:cubicBezTo>
                    <a:pt x="907" y="1"/>
                    <a:pt x="906" y="0"/>
                    <a:pt x="905" y="0"/>
                  </a:cubicBezTo>
                  <a:cubicBezTo>
                    <a:pt x="748" y="7"/>
                    <a:pt x="748" y="7"/>
                    <a:pt x="748" y="7"/>
                  </a:cubicBezTo>
                  <a:cubicBezTo>
                    <a:pt x="567" y="12"/>
                    <a:pt x="567" y="12"/>
                    <a:pt x="567" y="12"/>
                  </a:cubicBezTo>
                  <a:cubicBezTo>
                    <a:pt x="328" y="15"/>
                    <a:pt x="328" y="15"/>
                    <a:pt x="328" y="15"/>
                  </a:cubicBezTo>
                  <a:cubicBezTo>
                    <a:pt x="179" y="15"/>
                    <a:pt x="179" y="15"/>
                    <a:pt x="179" y="15"/>
                  </a:cubicBezTo>
                  <a:cubicBezTo>
                    <a:pt x="11" y="12"/>
                    <a:pt x="11" y="12"/>
                    <a:pt x="11" y="12"/>
                  </a:cubicBezTo>
                  <a:cubicBezTo>
                    <a:pt x="0" y="537"/>
                    <a:pt x="0" y="537"/>
                    <a:pt x="0" y="537"/>
                  </a:cubicBezTo>
                  <a:cubicBezTo>
                    <a:pt x="266" y="538"/>
                    <a:pt x="266" y="538"/>
                    <a:pt x="266" y="538"/>
                  </a:cubicBezTo>
                  <a:cubicBezTo>
                    <a:pt x="506" y="537"/>
                    <a:pt x="506" y="537"/>
                    <a:pt x="506" y="537"/>
                  </a:cubicBezTo>
                  <a:cubicBezTo>
                    <a:pt x="673" y="534"/>
                    <a:pt x="673" y="534"/>
                    <a:pt x="673" y="534"/>
                  </a:cubicBezTo>
                  <a:cubicBezTo>
                    <a:pt x="838" y="527"/>
                    <a:pt x="838" y="527"/>
                    <a:pt x="838" y="527"/>
                  </a:cubicBezTo>
                  <a:cubicBezTo>
                    <a:pt x="1023" y="518"/>
                    <a:pt x="1023" y="518"/>
                    <a:pt x="1023" y="518"/>
                  </a:cubicBezTo>
                  <a:lnTo>
                    <a:pt x="1003" y="145"/>
                  </a:lnTo>
                  <a:close/>
                </a:path>
              </a:pathLst>
            </a:custGeom>
            <a:solidFill>
              <a:schemeClr val="accent1">
                <a:lumMod val="75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8" name="Freeform 39">
              <a:extLst>
                <a:ext uri="{FF2B5EF4-FFF2-40B4-BE49-F238E27FC236}">
                  <a16:creationId xmlns:a16="http://schemas.microsoft.com/office/drawing/2014/main" id="{FF44543B-1EDA-4154-BC98-AF77AD45C65F}"/>
                </a:ext>
              </a:extLst>
            </p:cNvPr>
            <p:cNvSpPr>
              <a:spLocks/>
            </p:cNvSpPr>
            <p:nvPr/>
          </p:nvSpPr>
          <p:spPr bwMode="auto">
            <a:xfrm>
              <a:off x="3616325" y="3263903"/>
              <a:ext cx="3175" cy="3175"/>
            </a:xfrm>
            <a:custGeom>
              <a:avLst/>
              <a:gdLst>
                <a:gd name="T0" fmla="*/ 1 w 5"/>
                <a:gd name="T1" fmla="*/ 2 h 4"/>
                <a:gd name="T2" fmla="*/ 1 w 5"/>
                <a:gd name="T3" fmla="*/ 3 h 4"/>
                <a:gd name="T4" fmla="*/ 0 w 5"/>
                <a:gd name="T5" fmla="*/ 3 h 4"/>
                <a:gd name="T6" fmla="*/ 1 w 5"/>
                <a:gd name="T7" fmla="*/ 4 h 4"/>
                <a:gd name="T8" fmla="*/ 1 w 5"/>
                <a:gd name="T9" fmla="*/ 3 h 4"/>
                <a:gd name="T10" fmla="*/ 5 w 5"/>
                <a:gd name="T11" fmla="*/ 0 h 4"/>
                <a:gd name="T12" fmla="*/ 2 w 5"/>
                <a:gd name="T13" fmla="*/ 0 h 4"/>
                <a:gd name="T14" fmla="*/ 1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1" y="2"/>
                  </a:moveTo>
                  <a:cubicBezTo>
                    <a:pt x="1" y="3"/>
                    <a:pt x="1" y="3"/>
                    <a:pt x="1" y="3"/>
                  </a:cubicBezTo>
                  <a:cubicBezTo>
                    <a:pt x="0" y="3"/>
                    <a:pt x="0" y="3"/>
                    <a:pt x="0" y="3"/>
                  </a:cubicBezTo>
                  <a:cubicBezTo>
                    <a:pt x="0" y="3"/>
                    <a:pt x="1" y="3"/>
                    <a:pt x="1" y="4"/>
                  </a:cubicBezTo>
                  <a:cubicBezTo>
                    <a:pt x="1" y="3"/>
                    <a:pt x="1" y="3"/>
                    <a:pt x="1" y="3"/>
                  </a:cubicBezTo>
                  <a:cubicBezTo>
                    <a:pt x="2" y="1"/>
                    <a:pt x="4" y="0"/>
                    <a:pt x="5" y="0"/>
                  </a:cubicBezTo>
                  <a:cubicBezTo>
                    <a:pt x="4" y="0"/>
                    <a:pt x="3" y="0"/>
                    <a:pt x="2" y="0"/>
                  </a:cubicBezTo>
                  <a:cubicBezTo>
                    <a:pt x="2" y="1"/>
                    <a:pt x="1" y="1"/>
                    <a:pt x="1" y="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9" name="Freeform 40">
              <a:extLst>
                <a:ext uri="{FF2B5EF4-FFF2-40B4-BE49-F238E27FC236}">
                  <a16:creationId xmlns:a16="http://schemas.microsoft.com/office/drawing/2014/main" id="{3FF9B7E6-9C13-4E28-B0CC-DB7773A71576}"/>
                </a:ext>
              </a:extLst>
            </p:cNvPr>
            <p:cNvSpPr>
              <a:spLocks/>
            </p:cNvSpPr>
            <p:nvPr/>
          </p:nvSpPr>
          <p:spPr bwMode="auto">
            <a:xfrm>
              <a:off x="2794000" y="3792541"/>
              <a:ext cx="1019174" cy="495300"/>
            </a:xfrm>
            <a:custGeom>
              <a:avLst/>
              <a:gdLst>
                <a:gd name="T0" fmla="*/ 808 w 1209"/>
                <a:gd name="T1" fmla="*/ 16 h 587"/>
                <a:gd name="T2" fmla="*/ 130 w 1209"/>
                <a:gd name="T3" fmla="*/ 19 h 587"/>
                <a:gd name="T4" fmla="*/ 416 w 1209"/>
                <a:gd name="T5" fmla="*/ 444 h 587"/>
                <a:gd name="T6" fmla="*/ 432 w 1209"/>
                <a:gd name="T7" fmla="*/ 451 h 587"/>
                <a:gd name="T8" fmla="*/ 455 w 1209"/>
                <a:gd name="T9" fmla="*/ 473 h 587"/>
                <a:gd name="T10" fmla="*/ 473 w 1209"/>
                <a:gd name="T11" fmla="*/ 472 h 587"/>
                <a:gd name="T12" fmla="*/ 486 w 1209"/>
                <a:gd name="T13" fmla="*/ 472 h 587"/>
                <a:gd name="T14" fmla="*/ 499 w 1209"/>
                <a:gd name="T15" fmla="*/ 466 h 587"/>
                <a:gd name="T16" fmla="*/ 514 w 1209"/>
                <a:gd name="T17" fmla="*/ 469 h 587"/>
                <a:gd name="T18" fmla="*/ 526 w 1209"/>
                <a:gd name="T19" fmla="*/ 483 h 587"/>
                <a:gd name="T20" fmla="*/ 538 w 1209"/>
                <a:gd name="T21" fmla="*/ 504 h 587"/>
                <a:gd name="T22" fmla="*/ 563 w 1209"/>
                <a:gd name="T23" fmla="*/ 504 h 587"/>
                <a:gd name="T24" fmla="*/ 585 w 1209"/>
                <a:gd name="T25" fmla="*/ 512 h 587"/>
                <a:gd name="T26" fmla="*/ 608 w 1209"/>
                <a:gd name="T27" fmla="*/ 511 h 587"/>
                <a:gd name="T28" fmla="*/ 630 w 1209"/>
                <a:gd name="T29" fmla="*/ 529 h 587"/>
                <a:gd name="T30" fmla="*/ 644 w 1209"/>
                <a:gd name="T31" fmla="*/ 516 h 587"/>
                <a:gd name="T32" fmla="*/ 668 w 1209"/>
                <a:gd name="T33" fmla="*/ 517 h 587"/>
                <a:gd name="T34" fmla="*/ 684 w 1209"/>
                <a:gd name="T35" fmla="*/ 513 h 587"/>
                <a:gd name="T36" fmla="*/ 686 w 1209"/>
                <a:gd name="T37" fmla="*/ 535 h 587"/>
                <a:gd name="T38" fmla="*/ 708 w 1209"/>
                <a:gd name="T39" fmla="*/ 542 h 587"/>
                <a:gd name="T40" fmla="*/ 706 w 1209"/>
                <a:gd name="T41" fmla="*/ 560 h 587"/>
                <a:gd name="T42" fmla="*/ 727 w 1209"/>
                <a:gd name="T43" fmla="*/ 562 h 587"/>
                <a:gd name="T44" fmla="*/ 741 w 1209"/>
                <a:gd name="T45" fmla="*/ 548 h 587"/>
                <a:gd name="T46" fmla="*/ 759 w 1209"/>
                <a:gd name="T47" fmla="*/ 545 h 587"/>
                <a:gd name="T48" fmla="*/ 771 w 1209"/>
                <a:gd name="T49" fmla="*/ 551 h 587"/>
                <a:gd name="T50" fmla="*/ 782 w 1209"/>
                <a:gd name="T51" fmla="*/ 567 h 587"/>
                <a:gd name="T52" fmla="*/ 801 w 1209"/>
                <a:gd name="T53" fmla="*/ 558 h 587"/>
                <a:gd name="T54" fmla="*/ 815 w 1209"/>
                <a:gd name="T55" fmla="*/ 551 h 587"/>
                <a:gd name="T56" fmla="*/ 817 w 1209"/>
                <a:gd name="T57" fmla="*/ 567 h 587"/>
                <a:gd name="T58" fmla="*/ 831 w 1209"/>
                <a:gd name="T59" fmla="*/ 585 h 587"/>
                <a:gd name="T60" fmla="*/ 835 w 1209"/>
                <a:gd name="T61" fmla="*/ 569 h 587"/>
                <a:gd name="T62" fmla="*/ 848 w 1209"/>
                <a:gd name="T63" fmla="*/ 552 h 587"/>
                <a:gd name="T64" fmla="*/ 855 w 1209"/>
                <a:gd name="T65" fmla="*/ 542 h 587"/>
                <a:gd name="T66" fmla="*/ 867 w 1209"/>
                <a:gd name="T67" fmla="*/ 561 h 587"/>
                <a:gd name="T68" fmla="*/ 879 w 1209"/>
                <a:gd name="T69" fmla="*/ 563 h 587"/>
                <a:gd name="T70" fmla="*/ 891 w 1209"/>
                <a:gd name="T71" fmla="*/ 551 h 587"/>
                <a:gd name="T72" fmla="*/ 904 w 1209"/>
                <a:gd name="T73" fmla="*/ 556 h 587"/>
                <a:gd name="T74" fmla="*/ 910 w 1209"/>
                <a:gd name="T75" fmla="*/ 565 h 587"/>
                <a:gd name="T76" fmla="*/ 925 w 1209"/>
                <a:gd name="T77" fmla="*/ 572 h 587"/>
                <a:gd name="T78" fmla="*/ 941 w 1209"/>
                <a:gd name="T79" fmla="*/ 587 h 587"/>
                <a:gd name="T80" fmla="*/ 952 w 1209"/>
                <a:gd name="T81" fmla="*/ 572 h 587"/>
                <a:gd name="T82" fmla="*/ 968 w 1209"/>
                <a:gd name="T83" fmla="*/ 570 h 587"/>
                <a:gd name="T84" fmla="*/ 976 w 1209"/>
                <a:gd name="T85" fmla="*/ 559 h 587"/>
                <a:gd name="T86" fmla="*/ 996 w 1209"/>
                <a:gd name="T87" fmla="*/ 556 h 587"/>
                <a:gd name="T88" fmla="*/ 1012 w 1209"/>
                <a:gd name="T89" fmla="*/ 557 h 587"/>
                <a:gd name="T90" fmla="*/ 1025 w 1209"/>
                <a:gd name="T91" fmla="*/ 555 h 587"/>
                <a:gd name="T92" fmla="*/ 1032 w 1209"/>
                <a:gd name="T93" fmla="*/ 548 h 587"/>
                <a:gd name="T94" fmla="*/ 1044 w 1209"/>
                <a:gd name="T95" fmla="*/ 540 h 587"/>
                <a:gd name="T96" fmla="*/ 1060 w 1209"/>
                <a:gd name="T97" fmla="*/ 547 h 587"/>
                <a:gd name="T98" fmla="*/ 1081 w 1209"/>
                <a:gd name="T99" fmla="*/ 549 h 587"/>
                <a:gd name="T100" fmla="*/ 1095 w 1209"/>
                <a:gd name="T101" fmla="*/ 542 h 587"/>
                <a:gd name="T102" fmla="*/ 1109 w 1209"/>
                <a:gd name="T103" fmla="*/ 536 h 587"/>
                <a:gd name="T104" fmla="*/ 1127 w 1209"/>
                <a:gd name="T105" fmla="*/ 547 h 587"/>
                <a:gd name="T106" fmla="*/ 1145 w 1209"/>
                <a:gd name="T107" fmla="*/ 556 h 587"/>
                <a:gd name="T108" fmla="*/ 1161 w 1209"/>
                <a:gd name="T109" fmla="*/ 565 h 587"/>
                <a:gd name="T110" fmla="*/ 1176 w 1209"/>
                <a:gd name="T111" fmla="*/ 573 h 587"/>
                <a:gd name="T112" fmla="*/ 1190 w 1209"/>
                <a:gd name="T113" fmla="*/ 577 h 587"/>
                <a:gd name="T114" fmla="*/ 1207 w 1209"/>
                <a:gd name="T115"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9" h="587">
                  <a:moveTo>
                    <a:pt x="1200" y="273"/>
                  </a:moveTo>
                  <a:cubicBezTo>
                    <a:pt x="1163" y="83"/>
                    <a:pt x="1163" y="83"/>
                    <a:pt x="1163" y="83"/>
                  </a:cubicBezTo>
                  <a:cubicBezTo>
                    <a:pt x="1163" y="82"/>
                    <a:pt x="1163" y="82"/>
                    <a:pt x="1163" y="82"/>
                  </a:cubicBezTo>
                  <a:cubicBezTo>
                    <a:pt x="1158" y="0"/>
                    <a:pt x="1158" y="0"/>
                    <a:pt x="1158" y="0"/>
                  </a:cubicBezTo>
                  <a:cubicBezTo>
                    <a:pt x="973" y="9"/>
                    <a:pt x="973" y="9"/>
                    <a:pt x="973" y="9"/>
                  </a:cubicBezTo>
                  <a:cubicBezTo>
                    <a:pt x="808" y="16"/>
                    <a:pt x="808" y="16"/>
                    <a:pt x="808" y="16"/>
                  </a:cubicBezTo>
                  <a:cubicBezTo>
                    <a:pt x="641" y="19"/>
                    <a:pt x="641" y="19"/>
                    <a:pt x="641" y="19"/>
                  </a:cubicBezTo>
                  <a:cubicBezTo>
                    <a:pt x="401" y="20"/>
                    <a:pt x="401" y="20"/>
                    <a:pt x="401" y="20"/>
                  </a:cubicBezTo>
                  <a:cubicBezTo>
                    <a:pt x="135" y="19"/>
                    <a:pt x="135" y="19"/>
                    <a:pt x="135" y="19"/>
                  </a:cubicBezTo>
                  <a:cubicBezTo>
                    <a:pt x="135" y="19"/>
                    <a:pt x="135" y="19"/>
                    <a:pt x="135" y="19"/>
                  </a:cubicBezTo>
                  <a:cubicBezTo>
                    <a:pt x="133" y="19"/>
                    <a:pt x="133" y="19"/>
                    <a:pt x="133" y="19"/>
                  </a:cubicBezTo>
                  <a:cubicBezTo>
                    <a:pt x="130" y="19"/>
                    <a:pt x="130" y="19"/>
                    <a:pt x="130" y="19"/>
                  </a:cubicBezTo>
                  <a:cubicBezTo>
                    <a:pt x="130" y="19"/>
                    <a:pt x="130" y="19"/>
                    <a:pt x="130" y="19"/>
                  </a:cubicBezTo>
                  <a:cubicBezTo>
                    <a:pt x="3" y="14"/>
                    <a:pt x="3" y="14"/>
                    <a:pt x="3" y="14"/>
                  </a:cubicBezTo>
                  <a:cubicBezTo>
                    <a:pt x="0" y="96"/>
                    <a:pt x="0" y="96"/>
                    <a:pt x="0" y="96"/>
                  </a:cubicBezTo>
                  <a:cubicBezTo>
                    <a:pt x="413" y="103"/>
                    <a:pt x="413" y="103"/>
                    <a:pt x="413" y="103"/>
                  </a:cubicBezTo>
                  <a:cubicBezTo>
                    <a:pt x="413" y="444"/>
                    <a:pt x="413" y="444"/>
                    <a:pt x="413" y="444"/>
                  </a:cubicBezTo>
                  <a:cubicBezTo>
                    <a:pt x="413" y="444"/>
                    <a:pt x="415" y="444"/>
                    <a:pt x="416" y="444"/>
                  </a:cubicBezTo>
                  <a:cubicBezTo>
                    <a:pt x="417" y="444"/>
                    <a:pt x="418" y="443"/>
                    <a:pt x="419" y="442"/>
                  </a:cubicBezTo>
                  <a:cubicBezTo>
                    <a:pt x="420" y="442"/>
                    <a:pt x="421" y="441"/>
                    <a:pt x="421" y="441"/>
                  </a:cubicBezTo>
                  <a:cubicBezTo>
                    <a:pt x="422" y="441"/>
                    <a:pt x="424" y="442"/>
                    <a:pt x="425" y="443"/>
                  </a:cubicBezTo>
                  <a:cubicBezTo>
                    <a:pt x="426" y="443"/>
                    <a:pt x="427" y="444"/>
                    <a:pt x="428" y="444"/>
                  </a:cubicBezTo>
                  <a:cubicBezTo>
                    <a:pt x="429" y="445"/>
                    <a:pt x="430" y="446"/>
                    <a:pt x="430" y="447"/>
                  </a:cubicBezTo>
                  <a:cubicBezTo>
                    <a:pt x="431" y="448"/>
                    <a:pt x="431" y="450"/>
                    <a:pt x="432" y="451"/>
                  </a:cubicBezTo>
                  <a:cubicBezTo>
                    <a:pt x="433" y="452"/>
                    <a:pt x="435" y="453"/>
                    <a:pt x="436" y="454"/>
                  </a:cubicBezTo>
                  <a:cubicBezTo>
                    <a:pt x="437" y="455"/>
                    <a:pt x="439" y="457"/>
                    <a:pt x="439" y="458"/>
                  </a:cubicBezTo>
                  <a:cubicBezTo>
                    <a:pt x="440" y="459"/>
                    <a:pt x="442" y="461"/>
                    <a:pt x="442" y="462"/>
                  </a:cubicBezTo>
                  <a:cubicBezTo>
                    <a:pt x="443" y="463"/>
                    <a:pt x="445" y="465"/>
                    <a:pt x="446" y="465"/>
                  </a:cubicBezTo>
                  <a:cubicBezTo>
                    <a:pt x="447" y="466"/>
                    <a:pt x="450" y="468"/>
                    <a:pt x="451" y="469"/>
                  </a:cubicBezTo>
                  <a:cubicBezTo>
                    <a:pt x="452" y="470"/>
                    <a:pt x="454" y="472"/>
                    <a:pt x="455" y="473"/>
                  </a:cubicBezTo>
                  <a:cubicBezTo>
                    <a:pt x="455" y="473"/>
                    <a:pt x="456" y="475"/>
                    <a:pt x="457" y="476"/>
                  </a:cubicBezTo>
                  <a:cubicBezTo>
                    <a:pt x="457" y="476"/>
                    <a:pt x="459" y="477"/>
                    <a:pt x="460" y="477"/>
                  </a:cubicBezTo>
                  <a:cubicBezTo>
                    <a:pt x="461" y="477"/>
                    <a:pt x="463" y="476"/>
                    <a:pt x="463" y="476"/>
                  </a:cubicBezTo>
                  <a:cubicBezTo>
                    <a:pt x="465" y="476"/>
                    <a:pt x="467" y="477"/>
                    <a:pt x="468" y="477"/>
                  </a:cubicBezTo>
                  <a:cubicBezTo>
                    <a:pt x="469" y="477"/>
                    <a:pt x="471" y="476"/>
                    <a:pt x="471" y="475"/>
                  </a:cubicBezTo>
                  <a:cubicBezTo>
                    <a:pt x="472" y="475"/>
                    <a:pt x="472" y="473"/>
                    <a:pt x="473" y="472"/>
                  </a:cubicBezTo>
                  <a:cubicBezTo>
                    <a:pt x="473" y="472"/>
                    <a:pt x="473" y="470"/>
                    <a:pt x="474" y="469"/>
                  </a:cubicBezTo>
                  <a:cubicBezTo>
                    <a:pt x="474" y="469"/>
                    <a:pt x="477" y="469"/>
                    <a:pt x="478" y="469"/>
                  </a:cubicBezTo>
                  <a:cubicBezTo>
                    <a:pt x="478" y="469"/>
                    <a:pt x="479" y="471"/>
                    <a:pt x="480" y="471"/>
                  </a:cubicBezTo>
                  <a:cubicBezTo>
                    <a:pt x="480" y="471"/>
                    <a:pt x="481" y="470"/>
                    <a:pt x="482" y="469"/>
                  </a:cubicBezTo>
                  <a:cubicBezTo>
                    <a:pt x="482" y="469"/>
                    <a:pt x="484" y="469"/>
                    <a:pt x="485" y="470"/>
                  </a:cubicBezTo>
                  <a:cubicBezTo>
                    <a:pt x="486" y="470"/>
                    <a:pt x="486" y="472"/>
                    <a:pt x="486" y="472"/>
                  </a:cubicBezTo>
                  <a:cubicBezTo>
                    <a:pt x="487" y="473"/>
                    <a:pt x="489" y="473"/>
                    <a:pt x="489" y="473"/>
                  </a:cubicBezTo>
                  <a:cubicBezTo>
                    <a:pt x="490" y="473"/>
                    <a:pt x="492" y="474"/>
                    <a:pt x="493" y="475"/>
                  </a:cubicBezTo>
                  <a:cubicBezTo>
                    <a:pt x="494" y="475"/>
                    <a:pt x="495" y="476"/>
                    <a:pt x="496" y="476"/>
                  </a:cubicBezTo>
                  <a:cubicBezTo>
                    <a:pt x="497" y="476"/>
                    <a:pt x="499" y="475"/>
                    <a:pt x="499" y="474"/>
                  </a:cubicBezTo>
                  <a:cubicBezTo>
                    <a:pt x="500" y="474"/>
                    <a:pt x="500" y="472"/>
                    <a:pt x="500" y="471"/>
                  </a:cubicBezTo>
                  <a:cubicBezTo>
                    <a:pt x="500" y="470"/>
                    <a:pt x="499" y="468"/>
                    <a:pt x="499" y="466"/>
                  </a:cubicBezTo>
                  <a:cubicBezTo>
                    <a:pt x="499" y="465"/>
                    <a:pt x="500" y="463"/>
                    <a:pt x="500" y="463"/>
                  </a:cubicBezTo>
                  <a:cubicBezTo>
                    <a:pt x="501" y="462"/>
                    <a:pt x="503" y="461"/>
                    <a:pt x="505" y="461"/>
                  </a:cubicBezTo>
                  <a:cubicBezTo>
                    <a:pt x="506" y="461"/>
                    <a:pt x="507" y="463"/>
                    <a:pt x="507" y="464"/>
                  </a:cubicBezTo>
                  <a:cubicBezTo>
                    <a:pt x="508" y="465"/>
                    <a:pt x="508" y="467"/>
                    <a:pt x="509" y="468"/>
                  </a:cubicBezTo>
                  <a:cubicBezTo>
                    <a:pt x="509" y="469"/>
                    <a:pt x="510" y="470"/>
                    <a:pt x="511" y="471"/>
                  </a:cubicBezTo>
                  <a:cubicBezTo>
                    <a:pt x="512" y="471"/>
                    <a:pt x="514" y="469"/>
                    <a:pt x="514" y="469"/>
                  </a:cubicBezTo>
                  <a:cubicBezTo>
                    <a:pt x="515" y="469"/>
                    <a:pt x="516" y="469"/>
                    <a:pt x="517" y="469"/>
                  </a:cubicBezTo>
                  <a:cubicBezTo>
                    <a:pt x="518" y="469"/>
                    <a:pt x="519" y="470"/>
                    <a:pt x="519" y="471"/>
                  </a:cubicBezTo>
                  <a:cubicBezTo>
                    <a:pt x="519" y="472"/>
                    <a:pt x="519" y="474"/>
                    <a:pt x="519" y="475"/>
                  </a:cubicBezTo>
                  <a:cubicBezTo>
                    <a:pt x="520" y="476"/>
                    <a:pt x="521" y="477"/>
                    <a:pt x="521" y="477"/>
                  </a:cubicBezTo>
                  <a:cubicBezTo>
                    <a:pt x="522" y="478"/>
                    <a:pt x="522" y="481"/>
                    <a:pt x="523" y="481"/>
                  </a:cubicBezTo>
                  <a:cubicBezTo>
                    <a:pt x="524" y="482"/>
                    <a:pt x="526" y="482"/>
                    <a:pt x="526" y="483"/>
                  </a:cubicBezTo>
                  <a:cubicBezTo>
                    <a:pt x="527" y="484"/>
                    <a:pt x="526" y="487"/>
                    <a:pt x="526" y="488"/>
                  </a:cubicBezTo>
                  <a:cubicBezTo>
                    <a:pt x="526" y="489"/>
                    <a:pt x="527" y="491"/>
                    <a:pt x="527" y="492"/>
                  </a:cubicBezTo>
                  <a:cubicBezTo>
                    <a:pt x="527" y="493"/>
                    <a:pt x="529" y="494"/>
                    <a:pt x="529" y="495"/>
                  </a:cubicBezTo>
                  <a:cubicBezTo>
                    <a:pt x="530" y="496"/>
                    <a:pt x="528" y="499"/>
                    <a:pt x="529" y="501"/>
                  </a:cubicBezTo>
                  <a:cubicBezTo>
                    <a:pt x="529" y="502"/>
                    <a:pt x="532" y="504"/>
                    <a:pt x="534" y="504"/>
                  </a:cubicBezTo>
                  <a:cubicBezTo>
                    <a:pt x="535" y="504"/>
                    <a:pt x="537" y="503"/>
                    <a:pt x="538" y="504"/>
                  </a:cubicBezTo>
                  <a:cubicBezTo>
                    <a:pt x="539" y="504"/>
                    <a:pt x="539" y="506"/>
                    <a:pt x="540" y="506"/>
                  </a:cubicBezTo>
                  <a:cubicBezTo>
                    <a:pt x="541" y="507"/>
                    <a:pt x="543" y="504"/>
                    <a:pt x="545" y="504"/>
                  </a:cubicBezTo>
                  <a:cubicBezTo>
                    <a:pt x="546" y="504"/>
                    <a:pt x="548" y="507"/>
                    <a:pt x="550" y="507"/>
                  </a:cubicBezTo>
                  <a:cubicBezTo>
                    <a:pt x="551" y="507"/>
                    <a:pt x="554" y="505"/>
                    <a:pt x="555" y="505"/>
                  </a:cubicBezTo>
                  <a:cubicBezTo>
                    <a:pt x="556" y="504"/>
                    <a:pt x="557" y="503"/>
                    <a:pt x="558" y="503"/>
                  </a:cubicBezTo>
                  <a:cubicBezTo>
                    <a:pt x="559" y="503"/>
                    <a:pt x="562" y="504"/>
                    <a:pt x="563" y="504"/>
                  </a:cubicBezTo>
                  <a:cubicBezTo>
                    <a:pt x="565" y="505"/>
                    <a:pt x="567" y="507"/>
                    <a:pt x="568" y="508"/>
                  </a:cubicBezTo>
                  <a:cubicBezTo>
                    <a:pt x="569" y="508"/>
                    <a:pt x="571" y="509"/>
                    <a:pt x="572" y="510"/>
                  </a:cubicBezTo>
                  <a:cubicBezTo>
                    <a:pt x="573" y="510"/>
                    <a:pt x="575" y="511"/>
                    <a:pt x="576" y="512"/>
                  </a:cubicBezTo>
                  <a:cubicBezTo>
                    <a:pt x="576" y="512"/>
                    <a:pt x="577" y="514"/>
                    <a:pt x="578" y="514"/>
                  </a:cubicBezTo>
                  <a:cubicBezTo>
                    <a:pt x="579" y="514"/>
                    <a:pt x="580" y="512"/>
                    <a:pt x="581" y="512"/>
                  </a:cubicBezTo>
                  <a:cubicBezTo>
                    <a:pt x="582" y="511"/>
                    <a:pt x="584" y="512"/>
                    <a:pt x="585" y="512"/>
                  </a:cubicBezTo>
                  <a:cubicBezTo>
                    <a:pt x="587" y="513"/>
                    <a:pt x="589" y="516"/>
                    <a:pt x="590" y="517"/>
                  </a:cubicBezTo>
                  <a:cubicBezTo>
                    <a:pt x="591" y="518"/>
                    <a:pt x="593" y="519"/>
                    <a:pt x="594" y="519"/>
                  </a:cubicBezTo>
                  <a:cubicBezTo>
                    <a:pt x="595" y="519"/>
                    <a:pt x="596" y="518"/>
                    <a:pt x="597" y="518"/>
                  </a:cubicBezTo>
                  <a:cubicBezTo>
                    <a:pt x="599" y="517"/>
                    <a:pt x="602" y="517"/>
                    <a:pt x="603" y="517"/>
                  </a:cubicBezTo>
                  <a:cubicBezTo>
                    <a:pt x="604" y="516"/>
                    <a:pt x="605" y="514"/>
                    <a:pt x="605" y="514"/>
                  </a:cubicBezTo>
                  <a:cubicBezTo>
                    <a:pt x="606" y="513"/>
                    <a:pt x="607" y="512"/>
                    <a:pt x="608" y="511"/>
                  </a:cubicBezTo>
                  <a:cubicBezTo>
                    <a:pt x="609" y="511"/>
                    <a:pt x="611" y="512"/>
                    <a:pt x="612" y="512"/>
                  </a:cubicBezTo>
                  <a:cubicBezTo>
                    <a:pt x="613" y="512"/>
                    <a:pt x="615" y="512"/>
                    <a:pt x="616" y="512"/>
                  </a:cubicBezTo>
                  <a:cubicBezTo>
                    <a:pt x="617" y="512"/>
                    <a:pt x="619" y="514"/>
                    <a:pt x="619" y="515"/>
                  </a:cubicBezTo>
                  <a:cubicBezTo>
                    <a:pt x="620" y="516"/>
                    <a:pt x="622" y="519"/>
                    <a:pt x="622" y="520"/>
                  </a:cubicBezTo>
                  <a:cubicBezTo>
                    <a:pt x="623" y="521"/>
                    <a:pt x="625" y="524"/>
                    <a:pt x="626" y="525"/>
                  </a:cubicBezTo>
                  <a:cubicBezTo>
                    <a:pt x="626" y="526"/>
                    <a:pt x="628" y="529"/>
                    <a:pt x="630" y="529"/>
                  </a:cubicBezTo>
                  <a:cubicBezTo>
                    <a:pt x="631" y="529"/>
                    <a:pt x="633" y="529"/>
                    <a:pt x="634" y="529"/>
                  </a:cubicBezTo>
                  <a:cubicBezTo>
                    <a:pt x="634" y="529"/>
                    <a:pt x="635" y="528"/>
                    <a:pt x="636" y="528"/>
                  </a:cubicBezTo>
                  <a:cubicBezTo>
                    <a:pt x="636" y="527"/>
                    <a:pt x="637" y="525"/>
                    <a:pt x="638" y="525"/>
                  </a:cubicBezTo>
                  <a:cubicBezTo>
                    <a:pt x="639" y="524"/>
                    <a:pt x="642" y="525"/>
                    <a:pt x="643" y="524"/>
                  </a:cubicBezTo>
                  <a:cubicBezTo>
                    <a:pt x="644" y="523"/>
                    <a:pt x="644" y="521"/>
                    <a:pt x="644" y="519"/>
                  </a:cubicBezTo>
                  <a:cubicBezTo>
                    <a:pt x="645" y="518"/>
                    <a:pt x="644" y="517"/>
                    <a:pt x="644" y="516"/>
                  </a:cubicBezTo>
                  <a:cubicBezTo>
                    <a:pt x="645" y="515"/>
                    <a:pt x="646" y="514"/>
                    <a:pt x="647" y="514"/>
                  </a:cubicBezTo>
                  <a:cubicBezTo>
                    <a:pt x="647" y="513"/>
                    <a:pt x="649" y="513"/>
                    <a:pt x="650" y="513"/>
                  </a:cubicBezTo>
                  <a:cubicBezTo>
                    <a:pt x="651" y="513"/>
                    <a:pt x="654" y="513"/>
                    <a:pt x="655" y="514"/>
                  </a:cubicBezTo>
                  <a:cubicBezTo>
                    <a:pt x="656" y="515"/>
                    <a:pt x="657" y="517"/>
                    <a:pt x="658" y="517"/>
                  </a:cubicBezTo>
                  <a:cubicBezTo>
                    <a:pt x="659" y="518"/>
                    <a:pt x="662" y="518"/>
                    <a:pt x="663" y="517"/>
                  </a:cubicBezTo>
                  <a:cubicBezTo>
                    <a:pt x="664" y="517"/>
                    <a:pt x="667" y="516"/>
                    <a:pt x="668" y="517"/>
                  </a:cubicBezTo>
                  <a:cubicBezTo>
                    <a:pt x="669" y="517"/>
                    <a:pt x="670" y="519"/>
                    <a:pt x="671" y="519"/>
                  </a:cubicBezTo>
                  <a:cubicBezTo>
                    <a:pt x="672" y="519"/>
                    <a:pt x="673" y="520"/>
                    <a:pt x="674" y="520"/>
                  </a:cubicBezTo>
                  <a:cubicBezTo>
                    <a:pt x="675" y="520"/>
                    <a:pt x="677" y="520"/>
                    <a:pt x="678" y="519"/>
                  </a:cubicBezTo>
                  <a:cubicBezTo>
                    <a:pt x="679" y="519"/>
                    <a:pt x="680" y="518"/>
                    <a:pt x="680" y="517"/>
                  </a:cubicBezTo>
                  <a:cubicBezTo>
                    <a:pt x="681" y="516"/>
                    <a:pt x="680" y="514"/>
                    <a:pt x="681" y="513"/>
                  </a:cubicBezTo>
                  <a:cubicBezTo>
                    <a:pt x="682" y="513"/>
                    <a:pt x="683" y="513"/>
                    <a:pt x="684" y="513"/>
                  </a:cubicBezTo>
                  <a:cubicBezTo>
                    <a:pt x="685" y="513"/>
                    <a:pt x="687" y="515"/>
                    <a:pt x="687" y="516"/>
                  </a:cubicBezTo>
                  <a:cubicBezTo>
                    <a:pt x="688" y="517"/>
                    <a:pt x="688" y="519"/>
                    <a:pt x="687" y="520"/>
                  </a:cubicBezTo>
                  <a:cubicBezTo>
                    <a:pt x="687" y="521"/>
                    <a:pt x="686" y="522"/>
                    <a:pt x="685" y="523"/>
                  </a:cubicBezTo>
                  <a:cubicBezTo>
                    <a:pt x="685" y="524"/>
                    <a:pt x="684" y="526"/>
                    <a:pt x="684" y="527"/>
                  </a:cubicBezTo>
                  <a:cubicBezTo>
                    <a:pt x="684" y="528"/>
                    <a:pt x="685" y="529"/>
                    <a:pt x="685" y="529"/>
                  </a:cubicBezTo>
                  <a:cubicBezTo>
                    <a:pt x="686" y="531"/>
                    <a:pt x="686" y="534"/>
                    <a:pt x="686" y="535"/>
                  </a:cubicBezTo>
                  <a:cubicBezTo>
                    <a:pt x="687" y="536"/>
                    <a:pt x="689" y="538"/>
                    <a:pt x="690" y="539"/>
                  </a:cubicBezTo>
                  <a:cubicBezTo>
                    <a:pt x="690" y="540"/>
                    <a:pt x="693" y="540"/>
                    <a:pt x="694" y="541"/>
                  </a:cubicBezTo>
                  <a:cubicBezTo>
                    <a:pt x="695" y="541"/>
                    <a:pt x="697" y="541"/>
                    <a:pt x="699" y="541"/>
                  </a:cubicBezTo>
                  <a:cubicBezTo>
                    <a:pt x="699" y="541"/>
                    <a:pt x="701" y="539"/>
                    <a:pt x="701" y="539"/>
                  </a:cubicBezTo>
                  <a:cubicBezTo>
                    <a:pt x="702" y="538"/>
                    <a:pt x="705" y="538"/>
                    <a:pt x="706" y="539"/>
                  </a:cubicBezTo>
                  <a:cubicBezTo>
                    <a:pt x="707" y="539"/>
                    <a:pt x="708" y="541"/>
                    <a:pt x="708" y="542"/>
                  </a:cubicBezTo>
                  <a:cubicBezTo>
                    <a:pt x="709" y="543"/>
                    <a:pt x="709" y="545"/>
                    <a:pt x="708" y="546"/>
                  </a:cubicBezTo>
                  <a:cubicBezTo>
                    <a:pt x="708" y="547"/>
                    <a:pt x="707" y="548"/>
                    <a:pt x="707" y="549"/>
                  </a:cubicBezTo>
                  <a:cubicBezTo>
                    <a:pt x="707" y="550"/>
                    <a:pt x="709" y="550"/>
                    <a:pt x="709" y="551"/>
                  </a:cubicBezTo>
                  <a:cubicBezTo>
                    <a:pt x="709" y="552"/>
                    <a:pt x="708" y="554"/>
                    <a:pt x="708" y="555"/>
                  </a:cubicBezTo>
                  <a:cubicBezTo>
                    <a:pt x="707" y="555"/>
                    <a:pt x="705" y="556"/>
                    <a:pt x="705" y="556"/>
                  </a:cubicBezTo>
                  <a:cubicBezTo>
                    <a:pt x="704" y="557"/>
                    <a:pt x="705" y="559"/>
                    <a:pt x="706" y="560"/>
                  </a:cubicBezTo>
                  <a:cubicBezTo>
                    <a:pt x="706" y="560"/>
                    <a:pt x="708" y="561"/>
                    <a:pt x="709" y="561"/>
                  </a:cubicBezTo>
                  <a:cubicBezTo>
                    <a:pt x="710" y="561"/>
                    <a:pt x="711" y="559"/>
                    <a:pt x="712" y="559"/>
                  </a:cubicBezTo>
                  <a:cubicBezTo>
                    <a:pt x="713" y="559"/>
                    <a:pt x="715" y="560"/>
                    <a:pt x="715" y="561"/>
                  </a:cubicBezTo>
                  <a:cubicBezTo>
                    <a:pt x="716" y="561"/>
                    <a:pt x="718" y="564"/>
                    <a:pt x="719" y="564"/>
                  </a:cubicBezTo>
                  <a:cubicBezTo>
                    <a:pt x="720" y="565"/>
                    <a:pt x="722" y="565"/>
                    <a:pt x="723" y="565"/>
                  </a:cubicBezTo>
                  <a:cubicBezTo>
                    <a:pt x="724" y="565"/>
                    <a:pt x="726" y="563"/>
                    <a:pt x="727" y="562"/>
                  </a:cubicBezTo>
                  <a:cubicBezTo>
                    <a:pt x="728" y="561"/>
                    <a:pt x="729" y="560"/>
                    <a:pt x="730" y="559"/>
                  </a:cubicBezTo>
                  <a:cubicBezTo>
                    <a:pt x="730" y="559"/>
                    <a:pt x="732" y="559"/>
                    <a:pt x="732" y="558"/>
                  </a:cubicBezTo>
                  <a:cubicBezTo>
                    <a:pt x="733" y="558"/>
                    <a:pt x="733" y="556"/>
                    <a:pt x="734" y="555"/>
                  </a:cubicBezTo>
                  <a:cubicBezTo>
                    <a:pt x="734" y="554"/>
                    <a:pt x="735" y="553"/>
                    <a:pt x="736" y="552"/>
                  </a:cubicBezTo>
                  <a:cubicBezTo>
                    <a:pt x="736" y="551"/>
                    <a:pt x="737" y="549"/>
                    <a:pt x="738" y="549"/>
                  </a:cubicBezTo>
                  <a:cubicBezTo>
                    <a:pt x="739" y="549"/>
                    <a:pt x="741" y="549"/>
                    <a:pt x="741" y="548"/>
                  </a:cubicBezTo>
                  <a:cubicBezTo>
                    <a:pt x="742" y="548"/>
                    <a:pt x="743" y="546"/>
                    <a:pt x="744" y="545"/>
                  </a:cubicBezTo>
                  <a:cubicBezTo>
                    <a:pt x="744" y="545"/>
                    <a:pt x="745" y="543"/>
                    <a:pt x="746" y="542"/>
                  </a:cubicBezTo>
                  <a:cubicBezTo>
                    <a:pt x="746" y="541"/>
                    <a:pt x="749" y="540"/>
                    <a:pt x="750" y="540"/>
                  </a:cubicBezTo>
                  <a:cubicBezTo>
                    <a:pt x="750" y="540"/>
                    <a:pt x="752" y="541"/>
                    <a:pt x="752" y="541"/>
                  </a:cubicBezTo>
                  <a:cubicBezTo>
                    <a:pt x="753" y="542"/>
                    <a:pt x="755" y="542"/>
                    <a:pt x="756" y="542"/>
                  </a:cubicBezTo>
                  <a:cubicBezTo>
                    <a:pt x="757" y="543"/>
                    <a:pt x="758" y="544"/>
                    <a:pt x="759" y="545"/>
                  </a:cubicBezTo>
                  <a:cubicBezTo>
                    <a:pt x="759" y="546"/>
                    <a:pt x="760" y="548"/>
                    <a:pt x="760" y="549"/>
                  </a:cubicBezTo>
                  <a:cubicBezTo>
                    <a:pt x="760" y="550"/>
                    <a:pt x="759" y="553"/>
                    <a:pt x="759" y="554"/>
                  </a:cubicBezTo>
                  <a:cubicBezTo>
                    <a:pt x="760" y="555"/>
                    <a:pt x="762" y="555"/>
                    <a:pt x="763" y="556"/>
                  </a:cubicBezTo>
                  <a:cubicBezTo>
                    <a:pt x="764" y="556"/>
                    <a:pt x="765" y="557"/>
                    <a:pt x="766" y="556"/>
                  </a:cubicBezTo>
                  <a:cubicBezTo>
                    <a:pt x="767" y="556"/>
                    <a:pt x="767" y="555"/>
                    <a:pt x="768" y="554"/>
                  </a:cubicBezTo>
                  <a:cubicBezTo>
                    <a:pt x="769" y="554"/>
                    <a:pt x="770" y="552"/>
                    <a:pt x="771" y="551"/>
                  </a:cubicBezTo>
                  <a:cubicBezTo>
                    <a:pt x="773" y="551"/>
                    <a:pt x="776" y="552"/>
                    <a:pt x="777" y="552"/>
                  </a:cubicBezTo>
                  <a:cubicBezTo>
                    <a:pt x="778" y="553"/>
                    <a:pt x="780" y="554"/>
                    <a:pt x="781" y="555"/>
                  </a:cubicBezTo>
                  <a:cubicBezTo>
                    <a:pt x="781" y="555"/>
                    <a:pt x="782" y="558"/>
                    <a:pt x="781" y="559"/>
                  </a:cubicBezTo>
                  <a:cubicBezTo>
                    <a:pt x="781" y="560"/>
                    <a:pt x="780" y="561"/>
                    <a:pt x="780" y="562"/>
                  </a:cubicBezTo>
                  <a:cubicBezTo>
                    <a:pt x="780" y="563"/>
                    <a:pt x="779" y="565"/>
                    <a:pt x="780" y="566"/>
                  </a:cubicBezTo>
                  <a:cubicBezTo>
                    <a:pt x="780" y="566"/>
                    <a:pt x="782" y="567"/>
                    <a:pt x="782" y="567"/>
                  </a:cubicBezTo>
                  <a:cubicBezTo>
                    <a:pt x="783" y="567"/>
                    <a:pt x="783" y="569"/>
                    <a:pt x="784" y="569"/>
                  </a:cubicBezTo>
                  <a:cubicBezTo>
                    <a:pt x="785" y="570"/>
                    <a:pt x="788" y="570"/>
                    <a:pt x="789" y="570"/>
                  </a:cubicBezTo>
                  <a:cubicBezTo>
                    <a:pt x="790" y="570"/>
                    <a:pt x="792" y="569"/>
                    <a:pt x="793" y="568"/>
                  </a:cubicBezTo>
                  <a:cubicBezTo>
                    <a:pt x="794" y="567"/>
                    <a:pt x="795" y="563"/>
                    <a:pt x="795" y="562"/>
                  </a:cubicBezTo>
                  <a:cubicBezTo>
                    <a:pt x="796" y="561"/>
                    <a:pt x="797" y="559"/>
                    <a:pt x="798" y="559"/>
                  </a:cubicBezTo>
                  <a:cubicBezTo>
                    <a:pt x="798" y="558"/>
                    <a:pt x="800" y="558"/>
                    <a:pt x="801" y="558"/>
                  </a:cubicBezTo>
                  <a:cubicBezTo>
                    <a:pt x="802" y="558"/>
                    <a:pt x="804" y="560"/>
                    <a:pt x="805" y="560"/>
                  </a:cubicBezTo>
                  <a:cubicBezTo>
                    <a:pt x="806" y="560"/>
                    <a:pt x="808" y="561"/>
                    <a:pt x="809" y="560"/>
                  </a:cubicBezTo>
                  <a:cubicBezTo>
                    <a:pt x="809" y="559"/>
                    <a:pt x="810" y="557"/>
                    <a:pt x="810" y="556"/>
                  </a:cubicBezTo>
                  <a:cubicBezTo>
                    <a:pt x="810" y="556"/>
                    <a:pt x="809" y="554"/>
                    <a:pt x="810" y="554"/>
                  </a:cubicBezTo>
                  <a:cubicBezTo>
                    <a:pt x="810" y="553"/>
                    <a:pt x="811" y="552"/>
                    <a:pt x="811" y="552"/>
                  </a:cubicBezTo>
                  <a:cubicBezTo>
                    <a:pt x="812" y="551"/>
                    <a:pt x="814" y="551"/>
                    <a:pt x="815" y="551"/>
                  </a:cubicBezTo>
                  <a:cubicBezTo>
                    <a:pt x="816" y="551"/>
                    <a:pt x="818" y="553"/>
                    <a:pt x="819" y="554"/>
                  </a:cubicBezTo>
                  <a:cubicBezTo>
                    <a:pt x="819" y="554"/>
                    <a:pt x="819" y="556"/>
                    <a:pt x="820" y="557"/>
                  </a:cubicBezTo>
                  <a:cubicBezTo>
                    <a:pt x="820" y="557"/>
                    <a:pt x="821" y="559"/>
                    <a:pt x="822" y="560"/>
                  </a:cubicBezTo>
                  <a:cubicBezTo>
                    <a:pt x="822" y="561"/>
                    <a:pt x="822" y="563"/>
                    <a:pt x="822" y="564"/>
                  </a:cubicBezTo>
                  <a:cubicBezTo>
                    <a:pt x="822" y="565"/>
                    <a:pt x="821" y="566"/>
                    <a:pt x="820" y="566"/>
                  </a:cubicBezTo>
                  <a:cubicBezTo>
                    <a:pt x="820" y="567"/>
                    <a:pt x="818" y="566"/>
                    <a:pt x="817" y="567"/>
                  </a:cubicBezTo>
                  <a:cubicBezTo>
                    <a:pt x="816" y="567"/>
                    <a:pt x="816" y="569"/>
                    <a:pt x="816" y="570"/>
                  </a:cubicBezTo>
                  <a:cubicBezTo>
                    <a:pt x="816" y="572"/>
                    <a:pt x="817" y="574"/>
                    <a:pt x="818" y="574"/>
                  </a:cubicBezTo>
                  <a:cubicBezTo>
                    <a:pt x="819" y="575"/>
                    <a:pt x="820" y="577"/>
                    <a:pt x="821" y="578"/>
                  </a:cubicBezTo>
                  <a:cubicBezTo>
                    <a:pt x="821" y="579"/>
                    <a:pt x="822" y="582"/>
                    <a:pt x="823" y="583"/>
                  </a:cubicBezTo>
                  <a:cubicBezTo>
                    <a:pt x="823" y="584"/>
                    <a:pt x="825" y="585"/>
                    <a:pt x="826" y="586"/>
                  </a:cubicBezTo>
                  <a:cubicBezTo>
                    <a:pt x="827" y="586"/>
                    <a:pt x="830" y="586"/>
                    <a:pt x="831" y="585"/>
                  </a:cubicBezTo>
                  <a:cubicBezTo>
                    <a:pt x="832" y="584"/>
                    <a:pt x="834" y="582"/>
                    <a:pt x="834" y="581"/>
                  </a:cubicBezTo>
                  <a:cubicBezTo>
                    <a:pt x="834" y="580"/>
                    <a:pt x="834" y="579"/>
                    <a:pt x="834" y="578"/>
                  </a:cubicBezTo>
                  <a:cubicBezTo>
                    <a:pt x="834" y="577"/>
                    <a:pt x="834" y="576"/>
                    <a:pt x="834" y="575"/>
                  </a:cubicBezTo>
                  <a:cubicBezTo>
                    <a:pt x="834" y="574"/>
                    <a:pt x="832" y="574"/>
                    <a:pt x="832" y="573"/>
                  </a:cubicBezTo>
                  <a:cubicBezTo>
                    <a:pt x="832" y="572"/>
                    <a:pt x="832" y="570"/>
                    <a:pt x="832" y="570"/>
                  </a:cubicBezTo>
                  <a:cubicBezTo>
                    <a:pt x="833" y="569"/>
                    <a:pt x="834" y="570"/>
                    <a:pt x="835" y="569"/>
                  </a:cubicBezTo>
                  <a:cubicBezTo>
                    <a:pt x="836" y="569"/>
                    <a:pt x="838" y="569"/>
                    <a:pt x="839" y="568"/>
                  </a:cubicBezTo>
                  <a:cubicBezTo>
                    <a:pt x="839" y="567"/>
                    <a:pt x="838" y="564"/>
                    <a:pt x="839" y="563"/>
                  </a:cubicBezTo>
                  <a:cubicBezTo>
                    <a:pt x="840" y="562"/>
                    <a:pt x="842" y="563"/>
                    <a:pt x="842" y="562"/>
                  </a:cubicBezTo>
                  <a:cubicBezTo>
                    <a:pt x="843" y="562"/>
                    <a:pt x="845" y="559"/>
                    <a:pt x="845" y="558"/>
                  </a:cubicBezTo>
                  <a:cubicBezTo>
                    <a:pt x="846" y="557"/>
                    <a:pt x="848" y="556"/>
                    <a:pt x="848" y="554"/>
                  </a:cubicBezTo>
                  <a:cubicBezTo>
                    <a:pt x="848" y="554"/>
                    <a:pt x="848" y="552"/>
                    <a:pt x="848" y="552"/>
                  </a:cubicBezTo>
                  <a:cubicBezTo>
                    <a:pt x="848" y="551"/>
                    <a:pt x="847" y="549"/>
                    <a:pt x="847" y="548"/>
                  </a:cubicBezTo>
                  <a:cubicBezTo>
                    <a:pt x="847" y="547"/>
                    <a:pt x="847" y="546"/>
                    <a:pt x="847" y="545"/>
                  </a:cubicBezTo>
                  <a:cubicBezTo>
                    <a:pt x="848" y="545"/>
                    <a:pt x="848" y="544"/>
                    <a:pt x="849" y="544"/>
                  </a:cubicBezTo>
                  <a:cubicBezTo>
                    <a:pt x="850" y="544"/>
                    <a:pt x="850" y="546"/>
                    <a:pt x="851" y="546"/>
                  </a:cubicBezTo>
                  <a:cubicBezTo>
                    <a:pt x="852" y="546"/>
                    <a:pt x="853" y="545"/>
                    <a:pt x="853" y="545"/>
                  </a:cubicBezTo>
                  <a:cubicBezTo>
                    <a:pt x="854" y="544"/>
                    <a:pt x="855" y="542"/>
                    <a:pt x="855" y="542"/>
                  </a:cubicBezTo>
                  <a:cubicBezTo>
                    <a:pt x="856" y="542"/>
                    <a:pt x="858" y="542"/>
                    <a:pt x="859" y="543"/>
                  </a:cubicBezTo>
                  <a:cubicBezTo>
                    <a:pt x="860" y="544"/>
                    <a:pt x="860" y="546"/>
                    <a:pt x="861" y="547"/>
                  </a:cubicBezTo>
                  <a:cubicBezTo>
                    <a:pt x="861" y="548"/>
                    <a:pt x="860" y="551"/>
                    <a:pt x="860" y="552"/>
                  </a:cubicBezTo>
                  <a:cubicBezTo>
                    <a:pt x="861" y="553"/>
                    <a:pt x="862" y="556"/>
                    <a:pt x="862" y="557"/>
                  </a:cubicBezTo>
                  <a:cubicBezTo>
                    <a:pt x="863" y="557"/>
                    <a:pt x="863" y="559"/>
                    <a:pt x="864" y="560"/>
                  </a:cubicBezTo>
                  <a:cubicBezTo>
                    <a:pt x="865" y="560"/>
                    <a:pt x="866" y="561"/>
                    <a:pt x="867" y="561"/>
                  </a:cubicBezTo>
                  <a:cubicBezTo>
                    <a:pt x="867" y="561"/>
                    <a:pt x="868" y="560"/>
                    <a:pt x="869" y="560"/>
                  </a:cubicBezTo>
                  <a:cubicBezTo>
                    <a:pt x="869" y="559"/>
                    <a:pt x="869" y="557"/>
                    <a:pt x="869" y="556"/>
                  </a:cubicBezTo>
                  <a:cubicBezTo>
                    <a:pt x="870" y="556"/>
                    <a:pt x="871" y="556"/>
                    <a:pt x="871" y="556"/>
                  </a:cubicBezTo>
                  <a:cubicBezTo>
                    <a:pt x="872" y="556"/>
                    <a:pt x="874" y="556"/>
                    <a:pt x="875" y="556"/>
                  </a:cubicBezTo>
                  <a:cubicBezTo>
                    <a:pt x="875" y="557"/>
                    <a:pt x="877" y="558"/>
                    <a:pt x="877" y="559"/>
                  </a:cubicBezTo>
                  <a:cubicBezTo>
                    <a:pt x="878" y="560"/>
                    <a:pt x="878" y="562"/>
                    <a:pt x="879" y="563"/>
                  </a:cubicBezTo>
                  <a:cubicBezTo>
                    <a:pt x="879" y="564"/>
                    <a:pt x="880" y="565"/>
                    <a:pt x="881" y="565"/>
                  </a:cubicBezTo>
                  <a:cubicBezTo>
                    <a:pt x="882" y="565"/>
                    <a:pt x="885" y="564"/>
                    <a:pt x="886" y="564"/>
                  </a:cubicBezTo>
                  <a:cubicBezTo>
                    <a:pt x="887" y="563"/>
                    <a:pt x="889" y="562"/>
                    <a:pt x="890" y="561"/>
                  </a:cubicBezTo>
                  <a:cubicBezTo>
                    <a:pt x="890" y="560"/>
                    <a:pt x="890" y="558"/>
                    <a:pt x="891" y="557"/>
                  </a:cubicBezTo>
                  <a:cubicBezTo>
                    <a:pt x="891" y="557"/>
                    <a:pt x="891" y="555"/>
                    <a:pt x="891" y="554"/>
                  </a:cubicBezTo>
                  <a:cubicBezTo>
                    <a:pt x="891" y="553"/>
                    <a:pt x="891" y="552"/>
                    <a:pt x="891" y="551"/>
                  </a:cubicBezTo>
                  <a:cubicBezTo>
                    <a:pt x="891" y="550"/>
                    <a:pt x="892" y="549"/>
                    <a:pt x="893" y="549"/>
                  </a:cubicBezTo>
                  <a:cubicBezTo>
                    <a:pt x="894" y="549"/>
                    <a:pt x="896" y="549"/>
                    <a:pt x="896" y="550"/>
                  </a:cubicBezTo>
                  <a:cubicBezTo>
                    <a:pt x="897" y="550"/>
                    <a:pt x="897" y="552"/>
                    <a:pt x="898" y="552"/>
                  </a:cubicBezTo>
                  <a:cubicBezTo>
                    <a:pt x="899" y="552"/>
                    <a:pt x="900" y="552"/>
                    <a:pt x="901" y="552"/>
                  </a:cubicBezTo>
                  <a:cubicBezTo>
                    <a:pt x="902" y="552"/>
                    <a:pt x="905" y="552"/>
                    <a:pt x="905" y="553"/>
                  </a:cubicBezTo>
                  <a:cubicBezTo>
                    <a:pt x="906" y="554"/>
                    <a:pt x="905" y="555"/>
                    <a:pt x="904" y="556"/>
                  </a:cubicBezTo>
                  <a:cubicBezTo>
                    <a:pt x="904" y="556"/>
                    <a:pt x="903" y="557"/>
                    <a:pt x="902" y="557"/>
                  </a:cubicBezTo>
                  <a:cubicBezTo>
                    <a:pt x="902" y="558"/>
                    <a:pt x="900" y="559"/>
                    <a:pt x="900" y="560"/>
                  </a:cubicBezTo>
                  <a:cubicBezTo>
                    <a:pt x="900" y="560"/>
                    <a:pt x="901" y="562"/>
                    <a:pt x="901" y="562"/>
                  </a:cubicBezTo>
                  <a:cubicBezTo>
                    <a:pt x="902" y="563"/>
                    <a:pt x="904" y="562"/>
                    <a:pt x="905" y="562"/>
                  </a:cubicBezTo>
                  <a:cubicBezTo>
                    <a:pt x="905" y="563"/>
                    <a:pt x="906" y="564"/>
                    <a:pt x="906" y="564"/>
                  </a:cubicBezTo>
                  <a:cubicBezTo>
                    <a:pt x="907" y="565"/>
                    <a:pt x="909" y="565"/>
                    <a:pt x="910" y="565"/>
                  </a:cubicBezTo>
                  <a:cubicBezTo>
                    <a:pt x="911" y="565"/>
                    <a:pt x="913" y="564"/>
                    <a:pt x="914" y="564"/>
                  </a:cubicBezTo>
                  <a:cubicBezTo>
                    <a:pt x="914" y="564"/>
                    <a:pt x="915" y="565"/>
                    <a:pt x="916" y="566"/>
                  </a:cubicBezTo>
                  <a:cubicBezTo>
                    <a:pt x="916" y="567"/>
                    <a:pt x="916" y="569"/>
                    <a:pt x="917" y="570"/>
                  </a:cubicBezTo>
                  <a:cubicBezTo>
                    <a:pt x="917" y="571"/>
                    <a:pt x="918" y="573"/>
                    <a:pt x="919" y="573"/>
                  </a:cubicBezTo>
                  <a:cubicBezTo>
                    <a:pt x="919" y="573"/>
                    <a:pt x="921" y="573"/>
                    <a:pt x="922" y="573"/>
                  </a:cubicBezTo>
                  <a:cubicBezTo>
                    <a:pt x="923" y="573"/>
                    <a:pt x="924" y="572"/>
                    <a:pt x="925" y="572"/>
                  </a:cubicBezTo>
                  <a:cubicBezTo>
                    <a:pt x="926" y="572"/>
                    <a:pt x="928" y="571"/>
                    <a:pt x="929" y="572"/>
                  </a:cubicBezTo>
                  <a:cubicBezTo>
                    <a:pt x="930" y="573"/>
                    <a:pt x="930" y="575"/>
                    <a:pt x="931" y="576"/>
                  </a:cubicBezTo>
                  <a:cubicBezTo>
                    <a:pt x="932" y="576"/>
                    <a:pt x="933" y="578"/>
                    <a:pt x="934" y="579"/>
                  </a:cubicBezTo>
                  <a:cubicBezTo>
                    <a:pt x="935" y="580"/>
                    <a:pt x="936" y="581"/>
                    <a:pt x="937" y="581"/>
                  </a:cubicBezTo>
                  <a:cubicBezTo>
                    <a:pt x="938" y="582"/>
                    <a:pt x="938" y="585"/>
                    <a:pt x="939" y="586"/>
                  </a:cubicBezTo>
                  <a:cubicBezTo>
                    <a:pt x="939" y="586"/>
                    <a:pt x="940" y="587"/>
                    <a:pt x="941" y="587"/>
                  </a:cubicBezTo>
                  <a:cubicBezTo>
                    <a:pt x="942" y="587"/>
                    <a:pt x="944" y="586"/>
                    <a:pt x="945" y="585"/>
                  </a:cubicBezTo>
                  <a:cubicBezTo>
                    <a:pt x="946" y="584"/>
                    <a:pt x="947" y="583"/>
                    <a:pt x="947" y="582"/>
                  </a:cubicBezTo>
                  <a:cubicBezTo>
                    <a:pt x="947" y="581"/>
                    <a:pt x="946" y="579"/>
                    <a:pt x="946" y="578"/>
                  </a:cubicBezTo>
                  <a:cubicBezTo>
                    <a:pt x="946" y="578"/>
                    <a:pt x="947" y="576"/>
                    <a:pt x="947" y="575"/>
                  </a:cubicBezTo>
                  <a:cubicBezTo>
                    <a:pt x="948" y="574"/>
                    <a:pt x="949" y="573"/>
                    <a:pt x="950" y="572"/>
                  </a:cubicBezTo>
                  <a:cubicBezTo>
                    <a:pt x="950" y="572"/>
                    <a:pt x="951" y="572"/>
                    <a:pt x="952" y="572"/>
                  </a:cubicBezTo>
                  <a:cubicBezTo>
                    <a:pt x="953" y="572"/>
                    <a:pt x="954" y="572"/>
                    <a:pt x="954" y="573"/>
                  </a:cubicBezTo>
                  <a:cubicBezTo>
                    <a:pt x="955" y="573"/>
                    <a:pt x="956" y="575"/>
                    <a:pt x="956" y="575"/>
                  </a:cubicBezTo>
                  <a:cubicBezTo>
                    <a:pt x="957" y="576"/>
                    <a:pt x="959" y="575"/>
                    <a:pt x="960" y="575"/>
                  </a:cubicBezTo>
                  <a:cubicBezTo>
                    <a:pt x="961" y="575"/>
                    <a:pt x="963" y="575"/>
                    <a:pt x="963" y="574"/>
                  </a:cubicBezTo>
                  <a:cubicBezTo>
                    <a:pt x="964" y="574"/>
                    <a:pt x="965" y="572"/>
                    <a:pt x="966" y="572"/>
                  </a:cubicBezTo>
                  <a:cubicBezTo>
                    <a:pt x="966" y="571"/>
                    <a:pt x="967" y="570"/>
                    <a:pt x="968" y="570"/>
                  </a:cubicBezTo>
                  <a:cubicBezTo>
                    <a:pt x="968" y="569"/>
                    <a:pt x="968" y="566"/>
                    <a:pt x="967" y="565"/>
                  </a:cubicBezTo>
                  <a:cubicBezTo>
                    <a:pt x="967" y="565"/>
                    <a:pt x="965" y="565"/>
                    <a:pt x="965" y="564"/>
                  </a:cubicBezTo>
                  <a:cubicBezTo>
                    <a:pt x="965" y="563"/>
                    <a:pt x="967" y="563"/>
                    <a:pt x="968" y="562"/>
                  </a:cubicBezTo>
                  <a:cubicBezTo>
                    <a:pt x="968" y="562"/>
                    <a:pt x="969" y="560"/>
                    <a:pt x="969" y="560"/>
                  </a:cubicBezTo>
                  <a:cubicBezTo>
                    <a:pt x="970" y="559"/>
                    <a:pt x="971" y="559"/>
                    <a:pt x="972" y="558"/>
                  </a:cubicBezTo>
                  <a:cubicBezTo>
                    <a:pt x="973" y="558"/>
                    <a:pt x="975" y="559"/>
                    <a:pt x="976" y="559"/>
                  </a:cubicBezTo>
                  <a:cubicBezTo>
                    <a:pt x="976" y="558"/>
                    <a:pt x="977" y="556"/>
                    <a:pt x="978" y="556"/>
                  </a:cubicBezTo>
                  <a:cubicBezTo>
                    <a:pt x="979" y="556"/>
                    <a:pt x="981" y="558"/>
                    <a:pt x="982" y="558"/>
                  </a:cubicBezTo>
                  <a:cubicBezTo>
                    <a:pt x="983" y="558"/>
                    <a:pt x="985" y="558"/>
                    <a:pt x="986" y="558"/>
                  </a:cubicBezTo>
                  <a:cubicBezTo>
                    <a:pt x="987" y="558"/>
                    <a:pt x="989" y="557"/>
                    <a:pt x="990" y="557"/>
                  </a:cubicBezTo>
                  <a:cubicBezTo>
                    <a:pt x="991" y="556"/>
                    <a:pt x="992" y="554"/>
                    <a:pt x="992" y="554"/>
                  </a:cubicBezTo>
                  <a:cubicBezTo>
                    <a:pt x="993" y="554"/>
                    <a:pt x="995" y="556"/>
                    <a:pt x="996" y="556"/>
                  </a:cubicBezTo>
                  <a:cubicBezTo>
                    <a:pt x="997" y="556"/>
                    <a:pt x="998" y="554"/>
                    <a:pt x="999" y="553"/>
                  </a:cubicBezTo>
                  <a:cubicBezTo>
                    <a:pt x="999" y="552"/>
                    <a:pt x="1000" y="551"/>
                    <a:pt x="1001" y="550"/>
                  </a:cubicBezTo>
                  <a:cubicBezTo>
                    <a:pt x="1001" y="550"/>
                    <a:pt x="1003" y="550"/>
                    <a:pt x="1003" y="551"/>
                  </a:cubicBezTo>
                  <a:cubicBezTo>
                    <a:pt x="1004" y="551"/>
                    <a:pt x="1005" y="553"/>
                    <a:pt x="1005" y="553"/>
                  </a:cubicBezTo>
                  <a:cubicBezTo>
                    <a:pt x="1006" y="554"/>
                    <a:pt x="1008" y="554"/>
                    <a:pt x="1008" y="555"/>
                  </a:cubicBezTo>
                  <a:cubicBezTo>
                    <a:pt x="1009" y="555"/>
                    <a:pt x="1011" y="557"/>
                    <a:pt x="1012" y="557"/>
                  </a:cubicBezTo>
                  <a:cubicBezTo>
                    <a:pt x="1013" y="557"/>
                    <a:pt x="1015" y="557"/>
                    <a:pt x="1015" y="557"/>
                  </a:cubicBezTo>
                  <a:cubicBezTo>
                    <a:pt x="1016" y="556"/>
                    <a:pt x="1016" y="555"/>
                    <a:pt x="1016" y="555"/>
                  </a:cubicBezTo>
                  <a:cubicBezTo>
                    <a:pt x="1016" y="554"/>
                    <a:pt x="1017" y="553"/>
                    <a:pt x="1017" y="553"/>
                  </a:cubicBezTo>
                  <a:cubicBezTo>
                    <a:pt x="1018" y="553"/>
                    <a:pt x="1020" y="554"/>
                    <a:pt x="1021" y="554"/>
                  </a:cubicBezTo>
                  <a:cubicBezTo>
                    <a:pt x="1021" y="554"/>
                    <a:pt x="1022" y="556"/>
                    <a:pt x="1023" y="556"/>
                  </a:cubicBezTo>
                  <a:cubicBezTo>
                    <a:pt x="1024" y="556"/>
                    <a:pt x="1025" y="555"/>
                    <a:pt x="1025" y="555"/>
                  </a:cubicBezTo>
                  <a:cubicBezTo>
                    <a:pt x="1026" y="554"/>
                    <a:pt x="1026" y="552"/>
                    <a:pt x="1026" y="552"/>
                  </a:cubicBezTo>
                  <a:cubicBezTo>
                    <a:pt x="1026" y="551"/>
                    <a:pt x="1024" y="551"/>
                    <a:pt x="1023" y="551"/>
                  </a:cubicBezTo>
                  <a:cubicBezTo>
                    <a:pt x="1023" y="550"/>
                    <a:pt x="1023" y="548"/>
                    <a:pt x="1024" y="548"/>
                  </a:cubicBezTo>
                  <a:cubicBezTo>
                    <a:pt x="1024" y="547"/>
                    <a:pt x="1026" y="546"/>
                    <a:pt x="1027" y="546"/>
                  </a:cubicBezTo>
                  <a:cubicBezTo>
                    <a:pt x="1028" y="546"/>
                    <a:pt x="1029" y="547"/>
                    <a:pt x="1030" y="547"/>
                  </a:cubicBezTo>
                  <a:cubicBezTo>
                    <a:pt x="1030" y="548"/>
                    <a:pt x="1031" y="548"/>
                    <a:pt x="1032" y="548"/>
                  </a:cubicBezTo>
                  <a:cubicBezTo>
                    <a:pt x="1033" y="548"/>
                    <a:pt x="1034" y="548"/>
                    <a:pt x="1035" y="547"/>
                  </a:cubicBezTo>
                  <a:cubicBezTo>
                    <a:pt x="1035" y="547"/>
                    <a:pt x="1036" y="546"/>
                    <a:pt x="1036" y="546"/>
                  </a:cubicBezTo>
                  <a:cubicBezTo>
                    <a:pt x="1036" y="545"/>
                    <a:pt x="1037" y="544"/>
                    <a:pt x="1037" y="544"/>
                  </a:cubicBezTo>
                  <a:cubicBezTo>
                    <a:pt x="1038" y="544"/>
                    <a:pt x="1040" y="544"/>
                    <a:pt x="1041" y="544"/>
                  </a:cubicBezTo>
                  <a:cubicBezTo>
                    <a:pt x="1042" y="544"/>
                    <a:pt x="1043" y="544"/>
                    <a:pt x="1043" y="543"/>
                  </a:cubicBezTo>
                  <a:cubicBezTo>
                    <a:pt x="1044" y="543"/>
                    <a:pt x="1044" y="541"/>
                    <a:pt x="1044" y="540"/>
                  </a:cubicBezTo>
                  <a:cubicBezTo>
                    <a:pt x="1045" y="539"/>
                    <a:pt x="1046" y="538"/>
                    <a:pt x="1047" y="538"/>
                  </a:cubicBezTo>
                  <a:cubicBezTo>
                    <a:pt x="1048" y="538"/>
                    <a:pt x="1050" y="539"/>
                    <a:pt x="1051" y="539"/>
                  </a:cubicBezTo>
                  <a:cubicBezTo>
                    <a:pt x="1052" y="540"/>
                    <a:pt x="1054" y="541"/>
                    <a:pt x="1054" y="541"/>
                  </a:cubicBezTo>
                  <a:cubicBezTo>
                    <a:pt x="1054" y="542"/>
                    <a:pt x="1054" y="545"/>
                    <a:pt x="1054" y="546"/>
                  </a:cubicBezTo>
                  <a:cubicBezTo>
                    <a:pt x="1055" y="546"/>
                    <a:pt x="1056" y="548"/>
                    <a:pt x="1057" y="548"/>
                  </a:cubicBezTo>
                  <a:cubicBezTo>
                    <a:pt x="1058" y="548"/>
                    <a:pt x="1059" y="547"/>
                    <a:pt x="1060" y="547"/>
                  </a:cubicBezTo>
                  <a:cubicBezTo>
                    <a:pt x="1061" y="547"/>
                    <a:pt x="1062" y="549"/>
                    <a:pt x="1062" y="549"/>
                  </a:cubicBezTo>
                  <a:cubicBezTo>
                    <a:pt x="1063" y="549"/>
                    <a:pt x="1064" y="548"/>
                    <a:pt x="1064" y="547"/>
                  </a:cubicBezTo>
                  <a:cubicBezTo>
                    <a:pt x="1065" y="547"/>
                    <a:pt x="1066" y="547"/>
                    <a:pt x="1067" y="547"/>
                  </a:cubicBezTo>
                  <a:cubicBezTo>
                    <a:pt x="1067" y="547"/>
                    <a:pt x="1068" y="549"/>
                    <a:pt x="1069" y="549"/>
                  </a:cubicBezTo>
                  <a:cubicBezTo>
                    <a:pt x="1070" y="550"/>
                    <a:pt x="1073" y="550"/>
                    <a:pt x="1075" y="550"/>
                  </a:cubicBezTo>
                  <a:cubicBezTo>
                    <a:pt x="1076" y="550"/>
                    <a:pt x="1079" y="549"/>
                    <a:pt x="1081" y="549"/>
                  </a:cubicBezTo>
                  <a:cubicBezTo>
                    <a:pt x="1082" y="549"/>
                    <a:pt x="1083" y="549"/>
                    <a:pt x="1084" y="549"/>
                  </a:cubicBezTo>
                  <a:cubicBezTo>
                    <a:pt x="1085" y="548"/>
                    <a:pt x="1086" y="547"/>
                    <a:pt x="1086" y="546"/>
                  </a:cubicBezTo>
                  <a:cubicBezTo>
                    <a:pt x="1087" y="546"/>
                    <a:pt x="1088" y="546"/>
                    <a:pt x="1089" y="546"/>
                  </a:cubicBezTo>
                  <a:cubicBezTo>
                    <a:pt x="1090" y="546"/>
                    <a:pt x="1092" y="548"/>
                    <a:pt x="1093" y="548"/>
                  </a:cubicBezTo>
                  <a:cubicBezTo>
                    <a:pt x="1094" y="547"/>
                    <a:pt x="1092" y="544"/>
                    <a:pt x="1093" y="543"/>
                  </a:cubicBezTo>
                  <a:cubicBezTo>
                    <a:pt x="1093" y="542"/>
                    <a:pt x="1095" y="542"/>
                    <a:pt x="1095" y="542"/>
                  </a:cubicBezTo>
                  <a:cubicBezTo>
                    <a:pt x="1096" y="541"/>
                    <a:pt x="1097" y="540"/>
                    <a:pt x="1098" y="539"/>
                  </a:cubicBezTo>
                  <a:cubicBezTo>
                    <a:pt x="1098" y="539"/>
                    <a:pt x="1097" y="537"/>
                    <a:pt x="1098" y="536"/>
                  </a:cubicBezTo>
                  <a:cubicBezTo>
                    <a:pt x="1098" y="535"/>
                    <a:pt x="1098" y="533"/>
                    <a:pt x="1099" y="532"/>
                  </a:cubicBezTo>
                  <a:cubicBezTo>
                    <a:pt x="1100" y="531"/>
                    <a:pt x="1101" y="531"/>
                    <a:pt x="1102" y="531"/>
                  </a:cubicBezTo>
                  <a:cubicBezTo>
                    <a:pt x="1103" y="531"/>
                    <a:pt x="1104" y="532"/>
                    <a:pt x="1105" y="533"/>
                  </a:cubicBezTo>
                  <a:cubicBezTo>
                    <a:pt x="1106" y="533"/>
                    <a:pt x="1108" y="535"/>
                    <a:pt x="1109" y="536"/>
                  </a:cubicBezTo>
                  <a:cubicBezTo>
                    <a:pt x="1110" y="536"/>
                    <a:pt x="1111" y="535"/>
                    <a:pt x="1112" y="536"/>
                  </a:cubicBezTo>
                  <a:cubicBezTo>
                    <a:pt x="1113" y="536"/>
                    <a:pt x="1115" y="536"/>
                    <a:pt x="1116" y="537"/>
                  </a:cubicBezTo>
                  <a:cubicBezTo>
                    <a:pt x="1117" y="537"/>
                    <a:pt x="1119" y="539"/>
                    <a:pt x="1120" y="540"/>
                  </a:cubicBezTo>
                  <a:cubicBezTo>
                    <a:pt x="1120" y="541"/>
                    <a:pt x="1121" y="542"/>
                    <a:pt x="1122" y="542"/>
                  </a:cubicBezTo>
                  <a:cubicBezTo>
                    <a:pt x="1123" y="543"/>
                    <a:pt x="1125" y="542"/>
                    <a:pt x="1126" y="543"/>
                  </a:cubicBezTo>
                  <a:cubicBezTo>
                    <a:pt x="1127" y="543"/>
                    <a:pt x="1126" y="546"/>
                    <a:pt x="1127" y="547"/>
                  </a:cubicBezTo>
                  <a:cubicBezTo>
                    <a:pt x="1128" y="548"/>
                    <a:pt x="1129" y="548"/>
                    <a:pt x="1130" y="548"/>
                  </a:cubicBezTo>
                  <a:cubicBezTo>
                    <a:pt x="1131" y="548"/>
                    <a:pt x="1132" y="547"/>
                    <a:pt x="1133" y="547"/>
                  </a:cubicBezTo>
                  <a:cubicBezTo>
                    <a:pt x="1134" y="547"/>
                    <a:pt x="1137" y="547"/>
                    <a:pt x="1138" y="548"/>
                  </a:cubicBezTo>
                  <a:cubicBezTo>
                    <a:pt x="1139" y="548"/>
                    <a:pt x="1139" y="551"/>
                    <a:pt x="1140" y="552"/>
                  </a:cubicBezTo>
                  <a:cubicBezTo>
                    <a:pt x="1140" y="552"/>
                    <a:pt x="1141" y="553"/>
                    <a:pt x="1142" y="554"/>
                  </a:cubicBezTo>
                  <a:cubicBezTo>
                    <a:pt x="1143" y="555"/>
                    <a:pt x="1144" y="555"/>
                    <a:pt x="1145" y="556"/>
                  </a:cubicBezTo>
                  <a:cubicBezTo>
                    <a:pt x="1146" y="557"/>
                    <a:pt x="1146" y="560"/>
                    <a:pt x="1147" y="561"/>
                  </a:cubicBezTo>
                  <a:cubicBezTo>
                    <a:pt x="1147" y="561"/>
                    <a:pt x="1149" y="561"/>
                    <a:pt x="1150" y="562"/>
                  </a:cubicBezTo>
                  <a:cubicBezTo>
                    <a:pt x="1151" y="563"/>
                    <a:pt x="1151" y="565"/>
                    <a:pt x="1152" y="565"/>
                  </a:cubicBezTo>
                  <a:cubicBezTo>
                    <a:pt x="1153" y="566"/>
                    <a:pt x="1155" y="567"/>
                    <a:pt x="1156" y="568"/>
                  </a:cubicBezTo>
                  <a:cubicBezTo>
                    <a:pt x="1157" y="568"/>
                    <a:pt x="1159" y="568"/>
                    <a:pt x="1160" y="567"/>
                  </a:cubicBezTo>
                  <a:cubicBezTo>
                    <a:pt x="1160" y="567"/>
                    <a:pt x="1160" y="565"/>
                    <a:pt x="1161" y="565"/>
                  </a:cubicBezTo>
                  <a:cubicBezTo>
                    <a:pt x="1162" y="565"/>
                    <a:pt x="1163" y="566"/>
                    <a:pt x="1164" y="566"/>
                  </a:cubicBezTo>
                  <a:cubicBezTo>
                    <a:pt x="1165" y="566"/>
                    <a:pt x="1166" y="564"/>
                    <a:pt x="1167" y="564"/>
                  </a:cubicBezTo>
                  <a:cubicBezTo>
                    <a:pt x="1168" y="565"/>
                    <a:pt x="1169" y="567"/>
                    <a:pt x="1170" y="567"/>
                  </a:cubicBezTo>
                  <a:cubicBezTo>
                    <a:pt x="1171" y="568"/>
                    <a:pt x="1172" y="569"/>
                    <a:pt x="1172" y="569"/>
                  </a:cubicBezTo>
                  <a:cubicBezTo>
                    <a:pt x="1172" y="570"/>
                    <a:pt x="1173" y="572"/>
                    <a:pt x="1173" y="572"/>
                  </a:cubicBezTo>
                  <a:cubicBezTo>
                    <a:pt x="1174" y="573"/>
                    <a:pt x="1175" y="572"/>
                    <a:pt x="1176" y="573"/>
                  </a:cubicBezTo>
                  <a:cubicBezTo>
                    <a:pt x="1176" y="573"/>
                    <a:pt x="1177" y="574"/>
                    <a:pt x="1178" y="575"/>
                  </a:cubicBezTo>
                  <a:cubicBezTo>
                    <a:pt x="1178" y="575"/>
                    <a:pt x="1179" y="576"/>
                    <a:pt x="1180" y="576"/>
                  </a:cubicBezTo>
                  <a:cubicBezTo>
                    <a:pt x="1181" y="576"/>
                    <a:pt x="1181" y="575"/>
                    <a:pt x="1182" y="575"/>
                  </a:cubicBezTo>
                  <a:cubicBezTo>
                    <a:pt x="1183" y="574"/>
                    <a:pt x="1185" y="574"/>
                    <a:pt x="1186" y="575"/>
                  </a:cubicBezTo>
                  <a:cubicBezTo>
                    <a:pt x="1187" y="575"/>
                    <a:pt x="1188" y="578"/>
                    <a:pt x="1189" y="578"/>
                  </a:cubicBezTo>
                  <a:cubicBezTo>
                    <a:pt x="1189" y="578"/>
                    <a:pt x="1190" y="577"/>
                    <a:pt x="1190" y="577"/>
                  </a:cubicBezTo>
                  <a:cubicBezTo>
                    <a:pt x="1191" y="577"/>
                    <a:pt x="1192" y="578"/>
                    <a:pt x="1193" y="578"/>
                  </a:cubicBezTo>
                  <a:cubicBezTo>
                    <a:pt x="1194" y="578"/>
                    <a:pt x="1195" y="577"/>
                    <a:pt x="1196" y="577"/>
                  </a:cubicBezTo>
                  <a:cubicBezTo>
                    <a:pt x="1196" y="577"/>
                    <a:pt x="1197" y="579"/>
                    <a:pt x="1198" y="580"/>
                  </a:cubicBezTo>
                  <a:cubicBezTo>
                    <a:pt x="1199" y="581"/>
                    <a:pt x="1202" y="582"/>
                    <a:pt x="1203" y="583"/>
                  </a:cubicBezTo>
                  <a:cubicBezTo>
                    <a:pt x="1203" y="583"/>
                    <a:pt x="1203" y="585"/>
                    <a:pt x="1204" y="586"/>
                  </a:cubicBezTo>
                  <a:cubicBezTo>
                    <a:pt x="1204" y="586"/>
                    <a:pt x="1206" y="587"/>
                    <a:pt x="1207" y="587"/>
                  </a:cubicBezTo>
                  <a:cubicBezTo>
                    <a:pt x="1208" y="587"/>
                    <a:pt x="1209" y="586"/>
                    <a:pt x="1209" y="585"/>
                  </a:cubicBezTo>
                  <a:lnTo>
                    <a:pt x="1200" y="27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20" name="Freeform 41">
              <a:extLst>
                <a:ext uri="{FF2B5EF4-FFF2-40B4-BE49-F238E27FC236}">
                  <a16:creationId xmlns:a16="http://schemas.microsoft.com/office/drawing/2014/main" id="{4F4B85A0-D099-4A11-9842-893506117D8E}"/>
                </a:ext>
              </a:extLst>
            </p:cNvPr>
            <p:cNvSpPr>
              <a:spLocks/>
            </p:cNvSpPr>
            <p:nvPr/>
          </p:nvSpPr>
          <p:spPr bwMode="auto">
            <a:xfrm>
              <a:off x="3817938" y="4283078"/>
              <a:ext cx="1587" cy="4763"/>
            </a:xfrm>
            <a:custGeom>
              <a:avLst/>
              <a:gdLst>
                <a:gd name="T0" fmla="*/ 1 w 2"/>
                <a:gd name="T1" fmla="*/ 5 h 5"/>
                <a:gd name="T2" fmla="*/ 1 w 2"/>
                <a:gd name="T3" fmla="*/ 3 h 5"/>
                <a:gd name="T4" fmla="*/ 1 w 2"/>
                <a:gd name="T5" fmla="*/ 1 h 5"/>
                <a:gd name="T6" fmla="*/ 0 w 2"/>
                <a:gd name="T7" fmla="*/ 0 h 5"/>
                <a:gd name="T8" fmla="*/ 1 w 2"/>
                <a:gd name="T9" fmla="*/ 5 h 5"/>
              </a:gdLst>
              <a:ahLst/>
              <a:cxnLst>
                <a:cxn ang="0">
                  <a:pos x="T0" y="T1"/>
                </a:cxn>
                <a:cxn ang="0">
                  <a:pos x="T2" y="T3"/>
                </a:cxn>
                <a:cxn ang="0">
                  <a:pos x="T4" y="T5"/>
                </a:cxn>
                <a:cxn ang="0">
                  <a:pos x="T6" y="T7"/>
                </a:cxn>
                <a:cxn ang="0">
                  <a:pos x="T8" y="T9"/>
                </a:cxn>
              </a:cxnLst>
              <a:rect l="0" t="0" r="r" b="b"/>
              <a:pathLst>
                <a:path w="2" h="5">
                  <a:moveTo>
                    <a:pt x="1" y="5"/>
                  </a:moveTo>
                  <a:cubicBezTo>
                    <a:pt x="1" y="4"/>
                    <a:pt x="1" y="3"/>
                    <a:pt x="1" y="3"/>
                  </a:cubicBezTo>
                  <a:cubicBezTo>
                    <a:pt x="1" y="2"/>
                    <a:pt x="2" y="1"/>
                    <a:pt x="1" y="1"/>
                  </a:cubicBezTo>
                  <a:cubicBezTo>
                    <a:pt x="1" y="0"/>
                    <a:pt x="1" y="0"/>
                    <a:pt x="0" y="0"/>
                  </a:cubicBezTo>
                  <a:lnTo>
                    <a:pt x="1" y="5"/>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21" name="Freeform 42">
              <a:extLst>
                <a:ext uri="{FF2B5EF4-FFF2-40B4-BE49-F238E27FC236}">
                  <a16:creationId xmlns:a16="http://schemas.microsoft.com/office/drawing/2014/main" id="{C49C7C1B-531E-4139-8985-8C9DC10EF6A2}"/>
                </a:ext>
              </a:extLst>
            </p:cNvPr>
            <p:cNvSpPr>
              <a:spLocks/>
            </p:cNvSpPr>
            <p:nvPr/>
          </p:nvSpPr>
          <p:spPr bwMode="auto">
            <a:xfrm>
              <a:off x="2319337" y="3878266"/>
              <a:ext cx="1639886" cy="1566864"/>
            </a:xfrm>
            <a:custGeom>
              <a:avLst/>
              <a:gdLst>
                <a:gd name="T0" fmla="*/ 1919 w 1944"/>
                <a:gd name="T1" fmla="*/ 885 h 1857"/>
                <a:gd name="T2" fmla="*/ 1892 w 1944"/>
                <a:gd name="T3" fmla="*/ 828 h 1857"/>
                <a:gd name="T4" fmla="*/ 1854 w 1944"/>
                <a:gd name="T5" fmla="*/ 762 h 1857"/>
                <a:gd name="T6" fmla="*/ 1783 w 1944"/>
                <a:gd name="T7" fmla="*/ 492 h 1857"/>
                <a:gd name="T8" fmla="*/ 1732 w 1944"/>
                <a:gd name="T9" fmla="*/ 475 h 1857"/>
                <a:gd name="T10" fmla="*/ 1692 w 1944"/>
                <a:gd name="T11" fmla="*/ 452 h 1857"/>
                <a:gd name="T12" fmla="*/ 1628 w 1944"/>
                <a:gd name="T13" fmla="*/ 453 h 1857"/>
                <a:gd name="T14" fmla="*/ 1575 w 1944"/>
                <a:gd name="T15" fmla="*/ 461 h 1857"/>
                <a:gd name="T16" fmla="*/ 1531 w 1944"/>
                <a:gd name="T17" fmla="*/ 475 h 1857"/>
                <a:gd name="T18" fmla="*/ 1472 w 1944"/>
                <a:gd name="T19" fmla="*/ 469 h 1857"/>
                <a:gd name="T20" fmla="*/ 1411 w 1944"/>
                <a:gd name="T21" fmla="*/ 460 h 1857"/>
                <a:gd name="T22" fmla="*/ 1374 w 1944"/>
                <a:gd name="T23" fmla="*/ 463 h 1857"/>
                <a:gd name="T24" fmla="*/ 1323 w 1944"/>
                <a:gd name="T25" fmla="*/ 459 h 1857"/>
                <a:gd name="T26" fmla="*/ 1292 w 1944"/>
                <a:gd name="T27" fmla="*/ 466 h 1857"/>
                <a:gd name="T28" fmla="*/ 1242 w 1944"/>
                <a:gd name="T29" fmla="*/ 430 h 1857"/>
                <a:gd name="T30" fmla="*/ 1190 w 1944"/>
                <a:gd name="T31" fmla="*/ 433 h 1857"/>
                <a:gd name="T32" fmla="*/ 1140 w 1944"/>
                <a:gd name="T33" fmla="*/ 418 h 1857"/>
                <a:gd name="T34" fmla="*/ 1083 w 1944"/>
                <a:gd name="T35" fmla="*/ 388 h 1857"/>
                <a:gd name="T36" fmla="*/ 1030 w 1944"/>
                <a:gd name="T37" fmla="*/ 381 h 1857"/>
                <a:gd name="T38" fmla="*/ 984 w 1944"/>
                <a:gd name="T39" fmla="*/ 346 h 1857"/>
                <a:gd name="T40" fmla="*/ 9 w 1944"/>
                <a:gd name="T41" fmla="*/ 786 h 1857"/>
                <a:gd name="T42" fmla="*/ 67 w 1944"/>
                <a:gd name="T43" fmla="*/ 863 h 1857"/>
                <a:gd name="T44" fmla="*/ 142 w 1944"/>
                <a:gd name="T45" fmla="*/ 932 h 1857"/>
                <a:gd name="T46" fmla="*/ 223 w 1944"/>
                <a:gd name="T47" fmla="*/ 1001 h 1857"/>
                <a:gd name="T48" fmla="*/ 264 w 1944"/>
                <a:gd name="T49" fmla="*/ 1085 h 1857"/>
                <a:gd name="T50" fmla="*/ 289 w 1944"/>
                <a:gd name="T51" fmla="*/ 1185 h 1857"/>
                <a:gd name="T52" fmla="*/ 371 w 1944"/>
                <a:gd name="T53" fmla="*/ 1250 h 1857"/>
                <a:gd name="T54" fmla="*/ 463 w 1944"/>
                <a:gd name="T55" fmla="*/ 1298 h 1857"/>
                <a:gd name="T56" fmla="*/ 526 w 1944"/>
                <a:gd name="T57" fmla="*/ 1274 h 1857"/>
                <a:gd name="T58" fmla="*/ 559 w 1944"/>
                <a:gd name="T59" fmla="*/ 1198 h 1857"/>
                <a:gd name="T60" fmla="*/ 631 w 1944"/>
                <a:gd name="T61" fmla="*/ 1160 h 1857"/>
                <a:gd name="T62" fmla="*/ 712 w 1944"/>
                <a:gd name="T63" fmla="*/ 1178 h 1857"/>
                <a:gd name="T64" fmla="*/ 776 w 1944"/>
                <a:gd name="T65" fmla="*/ 1200 h 1857"/>
                <a:gd name="T66" fmla="*/ 830 w 1944"/>
                <a:gd name="T67" fmla="*/ 1254 h 1857"/>
                <a:gd name="T68" fmla="*/ 876 w 1944"/>
                <a:gd name="T69" fmla="*/ 1328 h 1857"/>
                <a:gd name="T70" fmla="*/ 922 w 1944"/>
                <a:gd name="T71" fmla="*/ 1400 h 1857"/>
                <a:gd name="T72" fmla="*/ 963 w 1944"/>
                <a:gd name="T73" fmla="*/ 1465 h 1857"/>
                <a:gd name="T74" fmla="*/ 1005 w 1944"/>
                <a:gd name="T75" fmla="*/ 1527 h 1857"/>
                <a:gd name="T76" fmla="*/ 1056 w 1944"/>
                <a:gd name="T77" fmla="*/ 1574 h 1857"/>
                <a:gd name="T78" fmla="*/ 1062 w 1944"/>
                <a:gd name="T79" fmla="*/ 1641 h 1857"/>
                <a:gd name="T80" fmla="*/ 1095 w 1944"/>
                <a:gd name="T81" fmla="*/ 1705 h 1857"/>
                <a:gd name="T82" fmla="*/ 1139 w 1944"/>
                <a:gd name="T83" fmla="*/ 1764 h 1857"/>
                <a:gd name="T84" fmla="*/ 1196 w 1944"/>
                <a:gd name="T85" fmla="*/ 1788 h 1857"/>
                <a:gd name="T86" fmla="*/ 1260 w 1944"/>
                <a:gd name="T87" fmla="*/ 1821 h 1857"/>
                <a:gd name="T88" fmla="*/ 1345 w 1944"/>
                <a:gd name="T89" fmla="*/ 1824 h 1857"/>
                <a:gd name="T90" fmla="*/ 1425 w 1944"/>
                <a:gd name="T91" fmla="*/ 1835 h 1857"/>
                <a:gd name="T92" fmla="*/ 1396 w 1944"/>
                <a:gd name="T93" fmla="*/ 1782 h 1857"/>
                <a:gd name="T94" fmla="*/ 1371 w 1944"/>
                <a:gd name="T95" fmla="*/ 1697 h 1857"/>
                <a:gd name="T96" fmla="*/ 1373 w 1944"/>
                <a:gd name="T97" fmla="*/ 1610 h 1857"/>
                <a:gd name="T98" fmla="*/ 1377 w 1944"/>
                <a:gd name="T99" fmla="*/ 1602 h 1857"/>
                <a:gd name="T100" fmla="*/ 1424 w 1944"/>
                <a:gd name="T101" fmla="*/ 1491 h 1857"/>
                <a:gd name="T102" fmla="*/ 1480 w 1944"/>
                <a:gd name="T103" fmla="*/ 1409 h 1857"/>
                <a:gd name="T104" fmla="*/ 1490 w 1944"/>
                <a:gd name="T105" fmla="*/ 1359 h 1857"/>
                <a:gd name="T106" fmla="*/ 1555 w 1944"/>
                <a:gd name="T107" fmla="*/ 1355 h 1857"/>
                <a:gd name="T108" fmla="*/ 1538 w 1944"/>
                <a:gd name="T109" fmla="*/ 1403 h 1857"/>
                <a:gd name="T110" fmla="*/ 1696 w 1944"/>
                <a:gd name="T111" fmla="*/ 1308 h 1857"/>
                <a:gd name="T112" fmla="*/ 1754 w 1944"/>
                <a:gd name="T113" fmla="*/ 1226 h 1857"/>
                <a:gd name="T114" fmla="*/ 1756 w 1944"/>
                <a:gd name="T115" fmla="*/ 1175 h 1857"/>
                <a:gd name="T116" fmla="*/ 1807 w 1944"/>
                <a:gd name="T117" fmla="*/ 1199 h 1857"/>
                <a:gd name="T118" fmla="*/ 1852 w 1944"/>
                <a:gd name="T119" fmla="*/ 1182 h 1857"/>
                <a:gd name="T120" fmla="*/ 1924 w 1944"/>
                <a:gd name="T121" fmla="*/ 1091 h 1857"/>
                <a:gd name="T122" fmla="*/ 1923 w 1944"/>
                <a:gd name="T123" fmla="*/ 99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44" h="1857">
                  <a:moveTo>
                    <a:pt x="1943" y="943"/>
                  </a:moveTo>
                  <a:cubicBezTo>
                    <a:pt x="1943" y="942"/>
                    <a:pt x="1941" y="940"/>
                    <a:pt x="1940" y="940"/>
                  </a:cubicBezTo>
                  <a:cubicBezTo>
                    <a:pt x="1939" y="939"/>
                    <a:pt x="1938" y="940"/>
                    <a:pt x="1937" y="939"/>
                  </a:cubicBezTo>
                  <a:cubicBezTo>
                    <a:pt x="1936" y="938"/>
                    <a:pt x="1936" y="937"/>
                    <a:pt x="1936" y="936"/>
                  </a:cubicBezTo>
                  <a:cubicBezTo>
                    <a:pt x="1936" y="935"/>
                    <a:pt x="1937" y="934"/>
                    <a:pt x="1937" y="934"/>
                  </a:cubicBezTo>
                  <a:cubicBezTo>
                    <a:pt x="1939" y="932"/>
                    <a:pt x="1942" y="931"/>
                    <a:pt x="1943" y="929"/>
                  </a:cubicBezTo>
                  <a:cubicBezTo>
                    <a:pt x="1943" y="928"/>
                    <a:pt x="1943" y="926"/>
                    <a:pt x="1942" y="925"/>
                  </a:cubicBezTo>
                  <a:cubicBezTo>
                    <a:pt x="1942" y="924"/>
                    <a:pt x="1941" y="922"/>
                    <a:pt x="1940" y="921"/>
                  </a:cubicBezTo>
                  <a:cubicBezTo>
                    <a:pt x="1940" y="921"/>
                    <a:pt x="1938" y="920"/>
                    <a:pt x="1938" y="919"/>
                  </a:cubicBezTo>
                  <a:cubicBezTo>
                    <a:pt x="1938" y="918"/>
                    <a:pt x="1937" y="916"/>
                    <a:pt x="1937" y="915"/>
                  </a:cubicBezTo>
                  <a:cubicBezTo>
                    <a:pt x="1937" y="914"/>
                    <a:pt x="1939" y="913"/>
                    <a:pt x="1939" y="912"/>
                  </a:cubicBezTo>
                  <a:cubicBezTo>
                    <a:pt x="1939" y="911"/>
                    <a:pt x="1938" y="910"/>
                    <a:pt x="1938" y="909"/>
                  </a:cubicBezTo>
                  <a:cubicBezTo>
                    <a:pt x="1938" y="908"/>
                    <a:pt x="1939" y="907"/>
                    <a:pt x="1940" y="906"/>
                  </a:cubicBezTo>
                  <a:cubicBezTo>
                    <a:pt x="1940" y="904"/>
                    <a:pt x="1940" y="901"/>
                    <a:pt x="1938" y="900"/>
                  </a:cubicBezTo>
                  <a:cubicBezTo>
                    <a:pt x="1938" y="899"/>
                    <a:pt x="1937" y="900"/>
                    <a:pt x="1936" y="900"/>
                  </a:cubicBezTo>
                  <a:cubicBezTo>
                    <a:pt x="1936" y="901"/>
                    <a:pt x="1935" y="902"/>
                    <a:pt x="1935" y="903"/>
                  </a:cubicBezTo>
                  <a:cubicBezTo>
                    <a:pt x="1934" y="904"/>
                    <a:pt x="1933" y="905"/>
                    <a:pt x="1933" y="905"/>
                  </a:cubicBezTo>
                  <a:cubicBezTo>
                    <a:pt x="1932" y="906"/>
                    <a:pt x="1930" y="905"/>
                    <a:pt x="1929" y="904"/>
                  </a:cubicBezTo>
                  <a:cubicBezTo>
                    <a:pt x="1929" y="903"/>
                    <a:pt x="1928" y="901"/>
                    <a:pt x="1928" y="900"/>
                  </a:cubicBezTo>
                  <a:cubicBezTo>
                    <a:pt x="1928" y="899"/>
                    <a:pt x="1929" y="896"/>
                    <a:pt x="1928" y="895"/>
                  </a:cubicBezTo>
                  <a:cubicBezTo>
                    <a:pt x="1928" y="894"/>
                    <a:pt x="1926" y="893"/>
                    <a:pt x="1926" y="892"/>
                  </a:cubicBezTo>
                  <a:cubicBezTo>
                    <a:pt x="1926" y="890"/>
                    <a:pt x="1926" y="888"/>
                    <a:pt x="1925" y="887"/>
                  </a:cubicBezTo>
                  <a:cubicBezTo>
                    <a:pt x="1925" y="886"/>
                    <a:pt x="1922" y="888"/>
                    <a:pt x="1921" y="887"/>
                  </a:cubicBezTo>
                  <a:cubicBezTo>
                    <a:pt x="1920" y="887"/>
                    <a:pt x="1919" y="886"/>
                    <a:pt x="1919" y="885"/>
                  </a:cubicBezTo>
                  <a:cubicBezTo>
                    <a:pt x="1918" y="884"/>
                    <a:pt x="1918" y="883"/>
                    <a:pt x="1917" y="883"/>
                  </a:cubicBezTo>
                  <a:cubicBezTo>
                    <a:pt x="1917" y="882"/>
                    <a:pt x="1915" y="882"/>
                    <a:pt x="1915" y="882"/>
                  </a:cubicBezTo>
                  <a:cubicBezTo>
                    <a:pt x="1914" y="881"/>
                    <a:pt x="1915" y="879"/>
                    <a:pt x="1915" y="878"/>
                  </a:cubicBezTo>
                  <a:cubicBezTo>
                    <a:pt x="1915" y="877"/>
                    <a:pt x="1916" y="876"/>
                    <a:pt x="1916" y="876"/>
                  </a:cubicBezTo>
                  <a:cubicBezTo>
                    <a:pt x="1917" y="875"/>
                    <a:pt x="1918" y="873"/>
                    <a:pt x="1917" y="871"/>
                  </a:cubicBezTo>
                  <a:cubicBezTo>
                    <a:pt x="1917" y="871"/>
                    <a:pt x="1916" y="869"/>
                    <a:pt x="1916" y="868"/>
                  </a:cubicBezTo>
                  <a:cubicBezTo>
                    <a:pt x="1916" y="868"/>
                    <a:pt x="1916" y="867"/>
                    <a:pt x="1916" y="866"/>
                  </a:cubicBezTo>
                  <a:cubicBezTo>
                    <a:pt x="1916" y="866"/>
                    <a:pt x="1914" y="864"/>
                    <a:pt x="1913" y="864"/>
                  </a:cubicBezTo>
                  <a:cubicBezTo>
                    <a:pt x="1913" y="863"/>
                    <a:pt x="1911" y="863"/>
                    <a:pt x="1911" y="863"/>
                  </a:cubicBezTo>
                  <a:cubicBezTo>
                    <a:pt x="1910" y="862"/>
                    <a:pt x="1911" y="860"/>
                    <a:pt x="1911" y="859"/>
                  </a:cubicBezTo>
                  <a:cubicBezTo>
                    <a:pt x="1910" y="859"/>
                    <a:pt x="1909" y="857"/>
                    <a:pt x="1909" y="857"/>
                  </a:cubicBezTo>
                  <a:cubicBezTo>
                    <a:pt x="1908" y="857"/>
                    <a:pt x="1906" y="857"/>
                    <a:pt x="1906" y="856"/>
                  </a:cubicBezTo>
                  <a:cubicBezTo>
                    <a:pt x="1905" y="856"/>
                    <a:pt x="1903" y="855"/>
                    <a:pt x="1903" y="854"/>
                  </a:cubicBezTo>
                  <a:cubicBezTo>
                    <a:pt x="1903" y="853"/>
                    <a:pt x="1905" y="852"/>
                    <a:pt x="1906" y="852"/>
                  </a:cubicBezTo>
                  <a:cubicBezTo>
                    <a:pt x="1906" y="851"/>
                    <a:pt x="1906" y="848"/>
                    <a:pt x="1906" y="847"/>
                  </a:cubicBezTo>
                  <a:cubicBezTo>
                    <a:pt x="1906" y="847"/>
                    <a:pt x="1904" y="845"/>
                    <a:pt x="1903" y="844"/>
                  </a:cubicBezTo>
                  <a:cubicBezTo>
                    <a:pt x="1903" y="844"/>
                    <a:pt x="1901" y="844"/>
                    <a:pt x="1901" y="844"/>
                  </a:cubicBezTo>
                  <a:cubicBezTo>
                    <a:pt x="1900" y="844"/>
                    <a:pt x="1898" y="845"/>
                    <a:pt x="1897" y="845"/>
                  </a:cubicBezTo>
                  <a:cubicBezTo>
                    <a:pt x="1896" y="844"/>
                    <a:pt x="1895" y="842"/>
                    <a:pt x="1894" y="841"/>
                  </a:cubicBezTo>
                  <a:cubicBezTo>
                    <a:pt x="1894" y="841"/>
                    <a:pt x="1892" y="840"/>
                    <a:pt x="1891" y="839"/>
                  </a:cubicBezTo>
                  <a:cubicBezTo>
                    <a:pt x="1891" y="838"/>
                    <a:pt x="1891" y="836"/>
                    <a:pt x="1891" y="835"/>
                  </a:cubicBezTo>
                  <a:cubicBezTo>
                    <a:pt x="1890" y="835"/>
                    <a:pt x="1889" y="833"/>
                    <a:pt x="1889" y="833"/>
                  </a:cubicBezTo>
                  <a:cubicBezTo>
                    <a:pt x="1889" y="832"/>
                    <a:pt x="1889" y="830"/>
                    <a:pt x="1890" y="830"/>
                  </a:cubicBezTo>
                  <a:cubicBezTo>
                    <a:pt x="1890" y="829"/>
                    <a:pt x="1892" y="829"/>
                    <a:pt x="1892" y="828"/>
                  </a:cubicBezTo>
                  <a:cubicBezTo>
                    <a:pt x="1893" y="827"/>
                    <a:pt x="1892" y="825"/>
                    <a:pt x="1892" y="824"/>
                  </a:cubicBezTo>
                  <a:cubicBezTo>
                    <a:pt x="1892" y="823"/>
                    <a:pt x="1890" y="822"/>
                    <a:pt x="1890" y="821"/>
                  </a:cubicBezTo>
                  <a:cubicBezTo>
                    <a:pt x="1890" y="821"/>
                    <a:pt x="1890" y="820"/>
                    <a:pt x="1890" y="819"/>
                  </a:cubicBezTo>
                  <a:cubicBezTo>
                    <a:pt x="1891" y="819"/>
                    <a:pt x="1892" y="819"/>
                    <a:pt x="1893" y="818"/>
                  </a:cubicBezTo>
                  <a:cubicBezTo>
                    <a:pt x="1893" y="818"/>
                    <a:pt x="1894" y="816"/>
                    <a:pt x="1894" y="815"/>
                  </a:cubicBezTo>
                  <a:cubicBezTo>
                    <a:pt x="1894" y="814"/>
                    <a:pt x="1892" y="813"/>
                    <a:pt x="1892" y="813"/>
                  </a:cubicBezTo>
                  <a:cubicBezTo>
                    <a:pt x="1892" y="812"/>
                    <a:pt x="1891" y="809"/>
                    <a:pt x="1891" y="808"/>
                  </a:cubicBezTo>
                  <a:cubicBezTo>
                    <a:pt x="1890" y="808"/>
                    <a:pt x="1889" y="807"/>
                    <a:pt x="1888" y="807"/>
                  </a:cubicBezTo>
                  <a:cubicBezTo>
                    <a:pt x="1888" y="806"/>
                    <a:pt x="1889" y="804"/>
                    <a:pt x="1888" y="803"/>
                  </a:cubicBezTo>
                  <a:cubicBezTo>
                    <a:pt x="1888" y="802"/>
                    <a:pt x="1888" y="800"/>
                    <a:pt x="1887" y="799"/>
                  </a:cubicBezTo>
                  <a:cubicBezTo>
                    <a:pt x="1887" y="798"/>
                    <a:pt x="1885" y="797"/>
                    <a:pt x="1885" y="796"/>
                  </a:cubicBezTo>
                  <a:cubicBezTo>
                    <a:pt x="1884" y="796"/>
                    <a:pt x="1882" y="796"/>
                    <a:pt x="1881" y="795"/>
                  </a:cubicBezTo>
                  <a:cubicBezTo>
                    <a:pt x="1880" y="795"/>
                    <a:pt x="1880" y="793"/>
                    <a:pt x="1880" y="793"/>
                  </a:cubicBezTo>
                  <a:cubicBezTo>
                    <a:pt x="1880" y="792"/>
                    <a:pt x="1881" y="790"/>
                    <a:pt x="1880" y="789"/>
                  </a:cubicBezTo>
                  <a:cubicBezTo>
                    <a:pt x="1880" y="789"/>
                    <a:pt x="1879" y="788"/>
                    <a:pt x="1878" y="787"/>
                  </a:cubicBezTo>
                  <a:cubicBezTo>
                    <a:pt x="1878" y="786"/>
                    <a:pt x="1877" y="784"/>
                    <a:pt x="1876" y="783"/>
                  </a:cubicBezTo>
                  <a:cubicBezTo>
                    <a:pt x="1876" y="782"/>
                    <a:pt x="1874" y="782"/>
                    <a:pt x="1874" y="782"/>
                  </a:cubicBezTo>
                  <a:cubicBezTo>
                    <a:pt x="1873" y="781"/>
                    <a:pt x="1872" y="779"/>
                    <a:pt x="1871" y="779"/>
                  </a:cubicBezTo>
                  <a:cubicBezTo>
                    <a:pt x="1870" y="778"/>
                    <a:pt x="1867" y="779"/>
                    <a:pt x="1867" y="778"/>
                  </a:cubicBezTo>
                  <a:cubicBezTo>
                    <a:pt x="1866" y="778"/>
                    <a:pt x="1864" y="776"/>
                    <a:pt x="1864" y="775"/>
                  </a:cubicBezTo>
                  <a:cubicBezTo>
                    <a:pt x="1863" y="773"/>
                    <a:pt x="1862" y="770"/>
                    <a:pt x="1861" y="769"/>
                  </a:cubicBezTo>
                  <a:cubicBezTo>
                    <a:pt x="1860" y="768"/>
                    <a:pt x="1859" y="767"/>
                    <a:pt x="1859" y="766"/>
                  </a:cubicBezTo>
                  <a:cubicBezTo>
                    <a:pt x="1858" y="765"/>
                    <a:pt x="1856" y="765"/>
                    <a:pt x="1855" y="765"/>
                  </a:cubicBezTo>
                  <a:cubicBezTo>
                    <a:pt x="1855" y="764"/>
                    <a:pt x="1854" y="762"/>
                    <a:pt x="1854" y="762"/>
                  </a:cubicBezTo>
                  <a:cubicBezTo>
                    <a:pt x="1843" y="587"/>
                    <a:pt x="1843" y="587"/>
                    <a:pt x="1843" y="587"/>
                  </a:cubicBezTo>
                  <a:cubicBezTo>
                    <a:pt x="1837" y="492"/>
                    <a:pt x="1837" y="492"/>
                    <a:pt x="1837" y="492"/>
                  </a:cubicBezTo>
                  <a:cubicBezTo>
                    <a:pt x="1837" y="492"/>
                    <a:pt x="1834" y="493"/>
                    <a:pt x="1834" y="492"/>
                  </a:cubicBezTo>
                  <a:cubicBezTo>
                    <a:pt x="1833" y="492"/>
                    <a:pt x="1833" y="489"/>
                    <a:pt x="1832" y="489"/>
                  </a:cubicBezTo>
                  <a:cubicBezTo>
                    <a:pt x="1832" y="488"/>
                    <a:pt x="1830" y="488"/>
                    <a:pt x="1830" y="489"/>
                  </a:cubicBezTo>
                  <a:cubicBezTo>
                    <a:pt x="1829" y="489"/>
                    <a:pt x="1828" y="491"/>
                    <a:pt x="1828" y="491"/>
                  </a:cubicBezTo>
                  <a:cubicBezTo>
                    <a:pt x="1827" y="492"/>
                    <a:pt x="1826" y="493"/>
                    <a:pt x="1825" y="493"/>
                  </a:cubicBezTo>
                  <a:cubicBezTo>
                    <a:pt x="1824" y="493"/>
                    <a:pt x="1823" y="492"/>
                    <a:pt x="1823" y="491"/>
                  </a:cubicBezTo>
                  <a:cubicBezTo>
                    <a:pt x="1822" y="490"/>
                    <a:pt x="1821" y="488"/>
                    <a:pt x="1820" y="488"/>
                  </a:cubicBezTo>
                  <a:cubicBezTo>
                    <a:pt x="1820" y="487"/>
                    <a:pt x="1818" y="487"/>
                    <a:pt x="1817" y="487"/>
                  </a:cubicBezTo>
                  <a:cubicBezTo>
                    <a:pt x="1816" y="487"/>
                    <a:pt x="1815" y="488"/>
                    <a:pt x="1814" y="489"/>
                  </a:cubicBezTo>
                  <a:cubicBezTo>
                    <a:pt x="1814" y="490"/>
                    <a:pt x="1814" y="492"/>
                    <a:pt x="1814" y="492"/>
                  </a:cubicBezTo>
                  <a:cubicBezTo>
                    <a:pt x="1813" y="493"/>
                    <a:pt x="1811" y="494"/>
                    <a:pt x="1809" y="494"/>
                  </a:cubicBezTo>
                  <a:cubicBezTo>
                    <a:pt x="1808" y="494"/>
                    <a:pt x="1808" y="492"/>
                    <a:pt x="1807" y="491"/>
                  </a:cubicBezTo>
                  <a:cubicBezTo>
                    <a:pt x="1806" y="491"/>
                    <a:pt x="1804" y="491"/>
                    <a:pt x="1803" y="491"/>
                  </a:cubicBezTo>
                  <a:cubicBezTo>
                    <a:pt x="1802" y="491"/>
                    <a:pt x="1801" y="492"/>
                    <a:pt x="1801" y="492"/>
                  </a:cubicBezTo>
                  <a:cubicBezTo>
                    <a:pt x="1800" y="493"/>
                    <a:pt x="1800" y="494"/>
                    <a:pt x="1799" y="495"/>
                  </a:cubicBezTo>
                  <a:cubicBezTo>
                    <a:pt x="1799" y="495"/>
                    <a:pt x="1797" y="496"/>
                    <a:pt x="1796" y="496"/>
                  </a:cubicBezTo>
                  <a:cubicBezTo>
                    <a:pt x="1795" y="495"/>
                    <a:pt x="1795" y="493"/>
                    <a:pt x="1795" y="493"/>
                  </a:cubicBezTo>
                  <a:cubicBezTo>
                    <a:pt x="1794" y="493"/>
                    <a:pt x="1793" y="495"/>
                    <a:pt x="1792" y="496"/>
                  </a:cubicBezTo>
                  <a:cubicBezTo>
                    <a:pt x="1792" y="496"/>
                    <a:pt x="1790" y="496"/>
                    <a:pt x="1789" y="496"/>
                  </a:cubicBezTo>
                  <a:cubicBezTo>
                    <a:pt x="1788" y="495"/>
                    <a:pt x="1789" y="492"/>
                    <a:pt x="1788" y="492"/>
                  </a:cubicBezTo>
                  <a:cubicBezTo>
                    <a:pt x="1787" y="492"/>
                    <a:pt x="1786" y="494"/>
                    <a:pt x="1786" y="494"/>
                  </a:cubicBezTo>
                  <a:cubicBezTo>
                    <a:pt x="1785" y="494"/>
                    <a:pt x="1783" y="493"/>
                    <a:pt x="1783" y="492"/>
                  </a:cubicBezTo>
                  <a:cubicBezTo>
                    <a:pt x="1782" y="491"/>
                    <a:pt x="1782" y="490"/>
                    <a:pt x="1781" y="490"/>
                  </a:cubicBezTo>
                  <a:cubicBezTo>
                    <a:pt x="1781" y="489"/>
                    <a:pt x="1779" y="489"/>
                    <a:pt x="1778" y="489"/>
                  </a:cubicBezTo>
                  <a:cubicBezTo>
                    <a:pt x="1777" y="488"/>
                    <a:pt x="1777" y="487"/>
                    <a:pt x="1777" y="486"/>
                  </a:cubicBezTo>
                  <a:cubicBezTo>
                    <a:pt x="1777" y="486"/>
                    <a:pt x="1777" y="486"/>
                    <a:pt x="1777" y="486"/>
                  </a:cubicBezTo>
                  <a:cubicBezTo>
                    <a:pt x="1775" y="487"/>
                    <a:pt x="1775" y="487"/>
                    <a:pt x="1775" y="487"/>
                  </a:cubicBezTo>
                  <a:cubicBezTo>
                    <a:pt x="1774" y="489"/>
                    <a:pt x="1773" y="491"/>
                    <a:pt x="1770" y="491"/>
                  </a:cubicBezTo>
                  <a:cubicBezTo>
                    <a:pt x="1770" y="491"/>
                    <a:pt x="1769" y="491"/>
                    <a:pt x="1769" y="491"/>
                  </a:cubicBezTo>
                  <a:cubicBezTo>
                    <a:pt x="1769" y="491"/>
                    <a:pt x="1769" y="491"/>
                    <a:pt x="1769" y="491"/>
                  </a:cubicBezTo>
                  <a:cubicBezTo>
                    <a:pt x="1766" y="491"/>
                    <a:pt x="1763" y="489"/>
                    <a:pt x="1762" y="488"/>
                  </a:cubicBezTo>
                  <a:cubicBezTo>
                    <a:pt x="1761" y="487"/>
                    <a:pt x="1761" y="486"/>
                    <a:pt x="1760" y="485"/>
                  </a:cubicBezTo>
                  <a:cubicBezTo>
                    <a:pt x="1760" y="485"/>
                    <a:pt x="1760" y="485"/>
                    <a:pt x="1760" y="485"/>
                  </a:cubicBezTo>
                  <a:cubicBezTo>
                    <a:pt x="1759" y="484"/>
                    <a:pt x="1757" y="484"/>
                    <a:pt x="1756" y="483"/>
                  </a:cubicBezTo>
                  <a:cubicBezTo>
                    <a:pt x="1756" y="483"/>
                    <a:pt x="1756" y="483"/>
                    <a:pt x="1756" y="482"/>
                  </a:cubicBezTo>
                  <a:cubicBezTo>
                    <a:pt x="1756" y="483"/>
                    <a:pt x="1755" y="483"/>
                    <a:pt x="1755" y="483"/>
                  </a:cubicBezTo>
                  <a:cubicBezTo>
                    <a:pt x="1754" y="483"/>
                    <a:pt x="1754" y="482"/>
                    <a:pt x="1753" y="482"/>
                  </a:cubicBezTo>
                  <a:cubicBezTo>
                    <a:pt x="1752" y="482"/>
                    <a:pt x="1752" y="482"/>
                    <a:pt x="1751" y="482"/>
                  </a:cubicBezTo>
                  <a:cubicBezTo>
                    <a:pt x="1748" y="482"/>
                    <a:pt x="1747" y="481"/>
                    <a:pt x="1746" y="479"/>
                  </a:cubicBezTo>
                  <a:cubicBezTo>
                    <a:pt x="1745" y="480"/>
                    <a:pt x="1744" y="480"/>
                    <a:pt x="1743" y="480"/>
                  </a:cubicBezTo>
                  <a:cubicBezTo>
                    <a:pt x="1743" y="481"/>
                    <a:pt x="1743" y="481"/>
                    <a:pt x="1743" y="481"/>
                  </a:cubicBezTo>
                  <a:cubicBezTo>
                    <a:pt x="1742" y="481"/>
                    <a:pt x="1742" y="481"/>
                    <a:pt x="1742" y="481"/>
                  </a:cubicBezTo>
                  <a:cubicBezTo>
                    <a:pt x="1740" y="481"/>
                    <a:pt x="1738" y="479"/>
                    <a:pt x="1737" y="478"/>
                  </a:cubicBezTo>
                  <a:cubicBezTo>
                    <a:pt x="1736" y="478"/>
                    <a:pt x="1736" y="478"/>
                    <a:pt x="1736" y="478"/>
                  </a:cubicBezTo>
                  <a:cubicBezTo>
                    <a:pt x="1736" y="477"/>
                    <a:pt x="1736" y="477"/>
                    <a:pt x="1735" y="476"/>
                  </a:cubicBezTo>
                  <a:cubicBezTo>
                    <a:pt x="1734" y="476"/>
                    <a:pt x="1733" y="476"/>
                    <a:pt x="1732" y="475"/>
                  </a:cubicBezTo>
                  <a:cubicBezTo>
                    <a:pt x="1731" y="474"/>
                    <a:pt x="1730" y="472"/>
                    <a:pt x="1730" y="471"/>
                  </a:cubicBezTo>
                  <a:cubicBezTo>
                    <a:pt x="1730" y="471"/>
                    <a:pt x="1730" y="471"/>
                    <a:pt x="1730" y="471"/>
                  </a:cubicBezTo>
                  <a:cubicBezTo>
                    <a:pt x="1730" y="471"/>
                    <a:pt x="1729" y="471"/>
                    <a:pt x="1729" y="471"/>
                  </a:cubicBezTo>
                  <a:cubicBezTo>
                    <a:pt x="1729" y="470"/>
                    <a:pt x="1729" y="470"/>
                    <a:pt x="1728" y="470"/>
                  </a:cubicBezTo>
                  <a:cubicBezTo>
                    <a:pt x="1728" y="470"/>
                    <a:pt x="1728" y="470"/>
                    <a:pt x="1728" y="469"/>
                  </a:cubicBezTo>
                  <a:cubicBezTo>
                    <a:pt x="1727" y="470"/>
                    <a:pt x="1727" y="470"/>
                    <a:pt x="1726" y="470"/>
                  </a:cubicBezTo>
                  <a:cubicBezTo>
                    <a:pt x="1726" y="470"/>
                    <a:pt x="1726" y="470"/>
                    <a:pt x="1726" y="470"/>
                  </a:cubicBezTo>
                  <a:cubicBezTo>
                    <a:pt x="1726" y="470"/>
                    <a:pt x="1726" y="470"/>
                    <a:pt x="1726" y="470"/>
                  </a:cubicBezTo>
                  <a:cubicBezTo>
                    <a:pt x="1725" y="470"/>
                    <a:pt x="1725" y="470"/>
                    <a:pt x="1725" y="470"/>
                  </a:cubicBezTo>
                  <a:cubicBezTo>
                    <a:pt x="1724" y="471"/>
                    <a:pt x="1722" y="472"/>
                    <a:pt x="1719" y="472"/>
                  </a:cubicBezTo>
                  <a:cubicBezTo>
                    <a:pt x="1719" y="472"/>
                    <a:pt x="1718" y="472"/>
                    <a:pt x="1717" y="472"/>
                  </a:cubicBezTo>
                  <a:cubicBezTo>
                    <a:pt x="1714" y="471"/>
                    <a:pt x="1711" y="469"/>
                    <a:pt x="1710" y="468"/>
                  </a:cubicBezTo>
                  <a:cubicBezTo>
                    <a:pt x="1709" y="467"/>
                    <a:pt x="1709" y="466"/>
                    <a:pt x="1708" y="465"/>
                  </a:cubicBezTo>
                  <a:cubicBezTo>
                    <a:pt x="1707" y="465"/>
                    <a:pt x="1706" y="464"/>
                    <a:pt x="1705" y="463"/>
                  </a:cubicBezTo>
                  <a:cubicBezTo>
                    <a:pt x="1703" y="462"/>
                    <a:pt x="1703" y="460"/>
                    <a:pt x="1703" y="459"/>
                  </a:cubicBezTo>
                  <a:cubicBezTo>
                    <a:pt x="1703" y="458"/>
                    <a:pt x="1703" y="458"/>
                    <a:pt x="1702" y="458"/>
                  </a:cubicBezTo>
                  <a:cubicBezTo>
                    <a:pt x="1702" y="458"/>
                    <a:pt x="1702" y="458"/>
                    <a:pt x="1702" y="458"/>
                  </a:cubicBezTo>
                  <a:cubicBezTo>
                    <a:pt x="1702" y="458"/>
                    <a:pt x="1701" y="457"/>
                    <a:pt x="1700" y="457"/>
                  </a:cubicBezTo>
                  <a:cubicBezTo>
                    <a:pt x="1700" y="456"/>
                    <a:pt x="1698" y="454"/>
                    <a:pt x="1698" y="454"/>
                  </a:cubicBezTo>
                  <a:cubicBezTo>
                    <a:pt x="1697" y="453"/>
                    <a:pt x="1697" y="452"/>
                    <a:pt x="1697" y="451"/>
                  </a:cubicBezTo>
                  <a:cubicBezTo>
                    <a:pt x="1696" y="451"/>
                    <a:pt x="1696" y="451"/>
                    <a:pt x="1696" y="451"/>
                  </a:cubicBezTo>
                  <a:cubicBezTo>
                    <a:pt x="1696" y="451"/>
                    <a:pt x="1696" y="451"/>
                    <a:pt x="1696" y="452"/>
                  </a:cubicBezTo>
                  <a:cubicBezTo>
                    <a:pt x="1695" y="452"/>
                    <a:pt x="1694" y="452"/>
                    <a:pt x="1692" y="452"/>
                  </a:cubicBezTo>
                  <a:cubicBezTo>
                    <a:pt x="1692" y="452"/>
                    <a:pt x="1692" y="452"/>
                    <a:pt x="1692" y="452"/>
                  </a:cubicBezTo>
                  <a:cubicBezTo>
                    <a:pt x="1690" y="452"/>
                    <a:pt x="1687" y="451"/>
                    <a:pt x="1686" y="450"/>
                  </a:cubicBezTo>
                  <a:cubicBezTo>
                    <a:pt x="1685" y="449"/>
                    <a:pt x="1684" y="448"/>
                    <a:pt x="1684" y="447"/>
                  </a:cubicBezTo>
                  <a:cubicBezTo>
                    <a:pt x="1683" y="447"/>
                    <a:pt x="1682" y="446"/>
                    <a:pt x="1682" y="446"/>
                  </a:cubicBezTo>
                  <a:cubicBezTo>
                    <a:pt x="1680" y="445"/>
                    <a:pt x="1679" y="444"/>
                    <a:pt x="1678" y="443"/>
                  </a:cubicBezTo>
                  <a:cubicBezTo>
                    <a:pt x="1678" y="443"/>
                    <a:pt x="1678" y="443"/>
                    <a:pt x="1678" y="443"/>
                  </a:cubicBezTo>
                  <a:cubicBezTo>
                    <a:pt x="1676" y="441"/>
                    <a:pt x="1675" y="440"/>
                    <a:pt x="1675" y="440"/>
                  </a:cubicBezTo>
                  <a:cubicBezTo>
                    <a:pt x="1675" y="440"/>
                    <a:pt x="1674" y="440"/>
                    <a:pt x="1673" y="440"/>
                  </a:cubicBezTo>
                  <a:cubicBezTo>
                    <a:pt x="1673" y="440"/>
                    <a:pt x="1673" y="440"/>
                    <a:pt x="1673" y="440"/>
                  </a:cubicBezTo>
                  <a:cubicBezTo>
                    <a:pt x="1673" y="440"/>
                    <a:pt x="1672" y="440"/>
                    <a:pt x="1672" y="440"/>
                  </a:cubicBezTo>
                  <a:cubicBezTo>
                    <a:pt x="1671" y="440"/>
                    <a:pt x="1670" y="440"/>
                    <a:pt x="1669" y="439"/>
                  </a:cubicBezTo>
                  <a:cubicBezTo>
                    <a:pt x="1668" y="439"/>
                    <a:pt x="1666" y="438"/>
                    <a:pt x="1665" y="437"/>
                  </a:cubicBezTo>
                  <a:cubicBezTo>
                    <a:pt x="1665" y="437"/>
                    <a:pt x="1665" y="437"/>
                    <a:pt x="1665" y="437"/>
                  </a:cubicBezTo>
                  <a:cubicBezTo>
                    <a:pt x="1665" y="438"/>
                    <a:pt x="1665" y="439"/>
                    <a:pt x="1665" y="440"/>
                  </a:cubicBezTo>
                  <a:cubicBezTo>
                    <a:pt x="1664" y="443"/>
                    <a:pt x="1661" y="445"/>
                    <a:pt x="1660" y="445"/>
                  </a:cubicBezTo>
                  <a:cubicBezTo>
                    <a:pt x="1660" y="447"/>
                    <a:pt x="1660" y="449"/>
                    <a:pt x="1658" y="451"/>
                  </a:cubicBezTo>
                  <a:cubicBezTo>
                    <a:pt x="1657" y="452"/>
                    <a:pt x="1656" y="452"/>
                    <a:pt x="1654" y="452"/>
                  </a:cubicBezTo>
                  <a:cubicBezTo>
                    <a:pt x="1653" y="452"/>
                    <a:pt x="1652" y="451"/>
                    <a:pt x="1651" y="451"/>
                  </a:cubicBezTo>
                  <a:cubicBezTo>
                    <a:pt x="1650" y="451"/>
                    <a:pt x="1650" y="452"/>
                    <a:pt x="1649" y="452"/>
                  </a:cubicBezTo>
                  <a:cubicBezTo>
                    <a:pt x="1647" y="453"/>
                    <a:pt x="1645" y="453"/>
                    <a:pt x="1644" y="453"/>
                  </a:cubicBezTo>
                  <a:cubicBezTo>
                    <a:pt x="1644" y="453"/>
                    <a:pt x="1644" y="453"/>
                    <a:pt x="1643" y="453"/>
                  </a:cubicBezTo>
                  <a:cubicBezTo>
                    <a:pt x="1643" y="453"/>
                    <a:pt x="1642" y="453"/>
                    <a:pt x="1642" y="454"/>
                  </a:cubicBezTo>
                  <a:cubicBezTo>
                    <a:pt x="1640" y="454"/>
                    <a:pt x="1638" y="454"/>
                    <a:pt x="1637" y="454"/>
                  </a:cubicBezTo>
                  <a:cubicBezTo>
                    <a:pt x="1637" y="454"/>
                    <a:pt x="1637" y="454"/>
                    <a:pt x="1637" y="454"/>
                  </a:cubicBezTo>
                  <a:cubicBezTo>
                    <a:pt x="1635" y="454"/>
                    <a:pt x="1631" y="454"/>
                    <a:pt x="1628" y="453"/>
                  </a:cubicBezTo>
                  <a:cubicBezTo>
                    <a:pt x="1628" y="452"/>
                    <a:pt x="1628" y="452"/>
                    <a:pt x="1628" y="452"/>
                  </a:cubicBezTo>
                  <a:cubicBezTo>
                    <a:pt x="1627" y="453"/>
                    <a:pt x="1626" y="453"/>
                    <a:pt x="1624" y="453"/>
                  </a:cubicBezTo>
                  <a:cubicBezTo>
                    <a:pt x="1623" y="453"/>
                    <a:pt x="1622" y="453"/>
                    <a:pt x="1621" y="452"/>
                  </a:cubicBezTo>
                  <a:cubicBezTo>
                    <a:pt x="1620" y="452"/>
                    <a:pt x="1620" y="452"/>
                    <a:pt x="1619" y="452"/>
                  </a:cubicBezTo>
                  <a:cubicBezTo>
                    <a:pt x="1619" y="452"/>
                    <a:pt x="1619" y="452"/>
                    <a:pt x="1618" y="452"/>
                  </a:cubicBezTo>
                  <a:cubicBezTo>
                    <a:pt x="1615" y="452"/>
                    <a:pt x="1613" y="449"/>
                    <a:pt x="1612" y="447"/>
                  </a:cubicBezTo>
                  <a:cubicBezTo>
                    <a:pt x="1611" y="446"/>
                    <a:pt x="1611" y="444"/>
                    <a:pt x="1611" y="443"/>
                  </a:cubicBezTo>
                  <a:cubicBezTo>
                    <a:pt x="1611" y="443"/>
                    <a:pt x="1611" y="443"/>
                    <a:pt x="1611" y="443"/>
                  </a:cubicBezTo>
                  <a:cubicBezTo>
                    <a:pt x="1610" y="444"/>
                    <a:pt x="1610" y="445"/>
                    <a:pt x="1609" y="446"/>
                  </a:cubicBezTo>
                  <a:cubicBezTo>
                    <a:pt x="1607" y="448"/>
                    <a:pt x="1604" y="448"/>
                    <a:pt x="1604" y="448"/>
                  </a:cubicBezTo>
                  <a:cubicBezTo>
                    <a:pt x="1603" y="448"/>
                    <a:pt x="1603" y="448"/>
                    <a:pt x="1603" y="448"/>
                  </a:cubicBezTo>
                  <a:cubicBezTo>
                    <a:pt x="1602" y="448"/>
                    <a:pt x="1602" y="448"/>
                    <a:pt x="1602" y="448"/>
                  </a:cubicBezTo>
                  <a:cubicBezTo>
                    <a:pt x="1601" y="449"/>
                    <a:pt x="1601" y="450"/>
                    <a:pt x="1600" y="450"/>
                  </a:cubicBezTo>
                  <a:cubicBezTo>
                    <a:pt x="1598" y="452"/>
                    <a:pt x="1596" y="453"/>
                    <a:pt x="1594" y="453"/>
                  </a:cubicBezTo>
                  <a:cubicBezTo>
                    <a:pt x="1594" y="453"/>
                    <a:pt x="1594" y="453"/>
                    <a:pt x="1594" y="453"/>
                  </a:cubicBezTo>
                  <a:cubicBezTo>
                    <a:pt x="1594" y="453"/>
                    <a:pt x="1594" y="453"/>
                    <a:pt x="1594" y="453"/>
                  </a:cubicBezTo>
                  <a:cubicBezTo>
                    <a:pt x="1593" y="453"/>
                    <a:pt x="1593" y="453"/>
                    <a:pt x="1593" y="452"/>
                  </a:cubicBezTo>
                  <a:cubicBezTo>
                    <a:pt x="1593" y="454"/>
                    <a:pt x="1592" y="456"/>
                    <a:pt x="1592" y="457"/>
                  </a:cubicBezTo>
                  <a:cubicBezTo>
                    <a:pt x="1590" y="458"/>
                    <a:pt x="1588" y="460"/>
                    <a:pt x="1585" y="460"/>
                  </a:cubicBezTo>
                  <a:cubicBezTo>
                    <a:pt x="1585" y="460"/>
                    <a:pt x="1585" y="460"/>
                    <a:pt x="1585" y="460"/>
                  </a:cubicBezTo>
                  <a:cubicBezTo>
                    <a:pt x="1585" y="460"/>
                    <a:pt x="1585" y="460"/>
                    <a:pt x="1585" y="460"/>
                  </a:cubicBezTo>
                  <a:cubicBezTo>
                    <a:pt x="1583" y="460"/>
                    <a:pt x="1582" y="459"/>
                    <a:pt x="1581" y="459"/>
                  </a:cubicBezTo>
                  <a:cubicBezTo>
                    <a:pt x="1581" y="459"/>
                    <a:pt x="1581" y="459"/>
                    <a:pt x="1580" y="460"/>
                  </a:cubicBezTo>
                  <a:cubicBezTo>
                    <a:pt x="1579" y="461"/>
                    <a:pt x="1577" y="461"/>
                    <a:pt x="1575" y="461"/>
                  </a:cubicBezTo>
                  <a:cubicBezTo>
                    <a:pt x="1574" y="461"/>
                    <a:pt x="1574" y="461"/>
                    <a:pt x="1573" y="461"/>
                  </a:cubicBezTo>
                  <a:cubicBezTo>
                    <a:pt x="1572" y="461"/>
                    <a:pt x="1570" y="460"/>
                    <a:pt x="1569" y="459"/>
                  </a:cubicBezTo>
                  <a:cubicBezTo>
                    <a:pt x="1568" y="458"/>
                    <a:pt x="1568" y="458"/>
                    <a:pt x="1568" y="458"/>
                  </a:cubicBezTo>
                  <a:cubicBezTo>
                    <a:pt x="1568" y="458"/>
                    <a:pt x="1567" y="458"/>
                    <a:pt x="1567" y="458"/>
                  </a:cubicBezTo>
                  <a:cubicBezTo>
                    <a:pt x="1566" y="457"/>
                    <a:pt x="1565" y="457"/>
                    <a:pt x="1564" y="456"/>
                  </a:cubicBezTo>
                  <a:cubicBezTo>
                    <a:pt x="1564" y="456"/>
                    <a:pt x="1564" y="456"/>
                    <a:pt x="1564" y="456"/>
                  </a:cubicBezTo>
                  <a:cubicBezTo>
                    <a:pt x="1563" y="457"/>
                    <a:pt x="1561" y="460"/>
                    <a:pt x="1558" y="460"/>
                  </a:cubicBezTo>
                  <a:cubicBezTo>
                    <a:pt x="1558" y="460"/>
                    <a:pt x="1558" y="460"/>
                    <a:pt x="1558" y="460"/>
                  </a:cubicBezTo>
                  <a:cubicBezTo>
                    <a:pt x="1558" y="460"/>
                    <a:pt x="1558" y="460"/>
                    <a:pt x="1558" y="460"/>
                  </a:cubicBezTo>
                  <a:cubicBezTo>
                    <a:pt x="1557" y="460"/>
                    <a:pt x="1556" y="460"/>
                    <a:pt x="1556" y="460"/>
                  </a:cubicBezTo>
                  <a:cubicBezTo>
                    <a:pt x="1555" y="460"/>
                    <a:pt x="1555" y="460"/>
                    <a:pt x="1555" y="460"/>
                  </a:cubicBezTo>
                  <a:cubicBezTo>
                    <a:pt x="1553" y="461"/>
                    <a:pt x="1551" y="461"/>
                    <a:pt x="1549" y="462"/>
                  </a:cubicBezTo>
                  <a:cubicBezTo>
                    <a:pt x="1549" y="462"/>
                    <a:pt x="1549" y="462"/>
                    <a:pt x="1549" y="462"/>
                  </a:cubicBezTo>
                  <a:cubicBezTo>
                    <a:pt x="1548" y="462"/>
                    <a:pt x="1547" y="462"/>
                    <a:pt x="1545" y="462"/>
                  </a:cubicBezTo>
                  <a:cubicBezTo>
                    <a:pt x="1545" y="462"/>
                    <a:pt x="1544" y="462"/>
                    <a:pt x="1544" y="462"/>
                  </a:cubicBezTo>
                  <a:cubicBezTo>
                    <a:pt x="1543" y="462"/>
                    <a:pt x="1542" y="462"/>
                    <a:pt x="1541" y="461"/>
                  </a:cubicBezTo>
                  <a:cubicBezTo>
                    <a:pt x="1541" y="462"/>
                    <a:pt x="1540" y="462"/>
                    <a:pt x="1539" y="462"/>
                  </a:cubicBezTo>
                  <a:cubicBezTo>
                    <a:pt x="1539" y="463"/>
                    <a:pt x="1538" y="463"/>
                    <a:pt x="1537" y="463"/>
                  </a:cubicBezTo>
                  <a:cubicBezTo>
                    <a:pt x="1536" y="463"/>
                    <a:pt x="1536" y="463"/>
                    <a:pt x="1535" y="463"/>
                  </a:cubicBezTo>
                  <a:cubicBezTo>
                    <a:pt x="1535" y="463"/>
                    <a:pt x="1535" y="463"/>
                    <a:pt x="1534" y="464"/>
                  </a:cubicBezTo>
                  <a:cubicBezTo>
                    <a:pt x="1535" y="466"/>
                    <a:pt x="1535" y="468"/>
                    <a:pt x="1535" y="470"/>
                  </a:cubicBezTo>
                  <a:cubicBezTo>
                    <a:pt x="1534" y="472"/>
                    <a:pt x="1532" y="473"/>
                    <a:pt x="1531" y="474"/>
                  </a:cubicBezTo>
                  <a:cubicBezTo>
                    <a:pt x="1531" y="474"/>
                    <a:pt x="1531" y="474"/>
                    <a:pt x="1531" y="474"/>
                  </a:cubicBezTo>
                  <a:cubicBezTo>
                    <a:pt x="1531" y="474"/>
                    <a:pt x="1531" y="474"/>
                    <a:pt x="1531" y="475"/>
                  </a:cubicBezTo>
                  <a:cubicBezTo>
                    <a:pt x="1530" y="476"/>
                    <a:pt x="1529" y="477"/>
                    <a:pt x="1528" y="478"/>
                  </a:cubicBezTo>
                  <a:cubicBezTo>
                    <a:pt x="1526" y="479"/>
                    <a:pt x="1524" y="479"/>
                    <a:pt x="1523" y="479"/>
                  </a:cubicBezTo>
                  <a:cubicBezTo>
                    <a:pt x="1522" y="479"/>
                    <a:pt x="1521" y="480"/>
                    <a:pt x="1520" y="480"/>
                  </a:cubicBezTo>
                  <a:cubicBezTo>
                    <a:pt x="1518" y="480"/>
                    <a:pt x="1517" y="479"/>
                    <a:pt x="1516" y="479"/>
                  </a:cubicBezTo>
                  <a:cubicBezTo>
                    <a:pt x="1515" y="478"/>
                    <a:pt x="1514" y="478"/>
                    <a:pt x="1514" y="477"/>
                  </a:cubicBezTo>
                  <a:cubicBezTo>
                    <a:pt x="1514" y="477"/>
                    <a:pt x="1514" y="477"/>
                    <a:pt x="1514" y="478"/>
                  </a:cubicBezTo>
                  <a:cubicBezTo>
                    <a:pt x="1514" y="478"/>
                    <a:pt x="1514" y="478"/>
                    <a:pt x="1514" y="478"/>
                  </a:cubicBezTo>
                  <a:cubicBezTo>
                    <a:pt x="1514" y="479"/>
                    <a:pt x="1514" y="481"/>
                    <a:pt x="1514" y="483"/>
                  </a:cubicBezTo>
                  <a:cubicBezTo>
                    <a:pt x="1513" y="485"/>
                    <a:pt x="1511" y="487"/>
                    <a:pt x="1511" y="488"/>
                  </a:cubicBezTo>
                  <a:cubicBezTo>
                    <a:pt x="1509" y="489"/>
                    <a:pt x="1506" y="491"/>
                    <a:pt x="1503" y="491"/>
                  </a:cubicBezTo>
                  <a:cubicBezTo>
                    <a:pt x="1500" y="491"/>
                    <a:pt x="1498" y="489"/>
                    <a:pt x="1497" y="488"/>
                  </a:cubicBezTo>
                  <a:cubicBezTo>
                    <a:pt x="1496" y="487"/>
                    <a:pt x="1495" y="485"/>
                    <a:pt x="1495" y="484"/>
                  </a:cubicBezTo>
                  <a:cubicBezTo>
                    <a:pt x="1495" y="484"/>
                    <a:pt x="1495" y="483"/>
                    <a:pt x="1495" y="483"/>
                  </a:cubicBezTo>
                  <a:cubicBezTo>
                    <a:pt x="1494" y="483"/>
                    <a:pt x="1494" y="483"/>
                    <a:pt x="1494" y="483"/>
                  </a:cubicBezTo>
                  <a:cubicBezTo>
                    <a:pt x="1494" y="482"/>
                    <a:pt x="1493" y="482"/>
                    <a:pt x="1493" y="482"/>
                  </a:cubicBezTo>
                  <a:cubicBezTo>
                    <a:pt x="1491" y="480"/>
                    <a:pt x="1489" y="478"/>
                    <a:pt x="1489" y="477"/>
                  </a:cubicBezTo>
                  <a:cubicBezTo>
                    <a:pt x="1488" y="477"/>
                    <a:pt x="1488" y="476"/>
                    <a:pt x="1488" y="476"/>
                  </a:cubicBezTo>
                  <a:cubicBezTo>
                    <a:pt x="1488" y="476"/>
                    <a:pt x="1488" y="476"/>
                    <a:pt x="1488" y="476"/>
                  </a:cubicBezTo>
                  <a:cubicBezTo>
                    <a:pt x="1487" y="476"/>
                    <a:pt x="1486" y="477"/>
                    <a:pt x="1485" y="477"/>
                  </a:cubicBezTo>
                  <a:cubicBezTo>
                    <a:pt x="1484" y="477"/>
                    <a:pt x="1483" y="477"/>
                    <a:pt x="1483" y="477"/>
                  </a:cubicBezTo>
                  <a:cubicBezTo>
                    <a:pt x="1481" y="477"/>
                    <a:pt x="1479" y="477"/>
                    <a:pt x="1478" y="476"/>
                  </a:cubicBezTo>
                  <a:cubicBezTo>
                    <a:pt x="1477" y="475"/>
                    <a:pt x="1475" y="474"/>
                    <a:pt x="1474" y="471"/>
                  </a:cubicBezTo>
                  <a:cubicBezTo>
                    <a:pt x="1474" y="470"/>
                    <a:pt x="1474" y="470"/>
                    <a:pt x="1473" y="469"/>
                  </a:cubicBezTo>
                  <a:cubicBezTo>
                    <a:pt x="1473" y="469"/>
                    <a:pt x="1472" y="469"/>
                    <a:pt x="1472" y="469"/>
                  </a:cubicBezTo>
                  <a:cubicBezTo>
                    <a:pt x="1470" y="469"/>
                    <a:pt x="1467" y="469"/>
                    <a:pt x="1466" y="468"/>
                  </a:cubicBezTo>
                  <a:cubicBezTo>
                    <a:pt x="1465" y="467"/>
                    <a:pt x="1465" y="467"/>
                    <a:pt x="1464" y="467"/>
                  </a:cubicBezTo>
                  <a:cubicBezTo>
                    <a:pt x="1464" y="467"/>
                    <a:pt x="1464" y="467"/>
                    <a:pt x="1464" y="467"/>
                  </a:cubicBezTo>
                  <a:cubicBezTo>
                    <a:pt x="1462" y="467"/>
                    <a:pt x="1461" y="466"/>
                    <a:pt x="1460" y="465"/>
                  </a:cubicBezTo>
                  <a:cubicBezTo>
                    <a:pt x="1459" y="464"/>
                    <a:pt x="1458" y="463"/>
                    <a:pt x="1457" y="461"/>
                  </a:cubicBezTo>
                  <a:cubicBezTo>
                    <a:pt x="1457" y="461"/>
                    <a:pt x="1457" y="462"/>
                    <a:pt x="1456" y="463"/>
                  </a:cubicBezTo>
                  <a:cubicBezTo>
                    <a:pt x="1455" y="466"/>
                    <a:pt x="1451" y="468"/>
                    <a:pt x="1450" y="468"/>
                  </a:cubicBezTo>
                  <a:cubicBezTo>
                    <a:pt x="1449" y="468"/>
                    <a:pt x="1446" y="469"/>
                    <a:pt x="1444" y="469"/>
                  </a:cubicBezTo>
                  <a:cubicBezTo>
                    <a:pt x="1443" y="469"/>
                    <a:pt x="1443" y="469"/>
                    <a:pt x="1442" y="469"/>
                  </a:cubicBezTo>
                  <a:cubicBezTo>
                    <a:pt x="1439" y="468"/>
                    <a:pt x="1437" y="465"/>
                    <a:pt x="1437" y="465"/>
                  </a:cubicBezTo>
                  <a:cubicBezTo>
                    <a:pt x="1436" y="464"/>
                    <a:pt x="1435" y="462"/>
                    <a:pt x="1435" y="461"/>
                  </a:cubicBezTo>
                  <a:cubicBezTo>
                    <a:pt x="1435" y="461"/>
                    <a:pt x="1435" y="461"/>
                    <a:pt x="1435" y="461"/>
                  </a:cubicBezTo>
                  <a:cubicBezTo>
                    <a:pt x="1434" y="463"/>
                    <a:pt x="1432" y="465"/>
                    <a:pt x="1429" y="465"/>
                  </a:cubicBezTo>
                  <a:cubicBezTo>
                    <a:pt x="1429" y="465"/>
                    <a:pt x="1429" y="465"/>
                    <a:pt x="1429" y="465"/>
                  </a:cubicBezTo>
                  <a:cubicBezTo>
                    <a:pt x="1426" y="465"/>
                    <a:pt x="1423" y="463"/>
                    <a:pt x="1423" y="462"/>
                  </a:cubicBezTo>
                  <a:cubicBezTo>
                    <a:pt x="1421" y="461"/>
                    <a:pt x="1421" y="460"/>
                    <a:pt x="1420" y="458"/>
                  </a:cubicBezTo>
                  <a:cubicBezTo>
                    <a:pt x="1419" y="458"/>
                    <a:pt x="1419" y="458"/>
                    <a:pt x="1419" y="458"/>
                  </a:cubicBezTo>
                  <a:cubicBezTo>
                    <a:pt x="1418" y="456"/>
                    <a:pt x="1418" y="454"/>
                    <a:pt x="1417" y="452"/>
                  </a:cubicBezTo>
                  <a:cubicBezTo>
                    <a:pt x="1417" y="451"/>
                    <a:pt x="1417" y="450"/>
                    <a:pt x="1417" y="448"/>
                  </a:cubicBezTo>
                  <a:cubicBezTo>
                    <a:pt x="1417" y="449"/>
                    <a:pt x="1416" y="449"/>
                    <a:pt x="1415" y="449"/>
                  </a:cubicBezTo>
                  <a:cubicBezTo>
                    <a:pt x="1415" y="449"/>
                    <a:pt x="1415" y="450"/>
                    <a:pt x="1415" y="450"/>
                  </a:cubicBezTo>
                  <a:cubicBezTo>
                    <a:pt x="1416" y="451"/>
                    <a:pt x="1416" y="454"/>
                    <a:pt x="1415" y="455"/>
                  </a:cubicBezTo>
                  <a:cubicBezTo>
                    <a:pt x="1414" y="457"/>
                    <a:pt x="1413" y="458"/>
                    <a:pt x="1412" y="459"/>
                  </a:cubicBezTo>
                  <a:cubicBezTo>
                    <a:pt x="1412" y="460"/>
                    <a:pt x="1412" y="460"/>
                    <a:pt x="1411" y="460"/>
                  </a:cubicBezTo>
                  <a:cubicBezTo>
                    <a:pt x="1411" y="461"/>
                    <a:pt x="1411" y="461"/>
                    <a:pt x="1411" y="461"/>
                  </a:cubicBezTo>
                  <a:cubicBezTo>
                    <a:pt x="1410" y="463"/>
                    <a:pt x="1409" y="465"/>
                    <a:pt x="1407" y="466"/>
                  </a:cubicBezTo>
                  <a:cubicBezTo>
                    <a:pt x="1407" y="466"/>
                    <a:pt x="1406" y="466"/>
                    <a:pt x="1406" y="466"/>
                  </a:cubicBezTo>
                  <a:cubicBezTo>
                    <a:pt x="1406" y="467"/>
                    <a:pt x="1406" y="469"/>
                    <a:pt x="1405" y="470"/>
                  </a:cubicBezTo>
                  <a:cubicBezTo>
                    <a:pt x="1404" y="471"/>
                    <a:pt x="1402" y="472"/>
                    <a:pt x="1401" y="473"/>
                  </a:cubicBezTo>
                  <a:cubicBezTo>
                    <a:pt x="1401" y="474"/>
                    <a:pt x="1401" y="475"/>
                    <a:pt x="1401" y="476"/>
                  </a:cubicBezTo>
                  <a:cubicBezTo>
                    <a:pt x="1401" y="476"/>
                    <a:pt x="1401" y="476"/>
                    <a:pt x="1401" y="477"/>
                  </a:cubicBezTo>
                  <a:cubicBezTo>
                    <a:pt x="1401" y="477"/>
                    <a:pt x="1401" y="477"/>
                    <a:pt x="1401" y="477"/>
                  </a:cubicBezTo>
                  <a:cubicBezTo>
                    <a:pt x="1401" y="478"/>
                    <a:pt x="1402" y="480"/>
                    <a:pt x="1401" y="481"/>
                  </a:cubicBezTo>
                  <a:cubicBezTo>
                    <a:pt x="1400" y="484"/>
                    <a:pt x="1398" y="487"/>
                    <a:pt x="1395" y="489"/>
                  </a:cubicBezTo>
                  <a:cubicBezTo>
                    <a:pt x="1393" y="490"/>
                    <a:pt x="1391" y="490"/>
                    <a:pt x="1389" y="490"/>
                  </a:cubicBezTo>
                  <a:cubicBezTo>
                    <a:pt x="1389" y="490"/>
                    <a:pt x="1388" y="490"/>
                    <a:pt x="1387" y="490"/>
                  </a:cubicBezTo>
                  <a:cubicBezTo>
                    <a:pt x="1385" y="489"/>
                    <a:pt x="1382" y="487"/>
                    <a:pt x="1381" y="486"/>
                  </a:cubicBezTo>
                  <a:cubicBezTo>
                    <a:pt x="1380" y="484"/>
                    <a:pt x="1379" y="483"/>
                    <a:pt x="1379" y="481"/>
                  </a:cubicBezTo>
                  <a:cubicBezTo>
                    <a:pt x="1378" y="480"/>
                    <a:pt x="1378" y="480"/>
                    <a:pt x="1378" y="480"/>
                  </a:cubicBezTo>
                  <a:cubicBezTo>
                    <a:pt x="1378" y="479"/>
                    <a:pt x="1377" y="479"/>
                    <a:pt x="1377" y="478"/>
                  </a:cubicBezTo>
                  <a:cubicBezTo>
                    <a:pt x="1377" y="478"/>
                    <a:pt x="1376" y="477"/>
                    <a:pt x="1376" y="476"/>
                  </a:cubicBezTo>
                  <a:cubicBezTo>
                    <a:pt x="1374" y="474"/>
                    <a:pt x="1373" y="472"/>
                    <a:pt x="1373" y="470"/>
                  </a:cubicBezTo>
                  <a:cubicBezTo>
                    <a:pt x="1373" y="470"/>
                    <a:pt x="1373" y="465"/>
                    <a:pt x="1376" y="462"/>
                  </a:cubicBezTo>
                  <a:cubicBezTo>
                    <a:pt x="1377" y="461"/>
                    <a:pt x="1378" y="460"/>
                    <a:pt x="1379" y="460"/>
                  </a:cubicBezTo>
                  <a:cubicBezTo>
                    <a:pt x="1379" y="460"/>
                    <a:pt x="1379" y="460"/>
                    <a:pt x="1379" y="460"/>
                  </a:cubicBezTo>
                  <a:cubicBezTo>
                    <a:pt x="1378" y="460"/>
                    <a:pt x="1378" y="459"/>
                    <a:pt x="1377" y="458"/>
                  </a:cubicBezTo>
                  <a:cubicBezTo>
                    <a:pt x="1377" y="458"/>
                    <a:pt x="1377" y="458"/>
                    <a:pt x="1377" y="457"/>
                  </a:cubicBezTo>
                  <a:cubicBezTo>
                    <a:pt x="1376" y="460"/>
                    <a:pt x="1375" y="462"/>
                    <a:pt x="1374" y="463"/>
                  </a:cubicBezTo>
                  <a:cubicBezTo>
                    <a:pt x="1372" y="464"/>
                    <a:pt x="1371" y="464"/>
                    <a:pt x="1369" y="464"/>
                  </a:cubicBezTo>
                  <a:cubicBezTo>
                    <a:pt x="1367" y="464"/>
                    <a:pt x="1366" y="464"/>
                    <a:pt x="1365" y="464"/>
                  </a:cubicBezTo>
                  <a:cubicBezTo>
                    <a:pt x="1364" y="464"/>
                    <a:pt x="1363" y="463"/>
                    <a:pt x="1362" y="462"/>
                  </a:cubicBezTo>
                  <a:cubicBezTo>
                    <a:pt x="1362" y="463"/>
                    <a:pt x="1362" y="463"/>
                    <a:pt x="1362" y="463"/>
                  </a:cubicBezTo>
                  <a:cubicBezTo>
                    <a:pt x="1362" y="464"/>
                    <a:pt x="1362" y="464"/>
                    <a:pt x="1361" y="465"/>
                  </a:cubicBezTo>
                  <a:cubicBezTo>
                    <a:pt x="1361" y="467"/>
                    <a:pt x="1360" y="469"/>
                    <a:pt x="1359" y="470"/>
                  </a:cubicBezTo>
                  <a:cubicBezTo>
                    <a:pt x="1357" y="472"/>
                    <a:pt x="1354" y="474"/>
                    <a:pt x="1352" y="474"/>
                  </a:cubicBezTo>
                  <a:cubicBezTo>
                    <a:pt x="1352" y="474"/>
                    <a:pt x="1351" y="474"/>
                    <a:pt x="1350" y="474"/>
                  </a:cubicBezTo>
                  <a:cubicBezTo>
                    <a:pt x="1349" y="474"/>
                    <a:pt x="1346" y="474"/>
                    <a:pt x="1343" y="472"/>
                  </a:cubicBezTo>
                  <a:cubicBezTo>
                    <a:pt x="1342" y="472"/>
                    <a:pt x="1341" y="471"/>
                    <a:pt x="1341" y="470"/>
                  </a:cubicBezTo>
                  <a:cubicBezTo>
                    <a:pt x="1340" y="470"/>
                    <a:pt x="1338" y="469"/>
                    <a:pt x="1337" y="467"/>
                  </a:cubicBezTo>
                  <a:cubicBezTo>
                    <a:pt x="1336" y="465"/>
                    <a:pt x="1336" y="463"/>
                    <a:pt x="1337" y="460"/>
                  </a:cubicBezTo>
                  <a:cubicBezTo>
                    <a:pt x="1337" y="459"/>
                    <a:pt x="1338" y="458"/>
                    <a:pt x="1338" y="457"/>
                  </a:cubicBezTo>
                  <a:cubicBezTo>
                    <a:pt x="1338" y="457"/>
                    <a:pt x="1338" y="457"/>
                    <a:pt x="1338" y="457"/>
                  </a:cubicBezTo>
                  <a:cubicBezTo>
                    <a:pt x="1338" y="457"/>
                    <a:pt x="1338" y="457"/>
                    <a:pt x="1338" y="456"/>
                  </a:cubicBezTo>
                  <a:cubicBezTo>
                    <a:pt x="1338" y="456"/>
                    <a:pt x="1338" y="456"/>
                    <a:pt x="1337" y="456"/>
                  </a:cubicBezTo>
                  <a:cubicBezTo>
                    <a:pt x="1337" y="456"/>
                    <a:pt x="1336" y="455"/>
                    <a:pt x="1335" y="455"/>
                  </a:cubicBezTo>
                  <a:cubicBezTo>
                    <a:pt x="1335" y="455"/>
                    <a:pt x="1335" y="456"/>
                    <a:pt x="1334" y="456"/>
                  </a:cubicBezTo>
                  <a:cubicBezTo>
                    <a:pt x="1334" y="456"/>
                    <a:pt x="1334" y="457"/>
                    <a:pt x="1334" y="457"/>
                  </a:cubicBezTo>
                  <a:cubicBezTo>
                    <a:pt x="1333" y="457"/>
                    <a:pt x="1333" y="457"/>
                    <a:pt x="1333" y="457"/>
                  </a:cubicBezTo>
                  <a:cubicBezTo>
                    <a:pt x="1333" y="458"/>
                    <a:pt x="1331" y="460"/>
                    <a:pt x="1329" y="460"/>
                  </a:cubicBezTo>
                  <a:cubicBezTo>
                    <a:pt x="1329" y="461"/>
                    <a:pt x="1328" y="461"/>
                    <a:pt x="1328" y="461"/>
                  </a:cubicBezTo>
                  <a:cubicBezTo>
                    <a:pt x="1326" y="461"/>
                    <a:pt x="1324" y="460"/>
                    <a:pt x="1323" y="459"/>
                  </a:cubicBezTo>
                  <a:cubicBezTo>
                    <a:pt x="1323" y="459"/>
                    <a:pt x="1323" y="459"/>
                    <a:pt x="1323" y="459"/>
                  </a:cubicBezTo>
                  <a:cubicBezTo>
                    <a:pt x="1323" y="459"/>
                    <a:pt x="1323" y="459"/>
                    <a:pt x="1323" y="459"/>
                  </a:cubicBezTo>
                  <a:cubicBezTo>
                    <a:pt x="1321" y="458"/>
                    <a:pt x="1318" y="457"/>
                    <a:pt x="1317" y="455"/>
                  </a:cubicBezTo>
                  <a:cubicBezTo>
                    <a:pt x="1316" y="453"/>
                    <a:pt x="1316" y="450"/>
                    <a:pt x="1317" y="449"/>
                  </a:cubicBezTo>
                  <a:cubicBezTo>
                    <a:pt x="1317" y="449"/>
                    <a:pt x="1317" y="448"/>
                    <a:pt x="1317" y="448"/>
                  </a:cubicBezTo>
                  <a:cubicBezTo>
                    <a:pt x="1317" y="448"/>
                    <a:pt x="1317" y="447"/>
                    <a:pt x="1316" y="447"/>
                  </a:cubicBezTo>
                  <a:cubicBezTo>
                    <a:pt x="1316" y="446"/>
                    <a:pt x="1316" y="446"/>
                    <a:pt x="1316" y="446"/>
                  </a:cubicBezTo>
                  <a:cubicBezTo>
                    <a:pt x="1316" y="446"/>
                    <a:pt x="1315" y="446"/>
                    <a:pt x="1315" y="446"/>
                  </a:cubicBezTo>
                  <a:cubicBezTo>
                    <a:pt x="1314" y="446"/>
                    <a:pt x="1313" y="445"/>
                    <a:pt x="1312" y="445"/>
                  </a:cubicBezTo>
                  <a:cubicBezTo>
                    <a:pt x="1312" y="445"/>
                    <a:pt x="1312" y="445"/>
                    <a:pt x="1311" y="445"/>
                  </a:cubicBezTo>
                  <a:cubicBezTo>
                    <a:pt x="1311" y="445"/>
                    <a:pt x="1311" y="445"/>
                    <a:pt x="1311" y="445"/>
                  </a:cubicBezTo>
                  <a:cubicBezTo>
                    <a:pt x="1311" y="446"/>
                    <a:pt x="1310" y="447"/>
                    <a:pt x="1310" y="447"/>
                  </a:cubicBezTo>
                  <a:cubicBezTo>
                    <a:pt x="1310" y="447"/>
                    <a:pt x="1310" y="447"/>
                    <a:pt x="1310" y="447"/>
                  </a:cubicBezTo>
                  <a:cubicBezTo>
                    <a:pt x="1309" y="449"/>
                    <a:pt x="1307" y="451"/>
                    <a:pt x="1306" y="452"/>
                  </a:cubicBezTo>
                  <a:cubicBezTo>
                    <a:pt x="1305" y="453"/>
                    <a:pt x="1304" y="453"/>
                    <a:pt x="1303" y="453"/>
                  </a:cubicBezTo>
                  <a:cubicBezTo>
                    <a:pt x="1302" y="453"/>
                    <a:pt x="1302" y="453"/>
                    <a:pt x="1302" y="454"/>
                  </a:cubicBezTo>
                  <a:cubicBezTo>
                    <a:pt x="1302" y="454"/>
                    <a:pt x="1302" y="454"/>
                    <a:pt x="1302" y="454"/>
                  </a:cubicBezTo>
                  <a:cubicBezTo>
                    <a:pt x="1301" y="454"/>
                    <a:pt x="1301" y="456"/>
                    <a:pt x="1300" y="457"/>
                  </a:cubicBezTo>
                  <a:cubicBezTo>
                    <a:pt x="1300" y="457"/>
                    <a:pt x="1300" y="457"/>
                    <a:pt x="1300" y="457"/>
                  </a:cubicBezTo>
                  <a:cubicBezTo>
                    <a:pt x="1300" y="458"/>
                    <a:pt x="1299" y="460"/>
                    <a:pt x="1298" y="461"/>
                  </a:cubicBezTo>
                  <a:cubicBezTo>
                    <a:pt x="1297" y="462"/>
                    <a:pt x="1295" y="462"/>
                    <a:pt x="1295" y="463"/>
                  </a:cubicBezTo>
                  <a:cubicBezTo>
                    <a:pt x="1295" y="463"/>
                    <a:pt x="1294" y="463"/>
                    <a:pt x="1294" y="463"/>
                  </a:cubicBezTo>
                  <a:cubicBezTo>
                    <a:pt x="1294" y="463"/>
                    <a:pt x="1294" y="463"/>
                    <a:pt x="1294" y="464"/>
                  </a:cubicBezTo>
                  <a:cubicBezTo>
                    <a:pt x="1293" y="464"/>
                    <a:pt x="1293" y="465"/>
                    <a:pt x="1292" y="465"/>
                  </a:cubicBezTo>
                  <a:cubicBezTo>
                    <a:pt x="1292" y="465"/>
                    <a:pt x="1292" y="465"/>
                    <a:pt x="1292" y="466"/>
                  </a:cubicBezTo>
                  <a:cubicBezTo>
                    <a:pt x="1290" y="467"/>
                    <a:pt x="1289" y="468"/>
                    <a:pt x="1286" y="469"/>
                  </a:cubicBezTo>
                  <a:cubicBezTo>
                    <a:pt x="1286" y="469"/>
                    <a:pt x="1285" y="469"/>
                    <a:pt x="1284" y="469"/>
                  </a:cubicBezTo>
                  <a:cubicBezTo>
                    <a:pt x="1283" y="469"/>
                    <a:pt x="1280" y="469"/>
                    <a:pt x="1278" y="468"/>
                  </a:cubicBezTo>
                  <a:cubicBezTo>
                    <a:pt x="1277" y="467"/>
                    <a:pt x="1276" y="466"/>
                    <a:pt x="1275" y="464"/>
                  </a:cubicBezTo>
                  <a:cubicBezTo>
                    <a:pt x="1275" y="464"/>
                    <a:pt x="1274" y="464"/>
                    <a:pt x="1274" y="464"/>
                  </a:cubicBezTo>
                  <a:cubicBezTo>
                    <a:pt x="1273" y="464"/>
                    <a:pt x="1272" y="465"/>
                    <a:pt x="1271" y="465"/>
                  </a:cubicBezTo>
                  <a:cubicBezTo>
                    <a:pt x="1271" y="465"/>
                    <a:pt x="1271" y="465"/>
                    <a:pt x="1271" y="465"/>
                  </a:cubicBezTo>
                  <a:cubicBezTo>
                    <a:pt x="1271" y="465"/>
                    <a:pt x="1271" y="465"/>
                    <a:pt x="1271" y="465"/>
                  </a:cubicBezTo>
                  <a:cubicBezTo>
                    <a:pt x="1269" y="465"/>
                    <a:pt x="1266" y="464"/>
                    <a:pt x="1264" y="462"/>
                  </a:cubicBezTo>
                  <a:cubicBezTo>
                    <a:pt x="1263" y="461"/>
                    <a:pt x="1260" y="457"/>
                    <a:pt x="1262" y="454"/>
                  </a:cubicBezTo>
                  <a:cubicBezTo>
                    <a:pt x="1262" y="452"/>
                    <a:pt x="1263" y="451"/>
                    <a:pt x="1264" y="451"/>
                  </a:cubicBezTo>
                  <a:cubicBezTo>
                    <a:pt x="1264" y="450"/>
                    <a:pt x="1264" y="450"/>
                    <a:pt x="1264" y="449"/>
                  </a:cubicBezTo>
                  <a:cubicBezTo>
                    <a:pt x="1263" y="447"/>
                    <a:pt x="1265" y="445"/>
                    <a:pt x="1265" y="443"/>
                  </a:cubicBezTo>
                  <a:cubicBezTo>
                    <a:pt x="1265" y="443"/>
                    <a:pt x="1265" y="443"/>
                    <a:pt x="1265" y="443"/>
                  </a:cubicBezTo>
                  <a:cubicBezTo>
                    <a:pt x="1265" y="443"/>
                    <a:pt x="1266" y="443"/>
                    <a:pt x="1266" y="443"/>
                  </a:cubicBezTo>
                  <a:cubicBezTo>
                    <a:pt x="1265" y="443"/>
                    <a:pt x="1265" y="443"/>
                    <a:pt x="1265" y="443"/>
                  </a:cubicBezTo>
                  <a:cubicBezTo>
                    <a:pt x="1265" y="443"/>
                    <a:pt x="1265" y="443"/>
                    <a:pt x="1265" y="443"/>
                  </a:cubicBezTo>
                  <a:cubicBezTo>
                    <a:pt x="1265" y="443"/>
                    <a:pt x="1264" y="444"/>
                    <a:pt x="1262" y="445"/>
                  </a:cubicBezTo>
                  <a:cubicBezTo>
                    <a:pt x="1261" y="445"/>
                    <a:pt x="1260" y="445"/>
                    <a:pt x="1259" y="445"/>
                  </a:cubicBezTo>
                  <a:cubicBezTo>
                    <a:pt x="1257" y="445"/>
                    <a:pt x="1256" y="445"/>
                    <a:pt x="1255" y="445"/>
                  </a:cubicBezTo>
                  <a:cubicBezTo>
                    <a:pt x="1254" y="445"/>
                    <a:pt x="1251" y="444"/>
                    <a:pt x="1249" y="442"/>
                  </a:cubicBezTo>
                  <a:cubicBezTo>
                    <a:pt x="1247" y="441"/>
                    <a:pt x="1245" y="439"/>
                    <a:pt x="1244" y="436"/>
                  </a:cubicBezTo>
                  <a:cubicBezTo>
                    <a:pt x="1243" y="435"/>
                    <a:pt x="1243" y="433"/>
                    <a:pt x="1243" y="431"/>
                  </a:cubicBezTo>
                  <a:cubicBezTo>
                    <a:pt x="1242" y="431"/>
                    <a:pt x="1242" y="431"/>
                    <a:pt x="1242" y="430"/>
                  </a:cubicBezTo>
                  <a:cubicBezTo>
                    <a:pt x="1242" y="430"/>
                    <a:pt x="1242" y="430"/>
                    <a:pt x="1242" y="430"/>
                  </a:cubicBezTo>
                  <a:cubicBezTo>
                    <a:pt x="1242" y="429"/>
                    <a:pt x="1241" y="428"/>
                    <a:pt x="1241" y="426"/>
                  </a:cubicBezTo>
                  <a:cubicBezTo>
                    <a:pt x="1241" y="425"/>
                    <a:pt x="1241" y="424"/>
                    <a:pt x="1241" y="423"/>
                  </a:cubicBezTo>
                  <a:cubicBezTo>
                    <a:pt x="1240" y="424"/>
                    <a:pt x="1237" y="424"/>
                    <a:pt x="1237" y="424"/>
                  </a:cubicBezTo>
                  <a:cubicBezTo>
                    <a:pt x="1236" y="424"/>
                    <a:pt x="1236" y="424"/>
                    <a:pt x="1236" y="424"/>
                  </a:cubicBezTo>
                  <a:cubicBezTo>
                    <a:pt x="1234" y="424"/>
                    <a:pt x="1232" y="423"/>
                    <a:pt x="1230" y="422"/>
                  </a:cubicBezTo>
                  <a:cubicBezTo>
                    <a:pt x="1230" y="422"/>
                    <a:pt x="1229" y="421"/>
                    <a:pt x="1229" y="421"/>
                  </a:cubicBezTo>
                  <a:cubicBezTo>
                    <a:pt x="1228" y="421"/>
                    <a:pt x="1228" y="421"/>
                    <a:pt x="1228" y="421"/>
                  </a:cubicBezTo>
                  <a:cubicBezTo>
                    <a:pt x="1227" y="421"/>
                    <a:pt x="1226" y="422"/>
                    <a:pt x="1225" y="422"/>
                  </a:cubicBezTo>
                  <a:cubicBezTo>
                    <a:pt x="1225" y="422"/>
                    <a:pt x="1225" y="422"/>
                    <a:pt x="1225" y="422"/>
                  </a:cubicBezTo>
                  <a:cubicBezTo>
                    <a:pt x="1224" y="422"/>
                    <a:pt x="1223" y="422"/>
                    <a:pt x="1221" y="422"/>
                  </a:cubicBezTo>
                  <a:cubicBezTo>
                    <a:pt x="1220" y="422"/>
                    <a:pt x="1219" y="422"/>
                    <a:pt x="1217" y="421"/>
                  </a:cubicBezTo>
                  <a:cubicBezTo>
                    <a:pt x="1216" y="420"/>
                    <a:pt x="1214" y="419"/>
                    <a:pt x="1214" y="418"/>
                  </a:cubicBezTo>
                  <a:cubicBezTo>
                    <a:pt x="1214" y="417"/>
                    <a:pt x="1214" y="417"/>
                    <a:pt x="1214" y="417"/>
                  </a:cubicBezTo>
                  <a:cubicBezTo>
                    <a:pt x="1213" y="417"/>
                    <a:pt x="1213" y="417"/>
                    <a:pt x="1212" y="417"/>
                  </a:cubicBezTo>
                  <a:cubicBezTo>
                    <a:pt x="1212" y="417"/>
                    <a:pt x="1212" y="417"/>
                    <a:pt x="1212" y="417"/>
                  </a:cubicBezTo>
                  <a:cubicBezTo>
                    <a:pt x="1212" y="418"/>
                    <a:pt x="1212" y="419"/>
                    <a:pt x="1211" y="419"/>
                  </a:cubicBezTo>
                  <a:cubicBezTo>
                    <a:pt x="1211" y="422"/>
                    <a:pt x="1210" y="425"/>
                    <a:pt x="1208" y="427"/>
                  </a:cubicBezTo>
                  <a:cubicBezTo>
                    <a:pt x="1206" y="429"/>
                    <a:pt x="1204" y="429"/>
                    <a:pt x="1203" y="429"/>
                  </a:cubicBezTo>
                  <a:cubicBezTo>
                    <a:pt x="1203" y="429"/>
                    <a:pt x="1203" y="429"/>
                    <a:pt x="1203" y="429"/>
                  </a:cubicBezTo>
                  <a:cubicBezTo>
                    <a:pt x="1202" y="430"/>
                    <a:pt x="1202" y="430"/>
                    <a:pt x="1201" y="431"/>
                  </a:cubicBezTo>
                  <a:cubicBezTo>
                    <a:pt x="1199" y="432"/>
                    <a:pt x="1198" y="433"/>
                    <a:pt x="1197" y="433"/>
                  </a:cubicBezTo>
                  <a:cubicBezTo>
                    <a:pt x="1196" y="433"/>
                    <a:pt x="1195" y="434"/>
                    <a:pt x="1194" y="434"/>
                  </a:cubicBezTo>
                  <a:cubicBezTo>
                    <a:pt x="1192" y="434"/>
                    <a:pt x="1191" y="433"/>
                    <a:pt x="1190" y="433"/>
                  </a:cubicBezTo>
                  <a:cubicBezTo>
                    <a:pt x="1188" y="432"/>
                    <a:pt x="1186" y="430"/>
                    <a:pt x="1184" y="427"/>
                  </a:cubicBezTo>
                  <a:cubicBezTo>
                    <a:pt x="1183" y="426"/>
                    <a:pt x="1181" y="424"/>
                    <a:pt x="1180" y="422"/>
                  </a:cubicBezTo>
                  <a:cubicBezTo>
                    <a:pt x="1180" y="422"/>
                    <a:pt x="1180" y="422"/>
                    <a:pt x="1180" y="422"/>
                  </a:cubicBezTo>
                  <a:cubicBezTo>
                    <a:pt x="1179" y="421"/>
                    <a:pt x="1179" y="420"/>
                    <a:pt x="1179" y="419"/>
                  </a:cubicBezTo>
                  <a:cubicBezTo>
                    <a:pt x="1178" y="418"/>
                    <a:pt x="1178" y="417"/>
                    <a:pt x="1177" y="417"/>
                  </a:cubicBezTo>
                  <a:cubicBezTo>
                    <a:pt x="1177" y="417"/>
                    <a:pt x="1177" y="416"/>
                    <a:pt x="1177" y="416"/>
                  </a:cubicBezTo>
                  <a:cubicBezTo>
                    <a:pt x="1177" y="416"/>
                    <a:pt x="1177" y="416"/>
                    <a:pt x="1177" y="416"/>
                  </a:cubicBezTo>
                  <a:cubicBezTo>
                    <a:pt x="1176" y="416"/>
                    <a:pt x="1175" y="416"/>
                    <a:pt x="1174" y="416"/>
                  </a:cubicBezTo>
                  <a:cubicBezTo>
                    <a:pt x="1174" y="416"/>
                    <a:pt x="1174" y="416"/>
                    <a:pt x="1174" y="416"/>
                  </a:cubicBezTo>
                  <a:cubicBezTo>
                    <a:pt x="1173" y="416"/>
                    <a:pt x="1172" y="416"/>
                    <a:pt x="1171" y="416"/>
                  </a:cubicBezTo>
                  <a:cubicBezTo>
                    <a:pt x="1171" y="416"/>
                    <a:pt x="1171" y="416"/>
                    <a:pt x="1171" y="416"/>
                  </a:cubicBezTo>
                  <a:cubicBezTo>
                    <a:pt x="1171" y="416"/>
                    <a:pt x="1171" y="416"/>
                    <a:pt x="1171" y="416"/>
                  </a:cubicBezTo>
                  <a:cubicBezTo>
                    <a:pt x="1170" y="417"/>
                    <a:pt x="1170" y="419"/>
                    <a:pt x="1168" y="420"/>
                  </a:cubicBezTo>
                  <a:cubicBezTo>
                    <a:pt x="1166" y="421"/>
                    <a:pt x="1164" y="421"/>
                    <a:pt x="1162" y="421"/>
                  </a:cubicBezTo>
                  <a:cubicBezTo>
                    <a:pt x="1162" y="421"/>
                    <a:pt x="1161" y="421"/>
                    <a:pt x="1161" y="421"/>
                  </a:cubicBezTo>
                  <a:cubicBezTo>
                    <a:pt x="1161" y="421"/>
                    <a:pt x="1161" y="422"/>
                    <a:pt x="1161" y="422"/>
                  </a:cubicBezTo>
                  <a:cubicBezTo>
                    <a:pt x="1160" y="422"/>
                    <a:pt x="1158" y="424"/>
                    <a:pt x="1156" y="424"/>
                  </a:cubicBezTo>
                  <a:cubicBezTo>
                    <a:pt x="1153" y="424"/>
                    <a:pt x="1151" y="422"/>
                    <a:pt x="1149" y="421"/>
                  </a:cubicBezTo>
                  <a:cubicBezTo>
                    <a:pt x="1149" y="420"/>
                    <a:pt x="1149" y="420"/>
                    <a:pt x="1149" y="420"/>
                  </a:cubicBezTo>
                  <a:cubicBezTo>
                    <a:pt x="1148" y="420"/>
                    <a:pt x="1147" y="419"/>
                    <a:pt x="1146" y="418"/>
                  </a:cubicBezTo>
                  <a:cubicBezTo>
                    <a:pt x="1146" y="417"/>
                    <a:pt x="1145" y="416"/>
                    <a:pt x="1145" y="416"/>
                  </a:cubicBezTo>
                  <a:cubicBezTo>
                    <a:pt x="1145" y="416"/>
                    <a:pt x="1145" y="416"/>
                    <a:pt x="1144" y="416"/>
                  </a:cubicBezTo>
                  <a:cubicBezTo>
                    <a:pt x="1143" y="417"/>
                    <a:pt x="1142" y="418"/>
                    <a:pt x="1140" y="418"/>
                  </a:cubicBezTo>
                  <a:cubicBezTo>
                    <a:pt x="1140" y="418"/>
                    <a:pt x="1140" y="418"/>
                    <a:pt x="1140" y="418"/>
                  </a:cubicBezTo>
                  <a:cubicBezTo>
                    <a:pt x="1137" y="418"/>
                    <a:pt x="1135" y="416"/>
                    <a:pt x="1135" y="415"/>
                  </a:cubicBezTo>
                  <a:cubicBezTo>
                    <a:pt x="1135" y="415"/>
                    <a:pt x="1135" y="415"/>
                    <a:pt x="1135" y="415"/>
                  </a:cubicBezTo>
                  <a:cubicBezTo>
                    <a:pt x="1134" y="415"/>
                    <a:pt x="1132" y="414"/>
                    <a:pt x="1132" y="413"/>
                  </a:cubicBezTo>
                  <a:cubicBezTo>
                    <a:pt x="1131" y="413"/>
                    <a:pt x="1131" y="413"/>
                    <a:pt x="1130" y="413"/>
                  </a:cubicBezTo>
                  <a:cubicBezTo>
                    <a:pt x="1129" y="412"/>
                    <a:pt x="1128" y="412"/>
                    <a:pt x="1128" y="411"/>
                  </a:cubicBezTo>
                  <a:cubicBezTo>
                    <a:pt x="1127" y="411"/>
                    <a:pt x="1126" y="410"/>
                    <a:pt x="1125" y="409"/>
                  </a:cubicBezTo>
                  <a:cubicBezTo>
                    <a:pt x="1124" y="409"/>
                    <a:pt x="1123" y="408"/>
                    <a:pt x="1123" y="408"/>
                  </a:cubicBezTo>
                  <a:cubicBezTo>
                    <a:pt x="1123" y="408"/>
                    <a:pt x="1122" y="407"/>
                    <a:pt x="1121" y="407"/>
                  </a:cubicBezTo>
                  <a:cubicBezTo>
                    <a:pt x="1121" y="407"/>
                    <a:pt x="1120" y="408"/>
                    <a:pt x="1120" y="408"/>
                  </a:cubicBezTo>
                  <a:cubicBezTo>
                    <a:pt x="1119" y="408"/>
                    <a:pt x="1119" y="408"/>
                    <a:pt x="1119" y="409"/>
                  </a:cubicBezTo>
                  <a:cubicBezTo>
                    <a:pt x="1116" y="410"/>
                    <a:pt x="1114" y="411"/>
                    <a:pt x="1112" y="411"/>
                  </a:cubicBezTo>
                  <a:cubicBezTo>
                    <a:pt x="1112" y="411"/>
                    <a:pt x="1112" y="411"/>
                    <a:pt x="1112" y="411"/>
                  </a:cubicBezTo>
                  <a:cubicBezTo>
                    <a:pt x="1111" y="411"/>
                    <a:pt x="1111" y="411"/>
                    <a:pt x="1111" y="411"/>
                  </a:cubicBezTo>
                  <a:cubicBezTo>
                    <a:pt x="1109" y="411"/>
                    <a:pt x="1108" y="410"/>
                    <a:pt x="1107" y="409"/>
                  </a:cubicBezTo>
                  <a:cubicBezTo>
                    <a:pt x="1105" y="410"/>
                    <a:pt x="1104" y="411"/>
                    <a:pt x="1102" y="411"/>
                  </a:cubicBezTo>
                  <a:cubicBezTo>
                    <a:pt x="1102" y="411"/>
                    <a:pt x="1101" y="411"/>
                    <a:pt x="1101" y="410"/>
                  </a:cubicBezTo>
                  <a:cubicBezTo>
                    <a:pt x="1099" y="410"/>
                    <a:pt x="1098" y="409"/>
                    <a:pt x="1097" y="408"/>
                  </a:cubicBezTo>
                  <a:cubicBezTo>
                    <a:pt x="1097" y="408"/>
                    <a:pt x="1096" y="408"/>
                    <a:pt x="1096" y="408"/>
                  </a:cubicBezTo>
                  <a:cubicBezTo>
                    <a:pt x="1095" y="408"/>
                    <a:pt x="1095" y="408"/>
                    <a:pt x="1094" y="408"/>
                  </a:cubicBezTo>
                  <a:cubicBezTo>
                    <a:pt x="1092" y="408"/>
                    <a:pt x="1088" y="405"/>
                    <a:pt x="1086" y="402"/>
                  </a:cubicBezTo>
                  <a:cubicBezTo>
                    <a:pt x="1085" y="399"/>
                    <a:pt x="1085" y="397"/>
                    <a:pt x="1086" y="395"/>
                  </a:cubicBezTo>
                  <a:cubicBezTo>
                    <a:pt x="1086" y="395"/>
                    <a:pt x="1086" y="395"/>
                    <a:pt x="1086" y="395"/>
                  </a:cubicBezTo>
                  <a:cubicBezTo>
                    <a:pt x="1085" y="395"/>
                    <a:pt x="1085" y="394"/>
                    <a:pt x="1084" y="393"/>
                  </a:cubicBezTo>
                  <a:cubicBezTo>
                    <a:pt x="1083" y="391"/>
                    <a:pt x="1083" y="388"/>
                    <a:pt x="1083" y="388"/>
                  </a:cubicBezTo>
                  <a:cubicBezTo>
                    <a:pt x="1083" y="387"/>
                    <a:pt x="1083" y="386"/>
                    <a:pt x="1083" y="385"/>
                  </a:cubicBezTo>
                  <a:cubicBezTo>
                    <a:pt x="1082" y="385"/>
                    <a:pt x="1082" y="385"/>
                    <a:pt x="1081" y="384"/>
                  </a:cubicBezTo>
                  <a:cubicBezTo>
                    <a:pt x="1080" y="382"/>
                    <a:pt x="1079" y="381"/>
                    <a:pt x="1079" y="379"/>
                  </a:cubicBezTo>
                  <a:cubicBezTo>
                    <a:pt x="1079" y="379"/>
                    <a:pt x="1079" y="379"/>
                    <a:pt x="1079" y="379"/>
                  </a:cubicBezTo>
                  <a:cubicBezTo>
                    <a:pt x="1078" y="379"/>
                    <a:pt x="1077" y="378"/>
                    <a:pt x="1077" y="377"/>
                  </a:cubicBezTo>
                  <a:cubicBezTo>
                    <a:pt x="1076" y="376"/>
                    <a:pt x="1076" y="375"/>
                    <a:pt x="1076" y="374"/>
                  </a:cubicBezTo>
                  <a:cubicBezTo>
                    <a:pt x="1075" y="374"/>
                    <a:pt x="1074" y="375"/>
                    <a:pt x="1073" y="375"/>
                  </a:cubicBezTo>
                  <a:cubicBezTo>
                    <a:pt x="1073" y="375"/>
                    <a:pt x="1073" y="375"/>
                    <a:pt x="1073" y="375"/>
                  </a:cubicBezTo>
                  <a:cubicBezTo>
                    <a:pt x="1071" y="374"/>
                    <a:pt x="1069" y="373"/>
                    <a:pt x="1067" y="371"/>
                  </a:cubicBezTo>
                  <a:cubicBezTo>
                    <a:pt x="1067" y="372"/>
                    <a:pt x="1067" y="375"/>
                    <a:pt x="1065" y="377"/>
                  </a:cubicBezTo>
                  <a:cubicBezTo>
                    <a:pt x="1063" y="379"/>
                    <a:pt x="1060" y="380"/>
                    <a:pt x="1058" y="380"/>
                  </a:cubicBezTo>
                  <a:cubicBezTo>
                    <a:pt x="1058" y="380"/>
                    <a:pt x="1058" y="380"/>
                    <a:pt x="1058" y="380"/>
                  </a:cubicBezTo>
                  <a:cubicBezTo>
                    <a:pt x="1056" y="380"/>
                    <a:pt x="1054" y="379"/>
                    <a:pt x="1053" y="378"/>
                  </a:cubicBezTo>
                  <a:cubicBezTo>
                    <a:pt x="1053" y="378"/>
                    <a:pt x="1053" y="378"/>
                    <a:pt x="1053" y="378"/>
                  </a:cubicBezTo>
                  <a:cubicBezTo>
                    <a:pt x="1052" y="378"/>
                    <a:pt x="1052" y="378"/>
                    <a:pt x="1051" y="377"/>
                  </a:cubicBezTo>
                  <a:cubicBezTo>
                    <a:pt x="1051" y="377"/>
                    <a:pt x="1050" y="377"/>
                    <a:pt x="1050" y="377"/>
                  </a:cubicBezTo>
                  <a:cubicBezTo>
                    <a:pt x="1050" y="377"/>
                    <a:pt x="1050" y="377"/>
                    <a:pt x="1050" y="377"/>
                  </a:cubicBezTo>
                  <a:cubicBezTo>
                    <a:pt x="1049" y="377"/>
                    <a:pt x="1047" y="376"/>
                    <a:pt x="1046" y="375"/>
                  </a:cubicBezTo>
                  <a:cubicBezTo>
                    <a:pt x="1045" y="375"/>
                    <a:pt x="1045" y="375"/>
                    <a:pt x="1044" y="374"/>
                  </a:cubicBezTo>
                  <a:cubicBezTo>
                    <a:pt x="1044" y="375"/>
                    <a:pt x="1043" y="375"/>
                    <a:pt x="1042" y="375"/>
                  </a:cubicBezTo>
                  <a:cubicBezTo>
                    <a:pt x="1041" y="375"/>
                    <a:pt x="1040" y="375"/>
                    <a:pt x="1039" y="374"/>
                  </a:cubicBezTo>
                  <a:cubicBezTo>
                    <a:pt x="1039" y="375"/>
                    <a:pt x="1038" y="377"/>
                    <a:pt x="1037" y="378"/>
                  </a:cubicBezTo>
                  <a:cubicBezTo>
                    <a:pt x="1035" y="379"/>
                    <a:pt x="1032" y="381"/>
                    <a:pt x="1031" y="381"/>
                  </a:cubicBezTo>
                  <a:cubicBezTo>
                    <a:pt x="1030" y="381"/>
                    <a:pt x="1030" y="381"/>
                    <a:pt x="1030" y="381"/>
                  </a:cubicBezTo>
                  <a:cubicBezTo>
                    <a:pt x="1029" y="381"/>
                    <a:pt x="1027" y="381"/>
                    <a:pt x="1026" y="380"/>
                  </a:cubicBezTo>
                  <a:cubicBezTo>
                    <a:pt x="1026" y="380"/>
                    <a:pt x="1026" y="380"/>
                    <a:pt x="1026" y="380"/>
                  </a:cubicBezTo>
                  <a:cubicBezTo>
                    <a:pt x="1025" y="380"/>
                    <a:pt x="1025" y="380"/>
                    <a:pt x="1025" y="380"/>
                  </a:cubicBezTo>
                  <a:cubicBezTo>
                    <a:pt x="1024" y="380"/>
                    <a:pt x="1023" y="381"/>
                    <a:pt x="1022" y="381"/>
                  </a:cubicBezTo>
                  <a:cubicBezTo>
                    <a:pt x="1022" y="381"/>
                    <a:pt x="1022" y="381"/>
                    <a:pt x="1022" y="381"/>
                  </a:cubicBezTo>
                  <a:cubicBezTo>
                    <a:pt x="1018" y="381"/>
                    <a:pt x="1016" y="380"/>
                    <a:pt x="1016" y="379"/>
                  </a:cubicBezTo>
                  <a:cubicBezTo>
                    <a:pt x="1014" y="378"/>
                    <a:pt x="1013" y="377"/>
                    <a:pt x="1013" y="375"/>
                  </a:cubicBezTo>
                  <a:cubicBezTo>
                    <a:pt x="1013" y="375"/>
                    <a:pt x="1013" y="375"/>
                    <a:pt x="1013" y="375"/>
                  </a:cubicBezTo>
                  <a:cubicBezTo>
                    <a:pt x="1012" y="374"/>
                    <a:pt x="1011" y="373"/>
                    <a:pt x="1010" y="372"/>
                  </a:cubicBezTo>
                  <a:cubicBezTo>
                    <a:pt x="1009" y="372"/>
                    <a:pt x="1008" y="371"/>
                    <a:pt x="1007" y="370"/>
                  </a:cubicBezTo>
                  <a:cubicBezTo>
                    <a:pt x="1006" y="370"/>
                    <a:pt x="1006" y="369"/>
                    <a:pt x="1005" y="368"/>
                  </a:cubicBezTo>
                  <a:cubicBezTo>
                    <a:pt x="1005" y="368"/>
                    <a:pt x="1005" y="368"/>
                    <a:pt x="1005" y="368"/>
                  </a:cubicBezTo>
                  <a:cubicBezTo>
                    <a:pt x="1003" y="367"/>
                    <a:pt x="1002" y="366"/>
                    <a:pt x="1001" y="365"/>
                  </a:cubicBezTo>
                  <a:cubicBezTo>
                    <a:pt x="1000" y="364"/>
                    <a:pt x="999" y="363"/>
                    <a:pt x="998" y="362"/>
                  </a:cubicBezTo>
                  <a:cubicBezTo>
                    <a:pt x="998" y="361"/>
                    <a:pt x="998" y="360"/>
                    <a:pt x="997" y="360"/>
                  </a:cubicBezTo>
                  <a:cubicBezTo>
                    <a:pt x="997" y="360"/>
                    <a:pt x="997" y="359"/>
                    <a:pt x="995" y="357"/>
                  </a:cubicBezTo>
                  <a:cubicBezTo>
                    <a:pt x="994" y="357"/>
                    <a:pt x="994" y="357"/>
                    <a:pt x="993" y="356"/>
                  </a:cubicBezTo>
                  <a:cubicBezTo>
                    <a:pt x="992" y="355"/>
                    <a:pt x="991" y="354"/>
                    <a:pt x="990" y="353"/>
                  </a:cubicBezTo>
                  <a:cubicBezTo>
                    <a:pt x="989" y="352"/>
                    <a:pt x="989" y="351"/>
                    <a:pt x="988" y="350"/>
                  </a:cubicBezTo>
                  <a:cubicBezTo>
                    <a:pt x="988" y="349"/>
                    <a:pt x="988" y="349"/>
                    <a:pt x="988" y="349"/>
                  </a:cubicBezTo>
                  <a:cubicBezTo>
                    <a:pt x="987" y="348"/>
                    <a:pt x="987" y="347"/>
                    <a:pt x="987" y="347"/>
                  </a:cubicBezTo>
                  <a:cubicBezTo>
                    <a:pt x="986" y="347"/>
                    <a:pt x="985" y="347"/>
                    <a:pt x="985" y="346"/>
                  </a:cubicBezTo>
                  <a:cubicBezTo>
                    <a:pt x="985" y="346"/>
                    <a:pt x="985" y="346"/>
                    <a:pt x="985" y="346"/>
                  </a:cubicBezTo>
                  <a:cubicBezTo>
                    <a:pt x="984" y="346"/>
                    <a:pt x="984" y="346"/>
                    <a:pt x="984" y="346"/>
                  </a:cubicBezTo>
                  <a:cubicBezTo>
                    <a:pt x="984" y="346"/>
                    <a:pt x="984" y="346"/>
                    <a:pt x="984" y="346"/>
                  </a:cubicBezTo>
                  <a:cubicBezTo>
                    <a:pt x="983" y="347"/>
                    <a:pt x="981" y="347"/>
                    <a:pt x="979" y="348"/>
                  </a:cubicBezTo>
                  <a:cubicBezTo>
                    <a:pt x="979" y="348"/>
                    <a:pt x="978" y="348"/>
                    <a:pt x="975" y="348"/>
                  </a:cubicBezTo>
                  <a:cubicBezTo>
                    <a:pt x="975" y="348"/>
                    <a:pt x="974" y="348"/>
                    <a:pt x="974" y="348"/>
                  </a:cubicBezTo>
                  <a:cubicBezTo>
                    <a:pt x="969" y="348"/>
                    <a:pt x="969" y="348"/>
                    <a:pt x="969" y="348"/>
                  </a:cubicBezTo>
                  <a:cubicBezTo>
                    <a:pt x="969" y="7"/>
                    <a:pt x="969" y="7"/>
                    <a:pt x="969" y="7"/>
                  </a:cubicBezTo>
                  <a:cubicBezTo>
                    <a:pt x="562" y="0"/>
                    <a:pt x="562" y="0"/>
                    <a:pt x="562" y="0"/>
                  </a:cubicBezTo>
                  <a:cubicBezTo>
                    <a:pt x="562" y="0"/>
                    <a:pt x="562" y="0"/>
                    <a:pt x="562" y="0"/>
                  </a:cubicBezTo>
                  <a:cubicBezTo>
                    <a:pt x="560" y="0"/>
                    <a:pt x="560" y="0"/>
                    <a:pt x="560" y="0"/>
                  </a:cubicBezTo>
                  <a:cubicBezTo>
                    <a:pt x="557" y="0"/>
                    <a:pt x="557" y="0"/>
                    <a:pt x="557" y="0"/>
                  </a:cubicBezTo>
                  <a:cubicBezTo>
                    <a:pt x="528" y="789"/>
                    <a:pt x="528" y="789"/>
                    <a:pt x="528" y="789"/>
                  </a:cubicBezTo>
                  <a:cubicBezTo>
                    <a:pt x="5" y="763"/>
                    <a:pt x="5" y="763"/>
                    <a:pt x="5" y="763"/>
                  </a:cubicBezTo>
                  <a:cubicBezTo>
                    <a:pt x="4" y="763"/>
                    <a:pt x="4" y="763"/>
                    <a:pt x="3" y="763"/>
                  </a:cubicBezTo>
                  <a:cubicBezTo>
                    <a:pt x="3" y="763"/>
                    <a:pt x="3" y="764"/>
                    <a:pt x="3" y="764"/>
                  </a:cubicBezTo>
                  <a:cubicBezTo>
                    <a:pt x="3" y="765"/>
                    <a:pt x="3" y="766"/>
                    <a:pt x="2" y="767"/>
                  </a:cubicBezTo>
                  <a:cubicBezTo>
                    <a:pt x="3" y="767"/>
                    <a:pt x="3" y="768"/>
                    <a:pt x="3" y="769"/>
                  </a:cubicBezTo>
                  <a:cubicBezTo>
                    <a:pt x="3" y="770"/>
                    <a:pt x="3" y="773"/>
                    <a:pt x="1" y="775"/>
                  </a:cubicBezTo>
                  <a:cubicBezTo>
                    <a:pt x="1" y="776"/>
                    <a:pt x="1" y="776"/>
                    <a:pt x="1" y="776"/>
                  </a:cubicBezTo>
                  <a:cubicBezTo>
                    <a:pt x="1" y="777"/>
                    <a:pt x="1" y="779"/>
                    <a:pt x="0" y="780"/>
                  </a:cubicBezTo>
                  <a:cubicBezTo>
                    <a:pt x="1" y="780"/>
                    <a:pt x="2" y="781"/>
                    <a:pt x="3" y="782"/>
                  </a:cubicBezTo>
                  <a:cubicBezTo>
                    <a:pt x="3" y="782"/>
                    <a:pt x="3" y="783"/>
                    <a:pt x="4" y="783"/>
                  </a:cubicBezTo>
                  <a:cubicBezTo>
                    <a:pt x="4" y="783"/>
                    <a:pt x="5" y="784"/>
                    <a:pt x="5" y="784"/>
                  </a:cubicBezTo>
                  <a:cubicBezTo>
                    <a:pt x="6" y="784"/>
                    <a:pt x="6" y="785"/>
                    <a:pt x="7" y="786"/>
                  </a:cubicBezTo>
                  <a:cubicBezTo>
                    <a:pt x="7" y="786"/>
                    <a:pt x="8" y="786"/>
                    <a:pt x="9" y="786"/>
                  </a:cubicBezTo>
                  <a:cubicBezTo>
                    <a:pt x="10" y="787"/>
                    <a:pt x="11" y="789"/>
                    <a:pt x="12" y="789"/>
                  </a:cubicBezTo>
                  <a:cubicBezTo>
                    <a:pt x="12" y="790"/>
                    <a:pt x="13" y="791"/>
                    <a:pt x="13" y="792"/>
                  </a:cubicBezTo>
                  <a:cubicBezTo>
                    <a:pt x="14" y="792"/>
                    <a:pt x="14" y="792"/>
                    <a:pt x="14" y="793"/>
                  </a:cubicBezTo>
                  <a:cubicBezTo>
                    <a:pt x="18" y="801"/>
                    <a:pt x="18" y="801"/>
                    <a:pt x="18" y="801"/>
                  </a:cubicBezTo>
                  <a:cubicBezTo>
                    <a:pt x="19" y="800"/>
                    <a:pt x="19" y="800"/>
                    <a:pt x="19" y="800"/>
                  </a:cubicBezTo>
                  <a:cubicBezTo>
                    <a:pt x="20" y="800"/>
                    <a:pt x="22" y="800"/>
                    <a:pt x="22" y="800"/>
                  </a:cubicBezTo>
                  <a:cubicBezTo>
                    <a:pt x="23" y="801"/>
                    <a:pt x="25" y="803"/>
                    <a:pt x="26" y="803"/>
                  </a:cubicBezTo>
                  <a:cubicBezTo>
                    <a:pt x="27" y="804"/>
                    <a:pt x="30" y="804"/>
                    <a:pt x="31" y="805"/>
                  </a:cubicBezTo>
                  <a:cubicBezTo>
                    <a:pt x="32" y="806"/>
                    <a:pt x="32" y="808"/>
                    <a:pt x="32" y="810"/>
                  </a:cubicBezTo>
                  <a:cubicBezTo>
                    <a:pt x="33" y="811"/>
                    <a:pt x="35" y="813"/>
                    <a:pt x="36" y="814"/>
                  </a:cubicBezTo>
                  <a:cubicBezTo>
                    <a:pt x="36" y="815"/>
                    <a:pt x="36" y="817"/>
                    <a:pt x="37" y="818"/>
                  </a:cubicBezTo>
                  <a:cubicBezTo>
                    <a:pt x="37" y="819"/>
                    <a:pt x="38" y="821"/>
                    <a:pt x="38" y="823"/>
                  </a:cubicBezTo>
                  <a:cubicBezTo>
                    <a:pt x="39" y="824"/>
                    <a:pt x="41" y="827"/>
                    <a:pt x="42" y="828"/>
                  </a:cubicBezTo>
                  <a:cubicBezTo>
                    <a:pt x="42" y="829"/>
                    <a:pt x="42" y="831"/>
                    <a:pt x="43" y="833"/>
                  </a:cubicBezTo>
                  <a:cubicBezTo>
                    <a:pt x="43" y="834"/>
                    <a:pt x="43" y="836"/>
                    <a:pt x="44" y="837"/>
                  </a:cubicBezTo>
                  <a:cubicBezTo>
                    <a:pt x="45" y="838"/>
                    <a:pt x="48" y="838"/>
                    <a:pt x="48" y="839"/>
                  </a:cubicBezTo>
                  <a:cubicBezTo>
                    <a:pt x="49" y="840"/>
                    <a:pt x="49" y="842"/>
                    <a:pt x="49" y="843"/>
                  </a:cubicBezTo>
                  <a:cubicBezTo>
                    <a:pt x="50" y="844"/>
                    <a:pt x="51" y="847"/>
                    <a:pt x="52" y="848"/>
                  </a:cubicBezTo>
                  <a:cubicBezTo>
                    <a:pt x="52" y="849"/>
                    <a:pt x="51" y="851"/>
                    <a:pt x="52" y="852"/>
                  </a:cubicBezTo>
                  <a:cubicBezTo>
                    <a:pt x="52" y="853"/>
                    <a:pt x="54" y="855"/>
                    <a:pt x="55" y="856"/>
                  </a:cubicBezTo>
                  <a:cubicBezTo>
                    <a:pt x="56" y="857"/>
                    <a:pt x="59" y="856"/>
                    <a:pt x="60" y="857"/>
                  </a:cubicBezTo>
                  <a:cubicBezTo>
                    <a:pt x="60" y="857"/>
                    <a:pt x="61" y="859"/>
                    <a:pt x="61" y="860"/>
                  </a:cubicBezTo>
                  <a:cubicBezTo>
                    <a:pt x="62" y="861"/>
                    <a:pt x="63" y="862"/>
                    <a:pt x="64" y="863"/>
                  </a:cubicBezTo>
                  <a:cubicBezTo>
                    <a:pt x="65" y="863"/>
                    <a:pt x="67" y="863"/>
                    <a:pt x="67" y="863"/>
                  </a:cubicBezTo>
                  <a:cubicBezTo>
                    <a:pt x="68" y="863"/>
                    <a:pt x="69" y="865"/>
                    <a:pt x="70" y="866"/>
                  </a:cubicBezTo>
                  <a:cubicBezTo>
                    <a:pt x="71" y="866"/>
                    <a:pt x="73" y="868"/>
                    <a:pt x="74" y="869"/>
                  </a:cubicBezTo>
                  <a:cubicBezTo>
                    <a:pt x="75" y="869"/>
                    <a:pt x="78" y="868"/>
                    <a:pt x="79" y="868"/>
                  </a:cubicBezTo>
                  <a:cubicBezTo>
                    <a:pt x="80" y="869"/>
                    <a:pt x="82" y="869"/>
                    <a:pt x="83" y="870"/>
                  </a:cubicBezTo>
                  <a:cubicBezTo>
                    <a:pt x="84" y="871"/>
                    <a:pt x="85" y="874"/>
                    <a:pt x="86" y="874"/>
                  </a:cubicBezTo>
                  <a:cubicBezTo>
                    <a:pt x="87" y="875"/>
                    <a:pt x="89" y="874"/>
                    <a:pt x="90" y="875"/>
                  </a:cubicBezTo>
                  <a:cubicBezTo>
                    <a:pt x="91" y="875"/>
                    <a:pt x="92" y="877"/>
                    <a:pt x="92" y="878"/>
                  </a:cubicBezTo>
                  <a:cubicBezTo>
                    <a:pt x="92" y="879"/>
                    <a:pt x="92" y="882"/>
                    <a:pt x="92" y="882"/>
                  </a:cubicBezTo>
                  <a:cubicBezTo>
                    <a:pt x="93" y="883"/>
                    <a:pt x="95" y="884"/>
                    <a:pt x="96" y="885"/>
                  </a:cubicBezTo>
                  <a:cubicBezTo>
                    <a:pt x="97" y="886"/>
                    <a:pt x="98" y="887"/>
                    <a:pt x="98" y="888"/>
                  </a:cubicBezTo>
                  <a:cubicBezTo>
                    <a:pt x="100" y="888"/>
                    <a:pt x="103" y="888"/>
                    <a:pt x="103" y="889"/>
                  </a:cubicBezTo>
                  <a:cubicBezTo>
                    <a:pt x="105" y="890"/>
                    <a:pt x="105" y="893"/>
                    <a:pt x="106" y="894"/>
                  </a:cubicBezTo>
                  <a:cubicBezTo>
                    <a:pt x="106" y="896"/>
                    <a:pt x="107" y="899"/>
                    <a:pt x="108" y="900"/>
                  </a:cubicBezTo>
                  <a:cubicBezTo>
                    <a:pt x="109" y="901"/>
                    <a:pt x="112" y="903"/>
                    <a:pt x="112" y="904"/>
                  </a:cubicBezTo>
                  <a:cubicBezTo>
                    <a:pt x="113" y="906"/>
                    <a:pt x="113" y="909"/>
                    <a:pt x="114" y="910"/>
                  </a:cubicBezTo>
                  <a:cubicBezTo>
                    <a:pt x="115" y="911"/>
                    <a:pt x="117" y="912"/>
                    <a:pt x="118" y="912"/>
                  </a:cubicBezTo>
                  <a:cubicBezTo>
                    <a:pt x="118" y="912"/>
                    <a:pt x="120" y="913"/>
                    <a:pt x="121" y="913"/>
                  </a:cubicBezTo>
                  <a:cubicBezTo>
                    <a:pt x="121" y="914"/>
                    <a:pt x="122" y="916"/>
                    <a:pt x="123" y="916"/>
                  </a:cubicBezTo>
                  <a:cubicBezTo>
                    <a:pt x="124" y="917"/>
                    <a:pt x="127" y="918"/>
                    <a:pt x="128" y="919"/>
                  </a:cubicBezTo>
                  <a:cubicBezTo>
                    <a:pt x="129" y="919"/>
                    <a:pt x="130" y="920"/>
                    <a:pt x="131" y="920"/>
                  </a:cubicBezTo>
                  <a:cubicBezTo>
                    <a:pt x="132" y="921"/>
                    <a:pt x="132" y="923"/>
                    <a:pt x="133" y="923"/>
                  </a:cubicBezTo>
                  <a:cubicBezTo>
                    <a:pt x="134" y="924"/>
                    <a:pt x="136" y="924"/>
                    <a:pt x="137" y="925"/>
                  </a:cubicBezTo>
                  <a:cubicBezTo>
                    <a:pt x="138" y="926"/>
                    <a:pt x="140" y="928"/>
                    <a:pt x="140" y="929"/>
                  </a:cubicBezTo>
                  <a:cubicBezTo>
                    <a:pt x="141" y="930"/>
                    <a:pt x="141" y="932"/>
                    <a:pt x="142" y="932"/>
                  </a:cubicBezTo>
                  <a:cubicBezTo>
                    <a:pt x="142" y="934"/>
                    <a:pt x="141" y="936"/>
                    <a:pt x="141" y="938"/>
                  </a:cubicBezTo>
                  <a:cubicBezTo>
                    <a:pt x="142" y="939"/>
                    <a:pt x="143" y="942"/>
                    <a:pt x="145" y="943"/>
                  </a:cubicBezTo>
                  <a:cubicBezTo>
                    <a:pt x="146" y="943"/>
                    <a:pt x="149" y="944"/>
                    <a:pt x="150" y="944"/>
                  </a:cubicBezTo>
                  <a:cubicBezTo>
                    <a:pt x="151" y="945"/>
                    <a:pt x="153" y="948"/>
                    <a:pt x="154" y="949"/>
                  </a:cubicBezTo>
                  <a:cubicBezTo>
                    <a:pt x="154" y="951"/>
                    <a:pt x="156" y="953"/>
                    <a:pt x="157" y="954"/>
                  </a:cubicBezTo>
                  <a:cubicBezTo>
                    <a:pt x="158" y="955"/>
                    <a:pt x="160" y="958"/>
                    <a:pt x="162" y="959"/>
                  </a:cubicBezTo>
                  <a:cubicBezTo>
                    <a:pt x="163" y="959"/>
                    <a:pt x="166" y="960"/>
                    <a:pt x="167" y="961"/>
                  </a:cubicBezTo>
                  <a:cubicBezTo>
                    <a:pt x="168" y="962"/>
                    <a:pt x="169" y="964"/>
                    <a:pt x="169" y="965"/>
                  </a:cubicBezTo>
                  <a:cubicBezTo>
                    <a:pt x="169" y="966"/>
                    <a:pt x="168" y="968"/>
                    <a:pt x="169" y="969"/>
                  </a:cubicBezTo>
                  <a:cubicBezTo>
                    <a:pt x="170" y="970"/>
                    <a:pt x="173" y="969"/>
                    <a:pt x="174" y="970"/>
                  </a:cubicBezTo>
                  <a:cubicBezTo>
                    <a:pt x="175" y="970"/>
                    <a:pt x="176" y="972"/>
                    <a:pt x="177" y="973"/>
                  </a:cubicBezTo>
                  <a:cubicBezTo>
                    <a:pt x="177" y="973"/>
                    <a:pt x="178" y="975"/>
                    <a:pt x="178" y="975"/>
                  </a:cubicBezTo>
                  <a:cubicBezTo>
                    <a:pt x="179" y="976"/>
                    <a:pt x="182" y="974"/>
                    <a:pt x="183" y="975"/>
                  </a:cubicBezTo>
                  <a:cubicBezTo>
                    <a:pt x="184" y="975"/>
                    <a:pt x="185" y="978"/>
                    <a:pt x="186" y="978"/>
                  </a:cubicBezTo>
                  <a:cubicBezTo>
                    <a:pt x="186" y="979"/>
                    <a:pt x="187" y="980"/>
                    <a:pt x="188" y="980"/>
                  </a:cubicBezTo>
                  <a:cubicBezTo>
                    <a:pt x="189" y="980"/>
                    <a:pt x="191" y="978"/>
                    <a:pt x="192" y="979"/>
                  </a:cubicBezTo>
                  <a:cubicBezTo>
                    <a:pt x="192" y="979"/>
                    <a:pt x="193" y="981"/>
                    <a:pt x="194" y="981"/>
                  </a:cubicBezTo>
                  <a:cubicBezTo>
                    <a:pt x="195" y="982"/>
                    <a:pt x="197" y="983"/>
                    <a:pt x="198" y="983"/>
                  </a:cubicBezTo>
                  <a:cubicBezTo>
                    <a:pt x="199" y="984"/>
                    <a:pt x="201" y="987"/>
                    <a:pt x="202" y="988"/>
                  </a:cubicBezTo>
                  <a:cubicBezTo>
                    <a:pt x="204" y="989"/>
                    <a:pt x="207" y="988"/>
                    <a:pt x="209" y="989"/>
                  </a:cubicBezTo>
                  <a:cubicBezTo>
                    <a:pt x="210" y="990"/>
                    <a:pt x="210" y="993"/>
                    <a:pt x="211" y="995"/>
                  </a:cubicBezTo>
                  <a:cubicBezTo>
                    <a:pt x="211" y="996"/>
                    <a:pt x="213" y="997"/>
                    <a:pt x="214" y="998"/>
                  </a:cubicBezTo>
                  <a:cubicBezTo>
                    <a:pt x="215" y="999"/>
                    <a:pt x="217" y="1000"/>
                    <a:pt x="218" y="1000"/>
                  </a:cubicBezTo>
                  <a:cubicBezTo>
                    <a:pt x="219" y="1001"/>
                    <a:pt x="222" y="1000"/>
                    <a:pt x="223" y="1001"/>
                  </a:cubicBezTo>
                  <a:cubicBezTo>
                    <a:pt x="224" y="1001"/>
                    <a:pt x="226" y="1003"/>
                    <a:pt x="226" y="1004"/>
                  </a:cubicBezTo>
                  <a:cubicBezTo>
                    <a:pt x="227" y="1005"/>
                    <a:pt x="227" y="1007"/>
                    <a:pt x="227" y="1008"/>
                  </a:cubicBezTo>
                  <a:cubicBezTo>
                    <a:pt x="227" y="1008"/>
                    <a:pt x="226" y="1010"/>
                    <a:pt x="227" y="1011"/>
                  </a:cubicBezTo>
                  <a:cubicBezTo>
                    <a:pt x="227" y="1012"/>
                    <a:pt x="228" y="1014"/>
                    <a:pt x="229" y="1015"/>
                  </a:cubicBezTo>
                  <a:cubicBezTo>
                    <a:pt x="230" y="1016"/>
                    <a:pt x="232" y="1016"/>
                    <a:pt x="233" y="1016"/>
                  </a:cubicBezTo>
                  <a:cubicBezTo>
                    <a:pt x="233" y="1016"/>
                    <a:pt x="235" y="1016"/>
                    <a:pt x="235" y="1016"/>
                  </a:cubicBezTo>
                  <a:cubicBezTo>
                    <a:pt x="236" y="1016"/>
                    <a:pt x="237" y="1019"/>
                    <a:pt x="238" y="1020"/>
                  </a:cubicBezTo>
                  <a:cubicBezTo>
                    <a:pt x="238" y="1021"/>
                    <a:pt x="240" y="1023"/>
                    <a:pt x="240" y="1025"/>
                  </a:cubicBezTo>
                  <a:cubicBezTo>
                    <a:pt x="240" y="1026"/>
                    <a:pt x="240" y="1030"/>
                    <a:pt x="241" y="1032"/>
                  </a:cubicBezTo>
                  <a:cubicBezTo>
                    <a:pt x="241" y="1034"/>
                    <a:pt x="243" y="1037"/>
                    <a:pt x="244" y="1038"/>
                  </a:cubicBezTo>
                  <a:cubicBezTo>
                    <a:pt x="244" y="1039"/>
                    <a:pt x="243" y="1041"/>
                    <a:pt x="243" y="1042"/>
                  </a:cubicBezTo>
                  <a:cubicBezTo>
                    <a:pt x="243" y="1044"/>
                    <a:pt x="244" y="1046"/>
                    <a:pt x="244" y="1047"/>
                  </a:cubicBezTo>
                  <a:cubicBezTo>
                    <a:pt x="244" y="1048"/>
                    <a:pt x="243" y="1051"/>
                    <a:pt x="243" y="1052"/>
                  </a:cubicBezTo>
                  <a:cubicBezTo>
                    <a:pt x="243" y="1053"/>
                    <a:pt x="244" y="1054"/>
                    <a:pt x="245" y="1055"/>
                  </a:cubicBezTo>
                  <a:cubicBezTo>
                    <a:pt x="246" y="1056"/>
                    <a:pt x="248" y="1056"/>
                    <a:pt x="249" y="1056"/>
                  </a:cubicBezTo>
                  <a:cubicBezTo>
                    <a:pt x="249" y="1057"/>
                    <a:pt x="250" y="1058"/>
                    <a:pt x="251" y="1059"/>
                  </a:cubicBezTo>
                  <a:cubicBezTo>
                    <a:pt x="251" y="1060"/>
                    <a:pt x="250" y="1062"/>
                    <a:pt x="251" y="1063"/>
                  </a:cubicBezTo>
                  <a:cubicBezTo>
                    <a:pt x="251" y="1064"/>
                    <a:pt x="253" y="1064"/>
                    <a:pt x="254" y="1065"/>
                  </a:cubicBezTo>
                  <a:cubicBezTo>
                    <a:pt x="254" y="1066"/>
                    <a:pt x="256" y="1067"/>
                    <a:pt x="257" y="1068"/>
                  </a:cubicBezTo>
                  <a:cubicBezTo>
                    <a:pt x="257" y="1069"/>
                    <a:pt x="259" y="1071"/>
                    <a:pt x="259" y="1072"/>
                  </a:cubicBezTo>
                  <a:cubicBezTo>
                    <a:pt x="259" y="1073"/>
                    <a:pt x="257" y="1076"/>
                    <a:pt x="258" y="1077"/>
                  </a:cubicBezTo>
                  <a:cubicBezTo>
                    <a:pt x="258" y="1077"/>
                    <a:pt x="261" y="1077"/>
                    <a:pt x="262" y="1078"/>
                  </a:cubicBezTo>
                  <a:cubicBezTo>
                    <a:pt x="262" y="1078"/>
                    <a:pt x="263" y="1080"/>
                    <a:pt x="264" y="1081"/>
                  </a:cubicBezTo>
                  <a:cubicBezTo>
                    <a:pt x="264" y="1082"/>
                    <a:pt x="264" y="1084"/>
                    <a:pt x="264" y="1085"/>
                  </a:cubicBezTo>
                  <a:cubicBezTo>
                    <a:pt x="265" y="1087"/>
                    <a:pt x="267" y="1088"/>
                    <a:pt x="268" y="1090"/>
                  </a:cubicBezTo>
                  <a:cubicBezTo>
                    <a:pt x="268" y="1091"/>
                    <a:pt x="268" y="1093"/>
                    <a:pt x="268" y="1094"/>
                  </a:cubicBezTo>
                  <a:cubicBezTo>
                    <a:pt x="268" y="1095"/>
                    <a:pt x="267" y="1096"/>
                    <a:pt x="266" y="1097"/>
                  </a:cubicBezTo>
                  <a:cubicBezTo>
                    <a:pt x="266" y="1097"/>
                    <a:pt x="265" y="1099"/>
                    <a:pt x="265" y="1100"/>
                  </a:cubicBezTo>
                  <a:cubicBezTo>
                    <a:pt x="265" y="1102"/>
                    <a:pt x="268" y="1104"/>
                    <a:pt x="268" y="1106"/>
                  </a:cubicBezTo>
                  <a:cubicBezTo>
                    <a:pt x="268" y="1107"/>
                    <a:pt x="268" y="1108"/>
                    <a:pt x="267" y="1109"/>
                  </a:cubicBezTo>
                  <a:cubicBezTo>
                    <a:pt x="267" y="1110"/>
                    <a:pt x="265" y="1110"/>
                    <a:pt x="265" y="1111"/>
                  </a:cubicBezTo>
                  <a:cubicBezTo>
                    <a:pt x="264" y="1111"/>
                    <a:pt x="264" y="1113"/>
                    <a:pt x="263" y="1113"/>
                  </a:cubicBezTo>
                  <a:cubicBezTo>
                    <a:pt x="263" y="1115"/>
                    <a:pt x="263" y="1117"/>
                    <a:pt x="264" y="1119"/>
                  </a:cubicBezTo>
                  <a:cubicBezTo>
                    <a:pt x="264" y="1120"/>
                    <a:pt x="266" y="1121"/>
                    <a:pt x="266" y="1122"/>
                  </a:cubicBezTo>
                  <a:cubicBezTo>
                    <a:pt x="267" y="1123"/>
                    <a:pt x="267" y="1124"/>
                    <a:pt x="267" y="1124"/>
                  </a:cubicBezTo>
                  <a:cubicBezTo>
                    <a:pt x="268" y="1126"/>
                    <a:pt x="266" y="1128"/>
                    <a:pt x="266" y="1129"/>
                  </a:cubicBezTo>
                  <a:cubicBezTo>
                    <a:pt x="265" y="1130"/>
                    <a:pt x="267" y="1132"/>
                    <a:pt x="267" y="1134"/>
                  </a:cubicBezTo>
                  <a:cubicBezTo>
                    <a:pt x="268" y="1135"/>
                    <a:pt x="268" y="1138"/>
                    <a:pt x="269" y="1139"/>
                  </a:cubicBezTo>
                  <a:cubicBezTo>
                    <a:pt x="269" y="1140"/>
                    <a:pt x="269" y="1142"/>
                    <a:pt x="269" y="1143"/>
                  </a:cubicBezTo>
                  <a:cubicBezTo>
                    <a:pt x="270" y="1144"/>
                    <a:pt x="271" y="1144"/>
                    <a:pt x="272" y="1145"/>
                  </a:cubicBezTo>
                  <a:cubicBezTo>
                    <a:pt x="272" y="1146"/>
                    <a:pt x="273" y="1148"/>
                    <a:pt x="274" y="1149"/>
                  </a:cubicBezTo>
                  <a:cubicBezTo>
                    <a:pt x="274" y="1150"/>
                    <a:pt x="274" y="1151"/>
                    <a:pt x="275" y="1152"/>
                  </a:cubicBezTo>
                  <a:cubicBezTo>
                    <a:pt x="276" y="1154"/>
                    <a:pt x="279" y="1155"/>
                    <a:pt x="280" y="1157"/>
                  </a:cubicBezTo>
                  <a:cubicBezTo>
                    <a:pt x="281" y="1158"/>
                    <a:pt x="283" y="1163"/>
                    <a:pt x="283" y="1165"/>
                  </a:cubicBezTo>
                  <a:cubicBezTo>
                    <a:pt x="284" y="1166"/>
                    <a:pt x="283" y="1170"/>
                    <a:pt x="283" y="1172"/>
                  </a:cubicBezTo>
                  <a:cubicBezTo>
                    <a:pt x="284" y="1173"/>
                    <a:pt x="285" y="1175"/>
                    <a:pt x="286" y="1176"/>
                  </a:cubicBezTo>
                  <a:cubicBezTo>
                    <a:pt x="286" y="1177"/>
                    <a:pt x="286" y="1179"/>
                    <a:pt x="287" y="1180"/>
                  </a:cubicBezTo>
                  <a:cubicBezTo>
                    <a:pt x="287" y="1181"/>
                    <a:pt x="288" y="1184"/>
                    <a:pt x="289" y="1185"/>
                  </a:cubicBezTo>
                  <a:cubicBezTo>
                    <a:pt x="290" y="1186"/>
                    <a:pt x="293" y="1188"/>
                    <a:pt x="295" y="1189"/>
                  </a:cubicBezTo>
                  <a:cubicBezTo>
                    <a:pt x="296" y="1190"/>
                    <a:pt x="297" y="1193"/>
                    <a:pt x="299" y="1195"/>
                  </a:cubicBezTo>
                  <a:cubicBezTo>
                    <a:pt x="300" y="1196"/>
                    <a:pt x="303" y="1196"/>
                    <a:pt x="304" y="1197"/>
                  </a:cubicBezTo>
                  <a:cubicBezTo>
                    <a:pt x="305" y="1198"/>
                    <a:pt x="307" y="1200"/>
                    <a:pt x="307" y="1201"/>
                  </a:cubicBezTo>
                  <a:cubicBezTo>
                    <a:pt x="308" y="1202"/>
                    <a:pt x="309" y="1204"/>
                    <a:pt x="310" y="1205"/>
                  </a:cubicBezTo>
                  <a:cubicBezTo>
                    <a:pt x="310" y="1206"/>
                    <a:pt x="312" y="1206"/>
                    <a:pt x="313" y="1206"/>
                  </a:cubicBezTo>
                  <a:cubicBezTo>
                    <a:pt x="314" y="1207"/>
                    <a:pt x="316" y="1208"/>
                    <a:pt x="316" y="1209"/>
                  </a:cubicBezTo>
                  <a:cubicBezTo>
                    <a:pt x="317" y="1209"/>
                    <a:pt x="319" y="1208"/>
                    <a:pt x="320" y="1208"/>
                  </a:cubicBezTo>
                  <a:cubicBezTo>
                    <a:pt x="322" y="1208"/>
                    <a:pt x="324" y="1209"/>
                    <a:pt x="325" y="1209"/>
                  </a:cubicBezTo>
                  <a:cubicBezTo>
                    <a:pt x="326" y="1210"/>
                    <a:pt x="329" y="1212"/>
                    <a:pt x="330" y="1213"/>
                  </a:cubicBezTo>
                  <a:cubicBezTo>
                    <a:pt x="331" y="1214"/>
                    <a:pt x="332" y="1216"/>
                    <a:pt x="333" y="1218"/>
                  </a:cubicBezTo>
                  <a:cubicBezTo>
                    <a:pt x="333" y="1219"/>
                    <a:pt x="333" y="1221"/>
                    <a:pt x="334" y="1222"/>
                  </a:cubicBezTo>
                  <a:cubicBezTo>
                    <a:pt x="335" y="1223"/>
                    <a:pt x="337" y="1223"/>
                    <a:pt x="337" y="1224"/>
                  </a:cubicBezTo>
                  <a:cubicBezTo>
                    <a:pt x="338" y="1224"/>
                    <a:pt x="338" y="1225"/>
                    <a:pt x="339" y="1226"/>
                  </a:cubicBezTo>
                  <a:cubicBezTo>
                    <a:pt x="339" y="1227"/>
                    <a:pt x="339" y="1229"/>
                    <a:pt x="339" y="1229"/>
                  </a:cubicBezTo>
                  <a:cubicBezTo>
                    <a:pt x="339" y="1230"/>
                    <a:pt x="340" y="1230"/>
                    <a:pt x="341" y="1231"/>
                  </a:cubicBezTo>
                  <a:cubicBezTo>
                    <a:pt x="342" y="1232"/>
                    <a:pt x="343" y="1234"/>
                    <a:pt x="344" y="1234"/>
                  </a:cubicBezTo>
                  <a:cubicBezTo>
                    <a:pt x="345" y="1235"/>
                    <a:pt x="347" y="1234"/>
                    <a:pt x="348" y="1235"/>
                  </a:cubicBezTo>
                  <a:cubicBezTo>
                    <a:pt x="349" y="1235"/>
                    <a:pt x="350" y="1238"/>
                    <a:pt x="351" y="1238"/>
                  </a:cubicBezTo>
                  <a:cubicBezTo>
                    <a:pt x="351" y="1239"/>
                    <a:pt x="352" y="1241"/>
                    <a:pt x="353" y="1241"/>
                  </a:cubicBezTo>
                  <a:cubicBezTo>
                    <a:pt x="354" y="1242"/>
                    <a:pt x="356" y="1242"/>
                    <a:pt x="357" y="1243"/>
                  </a:cubicBezTo>
                  <a:cubicBezTo>
                    <a:pt x="358" y="1244"/>
                    <a:pt x="361" y="1246"/>
                    <a:pt x="362" y="1247"/>
                  </a:cubicBezTo>
                  <a:cubicBezTo>
                    <a:pt x="363" y="1248"/>
                    <a:pt x="365" y="1249"/>
                    <a:pt x="366" y="1250"/>
                  </a:cubicBezTo>
                  <a:cubicBezTo>
                    <a:pt x="368" y="1250"/>
                    <a:pt x="370" y="1250"/>
                    <a:pt x="371" y="1250"/>
                  </a:cubicBezTo>
                  <a:cubicBezTo>
                    <a:pt x="372" y="1250"/>
                    <a:pt x="375" y="1250"/>
                    <a:pt x="376" y="1251"/>
                  </a:cubicBezTo>
                  <a:cubicBezTo>
                    <a:pt x="378" y="1251"/>
                    <a:pt x="380" y="1252"/>
                    <a:pt x="381" y="1252"/>
                  </a:cubicBezTo>
                  <a:cubicBezTo>
                    <a:pt x="382" y="1253"/>
                    <a:pt x="385" y="1254"/>
                    <a:pt x="386" y="1254"/>
                  </a:cubicBezTo>
                  <a:cubicBezTo>
                    <a:pt x="387" y="1255"/>
                    <a:pt x="391" y="1254"/>
                    <a:pt x="392" y="1255"/>
                  </a:cubicBezTo>
                  <a:cubicBezTo>
                    <a:pt x="394" y="1255"/>
                    <a:pt x="396" y="1257"/>
                    <a:pt x="396" y="1258"/>
                  </a:cubicBezTo>
                  <a:cubicBezTo>
                    <a:pt x="397" y="1258"/>
                    <a:pt x="398" y="1260"/>
                    <a:pt x="398" y="1261"/>
                  </a:cubicBezTo>
                  <a:cubicBezTo>
                    <a:pt x="399" y="1262"/>
                    <a:pt x="400" y="1265"/>
                    <a:pt x="401" y="1266"/>
                  </a:cubicBezTo>
                  <a:cubicBezTo>
                    <a:pt x="402" y="1267"/>
                    <a:pt x="404" y="1268"/>
                    <a:pt x="406" y="1269"/>
                  </a:cubicBezTo>
                  <a:cubicBezTo>
                    <a:pt x="407" y="1270"/>
                    <a:pt x="409" y="1271"/>
                    <a:pt x="410" y="1272"/>
                  </a:cubicBezTo>
                  <a:cubicBezTo>
                    <a:pt x="411" y="1272"/>
                    <a:pt x="414" y="1272"/>
                    <a:pt x="415" y="1273"/>
                  </a:cubicBezTo>
                  <a:cubicBezTo>
                    <a:pt x="416" y="1273"/>
                    <a:pt x="416" y="1275"/>
                    <a:pt x="417" y="1276"/>
                  </a:cubicBezTo>
                  <a:cubicBezTo>
                    <a:pt x="419" y="1276"/>
                    <a:pt x="421" y="1275"/>
                    <a:pt x="422" y="1276"/>
                  </a:cubicBezTo>
                  <a:cubicBezTo>
                    <a:pt x="423" y="1276"/>
                    <a:pt x="425" y="1278"/>
                    <a:pt x="426" y="1278"/>
                  </a:cubicBezTo>
                  <a:cubicBezTo>
                    <a:pt x="427" y="1279"/>
                    <a:pt x="429" y="1277"/>
                    <a:pt x="430" y="1277"/>
                  </a:cubicBezTo>
                  <a:cubicBezTo>
                    <a:pt x="431" y="1277"/>
                    <a:pt x="433" y="1278"/>
                    <a:pt x="434" y="1279"/>
                  </a:cubicBezTo>
                  <a:cubicBezTo>
                    <a:pt x="435" y="1279"/>
                    <a:pt x="436" y="1281"/>
                    <a:pt x="436" y="1282"/>
                  </a:cubicBezTo>
                  <a:cubicBezTo>
                    <a:pt x="438" y="1283"/>
                    <a:pt x="441" y="1285"/>
                    <a:pt x="442" y="1286"/>
                  </a:cubicBezTo>
                  <a:cubicBezTo>
                    <a:pt x="442" y="1287"/>
                    <a:pt x="443" y="1290"/>
                    <a:pt x="444" y="1291"/>
                  </a:cubicBezTo>
                  <a:cubicBezTo>
                    <a:pt x="445" y="1292"/>
                    <a:pt x="447" y="1293"/>
                    <a:pt x="448" y="1294"/>
                  </a:cubicBezTo>
                  <a:cubicBezTo>
                    <a:pt x="448" y="1294"/>
                    <a:pt x="449" y="1295"/>
                    <a:pt x="450" y="1296"/>
                  </a:cubicBezTo>
                  <a:cubicBezTo>
                    <a:pt x="450" y="1297"/>
                    <a:pt x="451" y="1298"/>
                    <a:pt x="451" y="1299"/>
                  </a:cubicBezTo>
                  <a:cubicBezTo>
                    <a:pt x="453" y="1299"/>
                    <a:pt x="455" y="1299"/>
                    <a:pt x="457" y="1300"/>
                  </a:cubicBezTo>
                  <a:cubicBezTo>
                    <a:pt x="458" y="1300"/>
                    <a:pt x="459" y="1301"/>
                    <a:pt x="460" y="1301"/>
                  </a:cubicBezTo>
                  <a:cubicBezTo>
                    <a:pt x="461" y="1301"/>
                    <a:pt x="462" y="1298"/>
                    <a:pt x="463" y="1298"/>
                  </a:cubicBezTo>
                  <a:cubicBezTo>
                    <a:pt x="464" y="1298"/>
                    <a:pt x="466" y="1300"/>
                    <a:pt x="466" y="1300"/>
                  </a:cubicBezTo>
                  <a:cubicBezTo>
                    <a:pt x="467" y="1301"/>
                    <a:pt x="466" y="1303"/>
                    <a:pt x="467" y="1303"/>
                  </a:cubicBezTo>
                  <a:cubicBezTo>
                    <a:pt x="467" y="1304"/>
                    <a:pt x="469" y="1304"/>
                    <a:pt x="470" y="1305"/>
                  </a:cubicBezTo>
                  <a:cubicBezTo>
                    <a:pt x="470" y="1305"/>
                    <a:pt x="471" y="1307"/>
                    <a:pt x="472" y="1307"/>
                  </a:cubicBezTo>
                  <a:cubicBezTo>
                    <a:pt x="473" y="1308"/>
                    <a:pt x="475" y="1308"/>
                    <a:pt x="476" y="1308"/>
                  </a:cubicBezTo>
                  <a:cubicBezTo>
                    <a:pt x="477" y="1308"/>
                    <a:pt x="479" y="1308"/>
                    <a:pt x="481" y="1307"/>
                  </a:cubicBezTo>
                  <a:cubicBezTo>
                    <a:pt x="482" y="1307"/>
                    <a:pt x="485" y="1307"/>
                    <a:pt x="486" y="1308"/>
                  </a:cubicBezTo>
                  <a:cubicBezTo>
                    <a:pt x="487" y="1308"/>
                    <a:pt x="488" y="1309"/>
                    <a:pt x="489" y="1309"/>
                  </a:cubicBezTo>
                  <a:cubicBezTo>
                    <a:pt x="490" y="1310"/>
                    <a:pt x="492" y="1311"/>
                    <a:pt x="493" y="1311"/>
                  </a:cubicBezTo>
                  <a:cubicBezTo>
                    <a:pt x="494" y="1311"/>
                    <a:pt x="496" y="1310"/>
                    <a:pt x="496" y="1309"/>
                  </a:cubicBezTo>
                  <a:cubicBezTo>
                    <a:pt x="497" y="1308"/>
                    <a:pt x="497" y="1306"/>
                    <a:pt x="498" y="1305"/>
                  </a:cubicBezTo>
                  <a:cubicBezTo>
                    <a:pt x="498" y="1304"/>
                    <a:pt x="500" y="1303"/>
                    <a:pt x="500" y="1303"/>
                  </a:cubicBezTo>
                  <a:cubicBezTo>
                    <a:pt x="500" y="1302"/>
                    <a:pt x="501" y="1300"/>
                    <a:pt x="501" y="1299"/>
                  </a:cubicBezTo>
                  <a:cubicBezTo>
                    <a:pt x="501" y="1298"/>
                    <a:pt x="501" y="1296"/>
                    <a:pt x="502" y="1296"/>
                  </a:cubicBezTo>
                  <a:cubicBezTo>
                    <a:pt x="502" y="1295"/>
                    <a:pt x="503" y="1295"/>
                    <a:pt x="504" y="1294"/>
                  </a:cubicBezTo>
                  <a:cubicBezTo>
                    <a:pt x="504" y="1294"/>
                    <a:pt x="505" y="1292"/>
                    <a:pt x="506" y="1291"/>
                  </a:cubicBezTo>
                  <a:cubicBezTo>
                    <a:pt x="506" y="1291"/>
                    <a:pt x="508" y="1291"/>
                    <a:pt x="508" y="1291"/>
                  </a:cubicBezTo>
                  <a:cubicBezTo>
                    <a:pt x="509" y="1290"/>
                    <a:pt x="511" y="1290"/>
                    <a:pt x="512" y="1289"/>
                  </a:cubicBezTo>
                  <a:cubicBezTo>
                    <a:pt x="512" y="1288"/>
                    <a:pt x="513" y="1286"/>
                    <a:pt x="513" y="1285"/>
                  </a:cubicBezTo>
                  <a:cubicBezTo>
                    <a:pt x="514" y="1284"/>
                    <a:pt x="516" y="1283"/>
                    <a:pt x="516" y="1282"/>
                  </a:cubicBezTo>
                  <a:cubicBezTo>
                    <a:pt x="517" y="1281"/>
                    <a:pt x="516" y="1278"/>
                    <a:pt x="517" y="1277"/>
                  </a:cubicBezTo>
                  <a:cubicBezTo>
                    <a:pt x="517" y="1276"/>
                    <a:pt x="518" y="1275"/>
                    <a:pt x="519" y="1275"/>
                  </a:cubicBezTo>
                  <a:cubicBezTo>
                    <a:pt x="520" y="1275"/>
                    <a:pt x="522" y="1276"/>
                    <a:pt x="523" y="1276"/>
                  </a:cubicBezTo>
                  <a:cubicBezTo>
                    <a:pt x="524" y="1276"/>
                    <a:pt x="525" y="1274"/>
                    <a:pt x="526" y="1274"/>
                  </a:cubicBezTo>
                  <a:cubicBezTo>
                    <a:pt x="527" y="1274"/>
                    <a:pt x="528" y="1274"/>
                    <a:pt x="528" y="1274"/>
                  </a:cubicBezTo>
                  <a:cubicBezTo>
                    <a:pt x="529" y="1273"/>
                    <a:pt x="529" y="1271"/>
                    <a:pt x="530" y="1271"/>
                  </a:cubicBezTo>
                  <a:cubicBezTo>
                    <a:pt x="531" y="1270"/>
                    <a:pt x="532" y="1271"/>
                    <a:pt x="533" y="1271"/>
                  </a:cubicBezTo>
                  <a:cubicBezTo>
                    <a:pt x="534" y="1271"/>
                    <a:pt x="535" y="1270"/>
                    <a:pt x="536" y="1270"/>
                  </a:cubicBezTo>
                  <a:cubicBezTo>
                    <a:pt x="536" y="1269"/>
                    <a:pt x="537" y="1267"/>
                    <a:pt x="537" y="1266"/>
                  </a:cubicBezTo>
                  <a:cubicBezTo>
                    <a:pt x="537" y="1266"/>
                    <a:pt x="535" y="1265"/>
                    <a:pt x="535" y="1265"/>
                  </a:cubicBezTo>
                  <a:cubicBezTo>
                    <a:pt x="534" y="1264"/>
                    <a:pt x="532" y="1264"/>
                    <a:pt x="532" y="1263"/>
                  </a:cubicBezTo>
                  <a:cubicBezTo>
                    <a:pt x="531" y="1263"/>
                    <a:pt x="530" y="1261"/>
                    <a:pt x="531" y="1260"/>
                  </a:cubicBezTo>
                  <a:cubicBezTo>
                    <a:pt x="531" y="1259"/>
                    <a:pt x="533" y="1258"/>
                    <a:pt x="534" y="1257"/>
                  </a:cubicBezTo>
                  <a:cubicBezTo>
                    <a:pt x="534" y="1256"/>
                    <a:pt x="535" y="1254"/>
                    <a:pt x="535" y="1253"/>
                  </a:cubicBezTo>
                  <a:cubicBezTo>
                    <a:pt x="536" y="1252"/>
                    <a:pt x="535" y="1249"/>
                    <a:pt x="536" y="1248"/>
                  </a:cubicBezTo>
                  <a:cubicBezTo>
                    <a:pt x="537" y="1247"/>
                    <a:pt x="539" y="1247"/>
                    <a:pt x="540" y="1247"/>
                  </a:cubicBezTo>
                  <a:cubicBezTo>
                    <a:pt x="541" y="1246"/>
                    <a:pt x="543" y="1244"/>
                    <a:pt x="543" y="1242"/>
                  </a:cubicBezTo>
                  <a:cubicBezTo>
                    <a:pt x="544" y="1241"/>
                    <a:pt x="545" y="1239"/>
                    <a:pt x="545" y="1238"/>
                  </a:cubicBezTo>
                  <a:cubicBezTo>
                    <a:pt x="545" y="1237"/>
                    <a:pt x="544" y="1234"/>
                    <a:pt x="544" y="1233"/>
                  </a:cubicBezTo>
                  <a:cubicBezTo>
                    <a:pt x="544" y="1231"/>
                    <a:pt x="546" y="1227"/>
                    <a:pt x="547" y="1225"/>
                  </a:cubicBezTo>
                  <a:cubicBezTo>
                    <a:pt x="547" y="1224"/>
                    <a:pt x="548" y="1222"/>
                    <a:pt x="548" y="1221"/>
                  </a:cubicBezTo>
                  <a:cubicBezTo>
                    <a:pt x="548" y="1220"/>
                    <a:pt x="548" y="1218"/>
                    <a:pt x="549" y="1217"/>
                  </a:cubicBezTo>
                  <a:cubicBezTo>
                    <a:pt x="549" y="1216"/>
                    <a:pt x="551" y="1215"/>
                    <a:pt x="551" y="1215"/>
                  </a:cubicBezTo>
                  <a:cubicBezTo>
                    <a:pt x="552" y="1214"/>
                    <a:pt x="553" y="1213"/>
                    <a:pt x="553" y="1212"/>
                  </a:cubicBezTo>
                  <a:cubicBezTo>
                    <a:pt x="554" y="1211"/>
                    <a:pt x="554" y="1210"/>
                    <a:pt x="554" y="1209"/>
                  </a:cubicBezTo>
                  <a:cubicBezTo>
                    <a:pt x="554" y="1208"/>
                    <a:pt x="555" y="1207"/>
                    <a:pt x="555" y="1206"/>
                  </a:cubicBezTo>
                  <a:cubicBezTo>
                    <a:pt x="556" y="1205"/>
                    <a:pt x="559" y="1205"/>
                    <a:pt x="560" y="1204"/>
                  </a:cubicBezTo>
                  <a:cubicBezTo>
                    <a:pt x="560" y="1203"/>
                    <a:pt x="558" y="1199"/>
                    <a:pt x="559" y="1198"/>
                  </a:cubicBezTo>
                  <a:cubicBezTo>
                    <a:pt x="559" y="1197"/>
                    <a:pt x="561" y="1196"/>
                    <a:pt x="562" y="1196"/>
                  </a:cubicBezTo>
                  <a:cubicBezTo>
                    <a:pt x="563" y="1195"/>
                    <a:pt x="564" y="1193"/>
                    <a:pt x="565" y="1193"/>
                  </a:cubicBezTo>
                  <a:cubicBezTo>
                    <a:pt x="565" y="1191"/>
                    <a:pt x="565" y="1189"/>
                    <a:pt x="565" y="1187"/>
                  </a:cubicBezTo>
                  <a:cubicBezTo>
                    <a:pt x="565" y="1186"/>
                    <a:pt x="566" y="1184"/>
                    <a:pt x="567" y="1183"/>
                  </a:cubicBezTo>
                  <a:cubicBezTo>
                    <a:pt x="568" y="1182"/>
                    <a:pt x="569" y="1180"/>
                    <a:pt x="570" y="1180"/>
                  </a:cubicBezTo>
                  <a:cubicBezTo>
                    <a:pt x="572" y="1180"/>
                    <a:pt x="574" y="1182"/>
                    <a:pt x="575" y="1182"/>
                  </a:cubicBezTo>
                  <a:cubicBezTo>
                    <a:pt x="575" y="1182"/>
                    <a:pt x="577" y="1181"/>
                    <a:pt x="577" y="1181"/>
                  </a:cubicBezTo>
                  <a:cubicBezTo>
                    <a:pt x="578" y="1180"/>
                    <a:pt x="578" y="1179"/>
                    <a:pt x="579" y="1179"/>
                  </a:cubicBezTo>
                  <a:cubicBezTo>
                    <a:pt x="580" y="1178"/>
                    <a:pt x="582" y="1178"/>
                    <a:pt x="583" y="1178"/>
                  </a:cubicBezTo>
                  <a:cubicBezTo>
                    <a:pt x="583" y="1177"/>
                    <a:pt x="585" y="1176"/>
                    <a:pt x="586" y="1176"/>
                  </a:cubicBezTo>
                  <a:cubicBezTo>
                    <a:pt x="587" y="1176"/>
                    <a:pt x="588" y="1178"/>
                    <a:pt x="589" y="1178"/>
                  </a:cubicBezTo>
                  <a:cubicBezTo>
                    <a:pt x="590" y="1179"/>
                    <a:pt x="592" y="1178"/>
                    <a:pt x="592" y="1177"/>
                  </a:cubicBezTo>
                  <a:cubicBezTo>
                    <a:pt x="593" y="1176"/>
                    <a:pt x="594" y="1174"/>
                    <a:pt x="595" y="1173"/>
                  </a:cubicBezTo>
                  <a:cubicBezTo>
                    <a:pt x="596" y="1173"/>
                    <a:pt x="598" y="1173"/>
                    <a:pt x="599" y="1173"/>
                  </a:cubicBezTo>
                  <a:cubicBezTo>
                    <a:pt x="599" y="1173"/>
                    <a:pt x="600" y="1173"/>
                    <a:pt x="601" y="1173"/>
                  </a:cubicBezTo>
                  <a:cubicBezTo>
                    <a:pt x="602" y="1174"/>
                    <a:pt x="605" y="1174"/>
                    <a:pt x="606" y="1174"/>
                  </a:cubicBezTo>
                  <a:cubicBezTo>
                    <a:pt x="607" y="1175"/>
                    <a:pt x="608" y="1177"/>
                    <a:pt x="609" y="1177"/>
                  </a:cubicBezTo>
                  <a:cubicBezTo>
                    <a:pt x="610" y="1177"/>
                    <a:pt x="612" y="1176"/>
                    <a:pt x="613" y="1175"/>
                  </a:cubicBezTo>
                  <a:cubicBezTo>
                    <a:pt x="614" y="1174"/>
                    <a:pt x="615" y="1172"/>
                    <a:pt x="615" y="1170"/>
                  </a:cubicBezTo>
                  <a:cubicBezTo>
                    <a:pt x="615" y="1169"/>
                    <a:pt x="615" y="1167"/>
                    <a:pt x="616" y="1165"/>
                  </a:cubicBezTo>
                  <a:cubicBezTo>
                    <a:pt x="616" y="1164"/>
                    <a:pt x="617" y="1162"/>
                    <a:pt x="618" y="1161"/>
                  </a:cubicBezTo>
                  <a:cubicBezTo>
                    <a:pt x="619" y="1160"/>
                    <a:pt x="621" y="1157"/>
                    <a:pt x="623" y="1157"/>
                  </a:cubicBezTo>
                  <a:cubicBezTo>
                    <a:pt x="624" y="1157"/>
                    <a:pt x="627" y="1156"/>
                    <a:pt x="628" y="1157"/>
                  </a:cubicBezTo>
                  <a:cubicBezTo>
                    <a:pt x="629" y="1157"/>
                    <a:pt x="630" y="1159"/>
                    <a:pt x="631" y="1160"/>
                  </a:cubicBezTo>
                  <a:cubicBezTo>
                    <a:pt x="632" y="1161"/>
                    <a:pt x="633" y="1162"/>
                    <a:pt x="634" y="1162"/>
                  </a:cubicBezTo>
                  <a:cubicBezTo>
                    <a:pt x="636" y="1163"/>
                    <a:pt x="640" y="1165"/>
                    <a:pt x="642" y="1165"/>
                  </a:cubicBezTo>
                  <a:cubicBezTo>
                    <a:pt x="642" y="1165"/>
                    <a:pt x="644" y="1163"/>
                    <a:pt x="644" y="1163"/>
                  </a:cubicBezTo>
                  <a:cubicBezTo>
                    <a:pt x="646" y="1163"/>
                    <a:pt x="647" y="1166"/>
                    <a:pt x="647" y="1167"/>
                  </a:cubicBezTo>
                  <a:cubicBezTo>
                    <a:pt x="648" y="1167"/>
                    <a:pt x="648" y="1169"/>
                    <a:pt x="648" y="1169"/>
                  </a:cubicBezTo>
                  <a:cubicBezTo>
                    <a:pt x="649" y="1170"/>
                    <a:pt x="651" y="1171"/>
                    <a:pt x="652" y="1172"/>
                  </a:cubicBezTo>
                  <a:cubicBezTo>
                    <a:pt x="654" y="1172"/>
                    <a:pt x="657" y="1171"/>
                    <a:pt x="659" y="1171"/>
                  </a:cubicBezTo>
                  <a:cubicBezTo>
                    <a:pt x="659" y="1172"/>
                    <a:pt x="660" y="1173"/>
                    <a:pt x="661" y="1173"/>
                  </a:cubicBezTo>
                  <a:cubicBezTo>
                    <a:pt x="662" y="1174"/>
                    <a:pt x="664" y="1173"/>
                    <a:pt x="664" y="1173"/>
                  </a:cubicBezTo>
                  <a:cubicBezTo>
                    <a:pt x="666" y="1173"/>
                    <a:pt x="668" y="1171"/>
                    <a:pt x="669" y="1171"/>
                  </a:cubicBezTo>
                  <a:cubicBezTo>
                    <a:pt x="670" y="1171"/>
                    <a:pt x="671" y="1171"/>
                    <a:pt x="672" y="1171"/>
                  </a:cubicBezTo>
                  <a:cubicBezTo>
                    <a:pt x="673" y="1171"/>
                    <a:pt x="675" y="1170"/>
                    <a:pt x="676" y="1170"/>
                  </a:cubicBezTo>
                  <a:cubicBezTo>
                    <a:pt x="677" y="1171"/>
                    <a:pt x="680" y="1172"/>
                    <a:pt x="681" y="1172"/>
                  </a:cubicBezTo>
                  <a:cubicBezTo>
                    <a:pt x="681" y="1173"/>
                    <a:pt x="682" y="1175"/>
                    <a:pt x="683" y="1175"/>
                  </a:cubicBezTo>
                  <a:cubicBezTo>
                    <a:pt x="684" y="1175"/>
                    <a:pt x="685" y="1172"/>
                    <a:pt x="687" y="1172"/>
                  </a:cubicBezTo>
                  <a:cubicBezTo>
                    <a:pt x="687" y="1172"/>
                    <a:pt x="688" y="1173"/>
                    <a:pt x="689" y="1173"/>
                  </a:cubicBezTo>
                  <a:cubicBezTo>
                    <a:pt x="690" y="1173"/>
                    <a:pt x="691" y="1172"/>
                    <a:pt x="692" y="1172"/>
                  </a:cubicBezTo>
                  <a:cubicBezTo>
                    <a:pt x="693" y="1172"/>
                    <a:pt x="694" y="1172"/>
                    <a:pt x="695" y="1172"/>
                  </a:cubicBezTo>
                  <a:cubicBezTo>
                    <a:pt x="695" y="1172"/>
                    <a:pt x="696" y="1173"/>
                    <a:pt x="696" y="1173"/>
                  </a:cubicBezTo>
                  <a:cubicBezTo>
                    <a:pt x="697" y="1174"/>
                    <a:pt x="699" y="1173"/>
                    <a:pt x="700" y="1173"/>
                  </a:cubicBezTo>
                  <a:cubicBezTo>
                    <a:pt x="701" y="1174"/>
                    <a:pt x="702" y="1175"/>
                    <a:pt x="704" y="1175"/>
                  </a:cubicBezTo>
                  <a:cubicBezTo>
                    <a:pt x="704" y="1175"/>
                    <a:pt x="705" y="1174"/>
                    <a:pt x="706" y="1174"/>
                  </a:cubicBezTo>
                  <a:cubicBezTo>
                    <a:pt x="707" y="1174"/>
                    <a:pt x="709" y="1175"/>
                    <a:pt x="709" y="1175"/>
                  </a:cubicBezTo>
                  <a:cubicBezTo>
                    <a:pt x="710" y="1176"/>
                    <a:pt x="711" y="1178"/>
                    <a:pt x="712" y="1178"/>
                  </a:cubicBezTo>
                  <a:cubicBezTo>
                    <a:pt x="714" y="1179"/>
                    <a:pt x="717" y="1179"/>
                    <a:pt x="718" y="1179"/>
                  </a:cubicBezTo>
                  <a:cubicBezTo>
                    <a:pt x="719" y="1179"/>
                    <a:pt x="721" y="1178"/>
                    <a:pt x="722" y="1178"/>
                  </a:cubicBezTo>
                  <a:cubicBezTo>
                    <a:pt x="723" y="1179"/>
                    <a:pt x="725" y="1180"/>
                    <a:pt x="726" y="1180"/>
                  </a:cubicBezTo>
                  <a:cubicBezTo>
                    <a:pt x="727" y="1180"/>
                    <a:pt x="729" y="1178"/>
                    <a:pt x="730" y="1177"/>
                  </a:cubicBezTo>
                  <a:cubicBezTo>
                    <a:pt x="731" y="1177"/>
                    <a:pt x="734" y="1177"/>
                    <a:pt x="735" y="1177"/>
                  </a:cubicBezTo>
                  <a:cubicBezTo>
                    <a:pt x="736" y="1177"/>
                    <a:pt x="738" y="1175"/>
                    <a:pt x="738" y="1175"/>
                  </a:cubicBezTo>
                  <a:cubicBezTo>
                    <a:pt x="739" y="1174"/>
                    <a:pt x="740" y="1173"/>
                    <a:pt x="741" y="1173"/>
                  </a:cubicBezTo>
                  <a:cubicBezTo>
                    <a:pt x="742" y="1173"/>
                    <a:pt x="742" y="1175"/>
                    <a:pt x="742" y="1176"/>
                  </a:cubicBezTo>
                  <a:cubicBezTo>
                    <a:pt x="742" y="1177"/>
                    <a:pt x="742" y="1179"/>
                    <a:pt x="742" y="1179"/>
                  </a:cubicBezTo>
                  <a:cubicBezTo>
                    <a:pt x="743" y="1180"/>
                    <a:pt x="745" y="1180"/>
                    <a:pt x="746" y="1180"/>
                  </a:cubicBezTo>
                  <a:cubicBezTo>
                    <a:pt x="746" y="1180"/>
                    <a:pt x="748" y="1179"/>
                    <a:pt x="748" y="1179"/>
                  </a:cubicBezTo>
                  <a:cubicBezTo>
                    <a:pt x="749" y="1178"/>
                    <a:pt x="750" y="1177"/>
                    <a:pt x="751" y="1176"/>
                  </a:cubicBezTo>
                  <a:cubicBezTo>
                    <a:pt x="751" y="1176"/>
                    <a:pt x="752" y="1176"/>
                    <a:pt x="753" y="1176"/>
                  </a:cubicBezTo>
                  <a:cubicBezTo>
                    <a:pt x="753" y="1177"/>
                    <a:pt x="754" y="1178"/>
                    <a:pt x="754" y="1179"/>
                  </a:cubicBezTo>
                  <a:cubicBezTo>
                    <a:pt x="754" y="1179"/>
                    <a:pt x="754" y="1180"/>
                    <a:pt x="755" y="1180"/>
                  </a:cubicBezTo>
                  <a:cubicBezTo>
                    <a:pt x="756" y="1181"/>
                    <a:pt x="758" y="1181"/>
                    <a:pt x="759" y="1181"/>
                  </a:cubicBezTo>
                  <a:cubicBezTo>
                    <a:pt x="760" y="1181"/>
                    <a:pt x="762" y="1183"/>
                    <a:pt x="762" y="1184"/>
                  </a:cubicBezTo>
                  <a:cubicBezTo>
                    <a:pt x="762" y="1185"/>
                    <a:pt x="762" y="1186"/>
                    <a:pt x="762" y="1186"/>
                  </a:cubicBezTo>
                  <a:cubicBezTo>
                    <a:pt x="763" y="1187"/>
                    <a:pt x="764" y="1189"/>
                    <a:pt x="764" y="1190"/>
                  </a:cubicBezTo>
                  <a:cubicBezTo>
                    <a:pt x="765" y="1190"/>
                    <a:pt x="766" y="1192"/>
                    <a:pt x="766" y="1192"/>
                  </a:cubicBezTo>
                  <a:cubicBezTo>
                    <a:pt x="767" y="1194"/>
                    <a:pt x="766" y="1196"/>
                    <a:pt x="767" y="1197"/>
                  </a:cubicBezTo>
                  <a:cubicBezTo>
                    <a:pt x="768" y="1198"/>
                    <a:pt x="770" y="1199"/>
                    <a:pt x="771" y="1199"/>
                  </a:cubicBezTo>
                  <a:cubicBezTo>
                    <a:pt x="772" y="1199"/>
                    <a:pt x="773" y="1198"/>
                    <a:pt x="774" y="1198"/>
                  </a:cubicBezTo>
                  <a:cubicBezTo>
                    <a:pt x="775" y="1198"/>
                    <a:pt x="776" y="1199"/>
                    <a:pt x="776" y="1200"/>
                  </a:cubicBezTo>
                  <a:cubicBezTo>
                    <a:pt x="776" y="1201"/>
                    <a:pt x="777" y="1203"/>
                    <a:pt x="777" y="1204"/>
                  </a:cubicBezTo>
                  <a:cubicBezTo>
                    <a:pt x="777" y="1205"/>
                    <a:pt x="774" y="1206"/>
                    <a:pt x="774" y="1207"/>
                  </a:cubicBezTo>
                  <a:cubicBezTo>
                    <a:pt x="774" y="1208"/>
                    <a:pt x="775" y="1211"/>
                    <a:pt x="776" y="1211"/>
                  </a:cubicBezTo>
                  <a:cubicBezTo>
                    <a:pt x="777" y="1211"/>
                    <a:pt x="778" y="1211"/>
                    <a:pt x="779" y="1211"/>
                  </a:cubicBezTo>
                  <a:cubicBezTo>
                    <a:pt x="780" y="1210"/>
                    <a:pt x="781" y="1208"/>
                    <a:pt x="781" y="1208"/>
                  </a:cubicBezTo>
                  <a:cubicBezTo>
                    <a:pt x="782" y="1207"/>
                    <a:pt x="785" y="1208"/>
                    <a:pt x="786" y="1209"/>
                  </a:cubicBezTo>
                  <a:cubicBezTo>
                    <a:pt x="786" y="1209"/>
                    <a:pt x="786" y="1211"/>
                    <a:pt x="786" y="1212"/>
                  </a:cubicBezTo>
                  <a:cubicBezTo>
                    <a:pt x="786" y="1213"/>
                    <a:pt x="787" y="1215"/>
                    <a:pt x="786" y="1216"/>
                  </a:cubicBezTo>
                  <a:cubicBezTo>
                    <a:pt x="786" y="1216"/>
                    <a:pt x="784" y="1217"/>
                    <a:pt x="784" y="1217"/>
                  </a:cubicBezTo>
                  <a:cubicBezTo>
                    <a:pt x="783" y="1218"/>
                    <a:pt x="783" y="1220"/>
                    <a:pt x="784" y="1220"/>
                  </a:cubicBezTo>
                  <a:cubicBezTo>
                    <a:pt x="784" y="1221"/>
                    <a:pt x="786" y="1223"/>
                    <a:pt x="787" y="1223"/>
                  </a:cubicBezTo>
                  <a:cubicBezTo>
                    <a:pt x="788" y="1224"/>
                    <a:pt x="790" y="1223"/>
                    <a:pt x="791" y="1223"/>
                  </a:cubicBezTo>
                  <a:cubicBezTo>
                    <a:pt x="793" y="1223"/>
                    <a:pt x="796" y="1223"/>
                    <a:pt x="797" y="1224"/>
                  </a:cubicBezTo>
                  <a:cubicBezTo>
                    <a:pt x="797" y="1225"/>
                    <a:pt x="797" y="1227"/>
                    <a:pt x="798" y="1228"/>
                  </a:cubicBezTo>
                  <a:cubicBezTo>
                    <a:pt x="799" y="1229"/>
                    <a:pt x="800" y="1230"/>
                    <a:pt x="801" y="1230"/>
                  </a:cubicBezTo>
                  <a:cubicBezTo>
                    <a:pt x="802" y="1231"/>
                    <a:pt x="805" y="1230"/>
                    <a:pt x="806" y="1231"/>
                  </a:cubicBezTo>
                  <a:cubicBezTo>
                    <a:pt x="807" y="1231"/>
                    <a:pt x="809" y="1231"/>
                    <a:pt x="810" y="1231"/>
                  </a:cubicBezTo>
                  <a:cubicBezTo>
                    <a:pt x="811" y="1232"/>
                    <a:pt x="814" y="1234"/>
                    <a:pt x="815" y="1235"/>
                  </a:cubicBezTo>
                  <a:cubicBezTo>
                    <a:pt x="816" y="1236"/>
                    <a:pt x="815" y="1239"/>
                    <a:pt x="816" y="1240"/>
                  </a:cubicBezTo>
                  <a:cubicBezTo>
                    <a:pt x="816" y="1241"/>
                    <a:pt x="817" y="1245"/>
                    <a:pt x="818" y="1246"/>
                  </a:cubicBezTo>
                  <a:cubicBezTo>
                    <a:pt x="818" y="1247"/>
                    <a:pt x="821" y="1248"/>
                    <a:pt x="822" y="1249"/>
                  </a:cubicBezTo>
                  <a:cubicBezTo>
                    <a:pt x="823" y="1249"/>
                    <a:pt x="824" y="1250"/>
                    <a:pt x="825" y="1250"/>
                  </a:cubicBezTo>
                  <a:cubicBezTo>
                    <a:pt x="826" y="1250"/>
                    <a:pt x="827" y="1252"/>
                    <a:pt x="827" y="1252"/>
                  </a:cubicBezTo>
                  <a:cubicBezTo>
                    <a:pt x="828" y="1253"/>
                    <a:pt x="830" y="1253"/>
                    <a:pt x="830" y="1254"/>
                  </a:cubicBezTo>
                  <a:cubicBezTo>
                    <a:pt x="831" y="1254"/>
                    <a:pt x="832" y="1255"/>
                    <a:pt x="833" y="1256"/>
                  </a:cubicBezTo>
                  <a:cubicBezTo>
                    <a:pt x="834" y="1256"/>
                    <a:pt x="834" y="1258"/>
                    <a:pt x="835" y="1258"/>
                  </a:cubicBezTo>
                  <a:cubicBezTo>
                    <a:pt x="836" y="1259"/>
                    <a:pt x="839" y="1259"/>
                    <a:pt x="840" y="1260"/>
                  </a:cubicBezTo>
                  <a:cubicBezTo>
                    <a:pt x="840" y="1261"/>
                    <a:pt x="840" y="1262"/>
                    <a:pt x="840" y="1263"/>
                  </a:cubicBezTo>
                  <a:cubicBezTo>
                    <a:pt x="841" y="1264"/>
                    <a:pt x="842" y="1265"/>
                    <a:pt x="842" y="1266"/>
                  </a:cubicBezTo>
                  <a:cubicBezTo>
                    <a:pt x="843" y="1267"/>
                    <a:pt x="846" y="1267"/>
                    <a:pt x="848" y="1268"/>
                  </a:cubicBezTo>
                  <a:cubicBezTo>
                    <a:pt x="849" y="1268"/>
                    <a:pt x="852" y="1269"/>
                    <a:pt x="853" y="1270"/>
                  </a:cubicBezTo>
                  <a:cubicBezTo>
                    <a:pt x="854" y="1271"/>
                    <a:pt x="856" y="1274"/>
                    <a:pt x="856" y="1276"/>
                  </a:cubicBezTo>
                  <a:cubicBezTo>
                    <a:pt x="857" y="1276"/>
                    <a:pt x="858" y="1278"/>
                    <a:pt x="858" y="1279"/>
                  </a:cubicBezTo>
                  <a:cubicBezTo>
                    <a:pt x="858" y="1280"/>
                    <a:pt x="857" y="1282"/>
                    <a:pt x="857" y="1284"/>
                  </a:cubicBezTo>
                  <a:cubicBezTo>
                    <a:pt x="857" y="1285"/>
                    <a:pt x="858" y="1286"/>
                    <a:pt x="859" y="1287"/>
                  </a:cubicBezTo>
                  <a:cubicBezTo>
                    <a:pt x="859" y="1287"/>
                    <a:pt x="861" y="1286"/>
                    <a:pt x="861" y="1287"/>
                  </a:cubicBezTo>
                  <a:cubicBezTo>
                    <a:pt x="862" y="1287"/>
                    <a:pt x="862" y="1290"/>
                    <a:pt x="863" y="1291"/>
                  </a:cubicBezTo>
                  <a:cubicBezTo>
                    <a:pt x="864" y="1291"/>
                    <a:pt x="865" y="1292"/>
                    <a:pt x="866" y="1292"/>
                  </a:cubicBezTo>
                  <a:cubicBezTo>
                    <a:pt x="867" y="1293"/>
                    <a:pt x="870" y="1294"/>
                    <a:pt x="871" y="1294"/>
                  </a:cubicBezTo>
                  <a:cubicBezTo>
                    <a:pt x="872" y="1295"/>
                    <a:pt x="873" y="1297"/>
                    <a:pt x="873" y="1298"/>
                  </a:cubicBezTo>
                  <a:cubicBezTo>
                    <a:pt x="873" y="1299"/>
                    <a:pt x="874" y="1301"/>
                    <a:pt x="874" y="1301"/>
                  </a:cubicBezTo>
                  <a:cubicBezTo>
                    <a:pt x="874" y="1302"/>
                    <a:pt x="873" y="1304"/>
                    <a:pt x="873" y="1305"/>
                  </a:cubicBezTo>
                  <a:cubicBezTo>
                    <a:pt x="873" y="1306"/>
                    <a:pt x="874" y="1309"/>
                    <a:pt x="874" y="1310"/>
                  </a:cubicBezTo>
                  <a:cubicBezTo>
                    <a:pt x="875" y="1311"/>
                    <a:pt x="875" y="1313"/>
                    <a:pt x="876" y="1314"/>
                  </a:cubicBezTo>
                  <a:cubicBezTo>
                    <a:pt x="876" y="1315"/>
                    <a:pt x="876" y="1318"/>
                    <a:pt x="876" y="1319"/>
                  </a:cubicBezTo>
                  <a:cubicBezTo>
                    <a:pt x="876" y="1320"/>
                    <a:pt x="875" y="1322"/>
                    <a:pt x="875" y="1322"/>
                  </a:cubicBezTo>
                  <a:cubicBezTo>
                    <a:pt x="875" y="1323"/>
                    <a:pt x="876" y="1325"/>
                    <a:pt x="876" y="1325"/>
                  </a:cubicBezTo>
                  <a:cubicBezTo>
                    <a:pt x="876" y="1326"/>
                    <a:pt x="876" y="1328"/>
                    <a:pt x="876" y="1328"/>
                  </a:cubicBezTo>
                  <a:cubicBezTo>
                    <a:pt x="877" y="1329"/>
                    <a:pt x="880" y="1330"/>
                    <a:pt x="881" y="1330"/>
                  </a:cubicBezTo>
                  <a:cubicBezTo>
                    <a:pt x="881" y="1331"/>
                    <a:pt x="882" y="1332"/>
                    <a:pt x="882" y="1332"/>
                  </a:cubicBezTo>
                  <a:cubicBezTo>
                    <a:pt x="883" y="1334"/>
                    <a:pt x="883" y="1337"/>
                    <a:pt x="884" y="1338"/>
                  </a:cubicBezTo>
                  <a:cubicBezTo>
                    <a:pt x="884" y="1339"/>
                    <a:pt x="886" y="1339"/>
                    <a:pt x="887" y="1340"/>
                  </a:cubicBezTo>
                  <a:cubicBezTo>
                    <a:pt x="887" y="1341"/>
                    <a:pt x="886" y="1342"/>
                    <a:pt x="886" y="1343"/>
                  </a:cubicBezTo>
                  <a:cubicBezTo>
                    <a:pt x="887" y="1344"/>
                    <a:pt x="889" y="1344"/>
                    <a:pt x="890" y="1345"/>
                  </a:cubicBezTo>
                  <a:cubicBezTo>
                    <a:pt x="891" y="1346"/>
                    <a:pt x="893" y="1347"/>
                    <a:pt x="893" y="1348"/>
                  </a:cubicBezTo>
                  <a:cubicBezTo>
                    <a:pt x="893" y="1349"/>
                    <a:pt x="893" y="1351"/>
                    <a:pt x="893" y="1352"/>
                  </a:cubicBezTo>
                  <a:cubicBezTo>
                    <a:pt x="893" y="1353"/>
                    <a:pt x="893" y="1355"/>
                    <a:pt x="894" y="1356"/>
                  </a:cubicBezTo>
                  <a:cubicBezTo>
                    <a:pt x="894" y="1356"/>
                    <a:pt x="896" y="1357"/>
                    <a:pt x="896" y="1358"/>
                  </a:cubicBezTo>
                  <a:cubicBezTo>
                    <a:pt x="897" y="1359"/>
                    <a:pt x="897" y="1360"/>
                    <a:pt x="897" y="1361"/>
                  </a:cubicBezTo>
                  <a:cubicBezTo>
                    <a:pt x="897" y="1362"/>
                    <a:pt x="895" y="1364"/>
                    <a:pt x="895" y="1365"/>
                  </a:cubicBezTo>
                  <a:cubicBezTo>
                    <a:pt x="895" y="1367"/>
                    <a:pt x="896" y="1371"/>
                    <a:pt x="898" y="1372"/>
                  </a:cubicBezTo>
                  <a:cubicBezTo>
                    <a:pt x="898" y="1373"/>
                    <a:pt x="900" y="1374"/>
                    <a:pt x="901" y="1374"/>
                  </a:cubicBezTo>
                  <a:cubicBezTo>
                    <a:pt x="902" y="1375"/>
                    <a:pt x="905" y="1375"/>
                    <a:pt x="906" y="1376"/>
                  </a:cubicBezTo>
                  <a:cubicBezTo>
                    <a:pt x="907" y="1376"/>
                    <a:pt x="906" y="1378"/>
                    <a:pt x="906" y="1379"/>
                  </a:cubicBezTo>
                  <a:cubicBezTo>
                    <a:pt x="907" y="1380"/>
                    <a:pt x="907" y="1382"/>
                    <a:pt x="908" y="1383"/>
                  </a:cubicBezTo>
                  <a:cubicBezTo>
                    <a:pt x="908" y="1383"/>
                    <a:pt x="910" y="1384"/>
                    <a:pt x="911" y="1384"/>
                  </a:cubicBezTo>
                  <a:cubicBezTo>
                    <a:pt x="911" y="1385"/>
                    <a:pt x="913" y="1386"/>
                    <a:pt x="913" y="1386"/>
                  </a:cubicBezTo>
                  <a:cubicBezTo>
                    <a:pt x="913" y="1387"/>
                    <a:pt x="912" y="1389"/>
                    <a:pt x="912" y="1391"/>
                  </a:cubicBezTo>
                  <a:cubicBezTo>
                    <a:pt x="912" y="1391"/>
                    <a:pt x="912" y="1393"/>
                    <a:pt x="913" y="1394"/>
                  </a:cubicBezTo>
                  <a:cubicBezTo>
                    <a:pt x="913" y="1395"/>
                    <a:pt x="914" y="1397"/>
                    <a:pt x="915" y="1398"/>
                  </a:cubicBezTo>
                  <a:cubicBezTo>
                    <a:pt x="916" y="1398"/>
                    <a:pt x="918" y="1399"/>
                    <a:pt x="919" y="1399"/>
                  </a:cubicBezTo>
                  <a:cubicBezTo>
                    <a:pt x="920" y="1399"/>
                    <a:pt x="921" y="1399"/>
                    <a:pt x="922" y="1400"/>
                  </a:cubicBezTo>
                  <a:cubicBezTo>
                    <a:pt x="922" y="1400"/>
                    <a:pt x="922" y="1401"/>
                    <a:pt x="922" y="1402"/>
                  </a:cubicBezTo>
                  <a:cubicBezTo>
                    <a:pt x="922" y="1403"/>
                    <a:pt x="919" y="1404"/>
                    <a:pt x="918" y="1405"/>
                  </a:cubicBezTo>
                  <a:cubicBezTo>
                    <a:pt x="918" y="1406"/>
                    <a:pt x="919" y="1408"/>
                    <a:pt x="920" y="1409"/>
                  </a:cubicBezTo>
                  <a:cubicBezTo>
                    <a:pt x="920" y="1409"/>
                    <a:pt x="923" y="1409"/>
                    <a:pt x="924" y="1410"/>
                  </a:cubicBezTo>
                  <a:cubicBezTo>
                    <a:pt x="924" y="1410"/>
                    <a:pt x="924" y="1412"/>
                    <a:pt x="924" y="1413"/>
                  </a:cubicBezTo>
                  <a:cubicBezTo>
                    <a:pt x="923" y="1413"/>
                    <a:pt x="922" y="1414"/>
                    <a:pt x="921" y="1415"/>
                  </a:cubicBezTo>
                  <a:cubicBezTo>
                    <a:pt x="921" y="1416"/>
                    <a:pt x="921" y="1418"/>
                    <a:pt x="921" y="1419"/>
                  </a:cubicBezTo>
                  <a:cubicBezTo>
                    <a:pt x="921" y="1420"/>
                    <a:pt x="923" y="1421"/>
                    <a:pt x="924" y="1422"/>
                  </a:cubicBezTo>
                  <a:cubicBezTo>
                    <a:pt x="924" y="1423"/>
                    <a:pt x="925" y="1425"/>
                    <a:pt x="926" y="1426"/>
                  </a:cubicBezTo>
                  <a:cubicBezTo>
                    <a:pt x="926" y="1427"/>
                    <a:pt x="927" y="1428"/>
                    <a:pt x="928" y="1429"/>
                  </a:cubicBezTo>
                  <a:cubicBezTo>
                    <a:pt x="928" y="1430"/>
                    <a:pt x="929" y="1431"/>
                    <a:pt x="929" y="1432"/>
                  </a:cubicBezTo>
                  <a:cubicBezTo>
                    <a:pt x="930" y="1434"/>
                    <a:pt x="929" y="1437"/>
                    <a:pt x="929" y="1438"/>
                  </a:cubicBezTo>
                  <a:cubicBezTo>
                    <a:pt x="929" y="1440"/>
                    <a:pt x="931" y="1441"/>
                    <a:pt x="932" y="1442"/>
                  </a:cubicBezTo>
                  <a:cubicBezTo>
                    <a:pt x="933" y="1443"/>
                    <a:pt x="933" y="1445"/>
                    <a:pt x="934" y="1446"/>
                  </a:cubicBezTo>
                  <a:cubicBezTo>
                    <a:pt x="936" y="1446"/>
                    <a:pt x="939" y="1445"/>
                    <a:pt x="940" y="1445"/>
                  </a:cubicBezTo>
                  <a:cubicBezTo>
                    <a:pt x="940" y="1446"/>
                    <a:pt x="941" y="1447"/>
                    <a:pt x="942" y="1448"/>
                  </a:cubicBezTo>
                  <a:cubicBezTo>
                    <a:pt x="942" y="1449"/>
                    <a:pt x="941" y="1451"/>
                    <a:pt x="941" y="1452"/>
                  </a:cubicBezTo>
                  <a:cubicBezTo>
                    <a:pt x="941" y="1453"/>
                    <a:pt x="942" y="1454"/>
                    <a:pt x="943" y="1455"/>
                  </a:cubicBezTo>
                  <a:cubicBezTo>
                    <a:pt x="943" y="1455"/>
                    <a:pt x="944" y="1454"/>
                    <a:pt x="945" y="1454"/>
                  </a:cubicBezTo>
                  <a:cubicBezTo>
                    <a:pt x="946" y="1454"/>
                    <a:pt x="948" y="1457"/>
                    <a:pt x="949" y="1458"/>
                  </a:cubicBezTo>
                  <a:cubicBezTo>
                    <a:pt x="950" y="1458"/>
                    <a:pt x="952" y="1458"/>
                    <a:pt x="953" y="1458"/>
                  </a:cubicBezTo>
                  <a:cubicBezTo>
                    <a:pt x="954" y="1459"/>
                    <a:pt x="956" y="1460"/>
                    <a:pt x="957" y="1460"/>
                  </a:cubicBezTo>
                  <a:cubicBezTo>
                    <a:pt x="958" y="1461"/>
                    <a:pt x="960" y="1462"/>
                    <a:pt x="961" y="1462"/>
                  </a:cubicBezTo>
                  <a:cubicBezTo>
                    <a:pt x="962" y="1463"/>
                    <a:pt x="963" y="1464"/>
                    <a:pt x="963" y="1465"/>
                  </a:cubicBezTo>
                  <a:cubicBezTo>
                    <a:pt x="964" y="1466"/>
                    <a:pt x="964" y="1469"/>
                    <a:pt x="965" y="1470"/>
                  </a:cubicBezTo>
                  <a:cubicBezTo>
                    <a:pt x="965" y="1471"/>
                    <a:pt x="966" y="1473"/>
                    <a:pt x="967" y="1473"/>
                  </a:cubicBezTo>
                  <a:cubicBezTo>
                    <a:pt x="968" y="1474"/>
                    <a:pt x="970" y="1474"/>
                    <a:pt x="971" y="1474"/>
                  </a:cubicBezTo>
                  <a:cubicBezTo>
                    <a:pt x="972" y="1475"/>
                    <a:pt x="972" y="1476"/>
                    <a:pt x="973" y="1477"/>
                  </a:cubicBezTo>
                  <a:cubicBezTo>
                    <a:pt x="973" y="1478"/>
                    <a:pt x="973" y="1480"/>
                    <a:pt x="973" y="1481"/>
                  </a:cubicBezTo>
                  <a:cubicBezTo>
                    <a:pt x="974" y="1482"/>
                    <a:pt x="974" y="1485"/>
                    <a:pt x="975" y="1486"/>
                  </a:cubicBezTo>
                  <a:cubicBezTo>
                    <a:pt x="976" y="1486"/>
                    <a:pt x="977" y="1488"/>
                    <a:pt x="977" y="1489"/>
                  </a:cubicBezTo>
                  <a:cubicBezTo>
                    <a:pt x="978" y="1489"/>
                    <a:pt x="980" y="1489"/>
                    <a:pt x="981" y="1489"/>
                  </a:cubicBezTo>
                  <a:cubicBezTo>
                    <a:pt x="982" y="1489"/>
                    <a:pt x="983" y="1490"/>
                    <a:pt x="984" y="1490"/>
                  </a:cubicBezTo>
                  <a:cubicBezTo>
                    <a:pt x="985" y="1491"/>
                    <a:pt x="986" y="1494"/>
                    <a:pt x="986" y="1495"/>
                  </a:cubicBezTo>
                  <a:cubicBezTo>
                    <a:pt x="986" y="1496"/>
                    <a:pt x="985" y="1498"/>
                    <a:pt x="986" y="1499"/>
                  </a:cubicBezTo>
                  <a:cubicBezTo>
                    <a:pt x="986" y="1500"/>
                    <a:pt x="987" y="1501"/>
                    <a:pt x="988" y="1502"/>
                  </a:cubicBezTo>
                  <a:cubicBezTo>
                    <a:pt x="989" y="1502"/>
                    <a:pt x="990" y="1502"/>
                    <a:pt x="991" y="1503"/>
                  </a:cubicBezTo>
                  <a:cubicBezTo>
                    <a:pt x="991" y="1504"/>
                    <a:pt x="992" y="1506"/>
                    <a:pt x="992" y="1507"/>
                  </a:cubicBezTo>
                  <a:cubicBezTo>
                    <a:pt x="992" y="1507"/>
                    <a:pt x="991" y="1508"/>
                    <a:pt x="990" y="1508"/>
                  </a:cubicBezTo>
                  <a:cubicBezTo>
                    <a:pt x="990" y="1509"/>
                    <a:pt x="990" y="1511"/>
                    <a:pt x="991" y="1512"/>
                  </a:cubicBezTo>
                  <a:cubicBezTo>
                    <a:pt x="991" y="1512"/>
                    <a:pt x="993" y="1512"/>
                    <a:pt x="994" y="1513"/>
                  </a:cubicBezTo>
                  <a:cubicBezTo>
                    <a:pt x="994" y="1514"/>
                    <a:pt x="995" y="1516"/>
                    <a:pt x="995" y="1517"/>
                  </a:cubicBezTo>
                  <a:cubicBezTo>
                    <a:pt x="995" y="1518"/>
                    <a:pt x="993" y="1519"/>
                    <a:pt x="993" y="1520"/>
                  </a:cubicBezTo>
                  <a:cubicBezTo>
                    <a:pt x="994" y="1521"/>
                    <a:pt x="995" y="1523"/>
                    <a:pt x="996" y="1523"/>
                  </a:cubicBezTo>
                  <a:cubicBezTo>
                    <a:pt x="997" y="1524"/>
                    <a:pt x="998" y="1524"/>
                    <a:pt x="999" y="1524"/>
                  </a:cubicBezTo>
                  <a:cubicBezTo>
                    <a:pt x="999" y="1525"/>
                    <a:pt x="999" y="1527"/>
                    <a:pt x="1000" y="1528"/>
                  </a:cubicBezTo>
                  <a:cubicBezTo>
                    <a:pt x="1000" y="1528"/>
                    <a:pt x="1002" y="1529"/>
                    <a:pt x="1003" y="1528"/>
                  </a:cubicBezTo>
                  <a:cubicBezTo>
                    <a:pt x="1003" y="1528"/>
                    <a:pt x="1004" y="1527"/>
                    <a:pt x="1005" y="1527"/>
                  </a:cubicBezTo>
                  <a:cubicBezTo>
                    <a:pt x="1006" y="1528"/>
                    <a:pt x="1006" y="1530"/>
                    <a:pt x="1007" y="1531"/>
                  </a:cubicBezTo>
                  <a:cubicBezTo>
                    <a:pt x="1007" y="1532"/>
                    <a:pt x="1007" y="1534"/>
                    <a:pt x="1007" y="1534"/>
                  </a:cubicBezTo>
                  <a:cubicBezTo>
                    <a:pt x="1008" y="1535"/>
                    <a:pt x="1011" y="1534"/>
                    <a:pt x="1012" y="1535"/>
                  </a:cubicBezTo>
                  <a:cubicBezTo>
                    <a:pt x="1012" y="1536"/>
                    <a:pt x="1013" y="1538"/>
                    <a:pt x="1013" y="1539"/>
                  </a:cubicBezTo>
                  <a:cubicBezTo>
                    <a:pt x="1014" y="1540"/>
                    <a:pt x="1017" y="1542"/>
                    <a:pt x="1017" y="1543"/>
                  </a:cubicBezTo>
                  <a:cubicBezTo>
                    <a:pt x="1018" y="1544"/>
                    <a:pt x="1019" y="1546"/>
                    <a:pt x="1020" y="1547"/>
                  </a:cubicBezTo>
                  <a:cubicBezTo>
                    <a:pt x="1020" y="1547"/>
                    <a:pt x="1021" y="1547"/>
                    <a:pt x="1022" y="1547"/>
                  </a:cubicBezTo>
                  <a:cubicBezTo>
                    <a:pt x="1023" y="1546"/>
                    <a:pt x="1024" y="1545"/>
                    <a:pt x="1024" y="1545"/>
                  </a:cubicBezTo>
                  <a:cubicBezTo>
                    <a:pt x="1025" y="1545"/>
                    <a:pt x="1027" y="1547"/>
                    <a:pt x="1027" y="1547"/>
                  </a:cubicBezTo>
                  <a:cubicBezTo>
                    <a:pt x="1028" y="1548"/>
                    <a:pt x="1027" y="1550"/>
                    <a:pt x="1027" y="1550"/>
                  </a:cubicBezTo>
                  <a:cubicBezTo>
                    <a:pt x="1028" y="1551"/>
                    <a:pt x="1030" y="1553"/>
                    <a:pt x="1031" y="1553"/>
                  </a:cubicBezTo>
                  <a:cubicBezTo>
                    <a:pt x="1032" y="1553"/>
                    <a:pt x="1034" y="1551"/>
                    <a:pt x="1035" y="1550"/>
                  </a:cubicBezTo>
                  <a:cubicBezTo>
                    <a:pt x="1035" y="1550"/>
                    <a:pt x="1036" y="1549"/>
                    <a:pt x="1037" y="1550"/>
                  </a:cubicBezTo>
                  <a:cubicBezTo>
                    <a:pt x="1038" y="1550"/>
                    <a:pt x="1038" y="1551"/>
                    <a:pt x="1039" y="1552"/>
                  </a:cubicBezTo>
                  <a:cubicBezTo>
                    <a:pt x="1039" y="1553"/>
                    <a:pt x="1039" y="1555"/>
                    <a:pt x="1040" y="1556"/>
                  </a:cubicBezTo>
                  <a:cubicBezTo>
                    <a:pt x="1041" y="1556"/>
                    <a:pt x="1042" y="1554"/>
                    <a:pt x="1043" y="1554"/>
                  </a:cubicBezTo>
                  <a:cubicBezTo>
                    <a:pt x="1044" y="1554"/>
                    <a:pt x="1047" y="1556"/>
                    <a:pt x="1048" y="1557"/>
                  </a:cubicBezTo>
                  <a:cubicBezTo>
                    <a:pt x="1048" y="1557"/>
                    <a:pt x="1048" y="1560"/>
                    <a:pt x="1049" y="1561"/>
                  </a:cubicBezTo>
                  <a:cubicBezTo>
                    <a:pt x="1049" y="1561"/>
                    <a:pt x="1051" y="1562"/>
                    <a:pt x="1051" y="1562"/>
                  </a:cubicBezTo>
                  <a:cubicBezTo>
                    <a:pt x="1051" y="1563"/>
                    <a:pt x="1051" y="1565"/>
                    <a:pt x="1050" y="1565"/>
                  </a:cubicBezTo>
                  <a:cubicBezTo>
                    <a:pt x="1050" y="1566"/>
                    <a:pt x="1049" y="1567"/>
                    <a:pt x="1049" y="1568"/>
                  </a:cubicBezTo>
                  <a:cubicBezTo>
                    <a:pt x="1049" y="1569"/>
                    <a:pt x="1048" y="1571"/>
                    <a:pt x="1049" y="1571"/>
                  </a:cubicBezTo>
                  <a:cubicBezTo>
                    <a:pt x="1049" y="1572"/>
                    <a:pt x="1051" y="1573"/>
                    <a:pt x="1052" y="1574"/>
                  </a:cubicBezTo>
                  <a:cubicBezTo>
                    <a:pt x="1053" y="1574"/>
                    <a:pt x="1056" y="1573"/>
                    <a:pt x="1056" y="1574"/>
                  </a:cubicBezTo>
                  <a:cubicBezTo>
                    <a:pt x="1057" y="1575"/>
                    <a:pt x="1057" y="1576"/>
                    <a:pt x="1057" y="1577"/>
                  </a:cubicBezTo>
                  <a:cubicBezTo>
                    <a:pt x="1057" y="1578"/>
                    <a:pt x="1055" y="1579"/>
                    <a:pt x="1054" y="1580"/>
                  </a:cubicBezTo>
                  <a:cubicBezTo>
                    <a:pt x="1054" y="1581"/>
                    <a:pt x="1053" y="1582"/>
                    <a:pt x="1054" y="1583"/>
                  </a:cubicBezTo>
                  <a:cubicBezTo>
                    <a:pt x="1054" y="1584"/>
                    <a:pt x="1054" y="1585"/>
                    <a:pt x="1054" y="1586"/>
                  </a:cubicBezTo>
                  <a:cubicBezTo>
                    <a:pt x="1055" y="1587"/>
                    <a:pt x="1056" y="1590"/>
                    <a:pt x="1056" y="1591"/>
                  </a:cubicBezTo>
                  <a:cubicBezTo>
                    <a:pt x="1056" y="1592"/>
                    <a:pt x="1055" y="1594"/>
                    <a:pt x="1055" y="1595"/>
                  </a:cubicBezTo>
                  <a:cubicBezTo>
                    <a:pt x="1054" y="1595"/>
                    <a:pt x="1053" y="1596"/>
                    <a:pt x="1053" y="1597"/>
                  </a:cubicBezTo>
                  <a:cubicBezTo>
                    <a:pt x="1053" y="1598"/>
                    <a:pt x="1053" y="1600"/>
                    <a:pt x="1052" y="1601"/>
                  </a:cubicBezTo>
                  <a:cubicBezTo>
                    <a:pt x="1052" y="1602"/>
                    <a:pt x="1049" y="1603"/>
                    <a:pt x="1049" y="1604"/>
                  </a:cubicBezTo>
                  <a:cubicBezTo>
                    <a:pt x="1048" y="1604"/>
                    <a:pt x="1047" y="1606"/>
                    <a:pt x="1047" y="1607"/>
                  </a:cubicBezTo>
                  <a:cubicBezTo>
                    <a:pt x="1048" y="1608"/>
                    <a:pt x="1050" y="1608"/>
                    <a:pt x="1051" y="1608"/>
                  </a:cubicBezTo>
                  <a:cubicBezTo>
                    <a:pt x="1052" y="1609"/>
                    <a:pt x="1053" y="1608"/>
                    <a:pt x="1054" y="1609"/>
                  </a:cubicBezTo>
                  <a:cubicBezTo>
                    <a:pt x="1055" y="1609"/>
                    <a:pt x="1055" y="1610"/>
                    <a:pt x="1055" y="1611"/>
                  </a:cubicBezTo>
                  <a:cubicBezTo>
                    <a:pt x="1055" y="1612"/>
                    <a:pt x="1054" y="1613"/>
                    <a:pt x="1054" y="1614"/>
                  </a:cubicBezTo>
                  <a:cubicBezTo>
                    <a:pt x="1054" y="1615"/>
                    <a:pt x="1055" y="1617"/>
                    <a:pt x="1055" y="1617"/>
                  </a:cubicBezTo>
                  <a:cubicBezTo>
                    <a:pt x="1056" y="1617"/>
                    <a:pt x="1057" y="1614"/>
                    <a:pt x="1058" y="1614"/>
                  </a:cubicBezTo>
                  <a:cubicBezTo>
                    <a:pt x="1059" y="1614"/>
                    <a:pt x="1060" y="1616"/>
                    <a:pt x="1061" y="1616"/>
                  </a:cubicBezTo>
                  <a:cubicBezTo>
                    <a:pt x="1062" y="1617"/>
                    <a:pt x="1062" y="1619"/>
                    <a:pt x="1062" y="1619"/>
                  </a:cubicBezTo>
                  <a:cubicBezTo>
                    <a:pt x="1062" y="1621"/>
                    <a:pt x="1062" y="1623"/>
                    <a:pt x="1062" y="1624"/>
                  </a:cubicBezTo>
                  <a:cubicBezTo>
                    <a:pt x="1062" y="1625"/>
                    <a:pt x="1064" y="1626"/>
                    <a:pt x="1064" y="1627"/>
                  </a:cubicBezTo>
                  <a:cubicBezTo>
                    <a:pt x="1065" y="1628"/>
                    <a:pt x="1065" y="1632"/>
                    <a:pt x="1064" y="1633"/>
                  </a:cubicBezTo>
                  <a:cubicBezTo>
                    <a:pt x="1064" y="1634"/>
                    <a:pt x="1063" y="1634"/>
                    <a:pt x="1063" y="1635"/>
                  </a:cubicBezTo>
                  <a:cubicBezTo>
                    <a:pt x="1063" y="1636"/>
                    <a:pt x="1064" y="1637"/>
                    <a:pt x="1064" y="1638"/>
                  </a:cubicBezTo>
                  <a:cubicBezTo>
                    <a:pt x="1064" y="1639"/>
                    <a:pt x="1063" y="1640"/>
                    <a:pt x="1062" y="1641"/>
                  </a:cubicBezTo>
                  <a:cubicBezTo>
                    <a:pt x="1062" y="1642"/>
                    <a:pt x="1063" y="1643"/>
                    <a:pt x="1063" y="1644"/>
                  </a:cubicBezTo>
                  <a:cubicBezTo>
                    <a:pt x="1063" y="1645"/>
                    <a:pt x="1062" y="1646"/>
                    <a:pt x="1062" y="1647"/>
                  </a:cubicBezTo>
                  <a:cubicBezTo>
                    <a:pt x="1062" y="1647"/>
                    <a:pt x="1061" y="1649"/>
                    <a:pt x="1061" y="1649"/>
                  </a:cubicBezTo>
                  <a:cubicBezTo>
                    <a:pt x="1061" y="1650"/>
                    <a:pt x="1061" y="1652"/>
                    <a:pt x="1061" y="1653"/>
                  </a:cubicBezTo>
                  <a:cubicBezTo>
                    <a:pt x="1061" y="1654"/>
                    <a:pt x="1062" y="1657"/>
                    <a:pt x="1062" y="1658"/>
                  </a:cubicBezTo>
                  <a:cubicBezTo>
                    <a:pt x="1063" y="1658"/>
                    <a:pt x="1064" y="1658"/>
                    <a:pt x="1065" y="1658"/>
                  </a:cubicBezTo>
                  <a:cubicBezTo>
                    <a:pt x="1066" y="1659"/>
                    <a:pt x="1067" y="1659"/>
                    <a:pt x="1068" y="1660"/>
                  </a:cubicBezTo>
                  <a:cubicBezTo>
                    <a:pt x="1068" y="1661"/>
                    <a:pt x="1068" y="1663"/>
                    <a:pt x="1069" y="1664"/>
                  </a:cubicBezTo>
                  <a:cubicBezTo>
                    <a:pt x="1070" y="1664"/>
                    <a:pt x="1071" y="1663"/>
                    <a:pt x="1072" y="1664"/>
                  </a:cubicBezTo>
                  <a:cubicBezTo>
                    <a:pt x="1073" y="1665"/>
                    <a:pt x="1071" y="1667"/>
                    <a:pt x="1071" y="1668"/>
                  </a:cubicBezTo>
                  <a:cubicBezTo>
                    <a:pt x="1071" y="1669"/>
                    <a:pt x="1071" y="1671"/>
                    <a:pt x="1072" y="1672"/>
                  </a:cubicBezTo>
                  <a:cubicBezTo>
                    <a:pt x="1073" y="1673"/>
                    <a:pt x="1075" y="1673"/>
                    <a:pt x="1077" y="1673"/>
                  </a:cubicBezTo>
                  <a:cubicBezTo>
                    <a:pt x="1077" y="1673"/>
                    <a:pt x="1079" y="1672"/>
                    <a:pt x="1080" y="1673"/>
                  </a:cubicBezTo>
                  <a:cubicBezTo>
                    <a:pt x="1081" y="1673"/>
                    <a:pt x="1081" y="1674"/>
                    <a:pt x="1081" y="1675"/>
                  </a:cubicBezTo>
                  <a:cubicBezTo>
                    <a:pt x="1081" y="1676"/>
                    <a:pt x="1079" y="1678"/>
                    <a:pt x="1079" y="1679"/>
                  </a:cubicBezTo>
                  <a:cubicBezTo>
                    <a:pt x="1079" y="1680"/>
                    <a:pt x="1079" y="1682"/>
                    <a:pt x="1080" y="1682"/>
                  </a:cubicBezTo>
                  <a:cubicBezTo>
                    <a:pt x="1081" y="1683"/>
                    <a:pt x="1083" y="1683"/>
                    <a:pt x="1084" y="1684"/>
                  </a:cubicBezTo>
                  <a:cubicBezTo>
                    <a:pt x="1085" y="1684"/>
                    <a:pt x="1087" y="1684"/>
                    <a:pt x="1087" y="1684"/>
                  </a:cubicBezTo>
                  <a:cubicBezTo>
                    <a:pt x="1088" y="1685"/>
                    <a:pt x="1090" y="1687"/>
                    <a:pt x="1091" y="1688"/>
                  </a:cubicBezTo>
                  <a:cubicBezTo>
                    <a:pt x="1091" y="1689"/>
                    <a:pt x="1091" y="1691"/>
                    <a:pt x="1091" y="1692"/>
                  </a:cubicBezTo>
                  <a:cubicBezTo>
                    <a:pt x="1091" y="1693"/>
                    <a:pt x="1094" y="1695"/>
                    <a:pt x="1095" y="1696"/>
                  </a:cubicBezTo>
                  <a:cubicBezTo>
                    <a:pt x="1095" y="1697"/>
                    <a:pt x="1095" y="1698"/>
                    <a:pt x="1095" y="1699"/>
                  </a:cubicBezTo>
                  <a:cubicBezTo>
                    <a:pt x="1095" y="1700"/>
                    <a:pt x="1094" y="1702"/>
                    <a:pt x="1094" y="1703"/>
                  </a:cubicBezTo>
                  <a:cubicBezTo>
                    <a:pt x="1094" y="1704"/>
                    <a:pt x="1095" y="1705"/>
                    <a:pt x="1095" y="1705"/>
                  </a:cubicBezTo>
                  <a:cubicBezTo>
                    <a:pt x="1096" y="1706"/>
                    <a:pt x="1098" y="1706"/>
                    <a:pt x="1098" y="1707"/>
                  </a:cubicBezTo>
                  <a:cubicBezTo>
                    <a:pt x="1099" y="1707"/>
                    <a:pt x="1099" y="1710"/>
                    <a:pt x="1099" y="1711"/>
                  </a:cubicBezTo>
                  <a:cubicBezTo>
                    <a:pt x="1099" y="1712"/>
                    <a:pt x="1098" y="1713"/>
                    <a:pt x="1098" y="1714"/>
                  </a:cubicBezTo>
                  <a:cubicBezTo>
                    <a:pt x="1099" y="1715"/>
                    <a:pt x="1100" y="1717"/>
                    <a:pt x="1101" y="1718"/>
                  </a:cubicBezTo>
                  <a:cubicBezTo>
                    <a:pt x="1101" y="1719"/>
                    <a:pt x="1101" y="1721"/>
                    <a:pt x="1102" y="1722"/>
                  </a:cubicBezTo>
                  <a:cubicBezTo>
                    <a:pt x="1102" y="1723"/>
                    <a:pt x="1104" y="1724"/>
                    <a:pt x="1105" y="1725"/>
                  </a:cubicBezTo>
                  <a:cubicBezTo>
                    <a:pt x="1105" y="1726"/>
                    <a:pt x="1105" y="1728"/>
                    <a:pt x="1105" y="1729"/>
                  </a:cubicBezTo>
                  <a:cubicBezTo>
                    <a:pt x="1105" y="1730"/>
                    <a:pt x="1104" y="1732"/>
                    <a:pt x="1104" y="1733"/>
                  </a:cubicBezTo>
                  <a:cubicBezTo>
                    <a:pt x="1104" y="1735"/>
                    <a:pt x="1105" y="1738"/>
                    <a:pt x="1106" y="1739"/>
                  </a:cubicBezTo>
                  <a:cubicBezTo>
                    <a:pt x="1106" y="1740"/>
                    <a:pt x="1107" y="1741"/>
                    <a:pt x="1108" y="1741"/>
                  </a:cubicBezTo>
                  <a:cubicBezTo>
                    <a:pt x="1109" y="1742"/>
                    <a:pt x="1111" y="1742"/>
                    <a:pt x="1112" y="1742"/>
                  </a:cubicBezTo>
                  <a:cubicBezTo>
                    <a:pt x="1113" y="1743"/>
                    <a:pt x="1114" y="1744"/>
                    <a:pt x="1115" y="1745"/>
                  </a:cubicBezTo>
                  <a:cubicBezTo>
                    <a:pt x="1116" y="1746"/>
                    <a:pt x="1118" y="1748"/>
                    <a:pt x="1119" y="1750"/>
                  </a:cubicBezTo>
                  <a:cubicBezTo>
                    <a:pt x="1119" y="1751"/>
                    <a:pt x="1118" y="1753"/>
                    <a:pt x="1117" y="1754"/>
                  </a:cubicBezTo>
                  <a:cubicBezTo>
                    <a:pt x="1116" y="1755"/>
                    <a:pt x="1115" y="1756"/>
                    <a:pt x="1114" y="1757"/>
                  </a:cubicBezTo>
                  <a:cubicBezTo>
                    <a:pt x="1114" y="1758"/>
                    <a:pt x="1115" y="1760"/>
                    <a:pt x="1115" y="1761"/>
                  </a:cubicBezTo>
                  <a:cubicBezTo>
                    <a:pt x="1116" y="1761"/>
                    <a:pt x="1118" y="1761"/>
                    <a:pt x="1118" y="1762"/>
                  </a:cubicBezTo>
                  <a:cubicBezTo>
                    <a:pt x="1119" y="1763"/>
                    <a:pt x="1120" y="1765"/>
                    <a:pt x="1121" y="1765"/>
                  </a:cubicBezTo>
                  <a:cubicBezTo>
                    <a:pt x="1121" y="1765"/>
                    <a:pt x="1123" y="1765"/>
                    <a:pt x="1124" y="1764"/>
                  </a:cubicBezTo>
                  <a:cubicBezTo>
                    <a:pt x="1125" y="1764"/>
                    <a:pt x="1125" y="1762"/>
                    <a:pt x="1126" y="1761"/>
                  </a:cubicBezTo>
                  <a:cubicBezTo>
                    <a:pt x="1127" y="1761"/>
                    <a:pt x="1129" y="1762"/>
                    <a:pt x="1130" y="1762"/>
                  </a:cubicBezTo>
                  <a:cubicBezTo>
                    <a:pt x="1130" y="1762"/>
                    <a:pt x="1131" y="1764"/>
                    <a:pt x="1132" y="1764"/>
                  </a:cubicBezTo>
                  <a:cubicBezTo>
                    <a:pt x="1132" y="1765"/>
                    <a:pt x="1134" y="1765"/>
                    <a:pt x="1135" y="1765"/>
                  </a:cubicBezTo>
                  <a:cubicBezTo>
                    <a:pt x="1136" y="1765"/>
                    <a:pt x="1138" y="1764"/>
                    <a:pt x="1139" y="1764"/>
                  </a:cubicBezTo>
                  <a:cubicBezTo>
                    <a:pt x="1139" y="1764"/>
                    <a:pt x="1140" y="1765"/>
                    <a:pt x="1140" y="1765"/>
                  </a:cubicBezTo>
                  <a:cubicBezTo>
                    <a:pt x="1140" y="1766"/>
                    <a:pt x="1141" y="1768"/>
                    <a:pt x="1141" y="1768"/>
                  </a:cubicBezTo>
                  <a:cubicBezTo>
                    <a:pt x="1142" y="1768"/>
                    <a:pt x="1144" y="1766"/>
                    <a:pt x="1145" y="1767"/>
                  </a:cubicBezTo>
                  <a:cubicBezTo>
                    <a:pt x="1146" y="1767"/>
                    <a:pt x="1147" y="1768"/>
                    <a:pt x="1147" y="1769"/>
                  </a:cubicBezTo>
                  <a:cubicBezTo>
                    <a:pt x="1148" y="1769"/>
                    <a:pt x="1149" y="1770"/>
                    <a:pt x="1150" y="1770"/>
                  </a:cubicBezTo>
                  <a:cubicBezTo>
                    <a:pt x="1151" y="1770"/>
                    <a:pt x="1153" y="1769"/>
                    <a:pt x="1154" y="1769"/>
                  </a:cubicBezTo>
                  <a:cubicBezTo>
                    <a:pt x="1155" y="1769"/>
                    <a:pt x="1156" y="1770"/>
                    <a:pt x="1157" y="1770"/>
                  </a:cubicBezTo>
                  <a:cubicBezTo>
                    <a:pt x="1158" y="1770"/>
                    <a:pt x="1159" y="1768"/>
                    <a:pt x="1160" y="1768"/>
                  </a:cubicBezTo>
                  <a:cubicBezTo>
                    <a:pt x="1161" y="1768"/>
                    <a:pt x="1164" y="1768"/>
                    <a:pt x="1165" y="1769"/>
                  </a:cubicBezTo>
                  <a:cubicBezTo>
                    <a:pt x="1165" y="1769"/>
                    <a:pt x="1165" y="1771"/>
                    <a:pt x="1165" y="1772"/>
                  </a:cubicBezTo>
                  <a:cubicBezTo>
                    <a:pt x="1165" y="1773"/>
                    <a:pt x="1166" y="1775"/>
                    <a:pt x="1167" y="1775"/>
                  </a:cubicBezTo>
                  <a:cubicBezTo>
                    <a:pt x="1168" y="1776"/>
                    <a:pt x="1170" y="1775"/>
                    <a:pt x="1171" y="1776"/>
                  </a:cubicBezTo>
                  <a:cubicBezTo>
                    <a:pt x="1172" y="1776"/>
                    <a:pt x="1172" y="1777"/>
                    <a:pt x="1172" y="1778"/>
                  </a:cubicBezTo>
                  <a:cubicBezTo>
                    <a:pt x="1173" y="1778"/>
                    <a:pt x="1172" y="1780"/>
                    <a:pt x="1173" y="1781"/>
                  </a:cubicBezTo>
                  <a:cubicBezTo>
                    <a:pt x="1173" y="1781"/>
                    <a:pt x="1175" y="1780"/>
                    <a:pt x="1176" y="1780"/>
                  </a:cubicBezTo>
                  <a:cubicBezTo>
                    <a:pt x="1177" y="1781"/>
                    <a:pt x="1177" y="1782"/>
                    <a:pt x="1177" y="1782"/>
                  </a:cubicBezTo>
                  <a:cubicBezTo>
                    <a:pt x="1178" y="1783"/>
                    <a:pt x="1178" y="1785"/>
                    <a:pt x="1179" y="1785"/>
                  </a:cubicBezTo>
                  <a:cubicBezTo>
                    <a:pt x="1179" y="1786"/>
                    <a:pt x="1181" y="1785"/>
                    <a:pt x="1182" y="1785"/>
                  </a:cubicBezTo>
                  <a:cubicBezTo>
                    <a:pt x="1182" y="1786"/>
                    <a:pt x="1184" y="1786"/>
                    <a:pt x="1185" y="1787"/>
                  </a:cubicBezTo>
                  <a:cubicBezTo>
                    <a:pt x="1185" y="1788"/>
                    <a:pt x="1184" y="1790"/>
                    <a:pt x="1185" y="1791"/>
                  </a:cubicBezTo>
                  <a:cubicBezTo>
                    <a:pt x="1185" y="1792"/>
                    <a:pt x="1187" y="1791"/>
                    <a:pt x="1187" y="1791"/>
                  </a:cubicBezTo>
                  <a:cubicBezTo>
                    <a:pt x="1188" y="1791"/>
                    <a:pt x="1189" y="1790"/>
                    <a:pt x="1190" y="1790"/>
                  </a:cubicBezTo>
                  <a:cubicBezTo>
                    <a:pt x="1191" y="1789"/>
                    <a:pt x="1191" y="1788"/>
                    <a:pt x="1192" y="1788"/>
                  </a:cubicBezTo>
                  <a:cubicBezTo>
                    <a:pt x="1193" y="1787"/>
                    <a:pt x="1195" y="1787"/>
                    <a:pt x="1196" y="1788"/>
                  </a:cubicBezTo>
                  <a:cubicBezTo>
                    <a:pt x="1197" y="1788"/>
                    <a:pt x="1199" y="1789"/>
                    <a:pt x="1200" y="1789"/>
                  </a:cubicBezTo>
                  <a:cubicBezTo>
                    <a:pt x="1201" y="1790"/>
                    <a:pt x="1202" y="1792"/>
                    <a:pt x="1203" y="1792"/>
                  </a:cubicBezTo>
                  <a:cubicBezTo>
                    <a:pt x="1203" y="1793"/>
                    <a:pt x="1205" y="1792"/>
                    <a:pt x="1206" y="1792"/>
                  </a:cubicBezTo>
                  <a:cubicBezTo>
                    <a:pt x="1207" y="1792"/>
                    <a:pt x="1209" y="1793"/>
                    <a:pt x="1210" y="1794"/>
                  </a:cubicBezTo>
                  <a:cubicBezTo>
                    <a:pt x="1211" y="1794"/>
                    <a:pt x="1213" y="1794"/>
                    <a:pt x="1214" y="1794"/>
                  </a:cubicBezTo>
                  <a:cubicBezTo>
                    <a:pt x="1215" y="1794"/>
                    <a:pt x="1217" y="1793"/>
                    <a:pt x="1218" y="1793"/>
                  </a:cubicBezTo>
                  <a:cubicBezTo>
                    <a:pt x="1218" y="1793"/>
                    <a:pt x="1219" y="1793"/>
                    <a:pt x="1220" y="1793"/>
                  </a:cubicBezTo>
                  <a:cubicBezTo>
                    <a:pt x="1220" y="1793"/>
                    <a:pt x="1220" y="1795"/>
                    <a:pt x="1221" y="1796"/>
                  </a:cubicBezTo>
                  <a:cubicBezTo>
                    <a:pt x="1221" y="1797"/>
                    <a:pt x="1223" y="1798"/>
                    <a:pt x="1224" y="1799"/>
                  </a:cubicBezTo>
                  <a:cubicBezTo>
                    <a:pt x="1225" y="1799"/>
                    <a:pt x="1227" y="1800"/>
                    <a:pt x="1228" y="1801"/>
                  </a:cubicBezTo>
                  <a:cubicBezTo>
                    <a:pt x="1229" y="1802"/>
                    <a:pt x="1230" y="1804"/>
                    <a:pt x="1232" y="1805"/>
                  </a:cubicBezTo>
                  <a:cubicBezTo>
                    <a:pt x="1232" y="1805"/>
                    <a:pt x="1233" y="1805"/>
                    <a:pt x="1234" y="1805"/>
                  </a:cubicBezTo>
                  <a:cubicBezTo>
                    <a:pt x="1235" y="1805"/>
                    <a:pt x="1235" y="1803"/>
                    <a:pt x="1236" y="1803"/>
                  </a:cubicBezTo>
                  <a:cubicBezTo>
                    <a:pt x="1237" y="1803"/>
                    <a:pt x="1238" y="1804"/>
                    <a:pt x="1238" y="1804"/>
                  </a:cubicBezTo>
                  <a:cubicBezTo>
                    <a:pt x="1239" y="1805"/>
                    <a:pt x="1238" y="1807"/>
                    <a:pt x="1238" y="1808"/>
                  </a:cubicBezTo>
                  <a:cubicBezTo>
                    <a:pt x="1239" y="1809"/>
                    <a:pt x="1240" y="1810"/>
                    <a:pt x="1241" y="1811"/>
                  </a:cubicBezTo>
                  <a:cubicBezTo>
                    <a:pt x="1242" y="1811"/>
                    <a:pt x="1244" y="1812"/>
                    <a:pt x="1245" y="1812"/>
                  </a:cubicBezTo>
                  <a:cubicBezTo>
                    <a:pt x="1245" y="1812"/>
                    <a:pt x="1247" y="1810"/>
                    <a:pt x="1248" y="1811"/>
                  </a:cubicBezTo>
                  <a:cubicBezTo>
                    <a:pt x="1248" y="1811"/>
                    <a:pt x="1249" y="1811"/>
                    <a:pt x="1249" y="1812"/>
                  </a:cubicBezTo>
                  <a:cubicBezTo>
                    <a:pt x="1250" y="1812"/>
                    <a:pt x="1249" y="1814"/>
                    <a:pt x="1249" y="1815"/>
                  </a:cubicBezTo>
                  <a:cubicBezTo>
                    <a:pt x="1249" y="1816"/>
                    <a:pt x="1251" y="1818"/>
                    <a:pt x="1251" y="1818"/>
                  </a:cubicBezTo>
                  <a:cubicBezTo>
                    <a:pt x="1253" y="1819"/>
                    <a:pt x="1255" y="1817"/>
                    <a:pt x="1256" y="1817"/>
                  </a:cubicBezTo>
                  <a:cubicBezTo>
                    <a:pt x="1257" y="1817"/>
                    <a:pt x="1258" y="1818"/>
                    <a:pt x="1258" y="1819"/>
                  </a:cubicBezTo>
                  <a:cubicBezTo>
                    <a:pt x="1259" y="1819"/>
                    <a:pt x="1260" y="1821"/>
                    <a:pt x="1260" y="1821"/>
                  </a:cubicBezTo>
                  <a:cubicBezTo>
                    <a:pt x="1261" y="1821"/>
                    <a:pt x="1262" y="1819"/>
                    <a:pt x="1263" y="1819"/>
                  </a:cubicBezTo>
                  <a:cubicBezTo>
                    <a:pt x="1263" y="1819"/>
                    <a:pt x="1264" y="1818"/>
                    <a:pt x="1265" y="1818"/>
                  </a:cubicBezTo>
                  <a:cubicBezTo>
                    <a:pt x="1266" y="1818"/>
                    <a:pt x="1266" y="1821"/>
                    <a:pt x="1267" y="1821"/>
                  </a:cubicBezTo>
                  <a:cubicBezTo>
                    <a:pt x="1268" y="1821"/>
                    <a:pt x="1270" y="1821"/>
                    <a:pt x="1271" y="1820"/>
                  </a:cubicBezTo>
                  <a:cubicBezTo>
                    <a:pt x="1272" y="1820"/>
                    <a:pt x="1273" y="1818"/>
                    <a:pt x="1274" y="1818"/>
                  </a:cubicBezTo>
                  <a:cubicBezTo>
                    <a:pt x="1275" y="1818"/>
                    <a:pt x="1277" y="1818"/>
                    <a:pt x="1278" y="1819"/>
                  </a:cubicBezTo>
                  <a:cubicBezTo>
                    <a:pt x="1278" y="1819"/>
                    <a:pt x="1279" y="1820"/>
                    <a:pt x="1280" y="1820"/>
                  </a:cubicBezTo>
                  <a:cubicBezTo>
                    <a:pt x="1281" y="1821"/>
                    <a:pt x="1283" y="1822"/>
                    <a:pt x="1284" y="1822"/>
                  </a:cubicBezTo>
                  <a:cubicBezTo>
                    <a:pt x="1285" y="1822"/>
                    <a:pt x="1286" y="1819"/>
                    <a:pt x="1287" y="1819"/>
                  </a:cubicBezTo>
                  <a:cubicBezTo>
                    <a:pt x="1287" y="1819"/>
                    <a:pt x="1289" y="1819"/>
                    <a:pt x="1290" y="1819"/>
                  </a:cubicBezTo>
                  <a:cubicBezTo>
                    <a:pt x="1291" y="1819"/>
                    <a:pt x="1294" y="1820"/>
                    <a:pt x="1295" y="1820"/>
                  </a:cubicBezTo>
                  <a:cubicBezTo>
                    <a:pt x="1296" y="1820"/>
                    <a:pt x="1298" y="1821"/>
                    <a:pt x="1299" y="1821"/>
                  </a:cubicBezTo>
                  <a:cubicBezTo>
                    <a:pt x="1299" y="1820"/>
                    <a:pt x="1300" y="1818"/>
                    <a:pt x="1301" y="1818"/>
                  </a:cubicBezTo>
                  <a:cubicBezTo>
                    <a:pt x="1302" y="1818"/>
                    <a:pt x="1304" y="1821"/>
                    <a:pt x="1306" y="1820"/>
                  </a:cubicBezTo>
                  <a:cubicBezTo>
                    <a:pt x="1306" y="1820"/>
                    <a:pt x="1307" y="1819"/>
                    <a:pt x="1308" y="1818"/>
                  </a:cubicBezTo>
                  <a:cubicBezTo>
                    <a:pt x="1308" y="1818"/>
                    <a:pt x="1310" y="1818"/>
                    <a:pt x="1311" y="1819"/>
                  </a:cubicBezTo>
                  <a:cubicBezTo>
                    <a:pt x="1312" y="1819"/>
                    <a:pt x="1313" y="1821"/>
                    <a:pt x="1314" y="1821"/>
                  </a:cubicBezTo>
                  <a:cubicBezTo>
                    <a:pt x="1315" y="1822"/>
                    <a:pt x="1318" y="1821"/>
                    <a:pt x="1319" y="1820"/>
                  </a:cubicBezTo>
                  <a:cubicBezTo>
                    <a:pt x="1320" y="1820"/>
                    <a:pt x="1322" y="1818"/>
                    <a:pt x="1323" y="1818"/>
                  </a:cubicBezTo>
                  <a:cubicBezTo>
                    <a:pt x="1323" y="1819"/>
                    <a:pt x="1324" y="1819"/>
                    <a:pt x="1324" y="1820"/>
                  </a:cubicBezTo>
                  <a:cubicBezTo>
                    <a:pt x="1325" y="1820"/>
                    <a:pt x="1325" y="1822"/>
                    <a:pt x="1326" y="1823"/>
                  </a:cubicBezTo>
                  <a:cubicBezTo>
                    <a:pt x="1327" y="1824"/>
                    <a:pt x="1330" y="1824"/>
                    <a:pt x="1331" y="1824"/>
                  </a:cubicBezTo>
                  <a:cubicBezTo>
                    <a:pt x="1333" y="1824"/>
                    <a:pt x="1335" y="1824"/>
                    <a:pt x="1337" y="1824"/>
                  </a:cubicBezTo>
                  <a:cubicBezTo>
                    <a:pt x="1339" y="1824"/>
                    <a:pt x="1343" y="1824"/>
                    <a:pt x="1345" y="1824"/>
                  </a:cubicBezTo>
                  <a:cubicBezTo>
                    <a:pt x="1346" y="1825"/>
                    <a:pt x="1348" y="1826"/>
                    <a:pt x="1349" y="1827"/>
                  </a:cubicBezTo>
                  <a:cubicBezTo>
                    <a:pt x="1350" y="1828"/>
                    <a:pt x="1352" y="1830"/>
                    <a:pt x="1353" y="1832"/>
                  </a:cubicBezTo>
                  <a:cubicBezTo>
                    <a:pt x="1354" y="1833"/>
                    <a:pt x="1356" y="1837"/>
                    <a:pt x="1357" y="1839"/>
                  </a:cubicBezTo>
                  <a:cubicBezTo>
                    <a:pt x="1359" y="1840"/>
                    <a:pt x="1362" y="1840"/>
                    <a:pt x="1364" y="1840"/>
                  </a:cubicBezTo>
                  <a:cubicBezTo>
                    <a:pt x="1365" y="1841"/>
                    <a:pt x="1366" y="1842"/>
                    <a:pt x="1367" y="1843"/>
                  </a:cubicBezTo>
                  <a:cubicBezTo>
                    <a:pt x="1367" y="1844"/>
                    <a:pt x="1367" y="1846"/>
                    <a:pt x="1367" y="1846"/>
                  </a:cubicBezTo>
                  <a:cubicBezTo>
                    <a:pt x="1368" y="1847"/>
                    <a:pt x="1371" y="1849"/>
                    <a:pt x="1372" y="1849"/>
                  </a:cubicBezTo>
                  <a:cubicBezTo>
                    <a:pt x="1373" y="1849"/>
                    <a:pt x="1375" y="1849"/>
                    <a:pt x="1377" y="1849"/>
                  </a:cubicBezTo>
                  <a:cubicBezTo>
                    <a:pt x="1377" y="1849"/>
                    <a:pt x="1379" y="1849"/>
                    <a:pt x="1380" y="1850"/>
                  </a:cubicBezTo>
                  <a:cubicBezTo>
                    <a:pt x="1381" y="1850"/>
                    <a:pt x="1380" y="1852"/>
                    <a:pt x="1380" y="1853"/>
                  </a:cubicBezTo>
                  <a:cubicBezTo>
                    <a:pt x="1381" y="1854"/>
                    <a:pt x="1384" y="1856"/>
                    <a:pt x="1385" y="1857"/>
                  </a:cubicBezTo>
                  <a:cubicBezTo>
                    <a:pt x="1386" y="1857"/>
                    <a:pt x="1389" y="1857"/>
                    <a:pt x="1390" y="1856"/>
                  </a:cubicBezTo>
                  <a:cubicBezTo>
                    <a:pt x="1391" y="1856"/>
                    <a:pt x="1393" y="1854"/>
                    <a:pt x="1393" y="1853"/>
                  </a:cubicBezTo>
                  <a:cubicBezTo>
                    <a:pt x="1394" y="1852"/>
                    <a:pt x="1394" y="1849"/>
                    <a:pt x="1394" y="1848"/>
                  </a:cubicBezTo>
                  <a:cubicBezTo>
                    <a:pt x="1394" y="1847"/>
                    <a:pt x="1392" y="1846"/>
                    <a:pt x="1392" y="1845"/>
                  </a:cubicBezTo>
                  <a:cubicBezTo>
                    <a:pt x="1392" y="1844"/>
                    <a:pt x="1393" y="1842"/>
                    <a:pt x="1394" y="1841"/>
                  </a:cubicBezTo>
                  <a:cubicBezTo>
                    <a:pt x="1395" y="1841"/>
                    <a:pt x="1397" y="1841"/>
                    <a:pt x="1398" y="1841"/>
                  </a:cubicBezTo>
                  <a:cubicBezTo>
                    <a:pt x="1399" y="1840"/>
                    <a:pt x="1400" y="1839"/>
                    <a:pt x="1401" y="1838"/>
                  </a:cubicBezTo>
                  <a:cubicBezTo>
                    <a:pt x="1402" y="1838"/>
                    <a:pt x="1403" y="1838"/>
                    <a:pt x="1404" y="1838"/>
                  </a:cubicBezTo>
                  <a:cubicBezTo>
                    <a:pt x="1405" y="1837"/>
                    <a:pt x="1406" y="1835"/>
                    <a:pt x="1407" y="1835"/>
                  </a:cubicBezTo>
                  <a:cubicBezTo>
                    <a:pt x="1408" y="1835"/>
                    <a:pt x="1410" y="1835"/>
                    <a:pt x="1411" y="1835"/>
                  </a:cubicBezTo>
                  <a:cubicBezTo>
                    <a:pt x="1412" y="1835"/>
                    <a:pt x="1413" y="1836"/>
                    <a:pt x="1414" y="1836"/>
                  </a:cubicBezTo>
                  <a:cubicBezTo>
                    <a:pt x="1415" y="1836"/>
                    <a:pt x="1417" y="1834"/>
                    <a:pt x="1418" y="1834"/>
                  </a:cubicBezTo>
                  <a:cubicBezTo>
                    <a:pt x="1420" y="1834"/>
                    <a:pt x="1423" y="1835"/>
                    <a:pt x="1425" y="1835"/>
                  </a:cubicBezTo>
                  <a:cubicBezTo>
                    <a:pt x="1426" y="1835"/>
                    <a:pt x="1427" y="1835"/>
                    <a:pt x="1428" y="1835"/>
                  </a:cubicBezTo>
                  <a:cubicBezTo>
                    <a:pt x="1429" y="1834"/>
                    <a:pt x="1429" y="1832"/>
                    <a:pt x="1429" y="1831"/>
                  </a:cubicBezTo>
                  <a:cubicBezTo>
                    <a:pt x="1430" y="1830"/>
                    <a:pt x="1429" y="1828"/>
                    <a:pt x="1428" y="1827"/>
                  </a:cubicBezTo>
                  <a:cubicBezTo>
                    <a:pt x="1428" y="1826"/>
                    <a:pt x="1425" y="1826"/>
                    <a:pt x="1424" y="1826"/>
                  </a:cubicBezTo>
                  <a:cubicBezTo>
                    <a:pt x="1423" y="1826"/>
                    <a:pt x="1422" y="1828"/>
                    <a:pt x="1421" y="1828"/>
                  </a:cubicBezTo>
                  <a:cubicBezTo>
                    <a:pt x="1420" y="1829"/>
                    <a:pt x="1418" y="1829"/>
                    <a:pt x="1417" y="1829"/>
                  </a:cubicBezTo>
                  <a:cubicBezTo>
                    <a:pt x="1416" y="1828"/>
                    <a:pt x="1415" y="1826"/>
                    <a:pt x="1416" y="1825"/>
                  </a:cubicBezTo>
                  <a:cubicBezTo>
                    <a:pt x="1416" y="1824"/>
                    <a:pt x="1417" y="1823"/>
                    <a:pt x="1418" y="1822"/>
                  </a:cubicBezTo>
                  <a:cubicBezTo>
                    <a:pt x="1418" y="1822"/>
                    <a:pt x="1420" y="1820"/>
                    <a:pt x="1420" y="1820"/>
                  </a:cubicBezTo>
                  <a:cubicBezTo>
                    <a:pt x="1420" y="1818"/>
                    <a:pt x="1420" y="1815"/>
                    <a:pt x="1419" y="1814"/>
                  </a:cubicBezTo>
                  <a:cubicBezTo>
                    <a:pt x="1418" y="1813"/>
                    <a:pt x="1416" y="1813"/>
                    <a:pt x="1415" y="1813"/>
                  </a:cubicBezTo>
                  <a:cubicBezTo>
                    <a:pt x="1415" y="1813"/>
                    <a:pt x="1413" y="1814"/>
                    <a:pt x="1413" y="1814"/>
                  </a:cubicBezTo>
                  <a:cubicBezTo>
                    <a:pt x="1412" y="1814"/>
                    <a:pt x="1410" y="1814"/>
                    <a:pt x="1409" y="1813"/>
                  </a:cubicBezTo>
                  <a:cubicBezTo>
                    <a:pt x="1408" y="1813"/>
                    <a:pt x="1406" y="1812"/>
                    <a:pt x="1405" y="1811"/>
                  </a:cubicBezTo>
                  <a:cubicBezTo>
                    <a:pt x="1404" y="1810"/>
                    <a:pt x="1404" y="1807"/>
                    <a:pt x="1404" y="1806"/>
                  </a:cubicBezTo>
                  <a:cubicBezTo>
                    <a:pt x="1404" y="1805"/>
                    <a:pt x="1403" y="1804"/>
                    <a:pt x="1403" y="1803"/>
                  </a:cubicBezTo>
                  <a:cubicBezTo>
                    <a:pt x="1402" y="1802"/>
                    <a:pt x="1401" y="1801"/>
                    <a:pt x="1401" y="1800"/>
                  </a:cubicBezTo>
                  <a:cubicBezTo>
                    <a:pt x="1401" y="1800"/>
                    <a:pt x="1403" y="1798"/>
                    <a:pt x="1403" y="1798"/>
                  </a:cubicBezTo>
                  <a:cubicBezTo>
                    <a:pt x="1403" y="1797"/>
                    <a:pt x="1403" y="1795"/>
                    <a:pt x="1403" y="1794"/>
                  </a:cubicBezTo>
                  <a:cubicBezTo>
                    <a:pt x="1402" y="1793"/>
                    <a:pt x="1401" y="1792"/>
                    <a:pt x="1401" y="1792"/>
                  </a:cubicBezTo>
                  <a:cubicBezTo>
                    <a:pt x="1400" y="1791"/>
                    <a:pt x="1399" y="1789"/>
                    <a:pt x="1399" y="1788"/>
                  </a:cubicBezTo>
                  <a:cubicBezTo>
                    <a:pt x="1399" y="1787"/>
                    <a:pt x="1401" y="1786"/>
                    <a:pt x="1401" y="1785"/>
                  </a:cubicBezTo>
                  <a:cubicBezTo>
                    <a:pt x="1401" y="1784"/>
                    <a:pt x="1401" y="1781"/>
                    <a:pt x="1400" y="1781"/>
                  </a:cubicBezTo>
                  <a:cubicBezTo>
                    <a:pt x="1399" y="1780"/>
                    <a:pt x="1397" y="1782"/>
                    <a:pt x="1396" y="1782"/>
                  </a:cubicBezTo>
                  <a:cubicBezTo>
                    <a:pt x="1395" y="1782"/>
                    <a:pt x="1395" y="1779"/>
                    <a:pt x="1394" y="1778"/>
                  </a:cubicBezTo>
                  <a:cubicBezTo>
                    <a:pt x="1394" y="1777"/>
                    <a:pt x="1394" y="1774"/>
                    <a:pt x="1395" y="1773"/>
                  </a:cubicBezTo>
                  <a:cubicBezTo>
                    <a:pt x="1395" y="1772"/>
                    <a:pt x="1398" y="1771"/>
                    <a:pt x="1398" y="1769"/>
                  </a:cubicBezTo>
                  <a:cubicBezTo>
                    <a:pt x="1398" y="1768"/>
                    <a:pt x="1397" y="1767"/>
                    <a:pt x="1396" y="1766"/>
                  </a:cubicBezTo>
                  <a:cubicBezTo>
                    <a:pt x="1396" y="1766"/>
                    <a:pt x="1394" y="1766"/>
                    <a:pt x="1393" y="1767"/>
                  </a:cubicBezTo>
                  <a:cubicBezTo>
                    <a:pt x="1392" y="1768"/>
                    <a:pt x="1392" y="1769"/>
                    <a:pt x="1392" y="1770"/>
                  </a:cubicBezTo>
                  <a:cubicBezTo>
                    <a:pt x="1391" y="1771"/>
                    <a:pt x="1390" y="1772"/>
                    <a:pt x="1389" y="1772"/>
                  </a:cubicBezTo>
                  <a:cubicBezTo>
                    <a:pt x="1388" y="1772"/>
                    <a:pt x="1387" y="1770"/>
                    <a:pt x="1387" y="1769"/>
                  </a:cubicBezTo>
                  <a:cubicBezTo>
                    <a:pt x="1387" y="1768"/>
                    <a:pt x="1388" y="1766"/>
                    <a:pt x="1388" y="1765"/>
                  </a:cubicBezTo>
                  <a:cubicBezTo>
                    <a:pt x="1389" y="1764"/>
                    <a:pt x="1390" y="1761"/>
                    <a:pt x="1390" y="1760"/>
                  </a:cubicBezTo>
                  <a:cubicBezTo>
                    <a:pt x="1390" y="1759"/>
                    <a:pt x="1389" y="1757"/>
                    <a:pt x="1388" y="1757"/>
                  </a:cubicBezTo>
                  <a:cubicBezTo>
                    <a:pt x="1387" y="1756"/>
                    <a:pt x="1386" y="1759"/>
                    <a:pt x="1385" y="1758"/>
                  </a:cubicBezTo>
                  <a:cubicBezTo>
                    <a:pt x="1384" y="1758"/>
                    <a:pt x="1383" y="1757"/>
                    <a:pt x="1383" y="1756"/>
                  </a:cubicBezTo>
                  <a:cubicBezTo>
                    <a:pt x="1383" y="1755"/>
                    <a:pt x="1384" y="1753"/>
                    <a:pt x="1384" y="1752"/>
                  </a:cubicBezTo>
                  <a:cubicBezTo>
                    <a:pt x="1383" y="1751"/>
                    <a:pt x="1381" y="1751"/>
                    <a:pt x="1380" y="1750"/>
                  </a:cubicBezTo>
                  <a:cubicBezTo>
                    <a:pt x="1380" y="1749"/>
                    <a:pt x="1380" y="1747"/>
                    <a:pt x="1380" y="1746"/>
                  </a:cubicBezTo>
                  <a:cubicBezTo>
                    <a:pt x="1380" y="1745"/>
                    <a:pt x="1381" y="1743"/>
                    <a:pt x="1382" y="1742"/>
                  </a:cubicBezTo>
                  <a:cubicBezTo>
                    <a:pt x="1382" y="1741"/>
                    <a:pt x="1382" y="1738"/>
                    <a:pt x="1382" y="1737"/>
                  </a:cubicBezTo>
                  <a:cubicBezTo>
                    <a:pt x="1382" y="1735"/>
                    <a:pt x="1382" y="1733"/>
                    <a:pt x="1381" y="1732"/>
                  </a:cubicBezTo>
                  <a:cubicBezTo>
                    <a:pt x="1381" y="1730"/>
                    <a:pt x="1377" y="1727"/>
                    <a:pt x="1377" y="1725"/>
                  </a:cubicBezTo>
                  <a:cubicBezTo>
                    <a:pt x="1376" y="1723"/>
                    <a:pt x="1377" y="1719"/>
                    <a:pt x="1377" y="1717"/>
                  </a:cubicBezTo>
                  <a:cubicBezTo>
                    <a:pt x="1377" y="1715"/>
                    <a:pt x="1376" y="1713"/>
                    <a:pt x="1376" y="1711"/>
                  </a:cubicBezTo>
                  <a:cubicBezTo>
                    <a:pt x="1375" y="1710"/>
                    <a:pt x="1374" y="1706"/>
                    <a:pt x="1373" y="1704"/>
                  </a:cubicBezTo>
                  <a:cubicBezTo>
                    <a:pt x="1373" y="1703"/>
                    <a:pt x="1371" y="1699"/>
                    <a:pt x="1371" y="1697"/>
                  </a:cubicBezTo>
                  <a:cubicBezTo>
                    <a:pt x="1370" y="1696"/>
                    <a:pt x="1367" y="1692"/>
                    <a:pt x="1366" y="1690"/>
                  </a:cubicBezTo>
                  <a:cubicBezTo>
                    <a:pt x="1365" y="1690"/>
                    <a:pt x="1363" y="1688"/>
                    <a:pt x="1362" y="1687"/>
                  </a:cubicBezTo>
                  <a:cubicBezTo>
                    <a:pt x="1361" y="1687"/>
                    <a:pt x="1359" y="1686"/>
                    <a:pt x="1359" y="1685"/>
                  </a:cubicBezTo>
                  <a:cubicBezTo>
                    <a:pt x="1358" y="1684"/>
                    <a:pt x="1360" y="1681"/>
                    <a:pt x="1360" y="1680"/>
                  </a:cubicBezTo>
                  <a:cubicBezTo>
                    <a:pt x="1360" y="1678"/>
                    <a:pt x="1361" y="1674"/>
                    <a:pt x="1361" y="1672"/>
                  </a:cubicBezTo>
                  <a:cubicBezTo>
                    <a:pt x="1360" y="1670"/>
                    <a:pt x="1359" y="1667"/>
                    <a:pt x="1358" y="1666"/>
                  </a:cubicBezTo>
                  <a:cubicBezTo>
                    <a:pt x="1358" y="1665"/>
                    <a:pt x="1358" y="1663"/>
                    <a:pt x="1359" y="1662"/>
                  </a:cubicBezTo>
                  <a:cubicBezTo>
                    <a:pt x="1359" y="1661"/>
                    <a:pt x="1359" y="1658"/>
                    <a:pt x="1360" y="1657"/>
                  </a:cubicBezTo>
                  <a:cubicBezTo>
                    <a:pt x="1361" y="1656"/>
                    <a:pt x="1363" y="1655"/>
                    <a:pt x="1365" y="1655"/>
                  </a:cubicBezTo>
                  <a:cubicBezTo>
                    <a:pt x="1366" y="1655"/>
                    <a:pt x="1368" y="1657"/>
                    <a:pt x="1370" y="1656"/>
                  </a:cubicBezTo>
                  <a:cubicBezTo>
                    <a:pt x="1370" y="1656"/>
                    <a:pt x="1371" y="1654"/>
                    <a:pt x="1371" y="1654"/>
                  </a:cubicBezTo>
                  <a:cubicBezTo>
                    <a:pt x="1372" y="1653"/>
                    <a:pt x="1371" y="1651"/>
                    <a:pt x="1370" y="1650"/>
                  </a:cubicBezTo>
                  <a:cubicBezTo>
                    <a:pt x="1370" y="1650"/>
                    <a:pt x="1370" y="1649"/>
                    <a:pt x="1369" y="1649"/>
                  </a:cubicBezTo>
                  <a:cubicBezTo>
                    <a:pt x="1369" y="1648"/>
                    <a:pt x="1368" y="1647"/>
                    <a:pt x="1368" y="1647"/>
                  </a:cubicBezTo>
                  <a:cubicBezTo>
                    <a:pt x="1368" y="1646"/>
                    <a:pt x="1370" y="1646"/>
                    <a:pt x="1370" y="1645"/>
                  </a:cubicBezTo>
                  <a:cubicBezTo>
                    <a:pt x="1370" y="1644"/>
                    <a:pt x="1368" y="1643"/>
                    <a:pt x="1367" y="1642"/>
                  </a:cubicBezTo>
                  <a:cubicBezTo>
                    <a:pt x="1367" y="1642"/>
                    <a:pt x="1367" y="1640"/>
                    <a:pt x="1368" y="1639"/>
                  </a:cubicBezTo>
                  <a:cubicBezTo>
                    <a:pt x="1368" y="1639"/>
                    <a:pt x="1371" y="1639"/>
                    <a:pt x="1372" y="1639"/>
                  </a:cubicBezTo>
                  <a:cubicBezTo>
                    <a:pt x="1373" y="1638"/>
                    <a:pt x="1375" y="1636"/>
                    <a:pt x="1376" y="1635"/>
                  </a:cubicBezTo>
                  <a:cubicBezTo>
                    <a:pt x="1376" y="1633"/>
                    <a:pt x="1376" y="1630"/>
                    <a:pt x="1377" y="1628"/>
                  </a:cubicBezTo>
                  <a:cubicBezTo>
                    <a:pt x="1377" y="1626"/>
                    <a:pt x="1376" y="1622"/>
                    <a:pt x="1376" y="1621"/>
                  </a:cubicBezTo>
                  <a:cubicBezTo>
                    <a:pt x="1376" y="1619"/>
                    <a:pt x="1378" y="1616"/>
                    <a:pt x="1378" y="1614"/>
                  </a:cubicBezTo>
                  <a:cubicBezTo>
                    <a:pt x="1378" y="1613"/>
                    <a:pt x="1379" y="1611"/>
                    <a:pt x="1379" y="1610"/>
                  </a:cubicBezTo>
                  <a:cubicBezTo>
                    <a:pt x="1378" y="1609"/>
                    <a:pt x="1375" y="1610"/>
                    <a:pt x="1373" y="1610"/>
                  </a:cubicBezTo>
                  <a:cubicBezTo>
                    <a:pt x="1372" y="1611"/>
                    <a:pt x="1370" y="1612"/>
                    <a:pt x="1369" y="1613"/>
                  </a:cubicBezTo>
                  <a:cubicBezTo>
                    <a:pt x="1368" y="1614"/>
                    <a:pt x="1367" y="1615"/>
                    <a:pt x="1367" y="1616"/>
                  </a:cubicBezTo>
                  <a:cubicBezTo>
                    <a:pt x="1366" y="1617"/>
                    <a:pt x="1363" y="1617"/>
                    <a:pt x="1362" y="1617"/>
                  </a:cubicBezTo>
                  <a:cubicBezTo>
                    <a:pt x="1360" y="1617"/>
                    <a:pt x="1358" y="1615"/>
                    <a:pt x="1357" y="1615"/>
                  </a:cubicBezTo>
                  <a:cubicBezTo>
                    <a:pt x="1355" y="1615"/>
                    <a:pt x="1353" y="1616"/>
                    <a:pt x="1351" y="1616"/>
                  </a:cubicBezTo>
                  <a:cubicBezTo>
                    <a:pt x="1350" y="1616"/>
                    <a:pt x="1348" y="1616"/>
                    <a:pt x="1347" y="1615"/>
                  </a:cubicBezTo>
                  <a:cubicBezTo>
                    <a:pt x="1346" y="1614"/>
                    <a:pt x="1344" y="1612"/>
                    <a:pt x="1344" y="1611"/>
                  </a:cubicBezTo>
                  <a:cubicBezTo>
                    <a:pt x="1344" y="1610"/>
                    <a:pt x="1345" y="1607"/>
                    <a:pt x="1346" y="1606"/>
                  </a:cubicBezTo>
                  <a:cubicBezTo>
                    <a:pt x="1346" y="1606"/>
                    <a:pt x="1348" y="1606"/>
                    <a:pt x="1349" y="1606"/>
                  </a:cubicBezTo>
                  <a:cubicBezTo>
                    <a:pt x="1351" y="1605"/>
                    <a:pt x="1353" y="1603"/>
                    <a:pt x="1354" y="1602"/>
                  </a:cubicBezTo>
                  <a:cubicBezTo>
                    <a:pt x="1355" y="1602"/>
                    <a:pt x="1357" y="1600"/>
                    <a:pt x="1358" y="1599"/>
                  </a:cubicBezTo>
                  <a:cubicBezTo>
                    <a:pt x="1359" y="1598"/>
                    <a:pt x="1361" y="1597"/>
                    <a:pt x="1362" y="1597"/>
                  </a:cubicBezTo>
                  <a:cubicBezTo>
                    <a:pt x="1363" y="1596"/>
                    <a:pt x="1363" y="1594"/>
                    <a:pt x="1364" y="1593"/>
                  </a:cubicBezTo>
                  <a:cubicBezTo>
                    <a:pt x="1364" y="1593"/>
                    <a:pt x="1367" y="1593"/>
                    <a:pt x="1367" y="1593"/>
                  </a:cubicBezTo>
                  <a:cubicBezTo>
                    <a:pt x="1368" y="1594"/>
                    <a:pt x="1368" y="1596"/>
                    <a:pt x="1368" y="1596"/>
                  </a:cubicBezTo>
                  <a:cubicBezTo>
                    <a:pt x="1368" y="1597"/>
                    <a:pt x="1367" y="1599"/>
                    <a:pt x="1367" y="1599"/>
                  </a:cubicBezTo>
                  <a:cubicBezTo>
                    <a:pt x="1367" y="1600"/>
                    <a:pt x="1365" y="1600"/>
                    <a:pt x="1365" y="1601"/>
                  </a:cubicBezTo>
                  <a:cubicBezTo>
                    <a:pt x="1364" y="1602"/>
                    <a:pt x="1361" y="1603"/>
                    <a:pt x="1360" y="1604"/>
                  </a:cubicBezTo>
                  <a:cubicBezTo>
                    <a:pt x="1360" y="1605"/>
                    <a:pt x="1358" y="1605"/>
                    <a:pt x="1358" y="1606"/>
                  </a:cubicBezTo>
                  <a:cubicBezTo>
                    <a:pt x="1358" y="1607"/>
                    <a:pt x="1359" y="1607"/>
                    <a:pt x="1360" y="1607"/>
                  </a:cubicBezTo>
                  <a:cubicBezTo>
                    <a:pt x="1361" y="1608"/>
                    <a:pt x="1363" y="1608"/>
                    <a:pt x="1363" y="1608"/>
                  </a:cubicBezTo>
                  <a:cubicBezTo>
                    <a:pt x="1365" y="1607"/>
                    <a:pt x="1367" y="1607"/>
                    <a:pt x="1368" y="1607"/>
                  </a:cubicBezTo>
                  <a:cubicBezTo>
                    <a:pt x="1369" y="1606"/>
                    <a:pt x="1370" y="1603"/>
                    <a:pt x="1371" y="1603"/>
                  </a:cubicBezTo>
                  <a:cubicBezTo>
                    <a:pt x="1372" y="1602"/>
                    <a:pt x="1375" y="1602"/>
                    <a:pt x="1377" y="1602"/>
                  </a:cubicBezTo>
                  <a:cubicBezTo>
                    <a:pt x="1377" y="1601"/>
                    <a:pt x="1379" y="1600"/>
                    <a:pt x="1379" y="1599"/>
                  </a:cubicBezTo>
                  <a:cubicBezTo>
                    <a:pt x="1380" y="1598"/>
                    <a:pt x="1381" y="1595"/>
                    <a:pt x="1382" y="1594"/>
                  </a:cubicBezTo>
                  <a:cubicBezTo>
                    <a:pt x="1383" y="1592"/>
                    <a:pt x="1384" y="1588"/>
                    <a:pt x="1384" y="1585"/>
                  </a:cubicBezTo>
                  <a:cubicBezTo>
                    <a:pt x="1385" y="1582"/>
                    <a:pt x="1386" y="1577"/>
                    <a:pt x="1386" y="1574"/>
                  </a:cubicBezTo>
                  <a:cubicBezTo>
                    <a:pt x="1387" y="1571"/>
                    <a:pt x="1389" y="1567"/>
                    <a:pt x="1390" y="1565"/>
                  </a:cubicBezTo>
                  <a:cubicBezTo>
                    <a:pt x="1391" y="1561"/>
                    <a:pt x="1393" y="1555"/>
                    <a:pt x="1395" y="1551"/>
                  </a:cubicBezTo>
                  <a:cubicBezTo>
                    <a:pt x="1396" y="1549"/>
                    <a:pt x="1398" y="1545"/>
                    <a:pt x="1399" y="1542"/>
                  </a:cubicBezTo>
                  <a:cubicBezTo>
                    <a:pt x="1400" y="1541"/>
                    <a:pt x="1402" y="1538"/>
                    <a:pt x="1402" y="1536"/>
                  </a:cubicBezTo>
                  <a:cubicBezTo>
                    <a:pt x="1402" y="1535"/>
                    <a:pt x="1400" y="1534"/>
                    <a:pt x="1399" y="1533"/>
                  </a:cubicBezTo>
                  <a:cubicBezTo>
                    <a:pt x="1398" y="1533"/>
                    <a:pt x="1395" y="1534"/>
                    <a:pt x="1393" y="1533"/>
                  </a:cubicBezTo>
                  <a:cubicBezTo>
                    <a:pt x="1392" y="1533"/>
                    <a:pt x="1389" y="1530"/>
                    <a:pt x="1387" y="1529"/>
                  </a:cubicBezTo>
                  <a:cubicBezTo>
                    <a:pt x="1386" y="1528"/>
                    <a:pt x="1382" y="1525"/>
                    <a:pt x="1381" y="1523"/>
                  </a:cubicBezTo>
                  <a:cubicBezTo>
                    <a:pt x="1380" y="1522"/>
                    <a:pt x="1379" y="1519"/>
                    <a:pt x="1379" y="1517"/>
                  </a:cubicBezTo>
                  <a:cubicBezTo>
                    <a:pt x="1380" y="1515"/>
                    <a:pt x="1382" y="1511"/>
                    <a:pt x="1384" y="1510"/>
                  </a:cubicBezTo>
                  <a:cubicBezTo>
                    <a:pt x="1385" y="1508"/>
                    <a:pt x="1388" y="1505"/>
                    <a:pt x="1390" y="1505"/>
                  </a:cubicBezTo>
                  <a:cubicBezTo>
                    <a:pt x="1391" y="1504"/>
                    <a:pt x="1394" y="1504"/>
                    <a:pt x="1395" y="1504"/>
                  </a:cubicBezTo>
                  <a:cubicBezTo>
                    <a:pt x="1397" y="1504"/>
                    <a:pt x="1400" y="1502"/>
                    <a:pt x="1401" y="1503"/>
                  </a:cubicBezTo>
                  <a:cubicBezTo>
                    <a:pt x="1402" y="1503"/>
                    <a:pt x="1403" y="1505"/>
                    <a:pt x="1404" y="1506"/>
                  </a:cubicBezTo>
                  <a:cubicBezTo>
                    <a:pt x="1404" y="1507"/>
                    <a:pt x="1404" y="1510"/>
                    <a:pt x="1405" y="1511"/>
                  </a:cubicBezTo>
                  <a:cubicBezTo>
                    <a:pt x="1406" y="1512"/>
                    <a:pt x="1409" y="1514"/>
                    <a:pt x="1410" y="1514"/>
                  </a:cubicBezTo>
                  <a:cubicBezTo>
                    <a:pt x="1412" y="1513"/>
                    <a:pt x="1414" y="1510"/>
                    <a:pt x="1415" y="1508"/>
                  </a:cubicBezTo>
                  <a:cubicBezTo>
                    <a:pt x="1415" y="1507"/>
                    <a:pt x="1415" y="1504"/>
                    <a:pt x="1416" y="1503"/>
                  </a:cubicBezTo>
                  <a:cubicBezTo>
                    <a:pt x="1416" y="1502"/>
                    <a:pt x="1418" y="1500"/>
                    <a:pt x="1419" y="1499"/>
                  </a:cubicBezTo>
                  <a:cubicBezTo>
                    <a:pt x="1420" y="1497"/>
                    <a:pt x="1422" y="1493"/>
                    <a:pt x="1424" y="1491"/>
                  </a:cubicBezTo>
                  <a:cubicBezTo>
                    <a:pt x="1426" y="1488"/>
                    <a:pt x="1429" y="1483"/>
                    <a:pt x="1431" y="1480"/>
                  </a:cubicBezTo>
                  <a:cubicBezTo>
                    <a:pt x="1432" y="1479"/>
                    <a:pt x="1434" y="1477"/>
                    <a:pt x="1434" y="1476"/>
                  </a:cubicBezTo>
                  <a:cubicBezTo>
                    <a:pt x="1435" y="1475"/>
                    <a:pt x="1435" y="1473"/>
                    <a:pt x="1435" y="1471"/>
                  </a:cubicBezTo>
                  <a:cubicBezTo>
                    <a:pt x="1435" y="1471"/>
                    <a:pt x="1434" y="1469"/>
                    <a:pt x="1434" y="1468"/>
                  </a:cubicBezTo>
                  <a:cubicBezTo>
                    <a:pt x="1434" y="1467"/>
                    <a:pt x="1436" y="1465"/>
                    <a:pt x="1436" y="1464"/>
                  </a:cubicBezTo>
                  <a:cubicBezTo>
                    <a:pt x="1436" y="1463"/>
                    <a:pt x="1434" y="1461"/>
                    <a:pt x="1434" y="1460"/>
                  </a:cubicBezTo>
                  <a:cubicBezTo>
                    <a:pt x="1434" y="1459"/>
                    <a:pt x="1436" y="1457"/>
                    <a:pt x="1437" y="1457"/>
                  </a:cubicBezTo>
                  <a:cubicBezTo>
                    <a:pt x="1438" y="1457"/>
                    <a:pt x="1440" y="1457"/>
                    <a:pt x="1441" y="1458"/>
                  </a:cubicBezTo>
                  <a:cubicBezTo>
                    <a:pt x="1441" y="1458"/>
                    <a:pt x="1442" y="1460"/>
                    <a:pt x="1443" y="1460"/>
                  </a:cubicBezTo>
                  <a:cubicBezTo>
                    <a:pt x="1444" y="1460"/>
                    <a:pt x="1447" y="1460"/>
                    <a:pt x="1448" y="1459"/>
                  </a:cubicBezTo>
                  <a:cubicBezTo>
                    <a:pt x="1449" y="1459"/>
                    <a:pt x="1451" y="1458"/>
                    <a:pt x="1452" y="1457"/>
                  </a:cubicBezTo>
                  <a:cubicBezTo>
                    <a:pt x="1453" y="1456"/>
                    <a:pt x="1454" y="1452"/>
                    <a:pt x="1456" y="1451"/>
                  </a:cubicBezTo>
                  <a:cubicBezTo>
                    <a:pt x="1457" y="1450"/>
                    <a:pt x="1461" y="1448"/>
                    <a:pt x="1462" y="1447"/>
                  </a:cubicBezTo>
                  <a:cubicBezTo>
                    <a:pt x="1464" y="1446"/>
                    <a:pt x="1467" y="1445"/>
                    <a:pt x="1468" y="1444"/>
                  </a:cubicBezTo>
                  <a:cubicBezTo>
                    <a:pt x="1469" y="1443"/>
                    <a:pt x="1470" y="1441"/>
                    <a:pt x="1470" y="1440"/>
                  </a:cubicBezTo>
                  <a:cubicBezTo>
                    <a:pt x="1471" y="1439"/>
                    <a:pt x="1473" y="1437"/>
                    <a:pt x="1472" y="1435"/>
                  </a:cubicBezTo>
                  <a:cubicBezTo>
                    <a:pt x="1472" y="1434"/>
                    <a:pt x="1469" y="1433"/>
                    <a:pt x="1469" y="1432"/>
                  </a:cubicBezTo>
                  <a:cubicBezTo>
                    <a:pt x="1468" y="1431"/>
                    <a:pt x="1467" y="1430"/>
                    <a:pt x="1467" y="1429"/>
                  </a:cubicBezTo>
                  <a:cubicBezTo>
                    <a:pt x="1468" y="1428"/>
                    <a:pt x="1469" y="1427"/>
                    <a:pt x="1470" y="1426"/>
                  </a:cubicBezTo>
                  <a:cubicBezTo>
                    <a:pt x="1470" y="1425"/>
                    <a:pt x="1471" y="1422"/>
                    <a:pt x="1470" y="1421"/>
                  </a:cubicBezTo>
                  <a:cubicBezTo>
                    <a:pt x="1470" y="1420"/>
                    <a:pt x="1469" y="1419"/>
                    <a:pt x="1469" y="1418"/>
                  </a:cubicBezTo>
                  <a:cubicBezTo>
                    <a:pt x="1469" y="1416"/>
                    <a:pt x="1469" y="1414"/>
                    <a:pt x="1470" y="1412"/>
                  </a:cubicBezTo>
                  <a:cubicBezTo>
                    <a:pt x="1470" y="1411"/>
                    <a:pt x="1472" y="1410"/>
                    <a:pt x="1473" y="1410"/>
                  </a:cubicBezTo>
                  <a:cubicBezTo>
                    <a:pt x="1475" y="1409"/>
                    <a:pt x="1478" y="1409"/>
                    <a:pt x="1480" y="1409"/>
                  </a:cubicBezTo>
                  <a:cubicBezTo>
                    <a:pt x="1480" y="1409"/>
                    <a:pt x="1481" y="1409"/>
                    <a:pt x="1482" y="1409"/>
                  </a:cubicBezTo>
                  <a:cubicBezTo>
                    <a:pt x="1482" y="1409"/>
                    <a:pt x="1483" y="1411"/>
                    <a:pt x="1484" y="1411"/>
                  </a:cubicBezTo>
                  <a:cubicBezTo>
                    <a:pt x="1484" y="1412"/>
                    <a:pt x="1484" y="1414"/>
                    <a:pt x="1484" y="1415"/>
                  </a:cubicBezTo>
                  <a:cubicBezTo>
                    <a:pt x="1484" y="1416"/>
                    <a:pt x="1483" y="1418"/>
                    <a:pt x="1484" y="1419"/>
                  </a:cubicBezTo>
                  <a:cubicBezTo>
                    <a:pt x="1485" y="1420"/>
                    <a:pt x="1487" y="1421"/>
                    <a:pt x="1488" y="1421"/>
                  </a:cubicBezTo>
                  <a:cubicBezTo>
                    <a:pt x="1490" y="1421"/>
                    <a:pt x="1493" y="1419"/>
                    <a:pt x="1495" y="1418"/>
                  </a:cubicBezTo>
                  <a:cubicBezTo>
                    <a:pt x="1496" y="1418"/>
                    <a:pt x="1499" y="1418"/>
                    <a:pt x="1500" y="1418"/>
                  </a:cubicBezTo>
                  <a:cubicBezTo>
                    <a:pt x="1502" y="1417"/>
                    <a:pt x="1503" y="1415"/>
                    <a:pt x="1504" y="1414"/>
                  </a:cubicBezTo>
                  <a:cubicBezTo>
                    <a:pt x="1505" y="1413"/>
                    <a:pt x="1508" y="1412"/>
                    <a:pt x="1509" y="1411"/>
                  </a:cubicBezTo>
                  <a:cubicBezTo>
                    <a:pt x="1511" y="1410"/>
                    <a:pt x="1516" y="1408"/>
                    <a:pt x="1518" y="1407"/>
                  </a:cubicBezTo>
                  <a:cubicBezTo>
                    <a:pt x="1520" y="1406"/>
                    <a:pt x="1523" y="1405"/>
                    <a:pt x="1524" y="1404"/>
                  </a:cubicBezTo>
                  <a:cubicBezTo>
                    <a:pt x="1526" y="1403"/>
                    <a:pt x="1528" y="1402"/>
                    <a:pt x="1529" y="1401"/>
                  </a:cubicBezTo>
                  <a:cubicBezTo>
                    <a:pt x="1529" y="1401"/>
                    <a:pt x="1529" y="1399"/>
                    <a:pt x="1529" y="1399"/>
                  </a:cubicBezTo>
                  <a:cubicBezTo>
                    <a:pt x="1528" y="1397"/>
                    <a:pt x="1526" y="1395"/>
                    <a:pt x="1525" y="1394"/>
                  </a:cubicBezTo>
                  <a:cubicBezTo>
                    <a:pt x="1523" y="1393"/>
                    <a:pt x="1520" y="1391"/>
                    <a:pt x="1519" y="1390"/>
                  </a:cubicBezTo>
                  <a:cubicBezTo>
                    <a:pt x="1517" y="1389"/>
                    <a:pt x="1514" y="1387"/>
                    <a:pt x="1512" y="1386"/>
                  </a:cubicBezTo>
                  <a:cubicBezTo>
                    <a:pt x="1511" y="1385"/>
                    <a:pt x="1509" y="1383"/>
                    <a:pt x="1507" y="1382"/>
                  </a:cubicBezTo>
                  <a:cubicBezTo>
                    <a:pt x="1507" y="1381"/>
                    <a:pt x="1505" y="1379"/>
                    <a:pt x="1504" y="1378"/>
                  </a:cubicBezTo>
                  <a:cubicBezTo>
                    <a:pt x="1503" y="1378"/>
                    <a:pt x="1501" y="1378"/>
                    <a:pt x="1499" y="1378"/>
                  </a:cubicBezTo>
                  <a:cubicBezTo>
                    <a:pt x="1499" y="1377"/>
                    <a:pt x="1497" y="1376"/>
                    <a:pt x="1497" y="1375"/>
                  </a:cubicBezTo>
                  <a:cubicBezTo>
                    <a:pt x="1496" y="1375"/>
                    <a:pt x="1495" y="1373"/>
                    <a:pt x="1495" y="1372"/>
                  </a:cubicBezTo>
                  <a:cubicBezTo>
                    <a:pt x="1495" y="1371"/>
                    <a:pt x="1496" y="1369"/>
                    <a:pt x="1496" y="1368"/>
                  </a:cubicBezTo>
                  <a:cubicBezTo>
                    <a:pt x="1495" y="1366"/>
                    <a:pt x="1492" y="1365"/>
                    <a:pt x="1491" y="1364"/>
                  </a:cubicBezTo>
                  <a:cubicBezTo>
                    <a:pt x="1491" y="1363"/>
                    <a:pt x="1490" y="1360"/>
                    <a:pt x="1490" y="1359"/>
                  </a:cubicBezTo>
                  <a:cubicBezTo>
                    <a:pt x="1490" y="1358"/>
                    <a:pt x="1491" y="1357"/>
                    <a:pt x="1491" y="1356"/>
                  </a:cubicBezTo>
                  <a:cubicBezTo>
                    <a:pt x="1492" y="1355"/>
                    <a:pt x="1494" y="1355"/>
                    <a:pt x="1495" y="1355"/>
                  </a:cubicBezTo>
                  <a:cubicBezTo>
                    <a:pt x="1496" y="1354"/>
                    <a:pt x="1498" y="1353"/>
                    <a:pt x="1499" y="1353"/>
                  </a:cubicBezTo>
                  <a:cubicBezTo>
                    <a:pt x="1500" y="1353"/>
                    <a:pt x="1501" y="1355"/>
                    <a:pt x="1502" y="1356"/>
                  </a:cubicBezTo>
                  <a:cubicBezTo>
                    <a:pt x="1502" y="1357"/>
                    <a:pt x="1504" y="1357"/>
                    <a:pt x="1504" y="1357"/>
                  </a:cubicBezTo>
                  <a:cubicBezTo>
                    <a:pt x="1504" y="1358"/>
                    <a:pt x="1504" y="1359"/>
                    <a:pt x="1503" y="1360"/>
                  </a:cubicBezTo>
                  <a:cubicBezTo>
                    <a:pt x="1503" y="1360"/>
                    <a:pt x="1502" y="1361"/>
                    <a:pt x="1502" y="1361"/>
                  </a:cubicBezTo>
                  <a:cubicBezTo>
                    <a:pt x="1502" y="1362"/>
                    <a:pt x="1502" y="1364"/>
                    <a:pt x="1502" y="1365"/>
                  </a:cubicBezTo>
                  <a:cubicBezTo>
                    <a:pt x="1503" y="1366"/>
                    <a:pt x="1505" y="1366"/>
                    <a:pt x="1506" y="1367"/>
                  </a:cubicBezTo>
                  <a:cubicBezTo>
                    <a:pt x="1508" y="1367"/>
                    <a:pt x="1512" y="1365"/>
                    <a:pt x="1514" y="1366"/>
                  </a:cubicBezTo>
                  <a:cubicBezTo>
                    <a:pt x="1514" y="1367"/>
                    <a:pt x="1513" y="1369"/>
                    <a:pt x="1513" y="1369"/>
                  </a:cubicBezTo>
                  <a:cubicBezTo>
                    <a:pt x="1513" y="1370"/>
                    <a:pt x="1514" y="1371"/>
                    <a:pt x="1514" y="1372"/>
                  </a:cubicBezTo>
                  <a:cubicBezTo>
                    <a:pt x="1515" y="1372"/>
                    <a:pt x="1516" y="1373"/>
                    <a:pt x="1516" y="1373"/>
                  </a:cubicBezTo>
                  <a:cubicBezTo>
                    <a:pt x="1517" y="1374"/>
                    <a:pt x="1516" y="1376"/>
                    <a:pt x="1516" y="1377"/>
                  </a:cubicBezTo>
                  <a:cubicBezTo>
                    <a:pt x="1516" y="1377"/>
                    <a:pt x="1515" y="1379"/>
                    <a:pt x="1516" y="1380"/>
                  </a:cubicBezTo>
                  <a:cubicBezTo>
                    <a:pt x="1516" y="1380"/>
                    <a:pt x="1518" y="1379"/>
                    <a:pt x="1519" y="1378"/>
                  </a:cubicBezTo>
                  <a:cubicBezTo>
                    <a:pt x="1520" y="1378"/>
                    <a:pt x="1524" y="1376"/>
                    <a:pt x="1525" y="1375"/>
                  </a:cubicBezTo>
                  <a:cubicBezTo>
                    <a:pt x="1527" y="1374"/>
                    <a:pt x="1530" y="1370"/>
                    <a:pt x="1532" y="1368"/>
                  </a:cubicBezTo>
                  <a:cubicBezTo>
                    <a:pt x="1534" y="1368"/>
                    <a:pt x="1537" y="1368"/>
                    <a:pt x="1538" y="1367"/>
                  </a:cubicBezTo>
                  <a:cubicBezTo>
                    <a:pt x="1539" y="1367"/>
                    <a:pt x="1541" y="1365"/>
                    <a:pt x="1542" y="1364"/>
                  </a:cubicBezTo>
                  <a:cubicBezTo>
                    <a:pt x="1543" y="1364"/>
                    <a:pt x="1543" y="1361"/>
                    <a:pt x="1544" y="1360"/>
                  </a:cubicBezTo>
                  <a:cubicBezTo>
                    <a:pt x="1545" y="1359"/>
                    <a:pt x="1546" y="1358"/>
                    <a:pt x="1547" y="1357"/>
                  </a:cubicBezTo>
                  <a:cubicBezTo>
                    <a:pt x="1548" y="1357"/>
                    <a:pt x="1550" y="1357"/>
                    <a:pt x="1551" y="1356"/>
                  </a:cubicBezTo>
                  <a:cubicBezTo>
                    <a:pt x="1552" y="1356"/>
                    <a:pt x="1554" y="1356"/>
                    <a:pt x="1555" y="1355"/>
                  </a:cubicBezTo>
                  <a:cubicBezTo>
                    <a:pt x="1556" y="1355"/>
                    <a:pt x="1559" y="1355"/>
                    <a:pt x="1559" y="1356"/>
                  </a:cubicBezTo>
                  <a:cubicBezTo>
                    <a:pt x="1560" y="1356"/>
                    <a:pt x="1559" y="1359"/>
                    <a:pt x="1559" y="1360"/>
                  </a:cubicBezTo>
                  <a:cubicBezTo>
                    <a:pt x="1558" y="1360"/>
                    <a:pt x="1557" y="1361"/>
                    <a:pt x="1556" y="1362"/>
                  </a:cubicBezTo>
                  <a:cubicBezTo>
                    <a:pt x="1556" y="1363"/>
                    <a:pt x="1555" y="1364"/>
                    <a:pt x="1555" y="1365"/>
                  </a:cubicBezTo>
                  <a:cubicBezTo>
                    <a:pt x="1555" y="1365"/>
                    <a:pt x="1557" y="1366"/>
                    <a:pt x="1557" y="1367"/>
                  </a:cubicBezTo>
                  <a:cubicBezTo>
                    <a:pt x="1557" y="1368"/>
                    <a:pt x="1557" y="1369"/>
                    <a:pt x="1557" y="1370"/>
                  </a:cubicBezTo>
                  <a:cubicBezTo>
                    <a:pt x="1557" y="1370"/>
                    <a:pt x="1555" y="1370"/>
                    <a:pt x="1555" y="1370"/>
                  </a:cubicBezTo>
                  <a:cubicBezTo>
                    <a:pt x="1554" y="1371"/>
                    <a:pt x="1554" y="1373"/>
                    <a:pt x="1554" y="1373"/>
                  </a:cubicBezTo>
                  <a:cubicBezTo>
                    <a:pt x="1554" y="1374"/>
                    <a:pt x="1555" y="1376"/>
                    <a:pt x="1556" y="1376"/>
                  </a:cubicBezTo>
                  <a:cubicBezTo>
                    <a:pt x="1557" y="1377"/>
                    <a:pt x="1558" y="1376"/>
                    <a:pt x="1559" y="1376"/>
                  </a:cubicBezTo>
                  <a:cubicBezTo>
                    <a:pt x="1561" y="1375"/>
                    <a:pt x="1564" y="1371"/>
                    <a:pt x="1567" y="1370"/>
                  </a:cubicBezTo>
                  <a:cubicBezTo>
                    <a:pt x="1568" y="1369"/>
                    <a:pt x="1572" y="1368"/>
                    <a:pt x="1574" y="1368"/>
                  </a:cubicBezTo>
                  <a:cubicBezTo>
                    <a:pt x="1576" y="1367"/>
                    <a:pt x="1578" y="1366"/>
                    <a:pt x="1579" y="1365"/>
                  </a:cubicBezTo>
                  <a:cubicBezTo>
                    <a:pt x="1580" y="1364"/>
                    <a:pt x="1582" y="1363"/>
                    <a:pt x="1583" y="1362"/>
                  </a:cubicBezTo>
                  <a:cubicBezTo>
                    <a:pt x="1584" y="1362"/>
                    <a:pt x="1586" y="1361"/>
                    <a:pt x="1587" y="1361"/>
                  </a:cubicBezTo>
                  <a:cubicBezTo>
                    <a:pt x="1588" y="1361"/>
                    <a:pt x="1590" y="1361"/>
                    <a:pt x="1591" y="1362"/>
                  </a:cubicBezTo>
                  <a:cubicBezTo>
                    <a:pt x="1592" y="1362"/>
                    <a:pt x="1592" y="1364"/>
                    <a:pt x="1592" y="1365"/>
                  </a:cubicBezTo>
                  <a:cubicBezTo>
                    <a:pt x="1592" y="1366"/>
                    <a:pt x="1592" y="1368"/>
                    <a:pt x="1592" y="1369"/>
                  </a:cubicBezTo>
                  <a:cubicBezTo>
                    <a:pt x="1591" y="1370"/>
                    <a:pt x="1589" y="1370"/>
                    <a:pt x="1588" y="1370"/>
                  </a:cubicBezTo>
                  <a:cubicBezTo>
                    <a:pt x="1586" y="1371"/>
                    <a:pt x="1582" y="1373"/>
                    <a:pt x="1581" y="1374"/>
                  </a:cubicBezTo>
                  <a:cubicBezTo>
                    <a:pt x="1578" y="1375"/>
                    <a:pt x="1574" y="1377"/>
                    <a:pt x="1572" y="1378"/>
                  </a:cubicBezTo>
                  <a:cubicBezTo>
                    <a:pt x="1568" y="1381"/>
                    <a:pt x="1560" y="1385"/>
                    <a:pt x="1556" y="1388"/>
                  </a:cubicBezTo>
                  <a:cubicBezTo>
                    <a:pt x="1553" y="1389"/>
                    <a:pt x="1548" y="1393"/>
                    <a:pt x="1545" y="1395"/>
                  </a:cubicBezTo>
                  <a:cubicBezTo>
                    <a:pt x="1543" y="1397"/>
                    <a:pt x="1540" y="1401"/>
                    <a:pt x="1538" y="1403"/>
                  </a:cubicBezTo>
                  <a:cubicBezTo>
                    <a:pt x="1537" y="1403"/>
                    <a:pt x="1535" y="1405"/>
                    <a:pt x="1534" y="1406"/>
                  </a:cubicBezTo>
                  <a:cubicBezTo>
                    <a:pt x="1534" y="1407"/>
                    <a:pt x="1532" y="1408"/>
                    <a:pt x="1533" y="1409"/>
                  </a:cubicBezTo>
                  <a:cubicBezTo>
                    <a:pt x="1533" y="1409"/>
                    <a:pt x="1533" y="1410"/>
                    <a:pt x="1534" y="1410"/>
                  </a:cubicBezTo>
                  <a:cubicBezTo>
                    <a:pt x="1534" y="1410"/>
                    <a:pt x="1535" y="1410"/>
                    <a:pt x="1535" y="1410"/>
                  </a:cubicBezTo>
                  <a:cubicBezTo>
                    <a:pt x="1536" y="1410"/>
                    <a:pt x="1538" y="1409"/>
                    <a:pt x="1538" y="1409"/>
                  </a:cubicBezTo>
                  <a:cubicBezTo>
                    <a:pt x="1540" y="1408"/>
                    <a:pt x="1542" y="1406"/>
                    <a:pt x="1543" y="1405"/>
                  </a:cubicBezTo>
                  <a:cubicBezTo>
                    <a:pt x="1545" y="1403"/>
                    <a:pt x="1547" y="1401"/>
                    <a:pt x="1549" y="1399"/>
                  </a:cubicBezTo>
                  <a:cubicBezTo>
                    <a:pt x="1550" y="1399"/>
                    <a:pt x="1552" y="1397"/>
                    <a:pt x="1553" y="1397"/>
                  </a:cubicBezTo>
                  <a:cubicBezTo>
                    <a:pt x="1556" y="1395"/>
                    <a:pt x="1561" y="1391"/>
                    <a:pt x="1564" y="1389"/>
                  </a:cubicBezTo>
                  <a:cubicBezTo>
                    <a:pt x="1566" y="1388"/>
                    <a:pt x="1570" y="1385"/>
                    <a:pt x="1573" y="1384"/>
                  </a:cubicBezTo>
                  <a:cubicBezTo>
                    <a:pt x="1575" y="1383"/>
                    <a:pt x="1579" y="1381"/>
                    <a:pt x="1581" y="1380"/>
                  </a:cubicBezTo>
                  <a:cubicBezTo>
                    <a:pt x="1583" y="1379"/>
                    <a:pt x="1587" y="1377"/>
                    <a:pt x="1589" y="1376"/>
                  </a:cubicBezTo>
                  <a:cubicBezTo>
                    <a:pt x="1592" y="1374"/>
                    <a:pt x="1599" y="1370"/>
                    <a:pt x="1602" y="1369"/>
                  </a:cubicBezTo>
                  <a:cubicBezTo>
                    <a:pt x="1606" y="1367"/>
                    <a:pt x="1613" y="1364"/>
                    <a:pt x="1617" y="1362"/>
                  </a:cubicBezTo>
                  <a:cubicBezTo>
                    <a:pt x="1621" y="1359"/>
                    <a:pt x="1628" y="1354"/>
                    <a:pt x="1631" y="1351"/>
                  </a:cubicBezTo>
                  <a:cubicBezTo>
                    <a:pt x="1634" y="1350"/>
                    <a:pt x="1640" y="1347"/>
                    <a:pt x="1643" y="1345"/>
                  </a:cubicBezTo>
                  <a:cubicBezTo>
                    <a:pt x="1647" y="1343"/>
                    <a:pt x="1654" y="1337"/>
                    <a:pt x="1658" y="1335"/>
                  </a:cubicBezTo>
                  <a:cubicBezTo>
                    <a:pt x="1660" y="1333"/>
                    <a:pt x="1664" y="1331"/>
                    <a:pt x="1666" y="1329"/>
                  </a:cubicBezTo>
                  <a:cubicBezTo>
                    <a:pt x="1668" y="1328"/>
                    <a:pt x="1671" y="1325"/>
                    <a:pt x="1673" y="1324"/>
                  </a:cubicBezTo>
                  <a:cubicBezTo>
                    <a:pt x="1674" y="1324"/>
                    <a:pt x="1676" y="1324"/>
                    <a:pt x="1677" y="1323"/>
                  </a:cubicBezTo>
                  <a:cubicBezTo>
                    <a:pt x="1679" y="1323"/>
                    <a:pt x="1681" y="1323"/>
                    <a:pt x="1682" y="1322"/>
                  </a:cubicBezTo>
                  <a:cubicBezTo>
                    <a:pt x="1683" y="1321"/>
                    <a:pt x="1684" y="1320"/>
                    <a:pt x="1685" y="1319"/>
                  </a:cubicBezTo>
                  <a:cubicBezTo>
                    <a:pt x="1686" y="1318"/>
                    <a:pt x="1688" y="1316"/>
                    <a:pt x="1689" y="1314"/>
                  </a:cubicBezTo>
                  <a:cubicBezTo>
                    <a:pt x="1691" y="1313"/>
                    <a:pt x="1694" y="1310"/>
                    <a:pt x="1696" y="1308"/>
                  </a:cubicBezTo>
                  <a:cubicBezTo>
                    <a:pt x="1699" y="1306"/>
                    <a:pt x="1705" y="1300"/>
                    <a:pt x="1708" y="1297"/>
                  </a:cubicBezTo>
                  <a:cubicBezTo>
                    <a:pt x="1710" y="1295"/>
                    <a:pt x="1716" y="1291"/>
                    <a:pt x="1718" y="1289"/>
                  </a:cubicBezTo>
                  <a:cubicBezTo>
                    <a:pt x="1720" y="1286"/>
                    <a:pt x="1723" y="1282"/>
                    <a:pt x="1725" y="1280"/>
                  </a:cubicBezTo>
                  <a:cubicBezTo>
                    <a:pt x="1727" y="1278"/>
                    <a:pt x="1730" y="1274"/>
                    <a:pt x="1732" y="1272"/>
                  </a:cubicBezTo>
                  <a:cubicBezTo>
                    <a:pt x="1735" y="1270"/>
                    <a:pt x="1740" y="1267"/>
                    <a:pt x="1742" y="1265"/>
                  </a:cubicBezTo>
                  <a:cubicBezTo>
                    <a:pt x="1744" y="1263"/>
                    <a:pt x="1749" y="1260"/>
                    <a:pt x="1751" y="1258"/>
                  </a:cubicBezTo>
                  <a:cubicBezTo>
                    <a:pt x="1753" y="1256"/>
                    <a:pt x="1758" y="1253"/>
                    <a:pt x="1760" y="1251"/>
                  </a:cubicBezTo>
                  <a:cubicBezTo>
                    <a:pt x="1762" y="1250"/>
                    <a:pt x="1765" y="1247"/>
                    <a:pt x="1767" y="1246"/>
                  </a:cubicBezTo>
                  <a:cubicBezTo>
                    <a:pt x="1769" y="1245"/>
                    <a:pt x="1772" y="1242"/>
                    <a:pt x="1773" y="1241"/>
                  </a:cubicBezTo>
                  <a:cubicBezTo>
                    <a:pt x="1774" y="1240"/>
                    <a:pt x="1778" y="1239"/>
                    <a:pt x="1778" y="1238"/>
                  </a:cubicBezTo>
                  <a:cubicBezTo>
                    <a:pt x="1779" y="1237"/>
                    <a:pt x="1780" y="1235"/>
                    <a:pt x="1779" y="1234"/>
                  </a:cubicBezTo>
                  <a:cubicBezTo>
                    <a:pt x="1779" y="1233"/>
                    <a:pt x="1777" y="1233"/>
                    <a:pt x="1776" y="1233"/>
                  </a:cubicBezTo>
                  <a:cubicBezTo>
                    <a:pt x="1775" y="1233"/>
                    <a:pt x="1772" y="1234"/>
                    <a:pt x="1771" y="1234"/>
                  </a:cubicBezTo>
                  <a:cubicBezTo>
                    <a:pt x="1770" y="1234"/>
                    <a:pt x="1768" y="1233"/>
                    <a:pt x="1767" y="1232"/>
                  </a:cubicBezTo>
                  <a:cubicBezTo>
                    <a:pt x="1767" y="1231"/>
                    <a:pt x="1766" y="1230"/>
                    <a:pt x="1765" y="1230"/>
                  </a:cubicBezTo>
                  <a:cubicBezTo>
                    <a:pt x="1764" y="1230"/>
                    <a:pt x="1763" y="1232"/>
                    <a:pt x="1763" y="1233"/>
                  </a:cubicBezTo>
                  <a:cubicBezTo>
                    <a:pt x="1763" y="1234"/>
                    <a:pt x="1764" y="1236"/>
                    <a:pt x="1764" y="1237"/>
                  </a:cubicBezTo>
                  <a:cubicBezTo>
                    <a:pt x="1764" y="1238"/>
                    <a:pt x="1764" y="1240"/>
                    <a:pt x="1763" y="1241"/>
                  </a:cubicBezTo>
                  <a:cubicBezTo>
                    <a:pt x="1762" y="1241"/>
                    <a:pt x="1761" y="1241"/>
                    <a:pt x="1760" y="1241"/>
                  </a:cubicBezTo>
                  <a:cubicBezTo>
                    <a:pt x="1759" y="1241"/>
                    <a:pt x="1758" y="1242"/>
                    <a:pt x="1757" y="1242"/>
                  </a:cubicBezTo>
                  <a:cubicBezTo>
                    <a:pt x="1756" y="1242"/>
                    <a:pt x="1755" y="1241"/>
                    <a:pt x="1754" y="1241"/>
                  </a:cubicBezTo>
                  <a:cubicBezTo>
                    <a:pt x="1754" y="1240"/>
                    <a:pt x="1753" y="1237"/>
                    <a:pt x="1753" y="1236"/>
                  </a:cubicBezTo>
                  <a:cubicBezTo>
                    <a:pt x="1753" y="1235"/>
                    <a:pt x="1754" y="1233"/>
                    <a:pt x="1754" y="1232"/>
                  </a:cubicBezTo>
                  <a:cubicBezTo>
                    <a:pt x="1754" y="1230"/>
                    <a:pt x="1754" y="1228"/>
                    <a:pt x="1754" y="1226"/>
                  </a:cubicBezTo>
                  <a:cubicBezTo>
                    <a:pt x="1754" y="1225"/>
                    <a:pt x="1754" y="1221"/>
                    <a:pt x="1753" y="1219"/>
                  </a:cubicBezTo>
                  <a:cubicBezTo>
                    <a:pt x="1753" y="1219"/>
                    <a:pt x="1751" y="1218"/>
                    <a:pt x="1750" y="1217"/>
                  </a:cubicBezTo>
                  <a:cubicBezTo>
                    <a:pt x="1749" y="1217"/>
                    <a:pt x="1748" y="1215"/>
                    <a:pt x="1747" y="1214"/>
                  </a:cubicBezTo>
                  <a:cubicBezTo>
                    <a:pt x="1747" y="1214"/>
                    <a:pt x="1749" y="1212"/>
                    <a:pt x="1749" y="1211"/>
                  </a:cubicBezTo>
                  <a:cubicBezTo>
                    <a:pt x="1749" y="1210"/>
                    <a:pt x="1750" y="1208"/>
                    <a:pt x="1749" y="1207"/>
                  </a:cubicBezTo>
                  <a:cubicBezTo>
                    <a:pt x="1749" y="1206"/>
                    <a:pt x="1745" y="1206"/>
                    <a:pt x="1743" y="1206"/>
                  </a:cubicBezTo>
                  <a:cubicBezTo>
                    <a:pt x="1742" y="1206"/>
                    <a:pt x="1739" y="1206"/>
                    <a:pt x="1738" y="1205"/>
                  </a:cubicBezTo>
                  <a:cubicBezTo>
                    <a:pt x="1737" y="1205"/>
                    <a:pt x="1736" y="1203"/>
                    <a:pt x="1735" y="1202"/>
                  </a:cubicBezTo>
                  <a:cubicBezTo>
                    <a:pt x="1734" y="1201"/>
                    <a:pt x="1733" y="1200"/>
                    <a:pt x="1733" y="1199"/>
                  </a:cubicBezTo>
                  <a:cubicBezTo>
                    <a:pt x="1733" y="1198"/>
                    <a:pt x="1734" y="1196"/>
                    <a:pt x="1734" y="1195"/>
                  </a:cubicBezTo>
                  <a:cubicBezTo>
                    <a:pt x="1735" y="1194"/>
                    <a:pt x="1737" y="1193"/>
                    <a:pt x="1737" y="1192"/>
                  </a:cubicBezTo>
                  <a:cubicBezTo>
                    <a:pt x="1738" y="1191"/>
                    <a:pt x="1738" y="1188"/>
                    <a:pt x="1737" y="1187"/>
                  </a:cubicBezTo>
                  <a:cubicBezTo>
                    <a:pt x="1737" y="1186"/>
                    <a:pt x="1735" y="1186"/>
                    <a:pt x="1734" y="1185"/>
                  </a:cubicBezTo>
                  <a:cubicBezTo>
                    <a:pt x="1733" y="1185"/>
                    <a:pt x="1733" y="1183"/>
                    <a:pt x="1733" y="1183"/>
                  </a:cubicBezTo>
                  <a:cubicBezTo>
                    <a:pt x="1733" y="1182"/>
                    <a:pt x="1735" y="1180"/>
                    <a:pt x="1736" y="1179"/>
                  </a:cubicBezTo>
                  <a:cubicBezTo>
                    <a:pt x="1737" y="1178"/>
                    <a:pt x="1738" y="1174"/>
                    <a:pt x="1739" y="1173"/>
                  </a:cubicBezTo>
                  <a:cubicBezTo>
                    <a:pt x="1739" y="1172"/>
                    <a:pt x="1740" y="1171"/>
                    <a:pt x="1741" y="1171"/>
                  </a:cubicBezTo>
                  <a:cubicBezTo>
                    <a:pt x="1742" y="1170"/>
                    <a:pt x="1744" y="1171"/>
                    <a:pt x="1745" y="1171"/>
                  </a:cubicBezTo>
                  <a:cubicBezTo>
                    <a:pt x="1745" y="1172"/>
                    <a:pt x="1746" y="1173"/>
                    <a:pt x="1746" y="1173"/>
                  </a:cubicBezTo>
                  <a:cubicBezTo>
                    <a:pt x="1746" y="1174"/>
                    <a:pt x="1744" y="1175"/>
                    <a:pt x="1744" y="1176"/>
                  </a:cubicBezTo>
                  <a:cubicBezTo>
                    <a:pt x="1744" y="1176"/>
                    <a:pt x="1744" y="1178"/>
                    <a:pt x="1745" y="1179"/>
                  </a:cubicBezTo>
                  <a:cubicBezTo>
                    <a:pt x="1745" y="1180"/>
                    <a:pt x="1747" y="1181"/>
                    <a:pt x="1748" y="1181"/>
                  </a:cubicBezTo>
                  <a:cubicBezTo>
                    <a:pt x="1749" y="1181"/>
                    <a:pt x="1751" y="1179"/>
                    <a:pt x="1752" y="1179"/>
                  </a:cubicBezTo>
                  <a:cubicBezTo>
                    <a:pt x="1753" y="1178"/>
                    <a:pt x="1755" y="1176"/>
                    <a:pt x="1756" y="1175"/>
                  </a:cubicBezTo>
                  <a:cubicBezTo>
                    <a:pt x="1756" y="1174"/>
                    <a:pt x="1755" y="1170"/>
                    <a:pt x="1756" y="1169"/>
                  </a:cubicBezTo>
                  <a:cubicBezTo>
                    <a:pt x="1756" y="1168"/>
                    <a:pt x="1758" y="1166"/>
                    <a:pt x="1759" y="1165"/>
                  </a:cubicBezTo>
                  <a:cubicBezTo>
                    <a:pt x="1761" y="1163"/>
                    <a:pt x="1763" y="1160"/>
                    <a:pt x="1765" y="1159"/>
                  </a:cubicBezTo>
                  <a:cubicBezTo>
                    <a:pt x="1766" y="1159"/>
                    <a:pt x="1768" y="1158"/>
                    <a:pt x="1769" y="1158"/>
                  </a:cubicBezTo>
                  <a:cubicBezTo>
                    <a:pt x="1770" y="1157"/>
                    <a:pt x="1771" y="1155"/>
                    <a:pt x="1772" y="1155"/>
                  </a:cubicBezTo>
                  <a:cubicBezTo>
                    <a:pt x="1773" y="1155"/>
                    <a:pt x="1774" y="1157"/>
                    <a:pt x="1775" y="1158"/>
                  </a:cubicBezTo>
                  <a:cubicBezTo>
                    <a:pt x="1777" y="1160"/>
                    <a:pt x="1780" y="1164"/>
                    <a:pt x="1780" y="1167"/>
                  </a:cubicBezTo>
                  <a:cubicBezTo>
                    <a:pt x="1780" y="1168"/>
                    <a:pt x="1779" y="1171"/>
                    <a:pt x="1779" y="1173"/>
                  </a:cubicBezTo>
                  <a:cubicBezTo>
                    <a:pt x="1779" y="1175"/>
                    <a:pt x="1780" y="1179"/>
                    <a:pt x="1780" y="1181"/>
                  </a:cubicBezTo>
                  <a:cubicBezTo>
                    <a:pt x="1780" y="1182"/>
                    <a:pt x="1778" y="1184"/>
                    <a:pt x="1778" y="1186"/>
                  </a:cubicBezTo>
                  <a:cubicBezTo>
                    <a:pt x="1777" y="1187"/>
                    <a:pt x="1775" y="1189"/>
                    <a:pt x="1774" y="1191"/>
                  </a:cubicBezTo>
                  <a:cubicBezTo>
                    <a:pt x="1773" y="1192"/>
                    <a:pt x="1770" y="1193"/>
                    <a:pt x="1769" y="1195"/>
                  </a:cubicBezTo>
                  <a:cubicBezTo>
                    <a:pt x="1768" y="1195"/>
                    <a:pt x="1768" y="1198"/>
                    <a:pt x="1768" y="1199"/>
                  </a:cubicBezTo>
                  <a:cubicBezTo>
                    <a:pt x="1769" y="1200"/>
                    <a:pt x="1772" y="1201"/>
                    <a:pt x="1774" y="1201"/>
                  </a:cubicBezTo>
                  <a:cubicBezTo>
                    <a:pt x="1776" y="1201"/>
                    <a:pt x="1780" y="1199"/>
                    <a:pt x="1782" y="1198"/>
                  </a:cubicBezTo>
                  <a:cubicBezTo>
                    <a:pt x="1784" y="1198"/>
                    <a:pt x="1788" y="1198"/>
                    <a:pt x="1790" y="1197"/>
                  </a:cubicBezTo>
                  <a:cubicBezTo>
                    <a:pt x="1791" y="1197"/>
                    <a:pt x="1793" y="1195"/>
                    <a:pt x="1794" y="1195"/>
                  </a:cubicBezTo>
                  <a:cubicBezTo>
                    <a:pt x="1796" y="1194"/>
                    <a:pt x="1798" y="1192"/>
                    <a:pt x="1800" y="1191"/>
                  </a:cubicBezTo>
                  <a:cubicBezTo>
                    <a:pt x="1801" y="1191"/>
                    <a:pt x="1802" y="1191"/>
                    <a:pt x="1803" y="1191"/>
                  </a:cubicBezTo>
                  <a:cubicBezTo>
                    <a:pt x="1804" y="1191"/>
                    <a:pt x="1805" y="1192"/>
                    <a:pt x="1806" y="1192"/>
                  </a:cubicBezTo>
                  <a:cubicBezTo>
                    <a:pt x="1806" y="1193"/>
                    <a:pt x="1807" y="1194"/>
                    <a:pt x="1808" y="1194"/>
                  </a:cubicBezTo>
                  <a:cubicBezTo>
                    <a:pt x="1809" y="1194"/>
                    <a:pt x="1812" y="1194"/>
                    <a:pt x="1812" y="1195"/>
                  </a:cubicBezTo>
                  <a:cubicBezTo>
                    <a:pt x="1813" y="1196"/>
                    <a:pt x="1812" y="1198"/>
                    <a:pt x="1811" y="1198"/>
                  </a:cubicBezTo>
                  <a:cubicBezTo>
                    <a:pt x="1810" y="1199"/>
                    <a:pt x="1808" y="1199"/>
                    <a:pt x="1807" y="1199"/>
                  </a:cubicBezTo>
                  <a:cubicBezTo>
                    <a:pt x="1806" y="1199"/>
                    <a:pt x="1803" y="1198"/>
                    <a:pt x="1802" y="1198"/>
                  </a:cubicBezTo>
                  <a:cubicBezTo>
                    <a:pt x="1801" y="1198"/>
                    <a:pt x="1799" y="1199"/>
                    <a:pt x="1799" y="1200"/>
                  </a:cubicBezTo>
                  <a:cubicBezTo>
                    <a:pt x="1798" y="1200"/>
                    <a:pt x="1797" y="1203"/>
                    <a:pt x="1797" y="1203"/>
                  </a:cubicBezTo>
                  <a:cubicBezTo>
                    <a:pt x="1796" y="1204"/>
                    <a:pt x="1795" y="1206"/>
                    <a:pt x="1795" y="1207"/>
                  </a:cubicBezTo>
                  <a:cubicBezTo>
                    <a:pt x="1794" y="1207"/>
                    <a:pt x="1792" y="1208"/>
                    <a:pt x="1791" y="1208"/>
                  </a:cubicBezTo>
                  <a:cubicBezTo>
                    <a:pt x="1789" y="1208"/>
                    <a:pt x="1787" y="1208"/>
                    <a:pt x="1786" y="1209"/>
                  </a:cubicBezTo>
                  <a:cubicBezTo>
                    <a:pt x="1785" y="1209"/>
                    <a:pt x="1784" y="1211"/>
                    <a:pt x="1783" y="1212"/>
                  </a:cubicBezTo>
                  <a:cubicBezTo>
                    <a:pt x="1782" y="1213"/>
                    <a:pt x="1780" y="1216"/>
                    <a:pt x="1778" y="1217"/>
                  </a:cubicBezTo>
                  <a:cubicBezTo>
                    <a:pt x="1778" y="1218"/>
                    <a:pt x="1776" y="1219"/>
                    <a:pt x="1775" y="1220"/>
                  </a:cubicBezTo>
                  <a:cubicBezTo>
                    <a:pt x="1774" y="1221"/>
                    <a:pt x="1773" y="1222"/>
                    <a:pt x="1772" y="1223"/>
                  </a:cubicBezTo>
                  <a:cubicBezTo>
                    <a:pt x="1771" y="1224"/>
                    <a:pt x="1770" y="1225"/>
                    <a:pt x="1770" y="1226"/>
                  </a:cubicBezTo>
                  <a:cubicBezTo>
                    <a:pt x="1770" y="1226"/>
                    <a:pt x="1770" y="1228"/>
                    <a:pt x="1770" y="1228"/>
                  </a:cubicBezTo>
                  <a:cubicBezTo>
                    <a:pt x="1771" y="1229"/>
                    <a:pt x="1772" y="1229"/>
                    <a:pt x="1773" y="1229"/>
                  </a:cubicBezTo>
                  <a:cubicBezTo>
                    <a:pt x="1774" y="1230"/>
                    <a:pt x="1776" y="1230"/>
                    <a:pt x="1776" y="1229"/>
                  </a:cubicBezTo>
                  <a:cubicBezTo>
                    <a:pt x="1777" y="1229"/>
                    <a:pt x="1778" y="1228"/>
                    <a:pt x="1779" y="1227"/>
                  </a:cubicBezTo>
                  <a:cubicBezTo>
                    <a:pt x="1780" y="1226"/>
                    <a:pt x="1780" y="1224"/>
                    <a:pt x="1781" y="1223"/>
                  </a:cubicBezTo>
                  <a:cubicBezTo>
                    <a:pt x="1782" y="1222"/>
                    <a:pt x="1784" y="1221"/>
                    <a:pt x="1785" y="1220"/>
                  </a:cubicBezTo>
                  <a:cubicBezTo>
                    <a:pt x="1786" y="1219"/>
                    <a:pt x="1789" y="1217"/>
                    <a:pt x="1790" y="1216"/>
                  </a:cubicBezTo>
                  <a:cubicBezTo>
                    <a:pt x="1792" y="1214"/>
                    <a:pt x="1795" y="1212"/>
                    <a:pt x="1797" y="1210"/>
                  </a:cubicBezTo>
                  <a:cubicBezTo>
                    <a:pt x="1799" y="1209"/>
                    <a:pt x="1803" y="1207"/>
                    <a:pt x="1805" y="1206"/>
                  </a:cubicBezTo>
                  <a:cubicBezTo>
                    <a:pt x="1807" y="1204"/>
                    <a:pt x="1813" y="1202"/>
                    <a:pt x="1816" y="1200"/>
                  </a:cubicBezTo>
                  <a:cubicBezTo>
                    <a:pt x="1819" y="1199"/>
                    <a:pt x="1824" y="1196"/>
                    <a:pt x="1826" y="1195"/>
                  </a:cubicBezTo>
                  <a:cubicBezTo>
                    <a:pt x="1829" y="1193"/>
                    <a:pt x="1836" y="1191"/>
                    <a:pt x="1839" y="1189"/>
                  </a:cubicBezTo>
                  <a:cubicBezTo>
                    <a:pt x="1842" y="1188"/>
                    <a:pt x="1849" y="1184"/>
                    <a:pt x="1852" y="1182"/>
                  </a:cubicBezTo>
                  <a:cubicBezTo>
                    <a:pt x="1856" y="1180"/>
                    <a:pt x="1864" y="1176"/>
                    <a:pt x="1868" y="1174"/>
                  </a:cubicBezTo>
                  <a:cubicBezTo>
                    <a:pt x="1870" y="1173"/>
                    <a:pt x="1875" y="1170"/>
                    <a:pt x="1878" y="1169"/>
                  </a:cubicBezTo>
                  <a:cubicBezTo>
                    <a:pt x="1880" y="1168"/>
                    <a:pt x="1885" y="1167"/>
                    <a:pt x="1887" y="1167"/>
                  </a:cubicBezTo>
                  <a:cubicBezTo>
                    <a:pt x="1889" y="1166"/>
                    <a:pt x="1894" y="1167"/>
                    <a:pt x="1896" y="1167"/>
                  </a:cubicBezTo>
                  <a:cubicBezTo>
                    <a:pt x="1897" y="1167"/>
                    <a:pt x="1900" y="1168"/>
                    <a:pt x="1902" y="1167"/>
                  </a:cubicBezTo>
                  <a:cubicBezTo>
                    <a:pt x="1904" y="1167"/>
                    <a:pt x="1907" y="1165"/>
                    <a:pt x="1908" y="1165"/>
                  </a:cubicBezTo>
                  <a:cubicBezTo>
                    <a:pt x="1909" y="1164"/>
                    <a:pt x="1910" y="1164"/>
                    <a:pt x="1911" y="1163"/>
                  </a:cubicBezTo>
                  <a:cubicBezTo>
                    <a:pt x="1910" y="1161"/>
                    <a:pt x="1909" y="1160"/>
                    <a:pt x="1908" y="1159"/>
                  </a:cubicBezTo>
                  <a:cubicBezTo>
                    <a:pt x="1907" y="1157"/>
                    <a:pt x="1904" y="1155"/>
                    <a:pt x="1903" y="1154"/>
                  </a:cubicBezTo>
                  <a:cubicBezTo>
                    <a:pt x="1902" y="1153"/>
                    <a:pt x="1901" y="1151"/>
                    <a:pt x="1900" y="1150"/>
                  </a:cubicBezTo>
                  <a:cubicBezTo>
                    <a:pt x="1899" y="1150"/>
                    <a:pt x="1896" y="1150"/>
                    <a:pt x="1895" y="1149"/>
                  </a:cubicBezTo>
                  <a:cubicBezTo>
                    <a:pt x="1895" y="1147"/>
                    <a:pt x="1895" y="1144"/>
                    <a:pt x="1896" y="1143"/>
                  </a:cubicBezTo>
                  <a:cubicBezTo>
                    <a:pt x="1896" y="1142"/>
                    <a:pt x="1899" y="1141"/>
                    <a:pt x="1900" y="1140"/>
                  </a:cubicBezTo>
                  <a:cubicBezTo>
                    <a:pt x="1901" y="1139"/>
                    <a:pt x="1903" y="1137"/>
                    <a:pt x="1904" y="1136"/>
                  </a:cubicBezTo>
                  <a:cubicBezTo>
                    <a:pt x="1905" y="1134"/>
                    <a:pt x="1909" y="1132"/>
                    <a:pt x="1910" y="1130"/>
                  </a:cubicBezTo>
                  <a:cubicBezTo>
                    <a:pt x="1911" y="1129"/>
                    <a:pt x="1911" y="1125"/>
                    <a:pt x="1912" y="1124"/>
                  </a:cubicBezTo>
                  <a:cubicBezTo>
                    <a:pt x="1912" y="1122"/>
                    <a:pt x="1912" y="1118"/>
                    <a:pt x="1912" y="1117"/>
                  </a:cubicBezTo>
                  <a:cubicBezTo>
                    <a:pt x="1913" y="1115"/>
                    <a:pt x="1915" y="1112"/>
                    <a:pt x="1916" y="1110"/>
                  </a:cubicBezTo>
                  <a:cubicBezTo>
                    <a:pt x="1916" y="1109"/>
                    <a:pt x="1918" y="1108"/>
                    <a:pt x="1919" y="1107"/>
                  </a:cubicBezTo>
                  <a:cubicBezTo>
                    <a:pt x="1920" y="1106"/>
                    <a:pt x="1922" y="1103"/>
                    <a:pt x="1923" y="1102"/>
                  </a:cubicBezTo>
                  <a:cubicBezTo>
                    <a:pt x="1923" y="1101"/>
                    <a:pt x="1925" y="1100"/>
                    <a:pt x="1925" y="1099"/>
                  </a:cubicBezTo>
                  <a:cubicBezTo>
                    <a:pt x="1926" y="1099"/>
                    <a:pt x="1926" y="1097"/>
                    <a:pt x="1925" y="1097"/>
                  </a:cubicBezTo>
                  <a:cubicBezTo>
                    <a:pt x="1925" y="1096"/>
                    <a:pt x="1923" y="1095"/>
                    <a:pt x="1923" y="1095"/>
                  </a:cubicBezTo>
                  <a:cubicBezTo>
                    <a:pt x="1923" y="1094"/>
                    <a:pt x="1923" y="1092"/>
                    <a:pt x="1924" y="1091"/>
                  </a:cubicBezTo>
                  <a:cubicBezTo>
                    <a:pt x="1924" y="1091"/>
                    <a:pt x="1926" y="1090"/>
                    <a:pt x="1927" y="1089"/>
                  </a:cubicBezTo>
                  <a:cubicBezTo>
                    <a:pt x="1928" y="1088"/>
                    <a:pt x="1928" y="1084"/>
                    <a:pt x="1927" y="1083"/>
                  </a:cubicBezTo>
                  <a:cubicBezTo>
                    <a:pt x="1927" y="1081"/>
                    <a:pt x="1925" y="1079"/>
                    <a:pt x="1924" y="1078"/>
                  </a:cubicBezTo>
                  <a:cubicBezTo>
                    <a:pt x="1923" y="1077"/>
                    <a:pt x="1922" y="1075"/>
                    <a:pt x="1922" y="1074"/>
                  </a:cubicBezTo>
                  <a:cubicBezTo>
                    <a:pt x="1921" y="1073"/>
                    <a:pt x="1924" y="1070"/>
                    <a:pt x="1924" y="1068"/>
                  </a:cubicBezTo>
                  <a:cubicBezTo>
                    <a:pt x="1924" y="1067"/>
                    <a:pt x="1923" y="1064"/>
                    <a:pt x="1923" y="1063"/>
                  </a:cubicBezTo>
                  <a:cubicBezTo>
                    <a:pt x="1922" y="1062"/>
                    <a:pt x="1921" y="1060"/>
                    <a:pt x="1921" y="1059"/>
                  </a:cubicBezTo>
                  <a:cubicBezTo>
                    <a:pt x="1920" y="1058"/>
                    <a:pt x="1918" y="1056"/>
                    <a:pt x="1917" y="1055"/>
                  </a:cubicBezTo>
                  <a:cubicBezTo>
                    <a:pt x="1916" y="1054"/>
                    <a:pt x="1914" y="1053"/>
                    <a:pt x="1914" y="1052"/>
                  </a:cubicBezTo>
                  <a:cubicBezTo>
                    <a:pt x="1914" y="1051"/>
                    <a:pt x="1915" y="1049"/>
                    <a:pt x="1915" y="1047"/>
                  </a:cubicBezTo>
                  <a:cubicBezTo>
                    <a:pt x="1915" y="1046"/>
                    <a:pt x="1914" y="1044"/>
                    <a:pt x="1915" y="1043"/>
                  </a:cubicBezTo>
                  <a:cubicBezTo>
                    <a:pt x="1915" y="1041"/>
                    <a:pt x="1918" y="1038"/>
                    <a:pt x="1919" y="1037"/>
                  </a:cubicBezTo>
                  <a:cubicBezTo>
                    <a:pt x="1920" y="1036"/>
                    <a:pt x="1923" y="1035"/>
                    <a:pt x="1923" y="1035"/>
                  </a:cubicBezTo>
                  <a:cubicBezTo>
                    <a:pt x="1923" y="1034"/>
                    <a:pt x="1923" y="1032"/>
                    <a:pt x="1923" y="1032"/>
                  </a:cubicBezTo>
                  <a:cubicBezTo>
                    <a:pt x="1923" y="1031"/>
                    <a:pt x="1922" y="1030"/>
                    <a:pt x="1922" y="1029"/>
                  </a:cubicBezTo>
                  <a:cubicBezTo>
                    <a:pt x="1921" y="1028"/>
                    <a:pt x="1920" y="1026"/>
                    <a:pt x="1919" y="1025"/>
                  </a:cubicBezTo>
                  <a:cubicBezTo>
                    <a:pt x="1919" y="1024"/>
                    <a:pt x="1920" y="1021"/>
                    <a:pt x="1919" y="1019"/>
                  </a:cubicBezTo>
                  <a:cubicBezTo>
                    <a:pt x="1919" y="1018"/>
                    <a:pt x="1917" y="1018"/>
                    <a:pt x="1917" y="1017"/>
                  </a:cubicBezTo>
                  <a:cubicBezTo>
                    <a:pt x="1916" y="1016"/>
                    <a:pt x="1916" y="1014"/>
                    <a:pt x="1917" y="1013"/>
                  </a:cubicBezTo>
                  <a:cubicBezTo>
                    <a:pt x="1917" y="1012"/>
                    <a:pt x="1917" y="1009"/>
                    <a:pt x="1918" y="1008"/>
                  </a:cubicBezTo>
                  <a:cubicBezTo>
                    <a:pt x="1918" y="1007"/>
                    <a:pt x="1920" y="1007"/>
                    <a:pt x="1920" y="1006"/>
                  </a:cubicBezTo>
                  <a:cubicBezTo>
                    <a:pt x="1921" y="1006"/>
                    <a:pt x="1923" y="1005"/>
                    <a:pt x="1923" y="1004"/>
                  </a:cubicBezTo>
                  <a:cubicBezTo>
                    <a:pt x="1924" y="1003"/>
                    <a:pt x="1923" y="1001"/>
                    <a:pt x="1923" y="1000"/>
                  </a:cubicBezTo>
                  <a:cubicBezTo>
                    <a:pt x="1923" y="1000"/>
                    <a:pt x="1923" y="998"/>
                    <a:pt x="1923" y="997"/>
                  </a:cubicBezTo>
                  <a:cubicBezTo>
                    <a:pt x="1923" y="996"/>
                    <a:pt x="1924" y="994"/>
                    <a:pt x="1925" y="993"/>
                  </a:cubicBezTo>
                  <a:cubicBezTo>
                    <a:pt x="1926" y="993"/>
                    <a:pt x="1928" y="992"/>
                    <a:pt x="1929" y="992"/>
                  </a:cubicBezTo>
                  <a:cubicBezTo>
                    <a:pt x="1930" y="991"/>
                    <a:pt x="1931" y="990"/>
                    <a:pt x="1932" y="989"/>
                  </a:cubicBezTo>
                  <a:cubicBezTo>
                    <a:pt x="1932" y="988"/>
                    <a:pt x="1932" y="986"/>
                    <a:pt x="1932" y="985"/>
                  </a:cubicBezTo>
                  <a:cubicBezTo>
                    <a:pt x="1932" y="984"/>
                    <a:pt x="1932" y="983"/>
                    <a:pt x="1932" y="982"/>
                  </a:cubicBezTo>
                  <a:cubicBezTo>
                    <a:pt x="1932" y="981"/>
                    <a:pt x="1931" y="980"/>
                    <a:pt x="1931" y="979"/>
                  </a:cubicBezTo>
                  <a:cubicBezTo>
                    <a:pt x="1931" y="978"/>
                    <a:pt x="1933" y="977"/>
                    <a:pt x="1933" y="976"/>
                  </a:cubicBezTo>
                  <a:cubicBezTo>
                    <a:pt x="1934" y="976"/>
                    <a:pt x="1935" y="975"/>
                    <a:pt x="1935" y="974"/>
                  </a:cubicBezTo>
                  <a:cubicBezTo>
                    <a:pt x="1935" y="973"/>
                    <a:pt x="1935" y="971"/>
                    <a:pt x="1935" y="970"/>
                  </a:cubicBezTo>
                  <a:cubicBezTo>
                    <a:pt x="1935" y="969"/>
                    <a:pt x="1937" y="968"/>
                    <a:pt x="1938" y="968"/>
                  </a:cubicBezTo>
                  <a:cubicBezTo>
                    <a:pt x="1938" y="967"/>
                    <a:pt x="1939" y="965"/>
                    <a:pt x="1939" y="964"/>
                  </a:cubicBezTo>
                  <a:cubicBezTo>
                    <a:pt x="1939" y="963"/>
                    <a:pt x="1939" y="961"/>
                    <a:pt x="1939" y="960"/>
                  </a:cubicBezTo>
                  <a:cubicBezTo>
                    <a:pt x="1939" y="959"/>
                    <a:pt x="1938" y="957"/>
                    <a:pt x="1938" y="956"/>
                  </a:cubicBezTo>
                  <a:cubicBezTo>
                    <a:pt x="1937" y="954"/>
                    <a:pt x="1937" y="952"/>
                    <a:pt x="1938" y="951"/>
                  </a:cubicBezTo>
                  <a:cubicBezTo>
                    <a:pt x="1938" y="950"/>
                    <a:pt x="1939" y="949"/>
                    <a:pt x="1940" y="948"/>
                  </a:cubicBezTo>
                  <a:cubicBezTo>
                    <a:pt x="1941" y="948"/>
                    <a:pt x="1943" y="948"/>
                    <a:pt x="1943" y="947"/>
                  </a:cubicBezTo>
                  <a:cubicBezTo>
                    <a:pt x="1944" y="946"/>
                    <a:pt x="1944" y="944"/>
                    <a:pt x="1943" y="943"/>
                  </a:cubicBez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22" name="Freeform 43">
              <a:extLst>
                <a:ext uri="{FF2B5EF4-FFF2-40B4-BE49-F238E27FC236}">
                  <a16:creationId xmlns:a16="http://schemas.microsoft.com/office/drawing/2014/main" id="{4CE45F73-02CE-47CE-BC6D-BDF01DED0FEE}"/>
                </a:ext>
              </a:extLst>
            </p:cNvPr>
            <p:cNvSpPr>
              <a:spLocks/>
            </p:cNvSpPr>
            <p:nvPr/>
          </p:nvSpPr>
          <p:spPr bwMode="auto">
            <a:xfrm>
              <a:off x="3878261" y="4346578"/>
              <a:ext cx="679449" cy="577850"/>
            </a:xfrm>
            <a:custGeom>
              <a:avLst/>
              <a:gdLst>
                <a:gd name="T0" fmla="*/ 769 w 805"/>
                <a:gd name="T1" fmla="*/ 607 h 685"/>
                <a:gd name="T2" fmla="*/ 718 w 805"/>
                <a:gd name="T3" fmla="*/ 594 h 685"/>
                <a:gd name="T4" fmla="*/ 698 w 805"/>
                <a:gd name="T5" fmla="*/ 564 h 685"/>
                <a:gd name="T6" fmla="*/ 703 w 805"/>
                <a:gd name="T7" fmla="*/ 551 h 685"/>
                <a:gd name="T8" fmla="*/ 730 w 805"/>
                <a:gd name="T9" fmla="*/ 545 h 685"/>
                <a:gd name="T10" fmla="*/ 744 w 805"/>
                <a:gd name="T11" fmla="*/ 530 h 685"/>
                <a:gd name="T12" fmla="*/ 742 w 805"/>
                <a:gd name="T13" fmla="*/ 511 h 685"/>
                <a:gd name="T14" fmla="*/ 733 w 805"/>
                <a:gd name="T15" fmla="*/ 509 h 685"/>
                <a:gd name="T16" fmla="*/ 711 w 805"/>
                <a:gd name="T17" fmla="*/ 492 h 685"/>
                <a:gd name="T18" fmla="*/ 681 w 805"/>
                <a:gd name="T19" fmla="*/ 511 h 685"/>
                <a:gd name="T20" fmla="*/ 674 w 805"/>
                <a:gd name="T21" fmla="*/ 497 h 685"/>
                <a:gd name="T22" fmla="*/ 700 w 805"/>
                <a:gd name="T23" fmla="*/ 466 h 685"/>
                <a:gd name="T24" fmla="*/ 673 w 805"/>
                <a:gd name="T25" fmla="*/ 419 h 685"/>
                <a:gd name="T26" fmla="*/ 655 w 805"/>
                <a:gd name="T27" fmla="*/ 360 h 685"/>
                <a:gd name="T28" fmla="*/ 386 w 805"/>
                <a:gd name="T29" fmla="*/ 345 h 685"/>
                <a:gd name="T30" fmla="*/ 389 w 805"/>
                <a:gd name="T31" fmla="*/ 307 h 685"/>
                <a:gd name="T32" fmla="*/ 392 w 805"/>
                <a:gd name="T33" fmla="*/ 290 h 685"/>
                <a:gd name="T34" fmla="*/ 394 w 805"/>
                <a:gd name="T35" fmla="*/ 251 h 685"/>
                <a:gd name="T36" fmla="*/ 405 w 805"/>
                <a:gd name="T37" fmla="*/ 223 h 685"/>
                <a:gd name="T38" fmla="*/ 421 w 805"/>
                <a:gd name="T39" fmla="*/ 197 h 685"/>
                <a:gd name="T40" fmla="*/ 431 w 805"/>
                <a:gd name="T41" fmla="*/ 161 h 685"/>
                <a:gd name="T42" fmla="*/ 445 w 805"/>
                <a:gd name="T43" fmla="*/ 151 h 685"/>
                <a:gd name="T44" fmla="*/ 450 w 805"/>
                <a:gd name="T45" fmla="*/ 136 h 685"/>
                <a:gd name="T46" fmla="*/ 451 w 805"/>
                <a:gd name="T47" fmla="*/ 102 h 685"/>
                <a:gd name="T48" fmla="*/ 438 w 805"/>
                <a:gd name="T49" fmla="*/ 88 h 685"/>
                <a:gd name="T50" fmla="*/ 435 w 805"/>
                <a:gd name="T51" fmla="*/ 67 h 685"/>
                <a:gd name="T52" fmla="*/ 422 w 805"/>
                <a:gd name="T53" fmla="*/ 25 h 685"/>
                <a:gd name="T54" fmla="*/ 413 w 805"/>
                <a:gd name="T55" fmla="*/ 2 h 685"/>
                <a:gd name="T56" fmla="*/ 25 w 805"/>
                <a:gd name="T57" fmla="*/ 218 h 685"/>
                <a:gd name="T58" fmla="*/ 48 w 805"/>
                <a:gd name="T59" fmla="*/ 254 h 685"/>
                <a:gd name="T60" fmla="*/ 54 w 805"/>
                <a:gd name="T61" fmla="*/ 283 h 685"/>
                <a:gd name="T62" fmla="*/ 72 w 805"/>
                <a:gd name="T63" fmla="*/ 323 h 685"/>
                <a:gd name="T64" fmla="*/ 96 w 805"/>
                <a:gd name="T65" fmla="*/ 353 h 685"/>
                <a:gd name="T66" fmla="*/ 94 w 805"/>
                <a:gd name="T67" fmla="*/ 415 h 685"/>
                <a:gd name="T68" fmla="*/ 80 w 805"/>
                <a:gd name="T69" fmla="*/ 444 h 685"/>
                <a:gd name="T70" fmla="*/ 80 w 805"/>
                <a:gd name="T71" fmla="*/ 474 h 685"/>
                <a:gd name="T72" fmla="*/ 79 w 805"/>
                <a:gd name="T73" fmla="*/ 518 h 685"/>
                <a:gd name="T74" fmla="*/ 72 w 805"/>
                <a:gd name="T75" fmla="*/ 557 h 685"/>
                <a:gd name="T76" fmla="*/ 64 w 805"/>
                <a:gd name="T77" fmla="*/ 600 h 685"/>
                <a:gd name="T78" fmla="*/ 234 w 805"/>
                <a:gd name="T79" fmla="*/ 612 h 685"/>
                <a:gd name="T80" fmla="*/ 347 w 805"/>
                <a:gd name="T81" fmla="*/ 613 h 685"/>
                <a:gd name="T82" fmla="*/ 376 w 805"/>
                <a:gd name="T83" fmla="*/ 604 h 685"/>
                <a:gd name="T84" fmla="*/ 320 w 805"/>
                <a:gd name="T85" fmla="*/ 591 h 685"/>
                <a:gd name="T86" fmla="*/ 357 w 805"/>
                <a:gd name="T87" fmla="*/ 575 h 685"/>
                <a:gd name="T88" fmla="*/ 396 w 805"/>
                <a:gd name="T89" fmla="*/ 588 h 685"/>
                <a:gd name="T90" fmla="*/ 429 w 805"/>
                <a:gd name="T91" fmla="*/ 607 h 685"/>
                <a:gd name="T92" fmla="*/ 467 w 805"/>
                <a:gd name="T93" fmla="*/ 632 h 685"/>
                <a:gd name="T94" fmla="*/ 473 w 805"/>
                <a:gd name="T95" fmla="*/ 659 h 685"/>
                <a:gd name="T96" fmla="*/ 535 w 805"/>
                <a:gd name="T97" fmla="*/ 684 h 685"/>
                <a:gd name="T98" fmla="*/ 532 w 805"/>
                <a:gd name="T99" fmla="*/ 676 h 685"/>
                <a:gd name="T100" fmla="*/ 568 w 805"/>
                <a:gd name="T101" fmla="*/ 647 h 685"/>
                <a:gd name="T102" fmla="*/ 577 w 805"/>
                <a:gd name="T103" fmla="*/ 646 h 685"/>
                <a:gd name="T104" fmla="*/ 609 w 805"/>
                <a:gd name="T105" fmla="*/ 648 h 685"/>
                <a:gd name="T106" fmla="*/ 610 w 805"/>
                <a:gd name="T107" fmla="*/ 672 h 685"/>
                <a:gd name="T108" fmla="*/ 648 w 805"/>
                <a:gd name="T109" fmla="*/ 637 h 685"/>
                <a:gd name="T110" fmla="*/ 643 w 805"/>
                <a:gd name="T111" fmla="*/ 609 h 685"/>
                <a:gd name="T112" fmla="*/ 674 w 805"/>
                <a:gd name="T113" fmla="*/ 604 h 685"/>
                <a:gd name="T114" fmla="*/ 728 w 805"/>
                <a:gd name="T115" fmla="*/ 631 h 685"/>
                <a:gd name="T116" fmla="*/ 749 w 805"/>
                <a:gd name="T117" fmla="*/ 680 h 685"/>
                <a:gd name="T118" fmla="*/ 783 w 805"/>
                <a:gd name="T119" fmla="*/ 662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5" h="685">
                  <a:moveTo>
                    <a:pt x="805" y="629"/>
                  </a:moveTo>
                  <a:cubicBezTo>
                    <a:pt x="804" y="628"/>
                    <a:pt x="802" y="626"/>
                    <a:pt x="801" y="625"/>
                  </a:cubicBezTo>
                  <a:cubicBezTo>
                    <a:pt x="801" y="624"/>
                    <a:pt x="799" y="622"/>
                    <a:pt x="799" y="622"/>
                  </a:cubicBezTo>
                  <a:cubicBezTo>
                    <a:pt x="797" y="622"/>
                    <a:pt x="795" y="624"/>
                    <a:pt x="794" y="624"/>
                  </a:cubicBezTo>
                  <a:cubicBezTo>
                    <a:pt x="793" y="625"/>
                    <a:pt x="793" y="627"/>
                    <a:pt x="792" y="628"/>
                  </a:cubicBezTo>
                  <a:cubicBezTo>
                    <a:pt x="791" y="628"/>
                    <a:pt x="789" y="629"/>
                    <a:pt x="788" y="628"/>
                  </a:cubicBezTo>
                  <a:cubicBezTo>
                    <a:pt x="787" y="628"/>
                    <a:pt x="786" y="626"/>
                    <a:pt x="786" y="625"/>
                  </a:cubicBezTo>
                  <a:cubicBezTo>
                    <a:pt x="786" y="624"/>
                    <a:pt x="787" y="623"/>
                    <a:pt x="787" y="622"/>
                  </a:cubicBezTo>
                  <a:cubicBezTo>
                    <a:pt x="787" y="621"/>
                    <a:pt x="787" y="619"/>
                    <a:pt x="786" y="618"/>
                  </a:cubicBezTo>
                  <a:cubicBezTo>
                    <a:pt x="785" y="618"/>
                    <a:pt x="782" y="618"/>
                    <a:pt x="781" y="617"/>
                  </a:cubicBezTo>
                  <a:cubicBezTo>
                    <a:pt x="780" y="616"/>
                    <a:pt x="778" y="614"/>
                    <a:pt x="778" y="613"/>
                  </a:cubicBezTo>
                  <a:cubicBezTo>
                    <a:pt x="777" y="611"/>
                    <a:pt x="776" y="608"/>
                    <a:pt x="775" y="607"/>
                  </a:cubicBezTo>
                  <a:cubicBezTo>
                    <a:pt x="774" y="606"/>
                    <a:pt x="773" y="605"/>
                    <a:pt x="772" y="605"/>
                  </a:cubicBezTo>
                  <a:cubicBezTo>
                    <a:pt x="771" y="605"/>
                    <a:pt x="770" y="606"/>
                    <a:pt x="769" y="607"/>
                  </a:cubicBezTo>
                  <a:cubicBezTo>
                    <a:pt x="768" y="608"/>
                    <a:pt x="768" y="611"/>
                    <a:pt x="766" y="611"/>
                  </a:cubicBezTo>
                  <a:cubicBezTo>
                    <a:pt x="765" y="611"/>
                    <a:pt x="762" y="608"/>
                    <a:pt x="761" y="607"/>
                  </a:cubicBezTo>
                  <a:cubicBezTo>
                    <a:pt x="760" y="606"/>
                    <a:pt x="757" y="604"/>
                    <a:pt x="755" y="604"/>
                  </a:cubicBezTo>
                  <a:cubicBezTo>
                    <a:pt x="754" y="604"/>
                    <a:pt x="753" y="607"/>
                    <a:pt x="752" y="607"/>
                  </a:cubicBezTo>
                  <a:cubicBezTo>
                    <a:pt x="751" y="607"/>
                    <a:pt x="748" y="607"/>
                    <a:pt x="748" y="606"/>
                  </a:cubicBezTo>
                  <a:cubicBezTo>
                    <a:pt x="747" y="605"/>
                    <a:pt x="749" y="603"/>
                    <a:pt x="748" y="602"/>
                  </a:cubicBezTo>
                  <a:cubicBezTo>
                    <a:pt x="748" y="601"/>
                    <a:pt x="746" y="600"/>
                    <a:pt x="745" y="600"/>
                  </a:cubicBezTo>
                  <a:cubicBezTo>
                    <a:pt x="743" y="600"/>
                    <a:pt x="739" y="600"/>
                    <a:pt x="737" y="600"/>
                  </a:cubicBezTo>
                  <a:cubicBezTo>
                    <a:pt x="736" y="600"/>
                    <a:pt x="733" y="603"/>
                    <a:pt x="732" y="603"/>
                  </a:cubicBezTo>
                  <a:cubicBezTo>
                    <a:pt x="731" y="602"/>
                    <a:pt x="730" y="599"/>
                    <a:pt x="729" y="599"/>
                  </a:cubicBezTo>
                  <a:cubicBezTo>
                    <a:pt x="728" y="599"/>
                    <a:pt x="728" y="601"/>
                    <a:pt x="727" y="602"/>
                  </a:cubicBezTo>
                  <a:cubicBezTo>
                    <a:pt x="726" y="602"/>
                    <a:pt x="725" y="603"/>
                    <a:pt x="724" y="603"/>
                  </a:cubicBezTo>
                  <a:cubicBezTo>
                    <a:pt x="723" y="603"/>
                    <a:pt x="721" y="601"/>
                    <a:pt x="721" y="600"/>
                  </a:cubicBezTo>
                  <a:cubicBezTo>
                    <a:pt x="720" y="599"/>
                    <a:pt x="718" y="594"/>
                    <a:pt x="718" y="594"/>
                  </a:cubicBezTo>
                  <a:cubicBezTo>
                    <a:pt x="718" y="594"/>
                    <a:pt x="717" y="590"/>
                    <a:pt x="716" y="590"/>
                  </a:cubicBezTo>
                  <a:cubicBezTo>
                    <a:pt x="716" y="590"/>
                    <a:pt x="714" y="591"/>
                    <a:pt x="714" y="592"/>
                  </a:cubicBezTo>
                  <a:cubicBezTo>
                    <a:pt x="713" y="593"/>
                    <a:pt x="713" y="597"/>
                    <a:pt x="711" y="597"/>
                  </a:cubicBezTo>
                  <a:cubicBezTo>
                    <a:pt x="710" y="597"/>
                    <a:pt x="709" y="594"/>
                    <a:pt x="709" y="594"/>
                  </a:cubicBezTo>
                  <a:cubicBezTo>
                    <a:pt x="708" y="592"/>
                    <a:pt x="705" y="590"/>
                    <a:pt x="704" y="589"/>
                  </a:cubicBezTo>
                  <a:cubicBezTo>
                    <a:pt x="703" y="588"/>
                    <a:pt x="702" y="587"/>
                    <a:pt x="701" y="587"/>
                  </a:cubicBezTo>
                  <a:cubicBezTo>
                    <a:pt x="699" y="587"/>
                    <a:pt x="697" y="588"/>
                    <a:pt x="695" y="587"/>
                  </a:cubicBezTo>
                  <a:cubicBezTo>
                    <a:pt x="694" y="587"/>
                    <a:pt x="691" y="585"/>
                    <a:pt x="691" y="584"/>
                  </a:cubicBezTo>
                  <a:cubicBezTo>
                    <a:pt x="691" y="583"/>
                    <a:pt x="693" y="582"/>
                    <a:pt x="694" y="581"/>
                  </a:cubicBezTo>
                  <a:cubicBezTo>
                    <a:pt x="694" y="579"/>
                    <a:pt x="692" y="577"/>
                    <a:pt x="693" y="575"/>
                  </a:cubicBezTo>
                  <a:cubicBezTo>
                    <a:pt x="693" y="574"/>
                    <a:pt x="695" y="573"/>
                    <a:pt x="695" y="572"/>
                  </a:cubicBezTo>
                  <a:cubicBezTo>
                    <a:pt x="695" y="571"/>
                    <a:pt x="693" y="570"/>
                    <a:pt x="692" y="569"/>
                  </a:cubicBezTo>
                  <a:cubicBezTo>
                    <a:pt x="692" y="568"/>
                    <a:pt x="693" y="565"/>
                    <a:pt x="694" y="565"/>
                  </a:cubicBezTo>
                  <a:cubicBezTo>
                    <a:pt x="695" y="564"/>
                    <a:pt x="698" y="565"/>
                    <a:pt x="698" y="564"/>
                  </a:cubicBezTo>
                  <a:cubicBezTo>
                    <a:pt x="699" y="563"/>
                    <a:pt x="697" y="561"/>
                    <a:pt x="696" y="560"/>
                  </a:cubicBezTo>
                  <a:cubicBezTo>
                    <a:pt x="696" y="559"/>
                    <a:pt x="695" y="557"/>
                    <a:pt x="696" y="556"/>
                  </a:cubicBezTo>
                  <a:cubicBezTo>
                    <a:pt x="696" y="556"/>
                    <a:pt x="698" y="556"/>
                    <a:pt x="699" y="556"/>
                  </a:cubicBezTo>
                  <a:cubicBezTo>
                    <a:pt x="700" y="556"/>
                    <a:pt x="702" y="558"/>
                    <a:pt x="703" y="558"/>
                  </a:cubicBezTo>
                  <a:cubicBezTo>
                    <a:pt x="704" y="558"/>
                    <a:pt x="706" y="559"/>
                    <a:pt x="708" y="559"/>
                  </a:cubicBezTo>
                  <a:cubicBezTo>
                    <a:pt x="709" y="559"/>
                    <a:pt x="711" y="559"/>
                    <a:pt x="712" y="559"/>
                  </a:cubicBezTo>
                  <a:cubicBezTo>
                    <a:pt x="714" y="559"/>
                    <a:pt x="716" y="560"/>
                    <a:pt x="717" y="561"/>
                  </a:cubicBezTo>
                  <a:cubicBezTo>
                    <a:pt x="718" y="561"/>
                    <a:pt x="720" y="563"/>
                    <a:pt x="721" y="564"/>
                  </a:cubicBezTo>
                  <a:cubicBezTo>
                    <a:pt x="722" y="564"/>
                    <a:pt x="724" y="565"/>
                    <a:pt x="725" y="564"/>
                  </a:cubicBezTo>
                  <a:cubicBezTo>
                    <a:pt x="726" y="563"/>
                    <a:pt x="724" y="560"/>
                    <a:pt x="723" y="559"/>
                  </a:cubicBezTo>
                  <a:cubicBezTo>
                    <a:pt x="722" y="558"/>
                    <a:pt x="720" y="558"/>
                    <a:pt x="719" y="557"/>
                  </a:cubicBezTo>
                  <a:cubicBezTo>
                    <a:pt x="718" y="556"/>
                    <a:pt x="717" y="555"/>
                    <a:pt x="716" y="555"/>
                  </a:cubicBezTo>
                  <a:cubicBezTo>
                    <a:pt x="714" y="554"/>
                    <a:pt x="712" y="555"/>
                    <a:pt x="710" y="555"/>
                  </a:cubicBezTo>
                  <a:cubicBezTo>
                    <a:pt x="708" y="554"/>
                    <a:pt x="705" y="553"/>
                    <a:pt x="703" y="551"/>
                  </a:cubicBezTo>
                  <a:cubicBezTo>
                    <a:pt x="702" y="551"/>
                    <a:pt x="702" y="549"/>
                    <a:pt x="701" y="549"/>
                  </a:cubicBezTo>
                  <a:cubicBezTo>
                    <a:pt x="700" y="548"/>
                    <a:pt x="699" y="549"/>
                    <a:pt x="698" y="549"/>
                  </a:cubicBezTo>
                  <a:cubicBezTo>
                    <a:pt x="697" y="549"/>
                    <a:pt x="695" y="548"/>
                    <a:pt x="695" y="547"/>
                  </a:cubicBezTo>
                  <a:cubicBezTo>
                    <a:pt x="695" y="546"/>
                    <a:pt x="695" y="543"/>
                    <a:pt x="696" y="542"/>
                  </a:cubicBezTo>
                  <a:cubicBezTo>
                    <a:pt x="697" y="541"/>
                    <a:pt x="701" y="542"/>
                    <a:pt x="702" y="542"/>
                  </a:cubicBezTo>
                  <a:cubicBezTo>
                    <a:pt x="703" y="542"/>
                    <a:pt x="704" y="543"/>
                    <a:pt x="705" y="543"/>
                  </a:cubicBezTo>
                  <a:cubicBezTo>
                    <a:pt x="706" y="544"/>
                    <a:pt x="708" y="544"/>
                    <a:pt x="709" y="544"/>
                  </a:cubicBezTo>
                  <a:cubicBezTo>
                    <a:pt x="710" y="544"/>
                    <a:pt x="711" y="542"/>
                    <a:pt x="712" y="542"/>
                  </a:cubicBezTo>
                  <a:cubicBezTo>
                    <a:pt x="713" y="542"/>
                    <a:pt x="715" y="543"/>
                    <a:pt x="715" y="543"/>
                  </a:cubicBezTo>
                  <a:cubicBezTo>
                    <a:pt x="716" y="543"/>
                    <a:pt x="718" y="545"/>
                    <a:pt x="719" y="545"/>
                  </a:cubicBezTo>
                  <a:cubicBezTo>
                    <a:pt x="719" y="545"/>
                    <a:pt x="721" y="545"/>
                    <a:pt x="722" y="545"/>
                  </a:cubicBezTo>
                  <a:cubicBezTo>
                    <a:pt x="723" y="546"/>
                    <a:pt x="724" y="548"/>
                    <a:pt x="725" y="548"/>
                  </a:cubicBezTo>
                  <a:cubicBezTo>
                    <a:pt x="725" y="548"/>
                    <a:pt x="728" y="549"/>
                    <a:pt x="729" y="548"/>
                  </a:cubicBezTo>
                  <a:cubicBezTo>
                    <a:pt x="729" y="548"/>
                    <a:pt x="730" y="546"/>
                    <a:pt x="730" y="545"/>
                  </a:cubicBezTo>
                  <a:cubicBezTo>
                    <a:pt x="730" y="544"/>
                    <a:pt x="728" y="543"/>
                    <a:pt x="729" y="542"/>
                  </a:cubicBezTo>
                  <a:cubicBezTo>
                    <a:pt x="729" y="541"/>
                    <a:pt x="730" y="539"/>
                    <a:pt x="731" y="538"/>
                  </a:cubicBezTo>
                  <a:cubicBezTo>
                    <a:pt x="731" y="537"/>
                    <a:pt x="732" y="534"/>
                    <a:pt x="733" y="533"/>
                  </a:cubicBezTo>
                  <a:cubicBezTo>
                    <a:pt x="734" y="533"/>
                    <a:pt x="736" y="533"/>
                    <a:pt x="737" y="533"/>
                  </a:cubicBezTo>
                  <a:cubicBezTo>
                    <a:pt x="737" y="533"/>
                    <a:pt x="739" y="534"/>
                    <a:pt x="739" y="534"/>
                  </a:cubicBezTo>
                  <a:cubicBezTo>
                    <a:pt x="740" y="534"/>
                    <a:pt x="742" y="534"/>
                    <a:pt x="743" y="535"/>
                  </a:cubicBezTo>
                  <a:cubicBezTo>
                    <a:pt x="745" y="535"/>
                    <a:pt x="746" y="537"/>
                    <a:pt x="748" y="537"/>
                  </a:cubicBezTo>
                  <a:cubicBezTo>
                    <a:pt x="749" y="538"/>
                    <a:pt x="751" y="537"/>
                    <a:pt x="752" y="536"/>
                  </a:cubicBezTo>
                  <a:cubicBezTo>
                    <a:pt x="752" y="535"/>
                    <a:pt x="752" y="533"/>
                    <a:pt x="752" y="533"/>
                  </a:cubicBezTo>
                  <a:cubicBezTo>
                    <a:pt x="751" y="532"/>
                    <a:pt x="750" y="531"/>
                    <a:pt x="750" y="530"/>
                  </a:cubicBezTo>
                  <a:cubicBezTo>
                    <a:pt x="750" y="530"/>
                    <a:pt x="752" y="528"/>
                    <a:pt x="751" y="528"/>
                  </a:cubicBezTo>
                  <a:cubicBezTo>
                    <a:pt x="751" y="527"/>
                    <a:pt x="749" y="526"/>
                    <a:pt x="748" y="526"/>
                  </a:cubicBezTo>
                  <a:cubicBezTo>
                    <a:pt x="747" y="526"/>
                    <a:pt x="746" y="527"/>
                    <a:pt x="746" y="528"/>
                  </a:cubicBezTo>
                  <a:cubicBezTo>
                    <a:pt x="745" y="528"/>
                    <a:pt x="745" y="530"/>
                    <a:pt x="744" y="530"/>
                  </a:cubicBezTo>
                  <a:cubicBezTo>
                    <a:pt x="743" y="530"/>
                    <a:pt x="741" y="530"/>
                    <a:pt x="741" y="529"/>
                  </a:cubicBezTo>
                  <a:cubicBezTo>
                    <a:pt x="740" y="528"/>
                    <a:pt x="740" y="525"/>
                    <a:pt x="739" y="525"/>
                  </a:cubicBezTo>
                  <a:cubicBezTo>
                    <a:pt x="738" y="524"/>
                    <a:pt x="736" y="526"/>
                    <a:pt x="735" y="525"/>
                  </a:cubicBezTo>
                  <a:cubicBezTo>
                    <a:pt x="735" y="525"/>
                    <a:pt x="734" y="524"/>
                    <a:pt x="734" y="523"/>
                  </a:cubicBezTo>
                  <a:cubicBezTo>
                    <a:pt x="734" y="522"/>
                    <a:pt x="737" y="520"/>
                    <a:pt x="738" y="520"/>
                  </a:cubicBezTo>
                  <a:cubicBezTo>
                    <a:pt x="739" y="520"/>
                    <a:pt x="740" y="520"/>
                    <a:pt x="741" y="520"/>
                  </a:cubicBezTo>
                  <a:cubicBezTo>
                    <a:pt x="743" y="520"/>
                    <a:pt x="745" y="519"/>
                    <a:pt x="747" y="519"/>
                  </a:cubicBezTo>
                  <a:cubicBezTo>
                    <a:pt x="749" y="518"/>
                    <a:pt x="753" y="518"/>
                    <a:pt x="754" y="517"/>
                  </a:cubicBezTo>
                  <a:cubicBezTo>
                    <a:pt x="755" y="516"/>
                    <a:pt x="756" y="513"/>
                    <a:pt x="756" y="512"/>
                  </a:cubicBezTo>
                  <a:cubicBezTo>
                    <a:pt x="755" y="511"/>
                    <a:pt x="753" y="511"/>
                    <a:pt x="753" y="511"/>
                  </a:cubicBezTo>
                  <a:cubicBezTo>
                    <a:pt x="752" y="511"/>
                    <a:pt x="750" y="512"/>
                    <a:pt x="749" y="512"/>
                  </a:cubicBezTo>
                  <a:cubicBezTo>
                    <a:pt x="748" y="513"/>
                    <a:pt x="747" y="514"/>
                    <a:pt x="746" y="514"/>
                  </a:cubicBezTo>
                  <a:cubicBezTo>
                    <a:pt x="745" y="514"/>
                    <a:pt x="743" y="515"/>
                    <a:pt x="742" y="514"/>
                  </a:cubicBezTo>
                  <a:cubicBezTo>
                    <a:pt x="742" y="514"/>
                    <a:pt x="741" y="512"/>
                    <a:pt x="742" y="511"/>
                  </a:cubicBezTo>
                  <a:cubicBezTo>
                    <a:pt x="742" y="510"/>
                    <a:pt x="744" y="509"/>
                    <a:pt x="745" y="509"/>
                  </a:cubicBezTo>
                  <a:cubicBezTo>
                    <a:pt x="746" y="508"/>
                    <a:pt x="746" y="506"/>
                    <a:pt x="747" y="505"/>
                  </a:cubicBezTo>
                  <a:cubicBezTo>
                    <a:pt x="749" y="505"/>
                    <a:pt x="752" y="505"/>
                    <a:pt x="753" y="505"/>
                  </a:cubicBezTo>
                  <a:cubicBezTo>
                    <a:pt x="754" y="505"/>
                    <a:pt x="756" y="504"/>
                    <a:pt x="756" y="503"/>
                  </a:cubicBezTo>
                  <a:cubicBezTo>
                    <a:pt x="757" y="502"/>
                    <a:pt x="757" y="499"/>
                    <a:pt x="756" y="498"/>
                  </a:cubicBezTo>
                  <a:cubicBezTo>
                    <a:pt x="755" y="497"/>
                    <a:pt x="753" y="497"/>
                    <a:pt x="752" y="496"/>
                  </a:cubicBezTo>
                  <a:cubicBezTo>
                    <a:pt x="752" y="496"/>
                    <a:pt x="752" y="494"/>
                    <a:pt x="751" y="493"/>
                  </a:cubicBezTo>
                  <a:cubicBezTo>
                    <a:pt x="750" y="493"/>
                    <a:pt x="749" y="493"/>
                    <a:pt x="749" y="493"/>
                  </a:cubicBezTo>
                  <a:cubicBezTo>
                    <a:pt x="748" y="494"/>
                    <a:pt x="747" y="495"/>
                    <a:pt x="747" y="496"/>
                  </a:cubicBezTo>
                  <a:cubicBezTo>
                    <a:pt x="746" y="497"/>
                    <a:pt x="745" y="499"/>
                    <a:pt x="745" y="500"/>
                  </a:cubicBezTo>
                  <a:cubicBezTo>
                    <a:pt x="744" y="501"/>
                    <a:pt x="743" y="502"/>
                    <a:pt x="742" y="503"/>
                  </a:cubicBezTo>
                  <a:cubicBezTo>
                    <a:pt x="742" y="503"/>
                    <a:pt x="741" y="505"/>
                    <a:pt x="741" y="506"/>
                  </a:cubicBezTo>
                  <a:cubicBezTo>
                    <a:pt x="740" y="507"/>
                    <a:pt x="738" y="509"/>
                    <a:pt x="737" y="509"/>
                  </a:cubicBezTo>
                  <a:cubicBezTo>
                    <a:pt x="736" y="510"/>
                    <a:pt x="734" y="509"/>
                    <a:pt x="733" y="509"/>
                  </a:cubicBezTo>
                  <a:cubicBezTo>
                    <a:pt x="732" y="508"/>
                    <a:pt x="733" y="505"/>
                    <a:pt x="732" y="504"/>
                  </a:cubicBezTo>
                  <a:cubicBezTo>
                    <a:pt x="732" y="503"/>
                    <a:pt x="730" y="502"/>
                    <a:pt x="729" y="501"/>
                  </a:cubicBezTo>
                  <a:cubicBezTo>
                    <a:pt x="728" y="501"/>
                    <a:pt x="726" y="500"/>
                    <a:pt x="726" y="500"/>
                  </a:cubicBezTo>
                  <a:cubicBezTo>
                    <a:pt x="725" y="500"/>
                    <a:pt x="723" y="498"/>
                    <a:pt x="723" y="496"/>
                  </a:cubicBezTo>
                  <a:cubicBezTo>
                    <a:pt x="723" y="495"/>
                    <a:pt x="725" y="492"/>
                    <a:pt x="727" y="491"/>
                  </a:cubicBezTo>
                  <a:cubicBezTo>
                    <a:pt x="728" y="490"/>
                    <a:pt x="731" y="491"/>
                    <a:pt x="732" y="490"/>
                  </a:cubicBezTo>
                  <a:cubicBezTo>
                    <a:pt x="733" y="489"/>
                    <a:pt x="732" y="487"/>
                    <a:pt x="732" y="486"/>
                  </a:cubicBezTo>
                  <a:cubicBezTo>
                    <a:pt x="732" y="485"/>
                    <a:pt x="730" y="484"/>
                    <a:pt x="730" y="484"/>
                  </a:cubicBezTo>
                  <a:cubicBezTo>
                    <a:pt x="729" y="484"/>
                    <a:pt x="727" y="486"/>
                    <a:pt x="726" y="486"/>
                  </a:cubicBezTo>
                  <a:cubicBezTo>
                    <a:pt x="725" y="486"/>
                    <a:pt x="723" y="486"/>
                    <a:pt x="722" y="486"/>
                  </a:cubicBezTo>
                  <a:cubicBezTo>
                    <a:pt x="720" y="485"/>
                    <a:pt x="717" y="483"/>
                    <a:pt x="715" y="483"/>
                  </a:cubicBezTo>
                  <a:cubicBezTo>
                    <a:pt x="714" y="483"/>
                    <a:pt x="713" y="484"/>
                    <a:pt x="712" y="484"/>
                  </a:cubicBezTo>
                  <a:cubicBezTo>
                    <a:pt x="712" y="485"/>
                    <a:pt x="713" y="487"/>
                    <a:pt x="713" y="488"/>
                  </a:cubicBezTo>
                  <a:cubicBezTo>
                    <a:pt x="713" y="489"/>
                    <a:pt x="712" y="491"/>
                    <a:pt x="711" y="492"/>
                  </a:cubicBezTo>
                  <a:cubicBezTo>
                    <a:pt x="710" y="492"/>
                    <a:pt x="708" y="493"/>
                    <a:pt x="707" y="494"/>
                  </a:cubicBezTo>
                  <a:cubicBezTo>
                    <a:pt x="706" y="494"/>
                    <a:pt x="703" y="496"/>
                    <a:pt x="702" y="497"/>
                  </a:cubicBezTo>
                  <a:cubicBezTo>
                    <a:pt x="702" y="498"/>
                    <a:pt x="701" y="499"/>
                    <a:pt x="701" y="500"/>
                  </a:cubicBezTo>
                  <a:cubicBezTo>
                    <a:pt x="701" y="501"/>
                    <a:pt x="702" y="503"/>
                    <a:pt x="702" y="504"/>
                  </a:cubicBezTo>
                  <a:cubicBezTo>
                    <a:pt x="702" y="505"/>
                    <a:pt x="701" y="508"/>
                    <a:pt x="701" y="510"/>
                  </a:cubicBezTo>
                  <a:cubicBezTo>
                    <a:pt x="701" y="511"/>
                    <a:pt x="702" y="514"/>
                    <a:pt x="702" y="516"/>
                  </a:cubicBezTo>
                  <a:cubicBezTo>
                    <a:pt x="701" y="517"/>
                    <a:pt x="700" y="519"/>
                    <a:pt x="699" y="520"/>
                  </a:cubicBezTo>
                  <a:cubicBezTo>
                    <a:pt x="698" y="520"/>
                    <a:pt x="696" y="522"/>
                    <a:pt x="695" y="522"/>
                  </a:cubicBezTo>
                  <a:cubicBezTo>
                    <a:pt x="693" y="522"/>
                    <a:pt x="691" y="523"/>
                    <a:pt x="689" y="523"/>
                  </a:cubicBezTo>
                  <a:cubicBezTo>
                    <a:pt x="688" y="523"/>
                    <a:pt x="686" y="522"/>
                    <a:pt x="685" y="522"/>
                  </a:cubicBezTo>
                  <a:cubicBezTo>
                    <a:pt x="684" y="521"/>
                    <a:pt x="682" y="519"/>
                    <a:pt x="681" y="518"/>
                  </a:cubicBezTo>
                  <a:cubicBezTo>
                    <a:pt x="680" y="518"/>
                    <a:pt x="678" y="517"/>
                    <a:pt x="678" y="516"/>
                  </a:cubicBezTo>
                  <a:cubicBezTo>
                    <a:pt x="677" y="515"/>
                    <a:pt x="678" y="513"/>
                    <a:pt x="678" y="512"/>
                  </a:cubicBezTo>
                  <a:cubicBezTo>
                    <a:pt x="679" y="511"/>
                    <a:pt x="681" y="511"/>
                    <a:pt x="681" y="511"/>
                  </a:cubicBezTo>
                  <a:cubicBezTo>
                    <a:pt x="682" y="510"/>
                    <a:pt x="682" y="509"/>
                    <a:pt x="682" y="508"/>
                  </a:cubicBezTo>
                  <a:cubicBezTo>
                    <a:pt x="681" y="508"/>
                    <a:pt x="681" y="506"/>
                    <a:pt x="680" y="506"/>
                  </a:cubicBezTo>
                  <a:cubicBezTo>
                    <a:pt x="679" y="506"/>
                    <a:pt x="678" y="506"/>
                    <a:pt x="677" y="506"/>
                  </a:cubicBezTo>
                  <a:cubicBezTo>
                    <a:pt x="676" y="507"/>
                    <a:pt x="676" y="508"/>
                    <a:pt x="675" y="509"/>
                  </a:cubicBezTo>
                  <a:cubicBezTo>
                    <a:pt x="674" y="510"/>
                    <a:pt x="673" y="511"/>
                    <a:pt x="671" y="512"/>
                  </a:cubicBezTo>
                  <a:cubicBezTo>
                    <a:pt x="671" y="513"/>
                    <a:pt x="668" y="513"/>
                    <a:pt x="667" y="513"/>
                  </a:cubicBezTo>
                  <a:cubicBezTo>
                    <a:pt x="666" y="513"/>
                    <a:pt x="665" y="513"/>
                    <a:pt x="664" y="512"/>
                  </a:cubicBezTo>
                  <a:cubicBezTo>
                    <a:pt x="662" y="511"/>
                    <a:pt x="659" y="508"/>
                    <a:pt x="658" y="506"/>
                  </a:cubicBezTo>
                  <a:cubicBezTo>
                    <a:pt x="658" y="505"/>
                    <a:pt x="658" y="502"/>
                    <a:pt x="659" y="501"/>
                  </a:cubicBezTo>
                  <a:cubicBezTo>
                    <a:pt x="659" y="499"/>
                    <a:pt x="661" y="497"/>
                    <a:pt x="662" y="496"/>
                  </a:cubicBezTo>
                  <a:cubicBezTo>
                    <a:pt x="663" y="496"/>
                    <a:pt x="665" y="494"/>
                    <a:pt x="666" y="494"/>
                  </a:cubicBezTo>
                  <a:cubicBezTo>
                    <a:pt x="667" y="493"/>
                    <a:pt x="669" y="493"/>
                    <a:pt x="670" y="494"/>
                  </a:cubicBezTo>
                  <a:cubicBezTo>
                    <a:pt x="671" y="494"/>
                    <a:pt x="673" y="494"/>
                    <a:pt x="673" y="494"/>
                  </a:cubicBezTo>
                  <a:cubicBezTo>
                    <a:pt x="674" y="495"/>
                    <a:pt x="674" y="496"/>
                    <a:pt x="674" y="497"/>
                  </a:cubicBezTo>
                  <a:cubicBezTo>
                    <a:pt x="675" y="498"/>
                    <a:pt x="677" y="498"/>
                    <a:pt x="678" y="498"/>
                  </a:cubicBezTo>
                  <a:cubicBezTo>
                    <a:pt x="678" y="498"/>
                    <a:pt x="680" y="497"/>
                    <a:pt x="680" y="496"/>
                  </a:cubicBezTo>
                  <a:cubicBezTo>
                    <a:pt x="680" y="496"/>
                    <a:pt x="680" y="494"/>
                    <a:pt x="680" y="494"/>
                  </a:cubicBezTo>
                  <a:cubicBezTo>
                    <a:pt x="679" y="493"/>
                    <a:pt x="678" y="492"/>
                    <a:pt x="677" y="492"/>
                  </a:cubicBezTo>
                  <a:cubicBezTo>
                    <a:pt x="677" y="491"/>
                    <a:pt x="677" y="490"/>
                    <a:pt x="678" y="489"/>
                  </a:cubicBezTo>
                  <a:cubicBezTo>
                    <a:pt x="678" y="489"/>
                    <a:pt x="680" y="489"/>
                    <a:pt x="680" y="488"/>
                  </a:cubicBezTo>
                  <a:cubicBezTo>
                    <a:pt x="681" y="488"/>
                    <a:pt x="682" y="487"/>
                    <a:pt x="683" y="486"/>
                  </a:cubicBezTo>
                  <a:cubicBezTo>
                    <a:pt x="683" y="485"/>
                    <a:pt x="683" y="482"/>
                    <a:pt x="683" y="481"/>
                  </a:cubicBezTo>
                  <a:cubicBezTo>
                    <a:pt x="684" y="480"/>
                    <a:pt x="685" y="480"/>
                    <a:pt x="686" y="479"/>
                  </a:cubicBezTo>
                  <a:cubicBezTo>
                    <a:pt x="687" y="478"/>
                    <a:pt x="687" y="476"/>
                    <a:pt x="688" y="475"/>
                  </a:cubicBezTo>
                  <a:cubicBezTo>
                    <a:pt x="689" y="474"/>
                    <a:pt x="690" y="472"/>
                    <a:pt x="691" y="472"/>
                  </a:cubicBezTo>
                  <a:cubicBezTo>
                    <a:pt x="692" y="471"/>
                    <a:pt x="695" y="472"/>
                    <a:pt x="696" y="472"/>
                  </a:cubicBezTo>
                  <a:cubicBezTo>
                    <a:pt x="697" y="472"/>
                    <a:pt x="699" y="471"/>
                    <a:pt x="699" y="470"/>
                  </a:cubicBezTo>
                  <a:cubicBezTo>
                    <a:pt x="700" y="469"/>
                    <a:pt x="700" y="468"/>
                    <a:pt x="700" y="466"/>
                  </a:cubicBezTo>
                  <a:cubicBezTo>
                    <a:pt x="699" y="466"/>
                    <a:pt x="697" y="467"/>
                    <a:pt x="697" y="466"/>
                  </a:cubicBezTo>
                  <a:cubicBezTo>
                    <a:pt x="696" y="466"/>
                    <a:pt x="696" y="464"/>
                    <a:pt x="695" y="463"/>
                  </a:cubicBezTo>
                  <a:cubicBezTo>
                    <a:pt x="694" y="462"/>
                    <a:pt x="692" y="462"/>
                    <a:pt x="691" y="461"/>
                  </a:cubicBezTo>
                  <a:cubicBezTo>
                    <a:pt x="691" y="461"/>
                    <a:pt x="691" y="458"/>
                    <a:pt x="691" y="457"/>
                  </a:cubicBezTo>
                  <a:cubicBezTo>
                    <a:pt x="691" y="457"/>
                    <a:pt x="689" y="456"/>
                    <a:pt x="689" y="455"/>
                  </a:cubicBezTo>
                  <a:cubicBezTo>
                    <a:pt x="688" y="454"/>
                    <a:pt x="688" y="453"/>
                    <a:pt x="687" y="452"/>
                  </a:cubicBezTo>
                  <a:cubicBezTo>
                    <a:pt x="687" y="451"/>
                    <a:pt x="686" y="449"/>
                    <a:pt x="686" y="448"/>
                  </a:cubicBezTo>
                  <a:cubicBezTo>
                    <a:pt x="686" y="447"/>
                    <a:pt x="687" y="446"/>
                    <a:pt x="688" y="445"/>
                  </a:cubicBezTo>
                  <a:cubicBezTo>
                    <a:pt x="688" y="444"/>
                    <a:pt x="688" y="441"/>
                    <a:pt x="687" y="440"/>
                  </a:cubicBezTo>
                  <a:cubicBezTo>
                    <a:pt x="686" y="440"/>
                    <a:pt x="685" y="439"/>
                    <a:pt x="684" y="439"/>
                  </a:cubicBezTo>
                  <a:cubicBezTo>
                    <a:pt x="683" y="438"/>
                    <a:pt x="681" y="436"/>
                    <a:pt x="680" y="435"/>
                  </a:cubicBezTo>
                  <a:cubicBezTo>
                    <a:pt x="680" y="435"/>
                    <a:pt x="678" y="434"/>
                    <a:pt x="677" y="433"/>
                  </a:cubicBezTo>
                  <a:cubicBezTo>
                    <a:pt x="677" y="431"/>
                    <a:pt x="677" y="427"/>
                    <a:pt x="676" y="426"/>
                  </a:cubicBezTo>
                  <a:cubicBezTo>
                    <a:pt x="676" y="424"/>
                    <a:pt x="674" y="420"/>
                    <a:pt x="673" y="419"/>
                  </a:cubicBezTo>
                  <a:cubicBezTo>
                    <a:pt x="672" y="418"/>
                    <a:pt x="670" y="416"/>
                    <a:pt x="669" y="415"/>
                  </a:cubicBezTo>
                  <a:cubicBezTo>
                    <a:pt x="668" y="414"/>
                    <a:pt x="666" y="414"/>
                    <a:pt x="665" y="413"/>
                  </a:cubicBezTo>
                  <a:cubicBezTo>
                    <a:pt x="664" y="413"/>
                    <a:pt x="662" y="411"/>
                    <a:pt x="661" y="410"/>
                  </a:cubicBezTo>
                  <a:cubicBezTo>
                    <a:pt x="660" y="409"/>
                    <a:pt x="657" y="406"/>
                    <a:pt x="656" y="404"/>
                  </a:cubicBezTo>
                  <a:cubicBezTo>
                    <a:pt x="655" y="403"/>
                    <a:pt x="654" y="400"/>
                    <a:pt x="654" y="399"/>
                  </a:cubicBezTo>
                  <a:cubicBezTo>
                    <a:pt x="653" y="397"/>
                    <a:pt x="653" y="394"/>
                    <a:pt x="653" y="392"/>
                  </a:cubicBezTo>
                  <a:cubicBezTo>
                    <a:pt x="652" y="391"/>
                    <a:pt x="649" y="390"/>
                    <a:pt x="649" y="389"/>
                  </a:cubicBezTo>
                  <a:cubicBezTo>
                    <a:pt x="648" y="387"/>
                    <a:pt x="649" y="384"/>
                    <a:pt x="649" y="383"/>
                  </a:cubicBezTo>
                  <a:cubicBezTo>
                    <a:pt x="648" y="382"/>
                    <a:pt x="647" y="381"/>
                    <a:pt x="648" y="380"/>
                  </a:cubicBezTo>
                  <a:cubicBezTo>
                    <a:pt x="648" y="378"/>
                    <a:pt x="650" y="376"/>
                    <a:pt x="650" y="375"/>
                  </a:cubicBezTo>
                  <a:cubicBezTo>
                    <a:pt x="650" y="373"/>
                    <a:pt x="649" y="370"/>
                    <a:pt x="649" y="369"/>
                  </a:cubicBezTo>
                  <a:cubicBezTo>
                    <a:pt x="649" y="368"/>
                    <a:pt x="649" y="366"/>
                    <a:pt x="650" y="365"/>
                  </a:cubicBezTo>
                  <a:cubicBezTo>
                    <a:pt x="651" y="364"/>
                    <a:pt x="652" y="363"/>
                    <a:pt x="653" y="362"/>
                  </a:cubicBezTo>
                  <a:cubicBezTo>
                    <a:pt x="653" y="362"/>
                    <a:pt x="654" y="361"/>
                    <a:pt x="655" y="360"/>
                  </a:cubicBezTo>
                  <a:cubicBezTo>
                    <a:pt x="655" y="359"/>
                    <a:pt x="653" y="357"/>
                    <a:pt x="653" y="356"/>
                  </a:cubicBezTo>
                  <a:cubicBezTo>
                    <a:pt x="653" y="355"/>
                    <a:pt x="655" y="353"/>
                    <a:pt x="655" y="352"/>
                  </a:cubicBezTo>
                  <a:cubicBezTo>
                    <a:pt x="655" y="351"/>
                    <a:pt x="655" y="347"/>
                    <a:pt x="655" y="346"/>
                  </a:cubicBezTo>
                  <a:cubicBezTo>
                    <a:pt x="656" y="345"/>
                    <a:pt x="658" y="343"/>
                    <a:pt x="658" y="342"/>
                  </a:cubicBezTo>
                  <a:cubicBezTo>
                    <a:pt x="658" y="341"/>
                    <a:pt x="657" y="338"/>
                    <a:pt x="657" y="336"/>
                  </a:cubicBezTo>
                  <a:cubicBezTo>
                    <a:pt x="657" y="336"/>
                    <a:pt x="658" y="335"/>
                    <a:pt x="659" y="334"/>
                  </a:cubicBezTo>
                  <a:cubicBezTo>
                    <a:pt x="659" y="333"/>
                    <a:pt x="660" y="331"/>
                    <a:pt x="660" y="330"/>
                  </a:cubicBezTo>
                  <a:cubicBezTo>
                    <a:pt x="660" y="329"/>
                    <a:pt x="658" y="327"/>
                    <a:pt x="658" y="327"/>
                  </a:cubicBezTo>
                  <a:cubicBezTo>
                    <a:pt x="538" y="340"/>
                    <a:pt x="538" y="340"/>
                    <a:pt x="538" y="340"/>
                  </a:cubicBezTo>
                  <a:cubicBezTo>
                    <a:pt x="451" y="348"/>
                    <a:pt x="451" y="348"/>
                    <a:pt x="451" y="348"/>
                  </a:cubicBezTo>
                  <a:cubicBezTo>
                    <a:pt x="377" y="356"/>
                    <a:pt x="377" y="356"/>
                    <a:pt x="377" y="356"/>
                  </a:cubicBezTo>
                  <a:cubicBezTo>
                    <a:pt x="377" y="356"/>
                    <a:pt x="380" y="353"/>
                    <a:pt x="381" y="352"/>
                  </a:cubicBezTo>
                  <a:cubicBezTo>
                    <a:pt x="382" y="352"/>
                    <a:pt x="384" y="351"/>
                    <a:pt x="385" y="350"/>
                  </a:cubicBezTo>
                  <a:cubicBezTo>
                    <a:pt x="386" y="349"/>
                    <a:pt x="386" y="346"/>
                    <a:pt x="386" y="345"/>
                  </a:cubicBezTo>
                  <a:cubicBezTo>
                    <a:pt x="386" y="344"/>
                    <a:pt x="385" y="341"/>
                    <a:pt x="384" y="340"/>
                  </a:cubicBezTo>
                  <a:cubicBezTo>
                    <a:pt x="383" y="339"/>
                    <a:pt x="380" y="339"/>
                    <a:pt x="379" y="338"/>
                  </a:cubicBezTo>
                  <a:cubicBezTo>
                    <a:pt x="378" y="337"/>
                    <a:pt x="376" y="336"/>
                    <a:pt x="375" y="334"/>
                  </a:cubicBezTo>
                  <a:cubicBezTo>
                    <a:pt x="375" y="333"/>
                    <a:pt x="375" y="331"/>
                    <a:pt x="376" y="331"/>
                  </a:cubicBezTo>
                  <a:cubicBezTo>
                    <a:pt x="376" y="330"/>
                    <a:pt x="378" y="329"/>
                    <a:pt x="378" y="328"/>
                  </a:cubicBezTo>
                  <a:cubicBezTo>
                    <a:pt x="379" y="327"/>
                    <a:pt x="380" y="324"/>
                    <a:pt x="380" y="323"/>
                  </a:cubicBezTo>
                  <a:cubicBezTo>
                    <a:pt x="380" y="322"/>
                    <a:pt x="378" y="319"/>
                    <a:pt x="377" y="318"/>
                  </a:cubicBezTo>
                  <a:cubicBezTo>
                    <a:pt x="376" y="317"/>
                    <a:pt x="373" y="317"/>
                    <a:pt x="371" y="316"/>
                  </a:cubicBezTo>
                  <a:cubicBezTo>
                    <a:pt x="371" y="316"/>
                    <a:pt x="369" y="314"/>
                    <a:pt x="369" y="313"/>
                  </a:cubicBezTo>
                  <a:cubicBezTo>
                    <a:pt x="368" y="312"/>
                    <a:pt x="369" y="310"/>
                    <a:pt x="369" y="309"/>
                  </a:cubicBezTo>
                  <a:cubicBezTo>
                    <a:pt x="370" y="308"/>
                    <a:pt x="373" y="307"/>
                    <a:pt x="374" y="308"/>
                  </a:cubicBezTo>
                  <a:cubicBezTo>
                    <a:pt x="375" y="308"/>
                    <a:pt x="377" y="310"/>
                    <a:pt x="379" y="310"/>
                  </a:cubicBezTo>
                  <a:cubicBezTo>
                    <a:pt x="379" y="310"/>
                    <a:pt x="381" y="310"/>
                    <a:pt x="382" y="310"/>
                  </a:cubicBezTo>
                  <a:cubicBezTo>
                    <a:pt x="384" y="309"/>
                    <a:pt x="388" y="309"/>
                    <a:pt x="389" y="307"/>
                  </a:cubicBezTo>
                  <a:cubicBezTo>
                    <a:pt x="390" y="306"/>
                    <a:pt x="390" y="303"/>
                    <a:pt x="390" y="302"/>
                  </a:cubicBezTo>
                  <a:cubicBezTo>
                    <a:pt x="390" y="301"/>
                    <a:pt x="389" y="298"/>
                    <a:pt x="388" y="297"/>
                  </a:cubicBezTo>
                  <a:cubicBezTo>
                    <a:pt x="387" y="296"/>
                    <a:pt x="384" y="295"/>
                    <a:pt x="383" y="294"/>
                  </a:cubicBezTo>
                  <a:cubicBezTo>
                    <a:pt x="382" y="293"/>
                    <a:pt x="383" y="291"/>
                    <a:pt x="382" y="291"/>
                  </a:cubicBezTo>
                  <a:cubicBezTo>
                    <a:pt x="382" y="290"/>
                    <a:pt x="380" y="289"/>
                    <a:pt x="379" y="288"/>
                  </a:cubicBezTo>
                  <a:cubicBezTo>
                    <a:pt x="379" y="288"/>
                    <a:pt x="378" y="286"/>
                    <a:pt x="378" y="285"/>
                  </a:cubicBezTo>
                  <a:cubicBezTo>
                    <a:pt x="378" y="284"/>
                    <a:pt x="378" y="281"/>
                    <a:pt x="379" y="280"/>
                  </a:cubicBezTo>
                  <a:cubicBezTo>
                    <a:pt x="380" y="279"/>
                    <a:pt x="381" y="278"/>
                    <a:pt x="382" y="278"/>
                  </a:cubicBezTo>
                  <a:cubicBezTo>
                    <a:pt x="383" y="279"/>
                    <a:pt x="383" y="280"/>
                    <a:pt x="384" y="280"/>
                  </a:cubicBezTo>
                  <a:cubicBezTo>
                    <a:pt x="384" y="281"/>
                    <a:pt x="384" y="283"/>
                    <a:pt x="384" y="284"/>
                  </a:cubicBezTo>
                  <a:cubicBezTo>
                    <a:pt x="384" y="285"/>
                    <a:pt x="383" y="286"/>
                    <a:pt x="383" y="287"/>
                  </a:cubicBezTo>
                  <a:cubicBezTo>
                    <a:pt x="384" y="287"/>
                    <a:pt x="385" y="287"/>
                    <a:pt x="385" y="288"/>
                  </a:cubicBezTo>
                  <a:cubicBezTo>
                    <a:pt x="386" y="288"/>
                    <a:pt x="387" y="290"/>
                    <a:pt x="388" y="290"/>
                  </a:cubicBezTo>
                  <a:cubicBezTo>
                    <a:pt x="389" y="291"/>
                    <a:pt x="391" y="290"/>
                    <a:pt x="392" y="290"/>
                  </a:cubicBezTo>
                  <a:cubicBezTo>
                    <a:pt x="393" y="289"/>
                    <a:pt x="395" y="288"/>
                    <a:pt x="395" y="287"/>
                  </a:cubicBezTo>
                  <a:cubicBezTo>
                    <a:pt x="396" y="286"/>
                    <a:pt x="394" y="283"/>
                    <a:pt x="394" y="282"/>
                  </a:cubicBezTo>
                  <a:cubicBezTo>
                    <a:pt x="393" y="282"/>
                    <a:pt x="391" y="281"/>
                    <a:pt x="391" y="280"/>
                  </a:cubicBezTo>
                  <a:cubicBezTo>
                    <a:pt x="390" y="279"/>
                    <a:pt x="387" y="277"/>
                    <a:pt x="387" y="277"/>
                  </a:cubicBezTo>
                  <a:cubicBezTo>
                    <a:pt x="387" y="276"/>
                    <a:pt x="386" y="274"/>
                    <a:pt x="385" y="272"/>
                  </a:cubicBezTo>
                  <a:cubicBezTo>
                    <a:pt x="385" y="271"/>
                    <a:pt x="385" y="268"/>
                    <a:pt x="385" y="266"/>
                  </a:cubicBezTo>
                  <a:cubicBezTo>
                    <a:pt x="385" y="265"/>
                    <a:pt x="384" y="262"/>
                    <a:pt x="385" y="261"/>
                  </a:cubicBezTo>
                  <a:cubicBezTo>
                    <a:pt x="386" y="261"/>
                    <a:pt x="389" y="262"/>
                    <a:pt x="390" y="262"/>
                  </a:cubicBezTo>
                  <a:cubicBezTo>
                    <a:pt x="391" y="262"/>
                    <a:pt x="392" y="261"/>
                    <a:pt x="393" y="261"/>
                  </a:cubicBezTo>
                  <a:cubicBezTo>
                    <a:pt x="394" y="260"/>
                    <a:pt x="396" y="258"/>
                    <a:pt x="397" y="258"/>
                  </a:cubicBezTo>
                  <a:cubicBezTo>
                    <a:pt x="398" y="256"/>
                    <a:pt x="401" y="254"/>
                    <a:pt x="401" y="252"/>
                  </a:cubicBezTo>
                  <a:cubicBezTo>
                    <a:pt x="402" y="251"/>
                    <a:pt x="401" y="249"/>
                    <a:pt x="400" y="248"/>
                  </a:cubicBezTo>
                  <a:cubicBezTo>
                    <a:pt x="399" y="248"/>
                    <a:pt x="398" y="248"/>
                    <a:pt x="397" y="248"/>
                  </a:cubicBezTo>
                  <a:cubicBezTo>
                    <a:pt x="396" y="249"/>
                    <a:pt x="395" y="250"/>
                    <a:pt x="394" y="251"/>
                  </a:cubicBezTo>
                  <a:cubicBezTo>
                    <a:pt x="393" y="251"/>
                    <a:pt x="391" y="252"/>
                    <a:pt x="390" y="252"/>
                  </a:cubicBezTo>
                  <a:cubicBezTo>
                    <a:pt x="389" y="252"/>
                    <a:pt x="387" y="251"/>
                    <a:pt x="386" y="250"/>
                  </a:cubicBezTo>
                  <a:cubicBezTo>
                    <a:pt x="385" y="249"/>
                    <a:pt x="383" y="248"/>
                    <a:pt x="383" y="247"/>
                  </a:cubicBezTo>
                  <a:cubicBezTo>
                    <a:pt x="383" y="246"/>
                    <a:pt x="383" y="243"/>
                    <a:pt x="384" y="242"/>
                  </a:cubicBezTo>
                  <a:cubicBezTo>
                    <a:pt x="384" y="242"/>
                    <a:pt x="385" y="241"/>
                    <a:pt x="386" y="241"/>
                  </a:cubicBezTo>
                  <a:cubicBezTo>
                    <a:pt x="387" y="241"/>
                    <a:pt x="388" y="242"/>
                    <a:pt x="389" y="242"/>
                  </a:cubicBezTo>
                  <a:cubicBezTo>
                    <a:pt x="390" y="243"/>
                    <a:pt x="392" y="245"/>
                    <a:pt x="393" y="246"/>
                  </a:cubicBezTo>
                  <a:cubicBezTo>
                    <a:pt x="393" y="246"/>
                    <a:pt x="395" y="246"/>
                    <a:pt x="395" y="246"/>
                  </a:cubicBezTo>
                  <a:cubicBezTo>
                    <a:pt x="396" y="246"/>
                    <a:pt x="398" y="245"/>
                    <a:pt x="399" y="245"/>
                  </a:cubicBezTo>
                  <a:cubicBezTo>
                    <a:pt x="400" y="244"/>
                    <a:pt x="401" y="242"/>
                    <a:pt x="401" y="241"/>
                  </a:cubicBezTo>
                  <a:cubicBezTo>
                    <a:pt x="402" y="239"/>
                    <a:pt x="401" y="235"/>
                    <a:pt x="400" y="233"/>
                  </a:cubicBezTo>
                  <a:cubicBezTo>
                    <a:pt x="400" y="232"/>
                    <a:pt x="399" y="230"/>
                    <a:pt x="399" y="229"/>
                  </a:cubicBezTo>
                  <a:cubicBezTo>
                    <a:pt x="399" y="228"/>
                    <a:pt x="401" y="226"/>
                    <a:pt x="402" y="225"/>
                  </a:cubicBezTo>
                  <a:cubicBezTo>
                    <a:pt x="402" y="224"/>
                    <a:pt x="404" y="224"/>
                    <a:pt x="405" y="223"/>
                  </a:cubicBezTo>
                  <a:cubicBezTo>
                    <a:pt x="406" y="223"/>
                    <a:pt x="407" y="221"/>
                    <a:pt x="407" y="220"/>
                  </a:cubicBezTo>
                  <a:cubicBezTo>
                    <a:pt x="406" y="219"/>
                    <a:pt x="404" y="218"/>
                    <a:pt x="404" y="217"/>
                  </a:cubicBezTo>
                  <a:cubicBezTo>
                    <a:pt x="404" y="216"/>
                    <a:pt x="404" y="213"/>
                    <a:pt x="404" y="212"/>
                  </a:cubicBezTo>
                  <a:cubicBezTo>
                    <a:pt x="405" y="210"/>
                    <a:pt x="404" y="206"/>
                    <a:pt x="405" y="205"/>
                  </a:cubicBezTo>
                  <a:cubicBezTo>
                    <a:pt x="406" y="204"/>
                    <a:pt x="408" y="203"/>
                    <a:pt x="409" y="203"/>
                  </a:cubicBezTo>
                  <a:cubicBezTo>
                    <a:pt x="410" y="202"/>
                    <a:pt x="411" y="202"/>
                    <a:pt x="412" y="203"/>
                  </a:cubicBezTo>
                  <a:cubicBezTo>
                    <a:pt x="412" y="203"/>
                    <a:pt x="413" y="205"/>
                    <a:pt x="413" y="206"/>
                  </a:cubicBezTo>
                  <a:cubicBezTo>
                    <a:pt x="414" y="207"/>
                    <a:pt x="416" y="210"/>
                    <a:pt x="417" y="210"/>
                  </a:cubicBezTo>
                  <a:cubicBezTo>
                    <a:pt x="418" y="210"/>
                    <a:pt x="419" y="210"/>
                    <a:pt x="420" y="209"/>
                  </a:cubicBezTo>
                  <a:cubicBezTo>
                    <a:pt x="420" y="208"/>
                    <a:pt x="421" y="206"/>
                    <a:pt x="420" y="205"/>
                  </a:cubicBezTo>
                  <a:cubicBezTo>
                    <a:pt x="420" y="204"/>
                    <a:pt x="418" y="204"/>
                    <a:pt x="417" y="203"/>
                  </a:cubicBezTo>
                  <a:cubicBezTo>
                    <a:pt x="417" y="202"/>
                    <a:pt x="416" y="201"/>
                    <a:pt x="416" y="200"/>
                  </a:cubicBezTo>
                  <a:cubicBezTo>
                    <a:pt x="416" y="200"/>
                    <a:pt x="418" y="199"/>
                    <a:pt x="418" y="199"/>
                  </a:cubicBezTo>
                  <a:cubicBezTo>
                    <a:pt x="419" y="199"/>
                    <a:pt x="420" y="198"/>
                    <a:pt x="421" y="197"/>
                  </a:cubicBezTo>
                  <a:cubicBezTo>
                    <a:pt x="421" y="197"/>
                    <a:pt x="423" y="195"/>
                    <a:pt x="423" y="194"/>
                  </a:cubicBezTo>
                  <a:cubicBezTo>
                    <a:pt x="424" y="193"/>
                    <a:pt x="425" y="193"/>
                    <a:pt x="426" y="192"/>
                  </a:cubicBezTo>
                  <a:cubicBezTo>
                    <a:pt x="426" y="192"/>
                    <a:pt x="428" y="191"/>
                    <a:pt x="428" y="190"/>
                  </a:cubicBezTo>
                  <a:cubicBezTo>
                    <a:pt x="429" y="189"/>
                    <a:pt x="427" y="186"/>
                    <a:pt x="426" y="185"/>
                  </a:cubicBezTo>
                  <a:cubicBezTo>
                    <a:pt x="426" y="184"/>
                    <a:pt x="427" y="181"/>
                    <a:pt x="427" y="180"/>
                  </a:cubicBezTo>
                  <a:cubicBezTo>
                    <a:pt x="428" y="179"/>
                    <a:pt x="430" y="178"/>
                    <a:pt x="431" y="177"/>
                  </a:cubicBezTo>
                  <a:cubicBezTo>
                    <a:pt x="432" y="177"/>
                    <a:pt x="435" y="178"/>
                    <a:pt x="436" y="178"/>
                  </a:cubicBezTo>
                  <a:cubicBezTo>
                    <a:pt x="437" y="177"/>
                    <a:pt x="439" y="175"/>
                    <a:pt x="440" y="174"/>
                  </a:cubicBezTo>
                  <a:cubicBezTo>
                    <a:pt x="441" y="173"/>
                    <a:pt x="441" y="172"/>
                    <a:pt x="441" y="171"/>
                  </a:cubicBezTo>
                  <a:cubicBezTo>
                    <a:pt x="441" y="170"/>
                    <a:pt x="440" y="169"/>
                    <a:pt x="439" y="168"/>
                  </a:cubicBezTo>
                  <a:cubicBezTo>
                    <a:pt x="438" y="168"/>
                    <a:pt x="435" y="169"/>
                    <a:pt x="434" y="169"/>
                  </a:cubicBezTo>
                  <a:cubicBezTo>
                    <a:pt x="433" y="168"/>
                    <a:pt x="430" y="168"/>
                    <a:pt x="429" y="167"/>
                  </a:cubicBezTo>
                  <a:cubicBezTo>
                    <a:pt x="429" y="166"/>
                    <a:pt x="428" y="164"/>
                    <a:pt x="428" y="163"/>
                  </a:cubicBezTo>
                  <a:cubicBezTo>
                    <a:pt x="428" y="162"/>
                    <a:pt x="430" y="161"/>
                    <a:pt x="431" y="161"/>
                  </a:cubicBezTo>
                  <a:cubicBezTo>
                    <a:pt x="432" y="160"/>
                    <a:pt x="434" y="160"/>
                    <a:pt x="434" y="161"/>
                  </a:cubicBezTo>
                  <a:cubicBezTo>
                    <a:pt x="435" y="161"/>
                    <a:pt x="436" y="163"/>
                    <a:pt x="436" y="163"/>
                  </a:cubicBezTo>
                  <a:cubicBezTo>
                    <a:pt x="437" y="164"/>
                    <a:pt x="437" y="165"/>
                    <a:pt x="438" y="165"/>
                  </a:cubicBezTo>
                  <a:cubicBezTo>
                    <a:pt x="439" y="165"/>
                    <a:pt x="440" y="164"/>
                    <a:pt x="441" y="163"/>
                  </a:cubicBezTo>
                  <a:cubicBezTo>
                    <a:pt x="441" y="162"/>
                    <a:pt x="441" y="160"/>
                    <a:pt x="441" y="159"/>
                  </a:cubicBezTo>
                  <a:cubicBezTo>
                    <a:pt x="442" y="159"/>
                    <a:pt x="443" y="158"/>
                    <a:pt x="444" y="158"/>
                  </a:cubicBezTo>
                  <a:cubicBezTo>
                    <a:pt x="445" y="157"/>
                    <a:pt x="447" y="155"/>
                    <a:pt x="448" y="154"/>
                  </a:cubicBezTo>
                  <a:cubicBezTo>
                    <a:pt x="449" y="153"/>
                    <a:pt x="450" y="152"/>
                    <a:pt x="450" y="151"/>
                  </a:cubicBezTo>
                  <a:cubicBezTo>
                    <a:pt x="451" y="150"/>
                    <a:pt x="451" y="147"/>
                    <a:pt x="450" y="146"/>
                  </a:cubicBezTo>
                  <a:cubicBezTo>
                    <a:pt x="450" y="145"/>
                    <a:pt x="448" y="144"/>
                    <a:pt x="448" y="144"/>
                  </a:cubicBezTo>
                  <a:cubicBezTo>
                    <a:pt x="447" y="143"/>
                    <a:pt x="445" y="142"/>
                    <a:pt x="444" y="142"/>
                  </a:cubicBezTo>
                  <a:cubicBezTo>
                    <a:pt x="443" y="143"/>
                    <a:pt x="444" y="144"/>
                    <a:pt x="444" y="145"/>
                  </a:cubicBezTo>
                  <a:cubicBezTo>
                    <a:pt x="444" y="146"/>
                    <a:pt x="444" y="147"/>
                    <a:pt x="444" y="148"/>
                  </a:cubicBezTo>
                  <a:cubicBezTo>
                    <a:pt x="444" y="149"/>
                    <a:pt x="445" y="151"/>
                    <a:pt x="445" y="151"/>
                  </a:cubicBezTo>
                  <a:cubicBezTo>
                    <a:pt x="444" y="152"/>
                    <a:pt x="443" y="152"/>
                    <a:pt x="442" y="152"/>
                  </a:cubicBezTo>
                  <a:cubicBezTo>
                    <a:pt x="441" y="152"/>
                    <a:pt x="439" y="150"/>
                    <a:pt x="438" y="151"/>
                  </a:cubicBezTo>
                  <a:cubicBezTo>
                    <a:pt x="437" y="151"/>
                    <a:pt x="435" y="152"/>
                    <a:pt x="434" y="152"/>
                  </a:cubicBezTo>
                  <a:cubicBezTo>
                    <a:pt x="433" y="153"/>
                    <a:pt x="431" y="153"/>
                    <a:pt x="430" y="153"/>
                  </a:cubicBezTo>
                  <a:cubicBezTo>
                    <a:pt x="429" y="153"/>
                    <a:pt x="426" y="152"/>
                    <a:pt x="426" y="151"/>
                  </a:cubicBezTo>
                  <a:cubicBezTo>
                    <a:pt x="425" y="150"/>
                    <a:pt x="424" y="147"/>
                    <a:pt x="425" y="146"/>
                  </a:cubicBezTo>
                  <a:cubicBezTo>
                    <a:pt x="425" y="144"/>
                    <a:pt x="426" y="140"/>
                    <a:pt x="428" y="139"/>
                  </a:cubicBezTo>
                  <a:cubicBezTo>
                    <a:pt x="429" y="139"/>
                    <a:pt x="431" y="139"/>
                    <a:pt x="432" y="139"/>
                  </a:cubicBezTo>
                  <a:cubicBezTo>
                    <a:pt x="434" y="138"/>
                    <a:pt x="435" y="136"/>
                    <a:pt x="436" y="136"/>
                  </a:cubicBezTo>
                  <a:cubicBezTo>
                    <a:pt x="437" y="135"/>
                    <a:pt x="439" y="136"/>
                    <a:pt x="440" y="136"/>
                  </a:cubicBezTo>
                  <a:cubicBezTo>
                    <a:pt x="441" y="135"/>
                    <a:pt x="441" y="132"/>
                    <a:pt x="442" y="132"/>
                  </a:cubicBezTo>
                  <a:cubicBezTo>
                    <a:pt x="443" y="131"/>
                    <a:pt x="445" y="131"/>
                    <a:pt x="446" y="131"/>
                  </a:cubicBezTo>
                  <a:cubicBezTo>
                    <a:pt x="446" y="132"/>
                    <a:pt x="446" y="134"/>
                    <a:pt x="446" y="134"/>
                  </a:cubicBezTo>
                  <a:cubicBezTo>
                    <a:pt x="447" y="135"/>
                    <a:pt x="449" y="136"/>
                    <a:pt x="450" y="136"/>
                  </a:cubicBezTo>
                  <a:cubicBezTo>
                    <a:pt x="451" y="135"/>
                    <a:pt x="452" y="133"/>
                    <a:pt x="453" y="132"/>
                  </a:cubicBezTo>
                  <a:cubicBezTo>
                    <a:pt x="453" y="131"/>
                    <a:pt x="454" y="129"/>
                    <a:pt x="453" y="128"/>
                  </a:cubicBezTo>
                  <a:cubicBezTo>
                    <a:pt x="453" y="127"/>
                    <a:pt x="452" y="126"/>
                    <a:pt x="451" y="125"/>
                  </a:cubicBezTo>
                  <a:cubicBezTo>
                    <a:pt x="451" y="124"/>
                    <a:pt x="451" y="122"/>
                    <a:pt x="452" y="121"/>
                  </a:cubicBezTo>
                  <a:cubicBezTo>
                    <a:pt x="453" y="121"/>
                    <a:pt x="455" y="123"/>
                    <a:pt x="456" y="123"/>
                  </a:cubicBezTo>
                  <a:cubicBezTo>
                    <a:pt x="457" y="123"/>
                    <a:pt x="459" y="122"/>
                    <a:pt x="459" y="121"/>
                  </a:cubicBezTo>
                  <a:cubicBezTo>
                    <a:pt x="460" y="120"/>
                    <a:pt x="462" y="118"/>
                    <a:pt x="463" y="117"/>
                  </a:cubicBezTo>
                  <a:cubicBezTo>
                    <a:pt x="463" y="116"/>
                    <a:pt x="463" y="113"/>
                    <a:pt x="462" y="112"/>
                  </a:cubicBezTo>
                  <a:cubicBezTo>
                    <a:pt x="461" y="111"/>
                    <a:pt x="458" y="111"/>
                    <a:pt x="457" y="111"/>
                  </a:cubicBezTo>
                  <a:cubicBezTo>
                    <a:pt x="456" y="111"/>
                    <a:pt x="453" y="113"/>
                    <a:pt x="452" y="113"/>
                  </a:cubicBezTo>
                  <a:cubicBezTo>
                    <a:pt x="451" y="113"/>
                    <a:pt x="448" y="113"/>
                    <a:pt x="447" y="112"/>
                  </a:cubicBezTo>
                  <a:cubicBezTo>
                    <a:pt x="447" y="111"/>
                    <a:pt x="446" y="109"/>
                    <a:pt x="446" y="108"/>
                  </a:cubicBezTo>
                  <a:cubicBezTo>
                    <a:pt x="446" y="107"/>
                    <a:pt x="446" y="104"/>
                    <a:pt x="447" y="103"/>
                  </a:cubicBezTo>
                  <a:cubicBezTo>
                    <a:pt x="448" y="102"/>
                    <a:pt x="451" y="103"/>
                    <a:pt x="451" y="102"/>
                  </a:cubicBezTo>
                  <a:cubicBezTo>
                    <a:pt x="452" y="101"/>
                    <a:pt x="452" y="98"/>
                    <a:pt x="451" y="97"/>
                  </a:cubicBezTo>
                  <a:cubicBezTo>
                    <a:pt x="451" y="96"/>
                    <a:pt x="450" y="94"/>
                    <a:pt x="449" y="94"/>
                  </a:cubicBezTo>
                  <a:cubicBezTo>
                    <a:pt x="448" y="94"/>
                    <a:pt x="447" y="94"/>
                    <a:pt x="446" y="94"/>
                  </a:cubicBezTo>
                  <a:cubicBezTo>
                    <a:pt x="445" y="95"/>
                    <a:pt x="444" y="98"/>
                    <a:pt x="443" y="99"/>
                  </a:cubicBezTo>
                  <a:cubicBezTo>
                    <a:pt x="442" y="99"/>
                    <a:pt x="440" y="99"/>
                    <a:pt x="439" y="98"/>
                  </a:cubicBezTo>
                  <a:cubicBezTo>
                    <a:pt x="438" y="98"/>
                    <a:pt x="437" y="96"/>
                    <a:pt x="436" y="95"/>
                  </a:cubicBezTo>
                  <a:cubicBezTo>
                    <a:pt x="435" y="95"/>
                    <a:pt x="432" y="95"/>
                    <a:pt x="432" y="94"/>
                  </a:cubicBezTo>
                  <a:cubicBezTo>
                    <a:pt x="431" y="94"/>
                    <a:pt x="430" y="92"/>
                    <a:pt x="429" y="91"/>
                  </a:cubicBezTo>
                  <a:cubicBezTo>
                    <a:pt x="429" y="90"/>
                    <a:pt x="428" y="87"/>
                    <a:pt x="428" y="86"/>
                  </a:cubicBezTo>
                  <a:cubicBezTo>
                    <a:pt x="428" y="86"/>
                    <a:pt x="429" y="84"/>
                    <a:pt x="429" y="83"/>
                  </a:cubicBezTo>
                  <a:cubicBezTo>
                    <a:pt x="430" y="82"/>
                    <a:pt x="430" y="80"/>
                    <a:pt x="430" y="80"/>
                  </a:cubicBezTo>
                  <a:cubicBezTo>
                    <a:pt x="431" y="79"/>
                    <a:pt x="433" y="81"/>
                    <a:pt x="433" y="81"/>
                  </a:cubicBezTo>
                  <a:cubicBezTo>
                    <a:pt x="434" y="82"/>
                    <a:pt x="435" y="84"/>
                    <a:pt x="436" y="85"/>
                  </a:cubicBezTo>
                  <a:cubicBezTo>
                    <a:pt x="437" y="86"/>
                    <a:pt x="438" y="88"/>
                    <a:pt x="438" y="88"/>
                  </a:cubicBezTo>
                  <a:cubicBezTo>
                    <a:pt x="439" y="89"/>
                    <a:pt x="442" y="89"/>
                    <a:pt x="443" y="89"/>
                  </a:cubicBezTo>
                  <a:cubicBezTo>
                    <a:pt x="444" y="89"/>
                    <a:pt x="445" y="89"/>
                    <a:pt x="446" y="89"/>
                  </a:cubicBezTo>
                  <a:cubicBezTo>
                    <a:pt x="446" y="88"/>
                    <a:pt x="447" y="86"/>
                    <a:pt x="446" y="85"/>
                  </a:cubicBezTo>
                  <a:cubicBezTo>
                    <a:pt x="446" y="85"/>
                    <a:pt x="445" y="83"/>
                    <a:pt x="445" y="83"/>
                  </a:cubicBezTo>
                  <a:cubicBezTo>
                    <a:pt x="443" y="82"/>
                    <a:pt x="440" y="82"/>
                    <a:pt x="439" y="82"/>
                  </a:cubicBezTo>
                  <a:cubicBezTo>
                    <a:pt x="438" y="81"/>
                    <a:pt x="436" y="80"/>
                    <a:pt x="435" y="80"/>
                  </a:cubicBezTo>
                  <a:cubicBezTo>
                    <a:pt x="435" y="79"/>
                    <a:pt x="433" y="78"/>
                    <a:pt x="433" y="77"/>
                  </a:cubicBezTo>
                  <a:cubicBezTo>
                    <a:pt x="433" y="76"/>
                    <a:pt x="434" y="75"/>
                    <a:pt x="434" y="75"/>
                  </a:cubicBezTo>
                  <a:cubicBezTo>
                    <a:pt x="435" y="74"/>
                    <a:pt x="438" y="74"/>
                    <a:pt x="439" y="73"/>
                  </a:cubicBezTo>
                  <a:cubicBezTo>
                    <a:pt x="441" y="72"/>
                    <a:pt x="443" y="70"/>
                    <a:pt x="444" y="68"/>
                  </a:cubicBezTo>
                  <a:cubicBezTo>
                    <a:pt x="444" y="67"/>
                    <a:pt x="444" y="64"/>
                    <a:pt x="443" y="62"/>
                  </a:cubicBezTo>
                  <a:cubicBezTo>
                    <a:pt x="442" y="62"/>
                    <a:pt x="440" y="60"/>
                    <a:pt x="439" y="60"/>
                  </a:cubicBezTo>
                  <a:cubicBezTo>
                    <a:pt x="438" y="60"/>
                    <a:pt x="437" y="62"/>
                    <a:pt x="437" y="63"/>
                  </a:cubicBezTo>
                  <a:cubicBezTo>
                    <a:pt x="436" y="64"/>
                    <a:pt x="436" y="66"/>
                    <a:pt x="435" y="67"/>
                  </a:cubicBezTo>
                  <a:cubicBezTo>
                    <a:pt x="434" y="68"/>
                    <a:pt x="433" y="69"/>
                    <a:pt x="432" y="70"/>
                  </a:cubicBezTo>
                  <a:cubicBezTo>
                    <a:pt x="430" y="71"/>
                    <a:pt x="428" y="72"/>
                    <a:pt x="426" y="72"/>
                  </a:cubicBezTo>
                  <a:cubicBezTo>
                    <a:pt x="425" y="72"/>
                    <a:pt x="423" y="71"/>
                    <a:pt x="423" y="70"/>
                  </a:cubicBezTo>
                  <a:cubicBezTo>
                    <a:pt x="422" y="69"/>
                    <a:pt x="421" y="66"/>
                    <a:pt x="421" y="65"/>
                  </a:cubicBezTo>
                  <a:cubicBezTo>
                    <a:pt x="421" y="63"/>
                    <a:pt x="423" y="60"/>
                    <a:pt x="424" y="59"/>
                  </a:cubicBezTo>
                  <a:cubicBezTo>
                    <a:pt x="426" y="57"/>
                    <a:pt x="429" y="56"/>
                    <a:pt x="430" y="55"/>
                  </a:cubicBezTo>
                  <a:cubicBezTo>
                    <a:pt x="431" y="54"/>
                    <a:pt x="434" y="51"/>
                    <a:pt x="434" y="50"/>
                  </a:cubicBezTo>
                  <a:cubicBezTo>
                    <a:pt x="434" y="49"/>
                    <a:pt x="433" y="46"/>
                    <a:pt x="432" y="46"/>
                  </a:cubicBezTo>
                  <a:cubicBezTo>
                    <a:pt x="431" y="45"/>
                    <a:pt x="427" y="45"/>
                    <a:pt x="425" y="45"/>
                  </a:cubicBezTo>
                  <a:cubicBezTo>
                    <a:pt x="424" y="45"/>
                    <a:pt x="422" y="46"/>
                    <a:pt x="421" y="45"/>
                  </a:cubicBezTo>
                  <a:cubicBezTo>
                    <a:pt x="420" y="45"/>
                    <a:pt x="418" y="43"/>
                    <a:pt x="418" y="42"/>
                  </a:cubicBezTo>
                  <a:cubicBezTo>
                    <a:pt x="417" y="40"/>
                    <a:pt x="417" y="37"/>
                    <a:pt x="417" y="36"/>
                  </a:cubicBezTo>
                  <a:cubicBezTo>
                    <a:pt x="417" y="34"/>
                    <a:pt x="417" y="30"/>
                    <a:pt x="418" y="28"/>
                  </a:cubicBezTo>
                  <a:cubicBezTo>
                    <a:pt x="419" y="27"/>
                    <a:pt x="421" y="26"/>
                    <a:pt x="422" y="25"/>
                  </a:cubicBezTo>
                  <a:cubicBezTo>
                    <a:pt x="423" y="24"/>
                    <a:pt x="426" y="23"/>
                    <a:pt x="427" y="22"/>
                  </a:cubicBezTo>
                  <a:cubicBezTo>
                    <a:pt x="428" y="21"/>
                    <a:pt x="430" y="17"/>
                    <a:pt x="430" y="16"/>
                  </a:cubicBezTo>
                  <a:cubicBezTo>
                    <a:pt x="430" y="14"/>
                    <a:pt x="427" y="10"/>
                    <a:pt x="426" y="9"/>
                  </a:cubicBezTo>
                  <a:cubicBezTo>
                    <a:pt x="426" y="7"/>
                    <a:pt x="426" y="5"/>
                    <a:pt x="425" y="4"/>
                  </a:cubicBezTo>
                  <a:cubicBezTo>
                    <a:pt x="424" y="3"/>
                    <a:pt x="422" y="2"/>
                    <a:pt x="421" y="2"/>
                  </a:cubicBezTo>
                  <a:cubicBezTo>
                    <a:pt x="420" y="2"/>
                    <a:pt x="419" y="3"/>
                    <a:pt x="419" y="4"/>
                  </a:cubicBezTo>
                  <a:cubicBezTo>
                    <a:pt x="418" y="4"/>
                    <a:pt x="418" y="6"/>
                    <a:pt x="418" y="7"/>
                  </a:cubicBezTo>
                  <a:cubicBezTo>
                    <a:pt x="418" y="8"/>
                    <a:pt x="420" y="10"/>
                    <a:pt x="420" y="12"/>
                  </a:cubicBezTo>
                  <a:cubicBezTo>
                    <a:pt x="420" y="13"/>
                    <a:pt x="419" y="16"/>
                    <a:pt x="418" y="17"/>
                  </a:cubicBezTo>
                  <a:cubicBezTo>
                    <a:pt x="418" y="18"/>
                    <a:pt x="415" y="19"/>
                    <a:pt x="414" y="19"/>
                  </a:cubicBezTo>
                  <a:cubicBezTo>
                    <a:pt x="413" y="19"/>
                    <a:pt x="410" y="18"/>
                    <a:pt x="409" y="17"/>
                  </a:cubicBezTo>
                  <a:cubicBezTo>
                    <a:pt x="409" y="16"/>
                    <a:pt x="408" y="13"/>
                    <a:pt x="408" y="12"/>
                  </a:cubicBezTo>
                  <a:cubicBezTo>
                    <a:pt x="407" y="11"/>
                    <a:pt x="408" y="8"/>
                    <a:pt x="409" y="7"/>
                  </a:cubicBezTo>
                  <a:cubicBezTo>
                    <a:pt x="410" y="5"/>
                    <a:pt x="413" y="4"/>
                    <a:pt x="413" y="2"/>
                  </a:cubicBezTo>
                  <a:cubicBezTo>
                    <a:pt x="414" y="2"/>
                    <a:pt x="414" y="1"/>
                    <a:pt x="414" y="0"/>
                  </a:cubicBezTo>
                  <a:cubicBezTo>
                    <a:pt x="369" y="4"/>
                    <a:pt x="369" y="4"/>
                    <a:pt x="369" y="4"/>
                  </a:cubicBezTo>
                  <a:cubicBezTo>
                    <a:pt x="147" y="19"/>
                    <a:pt x="147" y="19"/>
                    <a:pt x="147" y="19"/>
                  </a:cubicBezTo>
                  <a:cubicBezTo>
                    <a:pt x="0" y="30"/>
                    <a:pt x="0" y="30"/>
                    <a:pt x="0" y="30"/>
                  </a:cubicBezTo>
                  <a:cubicBezTo>
                    <a:pt x="11" y="204"/>
                    <a:pt x="11" y="204"/>
                    <a:pt x="11" y="204"/>
                  </a:cubicBezTo>
                  <a:cubicBezTo>
                    <a:pt x="12" y="205"/>
                    <a:pt x="13" y="205"/>
                    <a:pt x="14" y="206"/>
                  </a:cubicBezTo>
                  <a:cubicBezTo>
                    <a:pt x="15" y="207"/>
                    <a:pt x="16" y="209"/>
                    <a:pt x="17" y="210"/>
                  </a:cubicBezTo>
                  <a:cubicBezTo>
                    <a:pt x="17" y="210"/>
                    <a:pt x="17" y="210"/>
                    <a:pt x="17" y="210"/>
                  </a:cubicBezTo>
                  <a:cubicBezTo>
                    <a:pt x="18" y="211"/>
                    <a:pt x="18" y="212"/>
                    <a:pt x="19" y="213"/>
                  </a:cubicBezTo>
                  <a:cubicBezTo>
                    <a:pt x="19" y="214"/>
                    <a:pt x="20" y="215"/>
                    <a:pt x="20" y="216"/>
                  </a:cubicBezTo>
                  <a:cubicBezTo>
                    <a:pt x="20" y="216"/>
                    <a:pt x="20" y="216"/>
                    <a:pt x="21" y="217"/>
                  </a:cubicBezTo>
                  <a:cubicBezTo>
                    <a:pt x="21" y="217"/>
                    <a:pt x="21" y="217"/>
                    <a:pt x="21" y="217"/>
                  </a:cubicBezTo>
                  <a:cubicBezTo>
                    <a:pt x="21" y="217"/>
                    <a:pt x="21" y="217"/>
                    <a:pt x="21" y="217"/>
                  </a:cubicBezTo>
                  <a:cubicBezTo>
                    <a:pt x="22" y="218"/>
                    <a:pt x="24" y="218"/>
                    <a:pt x="25" y="218"/>
                  </a:cubicBezTo>
                  <a:cubicBezTo>
                    <a:pt x="27" y="219"/>
                    <a:pt x="27" y="220"/>
                    <a:pt x="28" y="221"/>
                  </a:cubicBezTo>
                  <a:cubicBezTo>
                    <a:pt x="28" y="221"/>
                    <a:pt x="28" y="221"/>
                    <a:pt x="28" y="221"/>
                  </a:cubicBezTo>
                  <a:cubicBezTo>
                    <a:pt x="29" y="222"/>
                    <a:pt x="31" y="222"/>
                    <a:pt x="32" y="223"/>
                  </a:cubicBezTo>
                  <a:cubicBezTo>
                    <a:pt x="33" y="225"/>
                    <a:pt x="34" y="226"/>
                    <a:pt x="34" y="228"/>
                  </a:cubicBezTo>
                  <a:cubicBezTo>
                    <a:pt x="34" y="228"/>
                    <a:pt x="34" y="228"/>
                    <a:pt x="35" y="228"/>
                  </a:cubicBezTo>
                  <a:cubicBezTo>
                    <a:pt x="35" y="228"/>
                    <a:pt x="35" y="228"/>
                    <a:pt x="35" y="228"/>
                  </a:cubicBezTo>
                  <a:cubicBezTo>
                    <a:pt x="36" y="229"/>
                    <a:pt x="37" y="230"/>
                    <a:pt x="37" y="232"/>
                  </a:cubicBezTo>
                  <a:cubicBezTo>
                    <a:pt x="38" y="233"/>
                    <a:pt x="38" y="234"/>
                    <a:pt x="37" y="235"/>
                  </a:cubicBezTo>
                  <a:cubicBezTo>
                    <a:pt x="38" y="235"/>
                    <a:pt x="39" y="235"/>
                    <a:pt x="39" y="236"/>
                  </a:cubicBezTo>
                  <a:cubicBezTo>
                    <a:pt x="41" y="237"/>
                    <a:pt x="43" y="239"/>
                    <a:pt x="44" y="240"/>
                  </a:cubicBezTo>
                  <a:cubicBezTo>
                    <a:pt x="45" y="242"/>
                    <a:pt x="45" y="245"/>
                    <a:pt x="45" y="246"/>
                  </a:cubicBezTo>
                  <a:cubicBezTo>
                    <a:pt x="46" y="247"/>
                    <a:pt x="46" y="247"/>
                    <a:pt x="46" y="248"/>
                  </a:cubicBezTo>
                  <a:cubicBezTo>
                    <a:pt x="46" y="248"/>
                    <a:pt x="46" y="249"/>
                    <a:pt x="47" y="249"/>
                  </a:cubicBezTo>
                  <a:cubicBezTo>
                    <a:pt x="48" y="251"/>
                    <a:pt x="48" y="252"/>
                    <a:pt x="48" y="254"/>
                  </a:cubicBezTo>
                  <a:cubicBezTo>
                    <a:pt x="49" y="254"/>
                    <a:pt x="49" y="254"/>
                    <a:pt x="49" y="254"/>
                  </a:cubicBezTo>
                  <a:cubicBezTo>
                    <a:pt x="49" y="255"/>
                    <a:pt x="51" y="256"/>
                    <a:pt x="51" y="258"/>
                  </a:cubicBezTo>
                  <a:cubicBezTo>
                    <a:pt x="51" y="261"/>
                    <a:pt x="50" y="264"/>
                    <a:pt x="49" y="266"/>
                  </a:cubicBezTo>
                  <a:cubicBezTo>
                    <a:pt x="49" y="266"/>
                    <a:pt x="49" y="266"/>
                    <a:pt x="49" y="266"/>
                  </a:cubicBezTo>
                  <a:cubicBezTo>
                    <a:pt x="49" y="267"/>
                    <a:pt x="50" y="271"/>
                    <a:pt x="49" y="274"/>
                  </a:cubicBezTo>
                  <a:cubicBezTo>
                    <a:pt x="49" y="275"/>
                    <a:pt x="48" y="276"/>
                    <a:pt x="47" y="276"/>
                  </a:cubicBezTo>
                  <a:cubicBezTo>
                    <a:pt x="47" y="277"/>
                    <a:pt x="47" y="277"/>
                    <a:pt x="47" y="277"/>
                  </a:cubicBezTo>
                  <a:cubicBezTo>
                    <a:pt x="48" y="278"/>
                    <a:pt x="48" y="279"/>
                    <a:pt x="48" y="280"/>
                  </a:cubicBezTo>
                  <a:cubicBezTo>
                    <a:pt x="48" y="280"/>
                    <a:pt x="48" y="280"/>
                    <a:pt x="48" y="280"/>
                  </a:cubicBezTo>
                  <a:cubicBezTo>
                    <a:pt x="49" y="281"/>
                    <a:pt x="49" y="281"/>
                    <a:pt x="50" y="282"/>
                  </a:cubicBezTo>
                  <a:cubicBezTo>
                    <a:pt x="50" y="282"/>
                    <a:pt x="51" y="283"/>
                    <a:pt x="51" y="283"/>
                  </a:cubicBezTo>
                  <a:cubicBezTo>
                    <a:pt x="51" y="283"/>
                    <a:pt x="52" y="283"/>
                    <a:pt x="52" y="283"/>
                  </a:cubicBezTo>
                  <a:cubicBezTo>
                    <a:pt x="53" y="283"/>
                    <a:pt x="53" y="283"/>
                    <a:pt x="53" y="283"/>
                  </a:cubicBezTo>
                  <a:cubicBezTo>
                    <a:pt x="53" y="283"/>
                    <a:pt x="54" y="283"/>
                    <a:pt x="54" y="283"/>
                  </a:cubicBezTo>
                  <a:cubicBezTo>
                    <a:pt x="55" y="283"/>
                    <a:pt x="56" y="283"/>
                    <a:pt x="57" y="284"/>
                  </a:cubicBezTo>
                  <a:cubicBezTo>
                    <a:pt x="60" y="285"/>
                    <a:pt x="62" y="288"/>
                    <a:pt x="63" y="289"/>
                  </a:cubicBezTo>
                  <a:cubicBezTo>
                    <a:pt x="63" y="289"/>
                    <a:pt x="63" y="289"/>
                    <a:pt x="63" y="289"/>
                  </a:cubicBezTo>
                  <a:cubicBezTo>
                    <a:pt x="63" y="289"/>
                    <a:pt x="63" y="289"/>
                    <a:pt x="63" y="289"/>
                  </a:cubicBezTo>
                  <a:cubicBezTo>
                    <a:pt x="64" y="291"/>
                    <a:pt x="63" y="294"/>
                    <a:pt x="63" y="296"/>
                  </a:cubicBezTo>
                  <a:cubicBezTo>
                    <a:pt x="63" y="296"/>
                    <a:pt x="63" y="297"/>
                    <a:pt x="64" y="297"/>
                  </a:cubicBezTo>
                  <a:cubicBezTo>
                    <a:pt x="65" y="298"/>
                    <a:pt x="67" y="300"/>
                    <a:pt x="67" y="302"/>
                  </a:cubicBezTo>
                  <a:cubicBezTo>
                    <a:pt x="68" y="302"/>
                    <a:pt x="68" y="303"/>
                    <a:pt x="68" y="303"/>
                  </a:cubicBezTo>
                  <a:cubicBezTo>
                    <a:pt x="68" y="303"/>
                    <a:pt x="68" y="303"/>
                    <a:pt x="68" y="303"/>
                  </a:cubicBezTo>
                  <a:cubicBezTo>
                    <a:pt x="69" y="304"/>
                    <a:pt x="72" y="306"/>
                    <a:pt x="73" y="309"/>
                  </a:cubicBezTo>
                  <a:cubicBezTo>
                    <a:pt x="73" y="310"/>
                    <a:pt x="73" y="311"/>
                    <a:pt x="73" y="311"/>
                  </a:cubicBezTo>
                  <a:cubicBezTo>
                    <a:pt x="74" y="312"/>
                    <a:pt x="74" y="313"/>
                    <a:pt x="75" y="315"/>
                  </a:cubicBezTo>
                  <a:cubicBezTo>
                    <a:pt x="75" y="317"/>
                    <a:pt x="74" y="321"/>
                    <a:pt x="73" y="322"/>
                  </a:cubicBezTo>
                  <a:cubicBezTo>
                    <a:pt x="73" y="322"/>
                    <a:pt x="73" y="323"/>
                    <a:pt x="72" y="323"/>
                  </a:cubicBezTo>
                  <a:cubicBezTo>
                    <a:pt x="73" y="324"/>
                    <a:pt x="74" y="324"/>
                    <a:pt x="74" y="325"/>
                  </a:cubicBezTo>
                  <a:cubicBezTo>
                    <a:pt x="75" y="325"/>
                    <a:pt x="75" y="325"/>
                    <a:pt x="75" y="326"/>
                  </a:cubicBezTo>
                  <a:cubicBezTo>
                    <a:pt x="75" y="326"/>
                    <a:pt x="75" y="326"/>
                    <a:pt x="75" y="326"/>
                  </a:cubicBezTo>
                  <a:cubicBezTo>
                    <a:pt x="76" y="326"/>
                    <a:pt x="76" y="326"/>
                    <a:pt x="77" y="326"/>
                  </a:cubicBezTo>
                  <a:cubicBezTo>
                    <a:pt x="79" y="326"/>
                    <a:pt x="80" y="326"/>
                    <a:pt x="81" y="327"/>
                  </a:cubicBezTo>
                  <a:cubicBezTo>
                    <a:pt x="83" y="329"/>
                    <a:pt x="83" y="332"/>
                    <a:pt x="83" y="334"/>
                  </a:cubicBezTo>
                  <a:cubicBezTo>
                    <a:pt x="83" y="334"/>
                    <a:pt x="83" y="334"/>
                    <a:pt x="83" y="334"/>
                  </a:cubicBezTo>
                  <a:cubicBezTo>
                    <a:pt x="83" y="334"/>
                    <a:pt x="83" y="334"/>
                    <a:pt x="83" y="334"/>
                  </a:cubicBezTo>
                  <a:cubicBezTo>
                    <a:pt x="84" y="335"/>
                    <a:pt x="85" y="336"/>
                    <a:pt x="85" y="338"/>
                  </a:cubicBezTo>
                  <a:cubicBezTo>
                    <a:pt x="85" y="338"/>
                    <a:pt x="85" y="339"/>
                    <a:pt x="86" y="340"/>
                  </a:cubicBezTo>
                  <a:cubicBezTo>
                    <a:pt x="87" y="339"/>
                    <a:pt x="88" y="338"/>
                    <a:pt x="90" y="338"/>
                  </a:cubicBezTo>
                  <a:cubicBezTo>
                    <a:pt x="91" y="338"/>
                    <a:pt x="92" y="339"/>
                    <a:pt x="93" y="339"/>
                  </a:cubicBezTo>
                  <a:cubicBezTo>
                    <a:pt x="98" y="343"/>
                    <a:pt x="97" y="350"/>
                    <a:pt x="97" y="350"/>
                  </a:cubicBezTo>
                  <a:cubicBezTo>
                    <a:pt x="97" y="351"/>
                    <a:pt x="96" y="352"/>
                    <a:pt x="96" y="353"/>
                  </a:cubicBezTo>
                  <a:cubicBezTo>
                    <a:pt x="96" y="354"/>
                    <a:pt x="97" y="355"/>
                    <a:pt x="97" y="356"/>
                  </a:cubicBezTo>
                  <a:cubicBezTo>
                    <a:pt x="97" y="358"/>
                    <a:pt x="96" y="360"/>
                    <a:pt x="95" y="361"/>
                  </a:cubicBezTo>
                  <a:cubicBezTo>
                    <a:pt x="95" y="361"/>
                    <a:pt x="96" y="362"/>
                    <a:pt x="96" y="362"/>
                  </a:cubicBezTo>
                  <a:cubicBezTo>
                    <a:pt x="96" y="362"/>
                    <a:pt x="99" y="365"/>
                    <a:pt x="99" y="368"/>
                  </a:cubicBezTo>
                  <a:cubicBezTo>
                    <a:pt x="100" y="369"/>
                    <a:pt x="101" y="372"/>
                    <a:pt x="99" y="375"/>
                  </a:cubicBezTo>
                  <a:cubicBezTo>
                    <a:pt x="98" y="377"/>
                    <a:pt x="97" y="379"/>
                    <a:pt x="95" y="380"/>
                  </a:cubicBezTo>
                  <a:cubicBezTo>
                    <a:pt x="97" y="381"/>
                    <a:pt x="99" y="383"/>
                    <a:pt x="100" y="385"/>
                  </a:cubicBezTo>
                  <a:cubicBezTo>
                    <a:pt x="101" y="387"/>
                    <a:pt x="102" y="391"/>
                    <a:pt x="99" y="394"/>
                  </a:cubicBezTo>
                  <a:cubicBezTo>
                    <a:pt x="98" y="396"/>
                    <a:pt x="96" y="397"/>
                    <a:pt x="94" y="397"/>
                  </a:cubicBezTo>
                  <a:cubicBezTo>
                    <a:pt x="94" y="397"/>
                    <a:pt x="95" y="398"/>
                    <a:pt x="95" y="399"/>
                  </a:cubicBezTo>
                  <a:cubicBezTo>
                    <a:pt x="95" y="399"/>
                    <a:pt x="95" y="400"/>
                    <a:pt x="95" y="400"/>
                  </a:cubicBezTo>
                  <a:cubicBezTo>
                    <a:pt x="96" y="401"/>
                    <a:pt x="96" y="402"/>
                    <a:pt x="96" y="403"/>
                  </a:cubicBezTo>
                  <a:cubicBezTo>
                    <a:pt x="96" y="405"/>
                    <a:pt x="96" y="407"/>
                    <a:pt x="96" y="409"/>
                  </a:cubicBezTo>
                  <a:cubicBezTo>
                    <a:pt x="96" y="411"/>
                    <a:pt x="95" y="413"/>
                    <a:pt x="94" y="415"/>
                  </a:cubicBezTo>
                  <a:cubicBezTo>
                    <a:pt x="93" y="415"/>
                    <a:pt x="93" y="416"/>
                    <a:pt x="92" y="416"/>
                  </a:cubicBezTo>
                  <a:cubicBezTo>
                    <a:pt x="92" y="417"/>
                    <a:pt x="92" y="419"/>
                    <a:pt x="92" y="420"/>
                  </a:cubicBezTo>
                  <a:cubicBezTo>
                    <a:pt x="91" y="421"/>
                    <a:pt x="90" y="422"/>
                    <a:pt x="89" y="423"/>
                  </a:cubicBezTo>
                  <a:cubicBezTo>
                    <a:pt x="89" y="423"/>
                    <a:pt x="89" y="423"/>
                    <a:pt x="89" y="423"/>
                  </a:cubicBezTo>
                  <a:cubicBezTo>
                    <a:pt x="89" y="424"/>
                    <a:pt x="89" y="424"/>
                    <a:pt x="89" y="424"/>
                  </a:cubicBezTo>
                  <a:cubicBezTo>
                    <a:pt x="89" y="424"/>
                    <a:pt x="89" y="424"/>
                    <a:pt x="89" y="425"/>
                  </a:cubicBezTo>
                  <a:cubicBezTo>
                    <a:pt x="89" y="426"/>
                    <a:pt x="90" y="428"/>
                    <a:pt x="90" y="429"/>
                  </a:cubicBezTo>
                  <a:cubicBezTo>
                    <a:pt x="90" y="430"/>
                    <a:pt x="89" y="433"/>
                    <a:pt x="88" y="435"/>
                  </a:cubicBezTo>
                  <a:cubicBezTo>
                    <a:pt x="87" y="437"/>
                    <a:pt x="85" y="439"/>
                    <a:pt x="84" y="440"/>
                  </a:cubicBezTo>
                  <a:cubicBezTo>
                    <a:pt x="83" y="441"/>
                    <a:pt x="82" y="441"/>
                    <a:pt x="81" y="441"/>
                  </a:cubicBezTo>
                  <a:cubicBezTo>
                    <a:pt x="81" y="442"/>
                    <a:pt x="81" y="442"/>
                    <a:pt x="80" y="442"/>
                  </a:cubicBezTo>
                  <a:cubicBezTo>
                    <a:pt x="80" y="442"/>
                    <a:pt x="80" y="442"/>
                    <a:pt x="80" y="442"/>
                  </a:cubicBezTo>
                  <a:cubicBezTo>
                    <a:pt x="80" y="442"/>
                    <a:pt x="80" y="443"/>
                    <a:pt x="80" y="443"/>
                  </a:cubicBezTo>
                  <a:cubicBezTo>
                    <a:pt x="80" y="443"/>
                    <a:pt x="80" y="444"/>
                    <a:pt x="80" y="444"/>
                  </a:cubicBezTo>
                  <a:cubicBezTo>
                    <a:pt x="80" y="444"/>
                    <a:pt x="80" y="444"/>
                    <a:pt x="80" y="445"/>
                  </a:cubicBezTo>
                  <a:cubicBezTo>
                    <a:pt x="81" y="446"/>
                    <a:pt x="81" y="448"/>
                    <a:pt x="80" y="451"/>
                  </a:cubicBezTo>
                  <a:cubicBezTo>
                    <a:pt x="79" y="453"/>
                    <a:pt x="77" y="454"/>
                    <a:pt x="75" y="455"/>
                  </a:cubicBezTo>
                  <a:cubicBezTo>
                    <a:pt x="75" y="455"/>
                    <a:pt x="75" y="455"/>
                    <a:pt x="75" y="455"/>
                  </a:cubicBezTo>
                  <a:cubicBezTo>
                    <a:pt x="75" y="455"/>
                    <a:pt x="74" y="455"/>
                    <a:pt x="74" y="455"/>
                  </a:cubicBezTo>
                  <a:cubicBezTo>
                    <a:pt x="74" y="456"/>
                    <a:pt x="74" y="456"/>
                    <a:pt x="74" y="457"/>
                  </a:cubicBezTo>
                  <a:cubicBezTo>
                    <a:pt x="74" y="458"/>
                    <a:pt x="74" y="458"/>
                    <a:pt x="74" y="458"/>
                  </a:cubicBezTo>
                  <a:cubicBezTo>
                    <a:pt x="74" y="459"/>
                    <a:pt x="75" y="460"/>
                    <a:pt x="76" y="461"/>
                  </a:cubicBezTo>
                  <a:cubicBezTo>
                    <a:pt x="77" y="463"/>
                    <a:pt x="77" y="465"/>
                    <a:pt x="77" y="467"/>
                  </a:cubicBezTo>
                  <a:cubicBezTo>
                    <a:pt x="77" y="467"/>
                    <a:pt x="77" y="468"/>
                    <a:pt x="76" y="468"/>
                  </a:cubicBezTo>
                  <a:cubicBezTo>
                    <a:pt x="77" y="468"/>
                    <a:pt x="77" y="469"/>
                    <a:pt x="77" y="469"/>
                  </a:cubicBezTo>
                  <a:cubicBezTo>
                    <a:pt x="78" y="470"/>
                    <a:pt x="78" y="470"/>
                    <a:pt x="78" y="470"/>
                  </a:cubicBezTo>
                  <a:cubicBezTo>
                    <a:pt x="78" y="471"/>
                    <a:pt x="78" y="471"/>
                    <a:pt x="78" y="471"/>
                  </a:cubicBezTo>
                  <a:cubicBezTo>
                    <a:pt x="79" y="472"/>
                    <a:pt x="80" y="473"/>
                    <a:pt x="80" y="474"/>
                  </a:cubicBezTo>
                  <a:cubicBezTo>
                    <a:pt x="80" y="476"/>
                    <a:pt x="81" y="479"/>
                    <a:pt x="80" y="481"/>
                  </a:cubicBezTo>
                  <a:cubicBezTo>
                    <a:pt x="78" y="483"/>
                    <a:pt x="77" y="484"/>
                    <a:pt x="75" y="485"/>
                  </a:cubicBezTo>
                  <a:cubicBezTo>
                    <a:pt x="75" y="485"/>
                    <a:pt x="75" y="485"/>
                    <a:pt x="75" y="485"/>
                  </a:cubicBezTo>
                  <a:cubicBezTo>
                    <a:pt x="74" y="486"/>
                    <a:pt x="72" y="487"/>
                    <a:pt x="72" y="488"/>
                  </a:cubicBezTo>
                  <a:cubicBezTo>
                    <a:pt x="72" y="489"/>
                    <a:pt x="72" y="489"/>
                    <a:pt x="72" y="489"/>
                  </a:cubicBezTo>
                  <a:cubicBezTo>
                    <a:pt x="72" y="490"/>
                    <a:pt x="72" y="491"/>
                    <a:pt x="72" y="492"/>
                  </a:cubicBezTo>
                  <a:cubicBezTo>
                    <a:pt x="72" y="493"/>
                    <a:pt x="72" y="494"/>
                    <a:pt x="72" y="494"/>
                  </a:cubicBezTo>
                  <a:cubicBezTo>
                    <a:pt x="72" y="495"/>
                    <a:pt x="72" y="495"/>
                    <a:pt x="73" y="495"/>
                  </a:cubicBezTo>
                  <a:cubicBezTo>
                    <a:pt x="73" y="496"/>
                    <a:pt x="73" y="496"/>
                    <a:pt x="73" y="496"/>
                  </a:cubicBezTo>
                  <a:cubicBezTo>
                    <a:pt x="75" y="497"/>
                    <a:pt x="76" y="498"/>
                    <a:pt x="77" y="500"/>
                  </a:cubicBezTo>
                  <a:cubicBezTo>
                    <a:pt x="78" y="501"/>
                    <a:pt x="79" y="503"/>
                    <a:pt x="79" y="505"/>
                  </a:cubicBezTo>
                  <a:cubicBezTo>
                    <a:pt x="79" y="505"/>
                    <a:pt x="80" y="505"/>
                    <a:pt x="80" y="506"/>
                  </a:cubicBezTo>
                  <a:cubicBezTo>
                    <a:pt x="81" y="508"/>
                    <a:pt x="82" y="510"/>
                    <a:pt x="81" y="512"/>
                  </a:cubicBezTo>
                  <a:cubicBezTo>
                    <a:pt x="81" y="514"/>
                    <a:pt x="80" y="516"/>
                    <a:pt x="79" y="518"/>
                  </a:cubicBezTo>
                  <a:cubicBezTo>
                    <a:pt x="79" y="518"/>
                    <a:pt x="79" y="518"/>
                    <a:pt x="79" y="518"/>
                  </a:cubicBezTo>
                  <a:cubicBezTo>
                    <a:pt x="80" y="518"/>
                    <a:pt x="80" y="519"/>
                    <a:pt x="80" y="519"/>
                  </a:cubicBezTo>
                  <a:cubicBezTo>
                    <a:pt x="80" y="519"/>
                    <a:pt x="81" y="519"/>
                    <a:pt x="81" y="520"/>
                  </a:cubicBezTo>
                  <a:cubicBezTo>
                    <a:pt x="82" y="521"/>
                    <a:pt x="84" y="523"/>
                    <a:pt x="84" y="525"/>
                  </a:cubicBezTo>
                  <a:cubicBezTo>
                    <a:pt x="85" y="528"/>
                    <a:pt x="85" y="533"/>
                    <a:pt x="83" y="536"/>
                  </a:cubicBezTo>
                  <a:cubicBezTo>
                    <a:pt x="83" y="537"/>
                    <a:pt x="82" y="537"/>
                    <a:pt x="82" y="538"/>
                  </a:cubicBezTo>
                  <a:cubicBezTo>
                    <a:pt x="82" y="538"/>
                    <a:pt x="82" y="538"/>
                    <a:pt x="82" y="539"/>
                  </a:cubicBezTo>
                  <a:cubicBezTo>
                    <a:pt x="83" y="541"/>
                    <a:pt x="83" y="544"/>
                    <a:pt x="82" y="545"/>
                  </a:cubicBezTo>
                  <a:cubicBezTo>
                    <a:pt x="81" y="547"/>
                    <a:pt x="80" y="548"/>
                    <a:pt x="79" y="549"/>
                  </a:cubicBezTo>
                  <a:cubicBezTo>
                    <a:pt x="79" y="549"/>
                    <a:pt x="78" y="549"/>
                    <a:pt x="78" y="550"/>
                  </a:cubicBezTo>
                  <a:cubicBezTo>
                    <a:pt x="78" y="550"/>
                    <a:pt x="77" y="551"/>
                    <a:pt x="77" y="552"/>
                  </a:cubicBezTo>
                  <a:cubicBezTo>
                    <a:pt x="76" y="552"/>
                    <a:pt x="76" y="553"/>
                    <a:pt x="75" y="554"/>
                  </a:cubicBezTo>
                  <a:cubicBezTo>
                    <a:pt x="75" y="554"/>
                    <a:pt x="74" y="555"/>
                    <a:pt x="73" y="556"/>
                  </a:cubicBezTo>
                  <a:cubicBezTo>
                    <a:pt x="73" y="556"/>
                    <a:pt x="72" y="557"/>
                    <a:pt x="72" y="557"/>
                  </a:cubicBezTo>
                  <a:cubicBezTo>
                    <a:pt x="71" y="559"/>
                    <a:pt x="69" y="561"/>
                    <a:pt x="69" y="562"/>
                  </a:cubicBezTo>
                  <a:cubicBezTo>
                    <a:pt x="69" y="563"/>
                    <a:pt x="69" y="564"/>
                    <a:pt x="69" y="565"/>
                  </a:cubicBezTo>
                  <a:cubicBezTo>
                    <a:pt x="69" y="566"/>
                    <a:pt x="69" y="567"/>
                    <a:pt x="69" y="569"/>
                  </a:cubicBezTo>
                  <a:cubicBezTo>
                    <a:pt x="68" y="574"/>
                    <a:pt x="67" y="576"/>
                    <a:pt x="66" y="577"/>
                  </a:cubicBezTo>
                  <a:cubicBezTo>
                    <a:pt x="65" y="579"/>
                    <a:pt x="63" y="580"/>
                    <a:pt x="61" y="582"/>
                  </a:cubicBezTo>
                  <a:cubicBezTo>
                    <a:pt x="60" y="582"/>
                    <a:pt x="60" y="583"/>
                    <a:pt x="59" y="583"/>
                  </a:cubicBezTo>
                  <a:cubicBezTo>
                    <a:pt x="59" y="584"/>
                    <a:pt x="59" y="584"/>
                    <a:pt x="58" y="585"/>
                  </a:cubicBezTo>
                  <a:cubicBezTo>
                    <a:pt x="57" y="586"/>
                    <a:pt x="56" y="587"/>
                    <a:pt x="56" y="588"/>
                  </a:cubicBezTo>
                  <a:cubicBezTo>
                    <a:pt x="55" y="588"/>
                    <a:pt x="54" y="589"/>
                    <a:pt x="53" y="589"/>
                  </a:cubicBezTo>
                  <a:cubicBezTo>
                    <a:pt x="54" y="589"/>
                    <a:pt x="54" y="590"/>
                    <a:pt x="55" y="590"/>
                  </a:cubicBezTo>
                  <a:cubicBezTo>
                    <a:pt x="56" y="591"/>
                    <a:pt x="57" y="592"/>
                    <a:pt x="58" y="593"/>
                  </a:cubicBezTo>
                  <a:cubicBezTo>
                    <a:pt x="58" y="594"/>
                    <a:pt x="58" y="594"/>
                    <a:pt x="58" y="594"/>
                  </a:cubicBezTo>
                  <a:cubicBezTo>
                    <a:pt x="59" y="594"/>
                    <a:pt x="59" y="595"/>
                    <a:pt x="60" y="596"/>
                  </a:cubicBezTo>
                  <a:cubicBezTo>
                    <a:pt x="62" y="597"/>
                    <a:pt x="63" y="598"/>
                    <a:pt x="64" y="600"/>
                  </a:cubicBezTo>
                  <a:cubicBezTo>
                    <a:pt x="65" y="600"/>
                    <a:pt x="65" y="601"/>
                    <a:pt x="67" y="603"/>
                  </a:cubicBezTo>
                  <a:cubicBezTo>
                    <a:pt x="69" y="602"/>
                    <a:pt x="71" y="600"/>
                    <a:pt x="73" y="599"/>
                  </a:cubicBezTo>
                  <a:cubicBezTo>
                    <a:pt x="77" y="597"/>
                    <a:pt x="86" y="596"/>
                    <a:pt x="91" y="595"/>
                  </a:cubicBezTo>
                  <a:cubicBezTo>
                    <a:pt x="95" y="594"/>
                    <a:pt x="103" y="592"/>
                    <a:pt x="107" y="592"/>
                  </a:cubicBezTo>
                  <a:cubicBezTo>
                    <a:pt x="111" y="591"/>
                    <a:pt x="119" y="591"/>
                    <a:pt x="123" y="590"/>
                  </a:cubicBezTo>
                  <a:cubicBezTo>
                    <a:pt x="126" y="590"/>
                    <a:pt x="133" y="591"/>
                    <a:pt x="136" y="590"/>
                  </a:cubicBezTo>
                  <a:cubicBezTo>
                    <a:pt x="138" y="590"/>
                    <a:pt x="142" y="588"/>
                    <a:pt x="143" y="588"/>
                  </a:cubicBezTo>
                  <a:cubicBezTo>
                    <a:pt x="147" y="587"/>
                    <a:pt x="154" y="587"/>
                    <a:pt x="157" y="587"/>
                  </a:cubicBezTo>
                  <a:cubicBezTo>
                    <a:pt x="160" y="587"/>
                    <a:pt x="165" y="587"/>
                    <a:pt x="167" y="587"/>
                  </a:cubicBezTo>
                  <a:cubicBezTo>
                    <a:pt x="169" y="588"/>
                    <a:pt x="173" y="589"/>
                    <a:pt x="175" y="589"/>
                  </a:cubicBezTo>
                  <a:cubicBezTo>
                    <a:pt x="177" y="590"/>
                    <a:pt x="182" y="592"/>
                    <a:pt x="185" y="593"/>
                  </a:cubicBezTo>
                  <a:cubicBezTo>
                    <a:pt x="191" y="594"/>
                    <a:pt x="202" y="598"/>
                    <a:pt x="207" y="600"/>
                  </a:cubicBezTo>
                  <a:cubicBezTo>
                    <a:pt x="211" y="602"/>
                    <a:pt x="219" y="606"/>
                    <a:pt x="223" y="607"/>
                  </a:cubicBezTo>
                  <a:cubicBezTo>
                    <a:pt x="226" y="608"/>
                    <a:pt x="231" y="611"/>
                    <a:pt x="234" y="612"/>
                  </a:cubicBezTo>
                  <a:cubicBezTo>
                    <a:pt x="238" y="613"/>
                    <a:pt x="246" y="615"/>
                    <a:pt x="250" y="615"/>
                  </a:cubicBezTo>
                  <a:cubicBezTo>
                    <a:pt x="253" y="616"/>
                    <a:pt x="259" y="615"/>
                    <a:pt x="262" y="615"/>
                  </a:cubicBezTo>
                  <a:cubicBezTo>
                    <a:pt x="265" y="616"/>
                    <a:pt x="272" y="616"/>
                    <a:pt x="275" y="616"/>
                  </a:cubicBezTo>
                  <a:cubicBezTo>
                    <a:pt x="278" y="616"/>
                    <a:pt x="283" y="616"/>
                    <a:pt x="286" y="617"/>
                  </a:cubicBezTo>
                  <a:cubicBezTo>
                    <a:pt x="288" y="617"/>
                    <a:pt x="293" y="619"/>
                    <a:pt x="295" y="619"/>
                  </a:cubicBezTo>
                  <a:cubicBezTo>
                    <a:pt x="297" y="619"/>
                    <a:pt x="301" y="618"/>
                    <a:pt x="303" y="617"/>
                  </a:cubicBezTo>
                  <a:cubicBezTo>
                    <a:pt x="305" y="617"/>
                    <a:pt x="307" y="615"/>
                    <a:pt x="308" y="614"/>
                  </a:cubicBezTo>
                  <a:cubicBezTo>
                    <a:pt x="310" y="613"/>
                    <a:pt x="313" y="611"/>
                    <a:pt x="314" y="610"/>
                  </a:cubicBezTo>
                  <a:cubicBezTo>
                    <a:pt x="316" y="609"/>
                    <a:pt x="318" y="608"/>
                    <a:pt x="320" y="607"/>
                  </a:cubicBezTo>
                  <a:cubicBezTo>
                    <a:pt x="321" y="607"/>
                    <a:pt x="324" y="606"/>
                    <a:pt x="326" y="606"/>
                  </a:cubicBezTo>
                  <a:cubicBezTo>
                    <a:pt x="327" y="606"/>
                    <a:pt x="331" y="607"/>
                    <a:pt x="333" y="607"/>
                  </a:cubicBezTo>
                  <a:cubicBezTo>
                    <a:pt x="334" y="607"/>
                    <a:pt x="337" y="607"/>
                    <a:pt x="338" y="607"/>
                  </a:cubicBezTo>
                  <a:cubicBezTo>
                    <a:pt x="340" y="608"/>
                    <a:pt x="342" y="610"/>
                    <a:pt x="343" y="611"/>
                  </a:cubicBezTo>
                  <a:cubicBezTo>
                    <a:pt x="344" y="611"/>
                    <a:pt x="346" y="613"/>
                    <a:pt x="347" y="613"/>
                  </a:cubicBezTo>
                  <a:cubicBezTo>
                    <a:pt x="348" y="613"/>
                    <a:pt x="350" y="613"/>
                    <a:pt x="351" y="614"/>
                  </a:cubicBezTo>
                  <a:cubicBezTo>
                    <a:pt x="353" y="615"/>
                    <a:pt x="357" y="617"/>
                    <a:pt x="359" y="618"/>
                  </a:cubicBezTo>
                  <a:cubicBezTo>
                    <a:pt x="360" y="618"/>
                    <a:pt x="362" y="618"/>
                    <a:pt x="363" y="618"/>
                  </a:cubicBezTo>
                  <a:cubicBezTo>
                    <a:pt x="364" y="619"/>
                    <a:pt x="365" y="620"/>
                    <a:pt x="366" y="621"/>
                  </a:cubicBezTo>
                  <a:cubicBezTo>
                    <a:pt x="367" y="622"/>
                    <a:pt x="369" y="623"/>
                    <a:pt x="370" y="623"/>
                  </a:cubicBezTo>
                  <a:cubicBezTo>
                    <a:pt x="371" y="623"/>
                    <a:pt x="372" y="621"/>
                    <a:pt x="373" y="621"/>
                  </a:cubicBezTo>
                  <a:cubicBezTo>
                    <a:pt x="374" y="620"/>
                    <a:pt x="376" y="620"/>
                    <a:pt x="377" y="619"/>
                  </a:cubicBezTo>
                  <a:cubicBezTo>
                    <a:pt x="378" y="619"/>
                    <a:pt x="377" y="616"/>
                    <a:pt x="378" y="615"/>
                  </a:cubicBezTo>
                  <a:cubicBezTo>
                    <a:pt x="378" y="614"/>
                    <a:pt x="380" y="613"/>
                    <a:pt x="380" y="612"/>
                  </a:cubicBezTo>
                  <a:cubicBezTo>
                    <a:pt x="381" y="612"/>
                    <a:pt x="384" y="611"/>
                    <a:pt x="385" y="610"/>
                  </a:cubicBezTo>
                  <a:cubicBezTo>
                    <a:pt x="385" y="610"/>
                    <a:pt x="386" y="608"/>
                    <a:pt x="386" y="608"/>
                  </a:cubicBezTo>
                  <a:cubicBezTo>
                    <a:pt x="386" y="607"/>
                    <a:pt x="386" y="606"/>
                    <a:pt x="386" y="605"/>
                  </a:cubicBezTo>
                  <a:cubicBezTo>
                    <a:pt x="385" y="604"/>
                    <a:pt x="382" y="604"/>
                    <a:pt x="381" y="604"/>
                  </a:cubicBezTo>
                  <a:cubicBezTo>
                    <a:pt x="380" y="604"/>
                    <a:pt x="377" y="605"/>
                    <a:pt x="376" y="604"/>
                  </a:cubicBezTo>
                  <a:cubicBezTo>
                    <a:pt x="375" y="604"/>
                    <a:pt x="374" y="602"/>
                    <a:pt x="373" y="601"/>
                  </a:cubicBezTo>
                  <a:cubicBezTo>
                    <a:pt x="372" y="601"/>
                    <a:pt x="369" y="600"/>
                    <a:pt x="368" y="600"/>
                  </a:cubicBezTo>
                  <a:cubicBezTo>
                    <a:pt x="367" y="599"/>
                    <a:pt x="366" y="597"/>
                    <a:pt x="366" y="596"/>
                  </a:cubicBezTo>
                  <a:cubicBezTo>
                    <a:pt x="364" y="596"/>
                    <a:pt x="361" y="596"/>
                    <a:pt x="359" y="596"/>
                  </a:cubicBezTo>
                  <a:cubicBezTo>
                    <a:pt x="358" y="596"/>
                    <a:pt x="355" y="596"/>
                    <a:pt x="354" y="596"/>
                  </a:cubicBezTo>
                  <a:cubicBezTo>
                    <a:pt x="353" y="597"/>
                    <a:pt x="352" y="599"/>
                    <a:pt x="351" y="600"/>
                  </a:cubicBezTo>
                  <a:cubicBezTo>
                    <a:pt x="351" y="601"/>
                    <a:pt x="348" y="601"/>
                    <a:pt x="347" y="601"/>
                  </a:cubicBezTo>
                  <a:cubicBezTo>
                    <a:pt x="346" y="602"/>
                    <a:pt x="343" y="602"/>
                    <a:pt x="342" y="601"/>
                  </a:cubicBezTo>
                  <a:cubicBezTo>
                    <a:pt x="341" y="601"/>
                    <a:pt x="339" y="599"/>
                    <a:pt x="338" y="599"/>
                  </a:cubicBezTo>
                  <a:cubicBezTo>
                    <a:pt x="337" y="599"/>
                    <a:pt x="335" y="599"/>
                    <a:pt x="334" y="599"/>
                  </a:cubicBezTo>
                  <a:cubicBezTo>
                    <a:pt x="333" y="599"/>
                    <a:pt x="331" y="600"/>
                    <a:pt x="330" y="600"/>
                  </a:cubicBezTo>
                  <a:cubicBezTo>
                    <a:pt x="329" y="600"/>
                    <a:pt x="326" y="601"/>
                    <a:pt x="325" y="601"/>
                  </a:cubicBezTo>
                  <a:cubicBezTo>
                    <a:pt x="323" y="600"/>
                    <a:pt x="322" y="597"/>
                    <a:pt x="321" y="595"/>
                  </a:cubicBezTo>
                  <a:cubicBezTo>
                    <a:pt x="321" y="594"/>
                    <a:pt x="321" y="592"/>
                    <a:pt x="320" y="591"/>
                  </a:cubicBezTo>
                  <a:cubicBezTo>
                    <a:pt x="320" y="590"/>
                    <a:pt x="318" y="588"/>
                    <a:pt x="318" y="587"/>
                  </a:cubicBezTo>
                  <a:cubicBezTo>
                    <a:pt x="317" y="586"/>
                    <a:pt x="319" y="583"/>
                    <a:pt x="320" y="582"/>
                  </a:cubicBezTo>
                  <a:cubicBezTo>
                    <a:pt x="320" y="581"/>
                    <a:pt x="322" y="580"/>
                    <a:pt x="323" y="579"/>
                  </a:cubicBezTo>
                  <a:cubicBezTo>
                    <a:pt x="325" y="578"/>
                    <a:pt x="327" y="576"/>
                    <a:pt x="328" y="575"/>
                  </a:cubicBezTo>
                  <a:cubicBezTo>
                    <a:pt x="330" y="574"/>
                    <a:pt x="333" y="572"/>
                    <a:pt x="334" y="572"/>
                  </a:cubicBezTo>
                  <a:cubicBezTo>
                    <a:pt x="336" y="571"/>
                    <a:pt x="340" y="570"/>
                    <a:pt x="341" y="569"/>
                  </a:cubicBezTo>
                  <a:cubicBezTo>
                    <a:pt x="342" y="568"/>
                    <a:pt x="344" y="566"/>
                    <a:pt x="345" y="565"/>
                  </a:cubicBezTo>
                  <a:cubicBezTo>
                    <a:pt x="346" y="565"/>
                    <a:pt x="350" y="566"/>
                    <a:pt x="351" y="565"/>
                  </a:cubicBezTo>
                  <a:cubicBezTo>
                    <a:pt x="352" y="565"/>
                    <a:pt x="352" y="562"/>
                    <a:pt x="353" y="562"/>
                  </a:cubicBezTo>
                  <a:cubicBezTo>
                    <a:pt x="354" y="561"/>
                    <a:pt x="356" y="562"/>
                    <a:pt x="357" y="562"/>
                  </a:cubicBezTo>
                  <a:cubicBezTo>
                    <a:pt x="358" y="562"/>
                    <a:pt x="360" y="564"/>
                    <a:pt x="360" y="565"/>
                  </a:cubicBezTo>
                  <a:cubicBezTo>
                    <a:pt x="361" y="566"/>
                    <a:pt x="361" y="568"/>
                    <a:pt x="360" y="569"/>
                  </a:cubicBezTo>
                  <a:cubicBezTo>
                    <a:pt x="360" y="570"/>
                    <a:pt x="359" y="571"/>
                    <a:pt x="358" y="571"/>
                  </a:cubicBezTo>
                  <a:cubicBezTo>
                    <a:pt x="358" y="572"/>
                    <a:pt x="357" y="574"/>
                    <a:pt x="357" y="575"/>
                  </a:cubicBezTo>
                  <a:cubicBezTo>
                    <a:pt x="357" y="576"/>
                    <a:pt x="357" y="579"/>
                    <a:pt x="358" y="580"/>
                  </a:cubicBezTo>
                  <a:cubicBezTo>
                    <a:pt x="358" y="581"/>
                    <a:pt x="359" y="583"/>
                    <a:pt x="360" y="583"/>
                  </a:cubicBezTo>
                  <a:cubicBezTo>
                    <a:pt x="361" y="584"/>
                    <a:pt x="363" y="583"/>
                    <a:pt x="364" y="582"/>
                  </a:cubicBezTo>
                  <a:cubicBezTo>
                    <a:pt x="365" y="582"/>
                    <a:pt x="366" y="579"/>
                    <a:pt x="368" y="578"/>
                  </a:cubicBezTo>
                  <a:cubicBezTo>
                    <a:pt x="369" y="577"/>
                    <a:pt x="371" y="577"/>
                    <a:pt x="372" y="576"/>
                  </a:cubicBezTo>
                  <a:cubicBezTo>
                    <a:pt x="372" y="576"/>
                    <a:pt x="373" y="574"/>
                    <a:pt x="374" y="574"/>
                  </a:cubicBezTo>
                  <a:cubicBezTo>
                    <a:pt x="375" y="574"/>
                    <a:pt x="376" y="574"/>
                    <a:pt x="377" y="574"/>
                  </a:cubicBezTo>
                  <a:cubicBezTo>
                    <a:pt x="378" y="574"/>
                    <a:pt x="381" y="574"/>
                    <a:pt x="382" y="574"/>
                  </a:cubicBezTo>
                  <a:cubicBezTo>
                    <a:pt x="382" y="574"/>
                    <a:pt x="384" y="574"/>
                    <a:pt x="385" y="574"/>
                  </a:cubicBezTo>
                  <a:cubicBezTo>
                    <a:pt x="387" y="573"/>
                    <a:pt x="390" y="573"/>
                    <a:pt x="392" y="573"/>
                  </a:cubicBezTo>
                  <a:cubicBezTo>
                    <a:pt x="393" y="573"/>
                    <a:pt x="396" y="573"/>
                    <a:pt x="397" y="574"/>
                  </a:cubicBezTo>
                  <a:cubicBezTo>
                    <a:pt x="398" y="575"/>
                    <a:pt x="398" y="577"/>
                    <a:pt x="398" y="578"/>
                  </a:cubicBezTo>
                  <a:cubicBezTo>
                    <a:pt x="399" y="580"/>
                    <a:pt x="398" y="583"/>
                    <a:pt x="397" y="584"/>
                  </a:cubicBezTo>
                  <a:cubicBezTo>
                    <a:pt x="397" y="585"/>
                    <a:pt x="397" y="588"/>
                    <a:pt x="396" y="588"/>
                  </a:cubicBezTo>
                  <a:cubicBezTo>
                    <a:pt x="396" y="589"/>
                    <a:pt x="394" y="589"/>
                    <a:pt x="393" y="590"/>
                  </a:cubicBezTo>
                  <a:cubicBezTo>
                    <a:pt x="393" y="591"/>
                    <a:pt x="393" y="593"/>
                    <a:pt x="394" y="594"/>
                  </a:cubicBezTo>
                  <a:cubicBezTo>
                    <a:pt x="395" y="595"/>
                    <a:pt x="398" y="595"/>
                    <a:pt x="399" y="594"/>
                  </a:cubicBezTo>
                  <a:cubicBezTo>
                    <a:pt x="400" y="594"/>
                    <a:pt x="402" y="592"/>
                    <a:pt x="403" y="592"/>
                  </a:cubicBezTo>
                  <a:cubicBezTo>
                    <a:pt x="404" y="591"/>
                    <a:pt x="406" y="591"/>
                    <a:pt x="407" y="591"/>
                  </a:cubicBezTo>
                  <a:cubicBezTo>
                    <a:pt x="407" y="591"/>
                    <a:pt x="409" y="592"/>
                    <a:pt x="409" y="592"/>
                  </a:cubicBezTo>
                  <a:cubicBezTo>
                    <a:pt x="410" y="594"/>
                    <a:pt x="411" y="597"/>
                    <a:pt x="411" y="598"/>
                  </a:cubicBezTo>
                  <a:cubicBezTo>
                    <a:pt x="412" y="600"/>
                    <a:pt x="412" y="603"/>
                    <a:pt x="412" y="605"/>
                  </a:cubicBezTo>
                  <a:cubicBezTo>
                    <a:pt x="413" y="606"/>
                    <a:pt x="414" y="608"/>
                    <a:pt x="415" y="608"/>
                  </a:cubicBezTo>
                  <a:cubicBezTo>
                    <a:pt x="415" y="609"/>
                    <a:pt x="418" y="609"/>
                    <a:pt x="419" y="608"/>
                  </a:cubicBezTo>
                  <a:cubicBezTo>
                    <a:pt x="419" y="608"/>
                    <a:pt x="420" y="607"/>
                    <a:pt x="421" y="606"/>
                  </a:cubicBezTo>
                  <a:cubicBezTo>
                    <a:pt x="422" y="606"/>
                    <a:pt x="423" y="605"/>
                    <a:pt x="423" y="605"/>
                  </a:cubicBezTo>
                  <a:cubicBezTo>
                    <a:pt x="424" y="604"/>
                    <a:pt x="425" y="605"/>
                    <a:pt x="426" y="605"/>
                  </a:cubicBezTo>
                  <a:cubicBezTo>
                    <a:pt x="427" y="605"/>
                    <a:pt x="428" y="607"/>
                    <a:pt x="429" y="607"/>
                  </a:cubicBezTo>
                  <a:cubicBezTo>
                    <a:pt x="430" y="608"/>
                    <a:pt x="431" y="611"/>
                    <a:pt x="433" y="611"/>
                  </a:cubicBezTo>
                  <a:cubicBezTo>
                    <a:pt x="434" y="612"/>
                    <a:pt x="436" y="611"/>
                    <a:pt x="437" y="611"/>
                  </a:cubicBezTo>
                  <a:cubicBezTo>
                    <a:pt x="437" y="610"/>
                    <a:pt x="438" y="609"/>
                    <a:pt x="438" y="609"/>
                  </a:cubicBezTo>
                  <a:cubicBezTo>
                    <a:pt x="439" y="609"/>
                    <a:pt x="441" y="609"/>
                    <a:pt x="442" y="609"/>
                  </a:cubicBezTo>
                  <a:cubicBezTo>
                    <a:pt x="442" y="610"/>
                    <a:pt x="443" y="612"/>
                    <a:pt x="443" y="613"/>
                  </a:cubicBezTo>
                  <a:cubicBezTo>
                    <a:pt x="444" y="613"/>
                    <a:pt x="445" y="614"/>
                    <a:pt x="446" y="614"/>
                  </a:cubicBezTo>
                  <a:cubicBezTo>
                    <a:pt x="447" y="614"/>
                    <a:pt x="450" y="614"/>
                    <a:pt x="451" y="614"/>
                  </a:cubicBezTo>
                  <a:cubicBezTo>
                    <a:pt x="451" y="614"/>
                    <a:pt x="453" y="615"/>
                    <a:pt x="453" y="615"/>
                  </a:cubicBezTo>
                  <a:cubicBezTo>
                    <a:pt x="454" y="615"/>
                    <a:pt x="454" y="617"/>
                    <a:pt x="455" y="618"/>
                  </a:cubicBezTo>
                  <a:cubicBezTo>
                    <a:pt x="455" y="619"/>
                    <a:pt x="456" y="620"/>
                    <a:pt x="457" y="620"/>
                  </a:cubicBezTo>
                  <a:cubicBezTo>
                    <a:pt x="458" y="621"/>
                    <a:pt x="460" y="620"/>
                    <a:pt x="461" y="620"/>
                  </a:cubicBezTo>
                  <a:cubicBezTo>
                    <a:pt x="462" y="621"/>
                    <a:pt x="462" y="623"/>
                    <a:pt x="463" y="624"/>
                  </a:cubicBezTo>
                  <a:cubicBezTo>
                    <a:pt x="463" y="625"/>
                    <a:pt x="466" y="626"/>
                    <a:pt x="466" y="628"/>
                  </a:cubicBezTo>
                  <a:cubicBezTo>
                    <a:pt x="467" y="629"/>
                    <a:pt x="467" y="631"/>
                    <a:pt x="467" y="632"/>
                  </a:cubicBezTo>
                  <a:cubicBezTo>
                    <a:pt x="467" y="632"/>
                    <a:pt x="467" y="634"/>
                    <a:pt x="466" y="634"/>
                  </a:cubicBezTo>
                  <a:cubicBezTo>
                    <a:pt x="466" y="634"/>
                    <a:pt x="464" y="635"/>
                    <a:pt x="463" y="635"/>
                  </a:cubicBezTo>
                  <a:cubicBezTo>
                    <a:pt x="462" y="634"/>
                    <a:pt x="461" y="632"/>
                    <a:pt x="460" y="632"/>
                  </a:cubicBezTo>
                  <a:cubicBezTo>
                    <a:pt x="459" y="632"/>
                    <a:pt x="457" y="633"/>
                    <a:pt x="457" y="633"/>
                  </a:cubicBezTo>
                  <a:cubicBezTo>
                    <a:pt x="456" y="634"/>
                    <a:pt x="455" y="635"/>
                    <a:pt x="455" y="636"/>
                  </a:cubicBezTo>
                  <a:cubicBezTo>
                    <a:pt x="455" y="637"/>
                    <a:pt x="456" y="641"/>
                    <a:pt x="455" y="642"/>
                  </a:cubicBezTo>
                  <a:cubicBezTo>
                    <a:pt x="454" y="643"/>
                    <a:pt x="453" y="643"/>
                    <a:pt x="452" y="643"/>
                  </a:cubicBezTo>
                  <a:cubicBezTo>
                    <a:pt x="451" y="644"/>
                    <a:pt x="448" y="643"/>
                    <a:pt x="447" y="644"/>
                  </a:cubicBezTo>
                  <a:cubicBezTo>
                    <a:pt x="446" y="645"/>
                    <a:pt x="447" y="647"/>
                    <a:pt x="447" y="648"/>
                  </a:cubicBezTo>
                  <a:cubicBezTo>
                    <a:pt x="448" y="649"/>
                    <a:pt x="452" y="652"/>
                    <a:pt x="453" y="652"/>
                  </a:cubicBezTo>
                  <a:cubicBezTo>
                    <a:pt x="454" y="653"/>
                    <a:pt x="456" y="654"/>
                    <a:pt x="457" y="654"/>
                  </a:cubicBezTo>
                  <a:cubicBezTo>
                    <a:pt x="459" y="654"/>
                    <a:pt x="461" y="655"/>
                    <a:pt x="463" y="656"/>
                  </a:cubicBezTo>
                  <a:cubicBezTo>
                    <a:pt x="464" y="656"/>
                    <a:pt x="466" y="658"/>
                    <a:pt x="467" y="659"/>
                  </a:cubicBezTo>
                  <a:cubicBezTo>
                    <a:pt x="468" y="659"/>
                    <a:pt x="471" y="659"/>
                    <a:pt x="473" y="659"/>
                  </a:cubicBezTo>
                  <a:cubicBezTo>
                    <a:pt x="475" y="659"/>
                    <a:pt x="479" y="659"/>
                    <a:pt x="480" y="660"/>
                  </a:cubicBezTo>
                  <a:cubicBezTo>
                    <a:pt x="482" y="660"/>
                    <a:pt x="483" y="662"/>
                    <a:pt x="485" y="663"/>
                  </a:cubicBezTo>
                  <a:cubicBezTo>
                    <a:pt x="486" y="663"/>
                    <a:pt x="490" y="663"/>
                    <a:pt x="491" y="663"/>
                  </a:cubicBezTo>
                  <a:cubicBezTo>
                    <a:pt x="492" y="663"/>
                    <a:pt x="494" y="663"/>
                    <a:pt x="495" y="663"/>
                  </a:cubicBezTo>
                  <a:cubicBezTo>
                    <a:pt x="496" y="663"/>
                    <a:pt x="498" y="664"/>
                    <a:pt x="499" y="664"/>
                  </a:cubicBezTo>
                  <a:cubicBezTo>
                    <a:pt x="500" y="664"/>
                    <a:pt x="502" y="664"/>
                    <a:pt x="503" y="663"/>
                  </a:cubicBezTo>
                  <a:cubicBezTo>
                    <a:pt x="504" y="663"/>
                    <a:pt x="505" y="662"/>
                    <a:pt x="506" y="662"/>
                  </a:cubicBezTo>
                  <a:cubicBezTo>
                    <a:pt x="507" y="662"/>
                    <a:pt x="508" y="663"/>
                    <a:pt x="509" y="663"/>
                  </a:cubicBezTo>
                  <a:cubicBezTo>
                    <a:pt x="510" y="665"/>
                    <a:pt x="513" y="667"/>
                    <a:pt x="514" y="668"/>
                  </a:cubicBezTo>
                  <a:cubicBezTo>
                    <a:pt x="516" y="669"/>
                    <a:pt x="519" y="671"/>
                    <a:pt x="520" y="673"/>
                  </a:cubicBezTo>
                  <a:cubicBezTo>
                    <a:pt x="521" y="674"/>
                    <a:pt x="524" y="676"/>
                    <a:pt x="525" y="677"/>
                  </a:cubicBezTo>
                  <a:cubicBezTo>
                    <a:pt x="525" y="679"/>
                    <a:pt x="525" y="682"/>
                    <a:pt x="525" y="683"/>
                  </a:cubicBezTo>
                  <a:cubicBezTo>
                    <a:pt x="526" y="683"/>
                    <a:pt x="528" y="684"/>
                    <a:pt x="529" y="684"/>
                  </a:cubicBezTo>
                  <a:cubicBezTo>
                    <a:pt x="531" y="685"/>
                    <a:pt x="533" y="684"/>
                    <a:pt x="535" y="684"/>
                  </a:cubicBezTo>
                  <a:cubicBezTo>
                    <a:pt x="536" y="684"/>
                    <a:pt x="540" y="684"/>
                    <a:pt x="541" y="684"/>
                  </a:cubicBezTo>
                  <a:cubicBezTo>
                    <a:pt x="543" y="683"/>
                    <a:pt x="545" y="682"/>
                    <a:pt x="547" y="681"/>
                  </a:cubicBezTo>
                  <a:cubicBezTo>
                    <a:pt x="548" y="681"/>
                    <a:pt x="551" y="680"/>
                    <a:pt x="552" y="679"/>
                  </a:cubicBezTo>
                  <a:cubicBezTo>
                    <a:pt x="553" y="679"/>
                    <a:pt x="556" y="679"/>
                    <a:pt x="557" y="678"/>
                  </a:cubicBezTo>
                  <a:cubicBezTo>
                    <a:pt x="557" y="678"/>
                    <a:pt x="559" y="677"/>
                    <a:pt x="559" y="677"/>
                  </a:cubicBezTo>
                  <a:cubicBezTo>
                    <a:pt x="559" y="676"/>
                    <a:pt x="558" y="675"/>
                    <a:pt x="557" y="674"/>
                  </a:cubicBezTo>
                  <a:cubicBezTo>
                    <a:pt x="556" y="674"/>
                    <a:pt x="554" y="674"/>
                    <a:pt x="553" y="675"/>
                  </a:cubicBezTo>
                  <a:cubicBezTo>
                    <a:pt x="552" y="675"/>
                    <a:pt x="551" y="676"/>
                    <a:pt x="551" y="676"/>
                  </a:cubicBezTo>
                  <a:cubicBezTo>
                    <a:pt x="550" y="677"/>
                    <a:pt x="548" y="677"/>
                    <a:pt x="547" y="677"/>
                  </a:cubicBezTo>
                  <a:cubicBezTo>
                    <a:pt x="546" y="677"/>
                    <a:pt x="544" y="676"/>
                    <a:pt x="543" y="677"/>
                  </a:cubicBezTo>
                  <a:cubicBezTo>
                    <a:pt x="543" y="677"/>
                    <a:pt x="542" y="678"/>
                    <a:pt x="541" y="679"/>
                  </a:cubicBezTo>
                  <a:cubicBezTo>
                    <a:pt x="540" y="679"/>
                    <a:pt x="539" y="680"/>
                    <a:pt x="538" y="681"/>
                  </a:cubicBezTo>
                  <a:cubicBezTo>
                    <a:pt x="537" y="681"/>
                    <a:pt x="534" y="680"/>
                    <a:pt x="533" y="680"/>
                  </a:cubicBezTo>
                  <a:cubicBezTo>
                    <a:pt x="533" y="679"/>
                    <a:pt x="532" y="677"/>
                    <a:pt x="532" y="676"/>
                  </a:cubicBezTo>
                  <a:cubicBezTo>
                    <a:pt x="533" y="675"/>
                    <a:pt x="535" y="674"/>
                    <a:pt x="536" y="674"/>
                  </a:cubicBezTo>
                  <a:cubicBezTo>
                    <a:pt x="537" y="673"/>
                    <a:pt x="538" y="671"/>
                    <a:pt x="539" y="670"/>
                  </a:cubicBezTo>
                  <a:cubicBezTo>
                    <a:pt x="539" y="669"/>
                    <a:pt x="541" y="669"/>
                    <a:pt x="541" y="669"/>
                  </a:cubicBezTo>
                  <a:cubicBezTo>
                    <a:pt x="542" y="668"/>
                    <a:pt x="545" y="669"/>
                    <a:pt x="546" y="669"/>
                  </a:cubicBezTo>
                  <a:cubicBezTo>
                    <a:pt x="547" y="669"/>
                    <a:pt x="550" y="668"/>
                    <a:pt x="551" y="668"/>
                  </a:cubicBezTo>
                  <a:cubicBezTo>
                    <a:pt x="552" y="667"/>
                    <a:pt x="555" y="666"/>
                    <a:pt x="556" y="664"/>
                  </a:cubicBezTo>
                  <a:cubicBezTo>
                    <a:pt x="556" y="663"/>
                    <a:pt x="556" y="660"/>
                    <a:pt x="555" y="658"/>
                  </a:cubicBezTo>
                  <a:cubicBezTo>
                    <a:pt x="555" y="658"/>
                    <a:pt x="554" y="656"/>
                    <a:pt x="554" y="656"/>
                  </a:cubicBezTo>
                  <a:cubicBezTo>
                    <a:pt x="554" y="655"/>
                    <a:pt x="555" y="653"/>
                    <a:pt x="556" y="652"/>
                  </a:cubicBezTo>
                  <a:cubicBezTo>
                    <a:pt x="556" y="652"/>
                    <a:pt x="557" y="652"/>
                    <a:pt x="558" y="652"/>
                  </a:cubicBezTo>
                  <a:cubicBezTo>
                    <a:pt x="559" y="652"/>
                    <a:pt x="560" y="651"/>
                    <a:pt x="561" y="651"/>
                  </a:cubicBezTo>
                  <a:cubicBezTo>
                    <a:pt x="562" y="651"/>
                    <a:pt x="564" y="652"/>
                    <a:pt x="565" y="652"/>
                  </a:cubicBezTo>
                  <a:cubicBezTo>
                    <a:pt x="566" y="651"/>
                    <a:pt x="566" y="649"/>
                    <a:pt x="566" y="649"/>
                  </a:cubicBezTo>
                  <a:cubicBezTo>
                    <a:pt x="566" y="648"/>
                    <a:pt x="568" y="648"/>
                    <a:pt x="568" y="647"/>
                  </a:cubicBezTo>
                  <a:cubicBezTo>
                    <a:pt x="568" y="646"/>
                    <a:pt x="567" y="645"/>
                    <a:pt x="567" y="645"/>
                  </a:cubicBezTo>
                  <a:cubicBezTo>
                    <a:pt x="566" y="644"/>
                    <a:pt x="564" y="644"/>
                    <a:pt x="563" y="644"/>
                  </a:cubicBezTo>
                  <a:cubicBezTo>
                    <a:pt x="563" y="644"/>
                    <a:pt x="562" y="644"/>
                    <a:pt x="561" y="644"/>
                  </a:cubicBezTo>
                  <a:cubicBezTo>
                    <a:pt x="561" y="644"/>
                    <a:pt x="560" y="643"/>
                    <a:pt x="560" y="642"/>
                  </a:cubicBezTo>
                  <a:cubicBezTo>
                    <a:pt x="560" y="641"/>
                    <a:pt x="561" y="640"/>
                    <a:pt x="561" y="639"/>
                  </a:cubicBezTo>
                  <a:cubicBezTo>
                    <a:pt x="562" y="638"/>
                    <a:pt x="564" y="638"/>
                    <a:pt x="565" y="638"/>
                  </a:cubicBezTo>
                  <a:cubicBezTo>
                    <a:pt x="566" y="638"/>
                    <a:pt x="568" y="639"/>
                    <a:pt x="568" y="639"/>
                  </a:cubicBezTo>
                  <a:cubicBezTo>
                    <a:pt x="569" y="639"/>
                    <a:pt x="569" y="637"/>
                    <a:pt x="570" y="637"/>
                  </a:cubicBezTo>
                  <a:cubicBezTo>
                    <a:pt x="571" y="636"/>
                    <a:pt x="573" y="636"/>
                    <a:pt x="574" y="636"/>
                  </a:cubicBezTo>
                  <a:cubicBezTo>
                    <a:pt x="574" y="636"/>
                    <a:pt x="576" y="637"/>
                    <a:pt x="577" y="637"/>
                  </a:cubicBezTo>
                  <a:cubicBezTo>
                    <a:pt x="578" y="637"/>
                    <a:pt x="580" y="637"/>
                    <a:pt x="581" y="638"/>
                  </a:cubicBezTo>
                  <a:cubicBezTo>
                    <a:pt x="581" y="638"/>
                    <a:pt x="581" y="640"/>
                    <a:pt x="581" y="641"/>
                  </a:cubicBezTo>
                  <a:cubicBezTo>
                    <a:pt x="581" y="641"/>
                    <a:pt x="580" y="643"/>
                    <a:pt x="580" y="644"/>
                  </a:cubicBezTo>
                  <a:cubicBezTo>
                    <a:pt x="579" y="645"/>
                    <a:pt x="577" y="645"/>
                    <a:pt x="577" y="646"/>
                  </a:cubicBezTo>
                  <a:cubicBezTo>
                    <a:pt x="577" y="647"/>
                    <a:pt x="577" y="650"/>
                    <a:pt x="578" y="650"/>
                  </a:cubicBezTo>
                  <a:cubicBezTo>
                    <a:pt x="578" y="651"/>
                    <a:pt x="580" y="653"/>
                    <a:pt x="581" y="653"/>
                  </a:cubicBezTo>
                  <a:cubicBezTo>
                    <a:pt x="582" y="653"/>
                    <a:pt x="585" y="653"/>
                    <a:pt x="586" y="653"/>
                  </a:cubicBezTo>
                  <a:cubicBezTo>
                    <a:pt x="587" y="653"/>
                    <a:pt x="589" y="652"/>
                    <a:pt x="590" y="651"/>
                  </a:cubicBezTo>
                  <a:cubicBezTo>
                    <a:pt x="591" y="650"/>
                    <a:pt x="592" y="648"/>
                    <a:pt x="592" y="647"/>
                  </a:cubicBezTo>
                  <a:cubicBezTo>
                    <a:pt x="593" y="645"/>
                    <a:pt x="591" y="642"/>
                    <a:pt x="592" y="640"/>
                  </a:cubicBezTo>
                  <a:cubicBezTo>
                    <a:pt x="593" y="639"/>
                    <a:pt x="594" y="638"/>
                    <a:pt x="595" y="638"/>
                  </a:cubicBezTo>
                  <a:cubicBezTo>
                    <a:pt x="596" y="637"/>
                    <a:pt x="598" y="635"/>
                    <a:pt x="599" y="635"/>
                  </a:cubicBezTo>
                  <a:cubicBezTo>
                    <a:pt x="600" y="635"/>
                    <a:pt x="602" y="635"/>
                    <a:pt x="602" y="636"/>
                  </a:cubicBezTo>
                  <a:cubicBezTo>
                    <a:pt x="603" y="636"/>
                    <a:pt x="603" y="639"/>
                    <a:pt x="603" y="640"/>
                  </a:cubicBezTo>
                  <a:cubicBezTo>
                    <a:pt x="603" y="640"/>
                    <a:pt x="604" y="642"/>
                    <a:pt x="605" y="642"/>
                  </a:cubicBezTo>
                  <a:cubicBezTo>
                    <a:pt x="606" y="643"/>
                    <a:pt x="608" y="642"/>
                    <a:pt x="609" y="643"/>
                  </a:cubicBezTo>
                  <a:cubicBezTo>
                    <a:pt x="609" y="643"/>
                    <a:pt x="609" y="645"/>
                    <a:pt x="610" y="645"/>
                  </a:cubicBezTo>
                  <a:cubicBezTo>
                    <a:pt x="610" y="646"/>
                    <a:pt x="609" y="648"/>
                    <a:pt x="609" y="648"/>
                  </a:cubicBezTo>
                  <a:cubicBezTo>
                    <a:pt x="609" y="649"/>
                    <a:pt x="607" y="649"/>
                    <a:pt x="607" y="649"/>
                  </a:cubicBezTo>
                  <a:cubicBezTo>
                    <a:pt x="607" y="650"/>
                    <a:pt x="607" y="652"/>
                    <a:pt x="607" y="653"/>
                  </a:cubicBezTo>
                  <a:cubicBezTo>
                    <a:pt x="607" y="654"/>
                    <a:pt x="608" y="655"/>
                    <a:pt x="608" y="656"/>
                  </a:cubicBezTo>
                  <a:cubicBezTo>
                    <a:pt x="609" y="657"/>
                    <a:pt x="610" y="658"/>
                    <a:pt x="611" y="658"/>
                  </a:cubicBezTo>
                  <a:cubicBezTo>
                    <a:pt x="612" y="659"/>
                    <a:pt x="614" y="657"/>
                    <a:pt x="615" y="657"/>
                  </a:cubicBezTo>
                  <a:cubicBezTo>
                    <a:pt x="616" y="658"/>
                    <a:pt x="617" y="659"/>
                    <a:pt x="617" y="660"/>
                  </a:cubicBezTo>
                  <a:cubicBezTo>
                    <a:pt x="618" y="661"/>
                    <a:pt x="616" y="663"/>
                    <a:pt x="616" y="663"/>
                  </a:cubicBezTo>
                  <a:cubicBezTo>
                    <a:pt x="615" y="664"/>
                    <a:pt x="613" y="666"/>
                    <a:pt x="612" y="666"/>
                  </a:cubicBezTo>
                  <a:cubicBezTo>
                    <a:pt x="610" y="667"/>
                    <a:pt x="608" y="667"/>
                    <a:pt x="606" y="668"/>
                  </a:cubicBezTo>
                  <a:cubicBezTo>
                    <a:pt x="605" y="668"/>
                    <a:pt x="603" y="669"/>
                    <a:pt x="603" y="669"/>
                  </a:cubicBezTo>
                  <a:cubicBezTo>
                    <a:pt x="602" y="670"/>
                    <a:pt x="601" y="671"/>
                    <a:pt x="600" y="672"/>
                  </a:cubicBezTo>
                  <a:cubicBezTo>
                    <a:pt x="600" y="672"/>
                    <a:pt x="600" y="674"/>
                    <a:pt x="601" y="675"/>
                  </a:cubicBezTo>
                  <a:cubicBezTo>
                    <a:pt x="601" y="676"/>
                    <a:pt x="603" y="675"/>
                    <a:pt x="604" y="675"/>
                  </a:cubicBezTo>
                  <a:cubicBezTo>
                    <a:pt x="605" y="675"/>
                    <a:pt x="608" y="673"/>
                    <a:pt x="610" y="672"/>
                  </a:cubicBezTo>
                  <a:cubicBezTo>
                    <a:pt x="611" y="671"/>
                    <a:pt x="614" y="669"/>
                    <a:pt x="615" y="668"/>
                  </a:cubicBezTo>
                  <a:cubicBezTo>
                    <a:pt x="616" y="668"/>
                    <a:pt x="619" y="667"/>
                    <a:pt x="621" y="666"/>
                  </a:cubicBezTo>
                  <a:cubicBezTo>
                    <a:pt x="623" y="666"/>
                    <a:pt x="626" y="664"/>
                    <a:pt x="628" y="662"/>
                  </a:cubicBezTo>
                  <a:cubicBezTo>
                    <a:pt x="629" y="661"/>
                    <a:pt x="632" y="660"/>
                    <a:pt x="633" y="659"/>
                  </a:cubicBezTo>
                  <a:cubicBezTo>
                    <a:pt x="634" y="657"/>
                    <a:pt x="637" y="654"/>
                    <a:pt x="638" y="653"/>
                  </a:cubicBezTo>
                  <a:cubicBezTo>
                    <a:pt x="640" y="652"/>
                    <a:pt x="642" y="649"/>
                    <a:pt x="643" y="648"/>
                  </a:cubicBezTo>
                  <a:cubicBezTo>
                    <a:pt x="644" y="647"/>
                    <a:pt x="647" y="644"/>
                    <a:pt x="649" y="642"/>
                  </a:cubicBezTo>
                  <a:cubicBezTo>
                    <a:pt x="650" y="641"/>
                    <a:pt x="652" y="640"/>
                    <a:pt x="653" y="639"/>
                  </a:cubicBezTo>
                  <a:cubicBezTo>
                    <a:pt x="654" y="638"/>
                    <a:pt x="656" y="636"/>
                    <a:pt x="657" y="635"/>
                  </a:cubicBezTo>
                  <a:cubicBezTo>
                    <a:pt x="658" y="635"/>
                    <a:pt x="659" y="633"/>
                    <a:pt x="659" y="632"/>
                  </a:cubicBezTo>
                  <a:cubicBezTo>
                    <a:pt x="659" y="632"/>
                    <a:pt x="658" y="631"/>
                    <a:pt x="657" y="631"/>
                  </a:cubicBezTo>
                  <a:cubicBezTo>
                    <a:pt x="656" y="630"/>
                    <a:pt x="655" y="631"/>
                    <a:pt x="654" y="632"/>
                  </a:cubicBezTo>
                  <a:cubicBezTo>
                    <a:pt x="654" y="632"/>
                    <a:pt x="652" y="634"/>
                    <a:pt x="651" y="634"/>
                  </a:cubicBezTo>
                  <a:cubicBezTo>
                    <a:pt x="650" y="635"/>
                    <a:pt x="648" y="636"/>
                    <a:pt x="648" y="637"/>
                  </a:cubicBezTo>
                  <a:cubicBezTo>
                    <a:pt x="647" y="637"/>
                    <a:pt x="646" y="640"/>
                    <a:pt x="645" y="640"/>
                  </a:cubicBezTo>
                  <a:cubicBezTo>
                    <a:pt x="644" y="641"/>
                    <a:pt x="643" y="642"/>
                    <a:pt x="642" y="642"/>
                  </a:cubicBezTo>
                  <a:cubicBezTo>
                    <a:pt x="641" y="642"/>
                    <a:pt x="640" y="640"/>
                    <a:pt x="640" y="639"/>
                  </a:cubicBezTo>
                  <a:cubicBezTo>
                    <a:pt x="639" y="639"/>
                    <a:pt x="637" y="638"/>
                    <a:pt x="637" y="638"/>
                  </a:cubicBezTo>
                  <a:cubicBezTo>
                    <a:pt x="637" y="637"/>
                    <a:pt x="636" y="635"/>
                    <a:pt x="637" y="634"/>
                  </a:cubicBezTo>
                  <a:cubicBezTo>
                    <a:pt x="637" y="634"/>
                    <a:pt x="639" y="634"/>
                    <a:pt x="640" y="634"/>
                  </a:cubicBezTo>
                  <a:cubicBezTo>
                    <a:pt x="641" y="633"/>
                    <a:pt x="641" y="631"/>
                    <a:pt x="641" y="631"/>
                  </a:cubicBezTo>
                  <a:cubicBezTo>
                    <a:pt x="642" y="630"/>
                    <a:pt x="644" y="630"/>
                    <a:pt x="644" y="630"/>
                  </a:cubicBezTo>
                  <a:cubicBezTo>
                    <a:pt x="645" y="629"/>
                    <a:pt x="646" y="629"/>
                    <a:pt x="647" y="629"/>
                  </a:cubicBezTo>
                  <a:cubicBezTo>
                    <a:pt x="647" y="628"/>
                    <a:pt x="649" y="626"/>
                    <a:pt x="648" y="626"/>
                  </a:cubicBezTo>
                  <a:cubicBezTo>
                    <a:pt x="648" y="625"/>
                    <a:pt x="645" y="625"/>
                    <a:pt x="645" y="624"/>
                  </a:cubicBezTo>
                  <a:cubicBezTo>
                    <a:pt x="644" y="623"/>
                    <a:pt x="643" y="621"/>
                    <a:pt x="643" y="619"/>
                  </a:cubicBezTo>
                  <a:cubicBezTo>
                    <a:pt x="643" y="618"/>
                    <a:pt x="644" y="616"/>
                    <a:pt x="644" y="615"/>
                  </a:cubicBezTo>
                  <a:cubicBezTo>
                    <a:pt x="644" y="614"/>
                    <a:pt x="644" y="611"/>
                    <a:pt x="643" y="609"/>
                  </a:cubicBezTo>
                  <a:cubicBezTo>
                    <a:pt x="643" y="608"/>
                    <a:pt x="642" y="606"/>
                    <a:pt x="642" y="604"/>
                  </a:cubicBezTo>
                  <a:cubicBezTo>
                    <a:pt x="642" y="603"/>
                    <a:pt x="642" y="600"/>
                    <a:pt x="643" y="599"/>
                  </a:cubicBezTo>
                  <a:cubicBezTo>
                    <a:pt x="644" y="599"/>
                    <a:pt x="647" y="599"/>
                    <a:pt x="648" y="599"/>
                  </a:cubicBezTo>
                  <a:cubicBezTo>
                    <a:pt x="649" y="599"/>
                    <a:pt x="651" y="599"/>
                    <a:pt x="652" y="600"/>
                  </a:cubicBezTo>
                  <a:cubicBezTo>
                    <a:pt x="652" y="601"/>
                    <a:pt x="653" y="603"/>
                    <a:pt x="653" y="603"/>
                  </a:cubicBezTo>
                  <a:cubicBezTo>
                    <a:pt x="654" y="603"/>
                    <a:pt x="656" y="604"/>
                    <a:pt x="657" y="603"/>
                  </a:cubicBezTo>
                  <a:cubicBezTo>
                    <a:pt x="658" y="603"/>
                    <a:pt x="660" y="600"/>
                    <a:pt x="661" y="599"/>
                  </a:cubicBezTo>
                  <a:cubicBezTo>
                    <a:pt x="662" y="598"/>
                    <a:pt x="663" y="596"/>
                    <a:pt x="663" y="596"/>
                  </a:cubicBezTo>
                  <a:cubicBezTo>
                    <a:pt x="664" y="595"/>
                    <a:pt x="666" y="594"/>
                    <a:pt x="667" y="594"/>
                  </a:cubicBezTo>
                  <a:cubicBezTo>
                    <a:pt x="667" y="593"/>
                    <a:pt x="669" y="593"/>
                    <a:pt x="670" y="593"/>
                  </a:cubicBezTo>
                  <a:cubicBezTo>
                    <a:pt x="671" y="594"/>
                    <a:pt x="672" y="595"/>
                    <a:pt x="672" y="596"/>
                  </a:cubicBezTo>
                  <a:cubicBezTo>
                    <a:pt x="672" y="596"/>
                    <a:pt x="671" y="597"/>
                    <a:pt x="671" y="598"/>
                  </a:cubicBezTo>
                  <a:cubicBezTo>
                    <a:pt x="670" y="599"/>
                    <a:pt x="670" y="601"/>
                    <a:pt x="671" y="602"/>
                  </a:cubicBezTo>
                  <a:cubicBezTo>
                    <a:pt x="671" y="602"/>
                    <a:pt x="673" y="603"/>
                    <a:pt x="674" y="604"/>
                  </a:cubicBezTo>
                  <a:cubicBezTo>
                    <a:pt x="675" y="604"/>
                    <a:pt x="675" y="606"/>
                    <a:pt x="675" y="606"/>
                  </a:cubicBezTo>
                  <a:cubicBezTo>
                    <a:pt x="675" y="607"/>
                    <a:pt x="674" y="610"/>
                    <a:pt x="673" y="611"/>
                  </a:cubicBezTo>
                  <a:cubicBezTo>
                    <a:pt x="673" y="612"/>
                    <a:pt x="672" y="613"/>
                    <a:pt x="671" y="614"/>
                  </a:cubicBezTo>
                  <a:cubicBezTo>
                    <a:pt x="671" y="615"/>
                    <a:pt x="671" y="617"/>
                    <a:pt x="671" y="618"/>
                  </a:cubicBezTo>
                  <a:cubicBezTo>
                    <a:pt x="672" y="618"/>
                    <a:pt x="672" y="620"/>
                    <a:pt x="673" y="621"/>
                  </a:cubicBezTo>
                  <a:cubicBezTo>
                    <a:pt x="674" y="622"/>
                    <a:pt x="676" y="622"/>
                    <a:pt x="678" y="622"/>
                  </a:cubicBezTo>
                  <a:cubicBezTo>
                    <a:pt x="679" y="622"/>
                    <a:pt x="682" y="621"/>
                    <a:pt x="683" y="621"/>
                  </a:cubicBezTo>
                  <a:cubicBezTo>
                    <a:pt x="684" y="621"/>
                    <a:pt x="685" y="622"/>
                    <a:pt x="686" y="622"/>
                  </a:cubicBezTo>
                  <a:cubicBezTo>
                    <a:pt x="688" y="622"/>
                    <a:pt x="692" y="621"/>
                    <a:pt x="694" y="621"/>
                  </a:cubicBezTo>
                  <a:cubicBezTo>
                    <a:pt x="696" y="622"/>
                    <a:pt x="700" y="622"/>
                    <a:pt x="702" y="623"/>
                  </a:cubicBezTo>
                  <a:cubicBezTo>
                    <a:pt x="703" y="623"/>
                    <a:pt x="706" y="626"/>
                    <a:pt x="708" y="627"/>
                  </a:cubicBezTo>
                  <a:cubicBezTo>
                    <a:pt x="709" y="628"/>
                    <a:pt x="712" y="629"/>
                    <a:pt x="713" y="630"/>
                  </a:cubicBezTo>
                  <a:cubicBezTo>
                    <a:pt x="715" y="630"/>
                    <a:pt x="718" y="630"/>
                    <a:pt x="720" y="630"/>
                  </a:cubicBezTo>
                  <a:cubicBezTo>
                    <a:pt x="722" y="630"/>
                    <a:pt x="726" y="630"/>
                    <a:pt x="728" y="631"/>
                  </a:cubicBezTo>
                  <a:cubicBezTo>
                    <a:pt x="730" y="631"/>
                    <a:pt x="734" y="635"/>
                    <a:pt x="736" y="636"/>
                  </a:cubicBezTo>
                  <a:cubicBezTo>
                    <a:pt x="737" y="638"/>
                    <a:pt x="741" y="641"/>
                    <a:pt x="742" y="644"/>
                  </a:cubicBezTo>
                  <a:cubicBezTo>
                    <a:pt x="743" y="645"/>
                    <a:pt x="743" y="648"/>
                    <a:pt x="744" y="649"/>
                  </a:cubicBezTo>
                  <a:cubicBezTo>
                    <a:pt x="744" y="650"/>
                    <a:pt x="745" y="652"/>
                    <a:pt x="746" y="653"/>
                  </a:cubicBezTo>
                  <a:cubicBezTo>
                    <a:pt x="746" y="653"/>
                    <a:pt x="748" y="654"/>
                    <a:pt x="749" y="654"/>
                  </a:cubicBezTo>
                  <a:cubicBezTo>
                    <a:pt x="750" y="655"/>
                    <a:pt x="754" y="656"/>
                    <a:pt x="755" y="657"/>
                  </a:cubicBezTo>
                  <a:cubicBezTo>
                    <a:pt x="755" y="658"/>
                    <a:pt x="756" y="660"/>
                    <a:pt x="755" y="661"/>
                  </a:cubicBezTo>
                  <a:cubicBezTo>
                    <a:pt x="755" y="662"/>
                    <a:pt x="753" y="664"/>
                    <a:pt x="753" y="664"/>
                  </a:cubicBezTo>
                  <a:cubicBezTo>
                    <a:pt x="752" y="666"/>
                    <a:pt x="750" y="669"/>
                    <a:pt x="749" y="670"/>
                  </a:cubicBezTo>
                  <a:cubicBezTo>
                    <a:pt x="748" y="671"/>
                    <a:pt x="747" y="672"/>
                    <a:pt x="746" y="672"/>
                  </a:cubicBezTo>
                  <a:cubicBezTo>
                    <a:pt x="746" y="673"/>
                    <a:pt x="745" y="674"/>
                    <a:pt x="745" y="674"/>
                  </a:cubicBezTo>
                  <a:cubicBezTo>
                    <a:pt x="745" y="676"/>
                    <a:pt x="744" y="678"/>
                    <a:pt x="745" y="679"/>
                  </a:cubicBezTo>
                  <a:cubicBezTo>
                    <a:pt x="745" y="680"/>
                    <a:pt x="746" y="683"/>
                    <a:pt x="747" y="683"/>
                  </a:cubicBezTo>
                  <a:cubicBezTo>
                    <a:pt x="748" y="683"/>
                    <a:pt x="749" y="680"/>
                    <a:pt x="749" y="680"/>
                  </a:cubicBezTo>
                  <a:cubicBezTo>
                    <a:pt x="750" y="678"/>
                    <a:pt x="752" y="676"/>
                    <a:pt x="753" y="675"/>
                  </a:cubicBezTo>
                  <a:cubicBezTo>
                    <a:pt x="753" y="674"/>
                    <a:pt x="755" y="672"/>
                    <a:pt x="755" y="670"/>
                  </a:cubicBezTo>
                  <a:cubicBezTo>
                    <a:pt x="756" y="669"/>
                    <a:pt x="757" y="666"/>
                    <a:pt x="758" y="665"/>
                  </a:cubicBezTo>
                  <a:cubicBezTo>
                    <a:pt x="758" y="665"/>
                    <a:pt x="760" y="664"/>
                    <a:pt x="760" y="663"/>
                  </a:cubicBezTo>
                  <a:cubicBezTo>
                    <a:pt x="761" y="662"/>
                    <a:pt x="761" y="659"/>
                    <a:pt x="762" y="659"/>
                  </a:cubicBezTo>
                  <a:cubicBezTo>
                    <a:pt x="763" y="658"/>
                    <a:pt x="765" y="658"/>
                    <a:pt x="766" y="657"/>
                  </a:cubicBezTo>
                  <a:cubicBezTo>
                    <a:pt x="766" y="656"/>
                    <a:pt x="766" y="654"/>
                    <a:pt x="766" y="653"/>
                  </a:cubicBezTo>
                  <a:cubicBezTo>
                    <a:pt x="767" y="652"/>
                    <a:pt x="768" y="651"/>
                    <a:pt x="769" y="650"/>
                  </a:cubicBezTo>
                  <a:cubicBezTo>
                    <a:pt x="770" y="650"/>
                    <a:pt x="771" y="651"/>
                    <a:pt x="771" y="651"/>
                  </a:cubicBezTo>
                  <a:cubicBezTo>
                    <a:pt x="772" y="652"/>
                    <a:pt x="772" y="654"/>
                    <a:pt x="772" y="655"/>
                  </a:cubicBezTo>
                  <a:cubicBezTo>
                    <a:pt x="773" y="656"/>
                    <a:pt x="774" y="658"/>
                    <a:pt x="775" y="659"/>
                  </a:cubicBezTo>
                  <a:cubicBezTo>
                    <a:pt x="776" y="659"/>
                    <a:pt x="778" y="661"/>
                    <a:pt x="779" y="662"/>
                  </a:cubicBezTo>
                  <a:cubicBezTo>
                    <a:pt x="780" y="663"/>
                    <a:pt x="779" y="666"/>
                    <a:pt x="781" y="666"/>
                  </a:cubicBezTo>
                  <a:cubicBezTo>
                    <a:pt x="782" y="666"/>
                    <a:pt x="783" y="663"/>
                    <a:pt x="783" y="662"/>
                  </a:cubicBezTo>
                  <a:cubicBezTo>
                    <a:pt x="784" y="661"/>
                    <a:pt x="785" y="658"/>
                    <a:pt x="786" y="657"/>
                  </a:cubicBezTo>
                  <a:cubicBezTo>
                    <a:pt x="786" y="655"/>
                    <a:pt x="786" y="652"/>
                    <a:pt x="787" y="651"/>
                  </a:cubicBezTo>
                  <a:cubicBezTo>
                    <a:pt x="788" y="651"/>
                    <a:pt x="792" y="653"/>
                    <a:pt x="793" y="652"/>
                  </a:cubicBezTo>
                  <a:cubicBezTo>
                    <a:pt x="795" y="652"/>
                    <a:pt x="798" y="650"/>
                    <a:pt x="798" y="649"/>
                  </a:cubicBezTo>
                  <a:cubicBezTo>
                    <a:pt x="799" y="648"/>
                    <a:pt x="798" y="646"/>
                    <a:pt x="799" y="645"/>
                  </a:cubicBezTo>
                  <a:cubicBezTo>
                    <a:pt x="799" y="644"/>
                    <a:pt x="800" y="643"/>
                    <a:pt x="800" y="642"/>
                  </a:cubicBezTo>
                  <a:cubicBezTo>
                    <a:pt x="801" y="641"/>
                    <a:pt x="801" y="639"/>
                    <a:pt x="800" y="638"/>
                  </a:cubicBezTo>
                  <a:cubicBezTo>
                    <a:pt x="800" y="637"/>
                    <a:pt x="798" y="637"/>
                    <a:pt x="798" y="636"/>
                  </a:cubicBezTo>
                  <a:cubicBezTo>
                    <a:pt x="797" y="635"/>
                    <a:pt x="798" y="633"/>
                    <a:pt x="798" y="633"/>
                  </a:cubicBezTo>
                  <a:cubicBezTo>
                    <a:pt x="799" y="632"/>
                    <a:pt x="803" y="634"/>
                    <a:pt x="804" y="633"/>
                  </a:cubicBezTo>
                  <a:cubicBezTo>
                    <a:pt x="805" y="632"/>
                    <a:pt x="805" y="630"/>
                    <a:pt x="805" y="62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23" name="Freeform 44">
              <a:extLst>
                <a:ext uri="{FF2B5EF4-FFF2-40B4-BE49-F238E27FC236}">
                  <a16:creationId xmlns:a16="http://schemas.microsoft.com/office/drawing/2014/main" id="{074AD855-EBCB-4825-9B11-12134D45619D}"/>
                </a:ext>
              </a:extLst>
            </p:cNvPr>
            <p:cNvSpPr>
              <a:spLocks/>
            </p:cNvSpPr>
            <p:nvPr/>
          </p:nvSpPr>
          <p:spPr bwMode="auto">
            <a:xfrm>
              <a:off x="4237036" y="4397378"/>
              <a:ext cx="6350" cy="6350"/>
            </a:xfrm>
            <a:custGeom>
              <a:avLst/>
              <a:gdLst>
                <a:gd name="T0" fmla="*/ 7 w 7"/>
                <a:gd name="T1" fmla="*/ 0 h 8"/>
                <a:gd name="T2" fmla="*/ 4 w 7"/>
                <a:gd name="T3" fmla="*/ 2 h 8"/>
                <a:gd name="T4" fmla="*/ 2 w 7"/>
                <a:gd name="T5" fmla="*/ 3 h 8"/>
                <a:gd name="T6" fmla="*/ 0 w 7"/>
                <a:gd name="T7" fmla="*/ 6 h 8"/>
                <a:gd name="T8" fmla="*/ 1 w 7"/>
                <a:gd name="T9" fmla="*/ 8 h 8"/>
                <a:gd name="T10" fmla="*/ 1 w 7"/>
                <a:gd name="T11" fmla="*/ 8 h 8"/>
                <a:gd name="T12" fmla="*/ 3 w 7"/>
                <a:gd name="T13" fmla="*/ 6 h 8"/>
                <a:gd name="T14" fmla="*/ 5 w 7"/>
                <a:gd name="T15" fmla="*/ 5 h 8"/>
                <a:gd name="T16" fmla="*/ 5 w 7"/>
                <a:gd name="T17" fmla="*/ 4 h 8"/>
                <a:gd name="T18" fmla="*/ 6 w 7"/>
                <a:gd name="T19" fmla="*/ 1 h 8"/>
                <a:gd name="T20" fmla="*/ 7 w 7"/>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7" y="0"/>
                  </a:moveTo>
                  <a:cubicBezTo>
                    <a:pt x="6" y="1"/>
                    <a:pt x="5" y="1"/>
                    <a:pt x="4" y="2"/>
                  </a:cubicBezTo>
                  <a:cubicBezTo>
                    <a:pt x="4" y="2"/>
                    <a:pt x="3" y="3"/>
                    <a:pt x="2" y="3"/>
                  </a:cubicBezTo>
                  <a:cubicBezTo>
                    <a:pt x="2" y="4"/>
                    <a:pt x="1" y="5"/>
                    <a:pt x="0" y="6"/>
                  </a:cubicBezTo>
                  <a:cubicBezTo>
                    <a:pt x="0" y="7"/>
                    <a:pt x="0" y="7"/>
                    <a:pt x="1" y="8"/>
                  </a:cubicBezTo>
                  <a:cubicBezTo>
                    <a:pt x="1" y="8"/>
                    <a:pt x="1" y="8"/>
                    <a:pt x="1" y="8"/>
                  </a:cubicBezTo>
                  <a:cubicBezTo>
                    <a:pt x="1" y="7"/>
                    <a:pt x="2" y="7"/>
                    <a:pt x="3" y="6"/>
                  </a:cubicBezTo>
                  <a:cubicBezTo>
                    <a:pt x="4" y="6"/>
                    <a:pt x="4" y="5"/>
                    <a:pt x="5" y="5"/>
                  </a:cubicBezTo>
                  <a:cubicBezTo>
                    <a:pt x="5" y="5"/>
                    <a:pt x="5" y="5"/>
                    <a:pt x="5" y="4"/>
                  </a:cubicBezTo>
                  <a:cubicBezTo>
                    <a:pt x="5" y="3"/>
                    <a:pt x="6" y="2"/>
                    <a:pt x="6" y="1"/>
                  </a:cubicBezTo>
                  <a:cubicBezTo>
                    <a:pt x="7" y="1"/>
                    <a:pt x="7" y="0"/>
                    <a:pt x="7"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24" name="Freeform 45">
              <a:extLst>
                <a:ext uri="{FF2B5EF4-FFF2-40B4-BE49-F238E27FC236}">
                  <a16:creationId xmlns:a16="http://schemas.microsoft.com/office/drawing/2014/main" id="{3F448D0D-9D5D-450C-9831-A26BB7529B46}"/>
                </a:ext>
              </a:extLst>
            </p:cNvPr>
            <p:cNvSpPr>
              <a:spLocks/>
            </p:cNvSpPr>
            <p:nvPr/>
          </p:nvSpPr>
          <p:spPr bwMode="auto">
            <a:xfrm>
              <a:off x="4225923" y="4356103"/>
              <a:ext cx="1587" cy="3175"/>
            </a:xfrm>
            <a:custGeom>
              <a:avLst/>
              <a:gdLst>
                <a:gd name="T0" fmla="*/ 0 w 2"/>
                <a:gd name="T1" fmla="*/ 0 h 4"/>
                <a:gd name="T2" fmla="*/ 0 w 2"/>
                <a:gd name="T3" fmla="*/ 2 h 4"/>
                <a:gd name="T4" fmla="*/ 0 w 2"/>
                <a:gd name="T5" fmla="*/ 3 h 4"/>
                <a:gd name="T6" fmla="*/ 2 w 2"/>
                <a:gd name="T7" fmla="*/ 4 h 4"/>
                <a:gd name="T8" fmla="*/ 2 w 2"/>
                <a:gd name="T9" fmla="*/ 4 h 4"/>
                <a:gd name="T10" fmla="*/ 2 w 2"/>
                <a:gd name="T11" fmla="*/ 3 h 4"/>
                <a:gd name="T12" fmla="*/ 2 w 2"/>
                <a:gd name="T13" fmla="*/ 2 h 4"/>
                <a:gd name="T14" fmla="*/ 0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0"/>
                  </a:moveTo>
                  <a:cubicBezTo>
                    <a:pt x="0" y="1"/>
                    <a:pt x="0" y="1"/>
                    <a:pt x="0" y="2"/>
                  </a:cubicBezTo>
                  <a:cubicBezTo>
                    <a:pt x="0" y="2"/>
                    <a:pt x="0" y="3"/>
                    <a:pt x="0" y="3"/>
                  </a:cubicBezTo>
                  <a:cubicBezTo>
                    <a:pt x="1" y="3"/>
                    <a:pt x="1" y="4"/>
                    <a:pt x="2" y="4"/>
                  </a:cubicBezTo>
                  <a:cubicBezTo>
                    <a:pt x="2" y="4"/>
                    <a:pt x="2" y="4"/>
                    <a:pt x="2" y="4"/>
                  </a:cubicBezTo>
                  <a:cubicBezTo>
                    <a:pt x="2" y="3"/>
                    <a:pt x="2" y="3"/>
                    <a:pt x="2" y="3"/>
                  </a:cubicBezTo>
                  <a:cubicBezTo>
                    <a:pt x="2" y="3"/>
                    <a:pt x="2" y="2"/>
                    <a:pt x="2" y="2"/>
                  </a:cubicBezTo>
                  <a:cubicBezTo>
                    <a:pt x="1" y="2"/>
                    <a:pt x="1" y="1"/>
                    <a:pt x="0"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25" name="Freeform 46">
              <a:extLst>
                <a:ext uri="{FF2B5EF4-FFF2-40B4-BE49-F238E27FC236}">
                  <a16:creationId xmlns:a16="http://schemas.microsoft.com/office/drawing/2014/main" id="{58DF0D11-AF12-4A33-A030-391FFD39D988}"/>
                </a:ext>
              </a:extLst>
            </p:cNvPr>
            <p:cNvSpPr>
              <a:spLocks/>
            </p:cNvSpPr>
            <p:nvPr/>
          </p:nvSpPr>
          <p:spPr bwMode="auto">
            <a:xfrm>
              <a:off x="3625849" y="3228978"/>
              <a:ext cx="788987" cy="663575"/>
            </a:xfrm>
            <a:custGeom>
              <a:avLst/>
              <a:gdLst>
                <a:gd name="T0" fmla="*/ 932 w 936"/>
                <a:gd name="T1" fmla="*/ 619 h 785"/>
                <a:gd name="T2" fmla="*/ 921 w 936"/>
                <a:gd name="T3" fmla="*/ 605 h 785"/>
                <a:gd name="T4" fmla="*/ 906 w 936"/>
                <a:gd name="T5" fmla="*/ 588 h 785"/>
                <a:gd name="T6" fmla="*/ 905 w 936"/>
                <a:gd name="T7" fmla="*/ 602 h 785"/>
                <a:gd name="T8" fmla="*/ 887 w 936"/>
                <a:gd name="T9" fmla="*/ 581 h 785"/>
                <a:gd name="T10" fmla="*/ 871 w 936"/>
                <a:gd name="T11" fmla="*/ 556 h 785"/>
                <a:gd name="T12" fmla="*/ 879 w 936"/>
                <a:gd name="T13" fmla="*/ 527 h 785"/>
                <a:gd name="T14" fmla="*/ 869 w 936"/>
                <a:gd name="T15" fmla="*/ 498 h 785"/>
                <a:gd name="T16" fmla="*/ 851 w 936"/>
                <a:gd name="T17" fmla="*/ 476 h 785"/>
                <a:gd name="T18" fmla="*/ 830 w 936"/>
                <a:gd name="T19" fmla="*/ 460 h 785"/>
                <a:gd name="T20" fmla="*/ 810 w 936"/>
                <a:gd name="T21" fmla="*/ 452 h 785"/>
                <a:gd name="T22" fmla="*/ 802 w 936"/>
                <a:gd name="T23" fmla="*/ 444 h 785"/>
                <a:gd name="T24" fmla="*/ 778 w 936"/>
                <a:gd name="T25" fmla="*/ 434 h 785"/>
                <a:gd name="T26" fmla="*/ 752 w 936"/>
                <a:gd name="T27" fmla="*/ 413 h 785"/>
                <a:gd name="T28" fmla="*/ 734 w 936"/>
                <a:gd name="T29" fmla="*/ 379 h 785"/>
                <a:gd name="T30" fmla="*/ 750 w 936"/>
                <a:gd name="T31" fmla="*/ 336 h 785"/>
                <a:gd name="T32" fmla="*/ 753 w 936"/>
                <a:gd name="T33" fmla="*/ 303 h 785"/>
                <a:gd name="T34" fmla="*/ 737 w 936"/>
                <a:gd name="T35" fmla="*/ 277 h 785"/>
                <a:gd name="T36" fmla="*/ 704 w 936"/>
                <a:gd name="T37" fmla="*/ 287 h 785"/>
                <a:gd name="T38" fmla="*/ 679 w 936"/>
                <a:gd name="T39" fmla="*/ 268 h 785"/>
                <a:gd name="T40" fmla="*/ 671 w 936"/>
                <a:gd name="T41" fmla="*/ 239 h 785"/>
                <a:gd name="T42" fmla="*/ 630 w 936"/>
                <a:gd name="T43" fmla="*/ 200 h 785"/>
                <a:gd name="T44" fmla="*/ 604 w 936"/>
                <a:gd name="T45" fmla="*/ 173 h 785"/>
                <a:gd name="T46" fmla="*/ 576 w 936"/>
                <a:gd name="T47" fmla="*/ 145 h 785"/>
                <a:gd name="T48" fmla="*/ 566 w 936"/>
                <a:gd name="T49" fmla="*/ 119 h 785"/>
                <a:gd name="T50" fmla="*/ 550 w 936"/>
                <a:gd name="T51" fmla="*/ 79 h 785"/>
                <a:gd name="T52" fmla="*/ 548 w 936"/>
                <a:gd name="T53" fmla="*/ 35 h 785"/>
                <a:gd name="T54" fmla="*/ 532 w 936"/>
                <a:gd name="T55" fmla="*/ 19 h 785"/>
                <a:gd name="T56" fmla="*/ 457 w 936"/>
                <a:gd name="T57" fmla="*/ 7 h 785"/>
                <a:gd name="T58" fmla="*/ 3 w 936"/>
                <a:gd name="T59" fmla="*/ 42 h 785"/>
                <a:gd name="T60" fmla="*/ 6 w 936"/>
                <a:gd name="T61" fmla="*/ 70 h 785"/>
                <a:gd name="T62" fmla="*/ 11 w 936"/>
                <a:gd name="T63" fmla="*/ 80 h 785"/>
                <a:gd name="T64" fmla="*/ 23 w 936"/>
                <a:gd name="T65" fmla="*/ 92 h 785"/>
                <a:gd name="T66" fmla="*/ 37 w 936"/>
                <a:gd name="T67" fmla="*/ 113 h 785"/>
                <a:gd name="T68" fmla="*/ 51 w 936"/>
                <a:gd name="T69" fmla="*/ 133 h 785"/>
                <a:gd name="T70" fmla="*/ 61 w 936"/>
                <a:gd name="T71" fmla="*/ 144 h 785"/>
                <a:gd name="T72" fmla="*/ 79 w 936"/>
                <a:gd name="T73" fmla="*/ 157 h 785"/>
                <a:gd name="T74" fmla="*/ 91 w 936"/>
                <a:gd name="T75" fmla="*/ 151 h 785"/>
                <a:gd name="T76" fmla="*/ 112 w 936"/>
                <a:gd name="T77" fmla="*/ 163 h 785"/>
                <a:gd name="T78" fmla="*/ 103 w 936"/>
                <a:gd name="T79" fmla="*/ 192 h 785"/>
                <a:gd name="T80" fmla="*/ 92 w 936"/>
                <a:gd name="T81" fmla="*/ 203 h 785"/>
                <a:gd name="T82" fmla="*/ 88 w 936"/>
                <a:gd name="T83" fmla="*/ 219 h 785"/>
                <a:gd name="T84" fmla="*/ 100 w 936"/>
                <a:gd name="T85" fmla="*/ 230 h 785"/>
                <a:gd name="T86" fmla="*/ 117 w 936"/>
                <a:gd name="T87" fmla="*/ 241 h 785"/>
                <a:gd name="T88" fmla="*/ 125 w 936"/>
                <a:gd name="T89" fmla="*/ 263 h 785"/>
                <a:gd name="T90" fmla="*/ 135 w 936"/>
                <a:gd name="T91" fmla="*/ 278 h 785"/>
                <a:gd name="T92" fmla="*/ 149 w 936"/>
                <a:gd name="T93" fmla="*/ 278 h 785"/>
                <a:gd name="T94" fmla="*/ 182 w 936"/>
                <a:gd name="T95" fmla="*/ 745 h 785"/>
                <a:gd name="T96" fmla="*/ 794 w 936"/>
                <a:gd name="T97" fmla="*/ 695 h 785"/>
                <a:gd name="T98" fmla="*/ 817 w 936"/>
                <a:gd name="T99" fmla="*/ 723 h 785"/>
                <a:gd name="T100" fmla="*/ 811 w 936"/>
                <a:gd name="T101" fmla="*/ 745 h 785"/>
                <a:gd name="T102" fmla="*/ 797 w 936"/>
                <a:gd name="T103" fmla="*/ 759 h 785"/>
                <a:gd name="T104" fmla="*/ 785 w 936"/>
                <a:gd name="T105" fmla="*/ 778 h 785"/>
                <a:gd name="T106" fmla="*/ 873 w 936"/>
                <a:gd name="T107" fmla="*/ 764 h 785"/>
                <a:gd name="T108" fmla="*/ 863 w 936"/>
                <a:gd name="T109" fmla="*/ 738 h 785"/>
                <a:gd name="T110" fmla="*/ 882 w 936"/>
                <a:gd name="T111" fmla="*/ 728 h 785"/>
                <a:gd name="T112" fmla="*/ 888 w 936"/>
                <a:gd name="T113" fmla="*/ 712 h 785"/>
                <a:gd name="T114" fmla="*/ 876 w 936"/>
                <a:gd name="T115" fmla="*/ 686 h 785"/>
                <a:gd name="T116" fmla="*/ 891 w 936"/>
                <a:gd name="T117" fmla="*/ 686 h 785"/>
                <a:gd name="T118" fmla="*/ 899 w 936"/>
                <a:gd name="T119" fmla="*/ 691 h 785"/>
                <a:gd name="T120" fmla="*/ 912 w 936"/>
                <a:gd name="T121" fmla="*/ 667 h 785"/>
                <a:gd name="T122" fmla="*/ 928 w 936"/>
                <a:gd name="T123" fmla="*/ 65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6" h="785">
                  <a:moveTo>
                    <a:pt x="936" y="638"/>
                  </a:moveTo>
                  <a:cubicBezTo>
                    <a:pt x="935" y="637"/>
                    <a:pt x="932" y="634"/>
                    <a:pt x="930" y="633"/>
                  </a:cubicBezTo>
                  <a:cubicBezTo>
                    <a:pt x="930" y="633"/>
                    <a:pt x="927" y="634"/>
                    <a:pt x="926" y="634"/>
                  </a:cubicBezTo>
                  <a:cubicBezTo>
                    <a:pt x="925" y="633"/>
                    <a:pt x="924" y="630"/>
                    <a:pt x="924" y="629"/>
                  </a:cubicBezTo>
                  <a:cubicBezTo>
                    <a:pt x="924" y="628"/>
                    <a:pt x="926" y="625"/>
                    <a:pt x="926" y="624"/>
                  </a:cubicBezTo>
                  <a:cubicBezTo>
                    <a:pt x="927" y="624"/>
                    <a:pt x="929" y="623"/>
                    <a:pt x="929" y="623"/>
                  </a:cubicBezTo>
                  <a:cubicBezTo>
                    <a:pt x="930" y="622"/>
                    <a:pt x="931" y="620"/>
                    <a:pt x="932" y="619"/>
                  </a:cubicBezTo>
                  <a:cubicBezTo>
                    <a:pt x="932" y="618"/>
                    <a:pt x="933" y="615"/>
                    <a:pt x="933" y="614"/>
                  </a:cubicBezTo>
                  <a:cubicBezTo>
                    <a:pt x="933" y="612"/>
                    <a:pt x="934" y="608"/>
                    <a:pt x="934" y="607"/>
                  </a:cubicBezTo>
                  <a:cubicBezTo>
                    <a:pt x="933" y="605"/>
                    <a:pt x="932" y="603"/>
                    <a:pt x="931" y="602"/>
                  </a:cubicBezTo>
                  <a:cubicBezTo>
                    <a:pt x="931" y="601"/>
                    <a:pt x="929" y="600"/>
                    <a:pt x="928" y="600"/>
                  </a:cubicBezTo>
                  <a:cubicBezTo>
                    <a:pt x="927" y="600"/>
                    <a:pt x="926" y="601"/>
                    <a:pt x="925" y="601"/>
                  </a:cubicBezTo>
                  <a:cubicBezTo>
                    <a:pt x="925" y="602"/>
                    <a:pt x="925" y="603"/>
                    <a:pt x="925" y="604"/>
                  </a:cubicBezTo>
                  <a:cubicBezTo>
                    <a:pt x="924" y="604"/>
                    <a:pt x="922" y="605"/>
                    <a:pt x="921" y="605"/>
                  </a:cubicBezTo>
                  <a:cubicBezTo>
                    <a:pt x="920" y="605"/>
                    <a:pt x="920" y="602"/>
                    <a:pt x="919" y="602"/>
                  </a:cubicBezTo>
                  <a:cubicBezTo>
                    <a:pt x="919" y="601"/>
                    <a:pt x="919" y="599"/>
                    <a:pt x="919" y="598"/>
                  </a:cubicBezTo>
                  <a:cubicBezTo>
                    <a:pt x="919" y="597"/>
                    <a:pt x="918" y="597"/>
                    <a:pt x="918" y="596"/>
                  </a:cubicBezTo>
                  <a:cubicBezTo>
                    <a:pt x="917" y="595"/>
                    <a:pt x="917" y="594"/>
                    <a:pt x="916" y="594"/>
                  </a:cubicBezTo>
                  <a:cubicBezTo>
                    <a:pt x="915" y="593"/>
                    <a:pt x="914" y="592"/>
                    <a:pt x="913" y="592"/>
                  </a:cubicBezTo>
                  <a:cubicBezTo>
                    <a:pt x="913" y="591"/>
                    <a:pt x="912" y="589"/>
                    <a:pt x="911" y="589"/>
                  </a:cubicBezTo>
                  <a:cubicBezTo>
                    <a:pt x="910" y="588"/>
                    <a:pt x="908" y="588"/>
                    <a:pt x="906" y="588"/>
                  </a:cubicBezTo>
                  <a:cubicBezTo>
                    <a:pt x="906" y="588"/>
                    <a:pt x="904" y="588"/>
                    <a:pt x="903" y="588"/>
                  </a:cubicBezTo>
                  <a:cubicBezTo>
                    <a:pt x="903" y="589"/>
                    <a:pt x="902" y="591"/>
                    <a:pt x="902" y="591"/>
                  </a:cubicBezTo>
                  <a:cubicBezTo>
                    <a:pt x="903" y="592"/>
                    <a:pt x="905" y="592"/>
                    <a:pt x="906" y="592"/>
                  </a:cubicBezTo>
                  <a:cubicBezTo>
                    <a:pt x="907" y="593"/>
                    <a:pt x="909" y="593"/>
                    <a:pt x="909" y="593"/>
                  </a:cubicBezTo>
                  <a:cubicBezTo>
                    <a:pt x="910" y="594"/>
                    <a:pt x="910" y="596"/>
                    <a:pt x="910" y="597"/>
                  </a:cubicBezTo>
                  <a:cubicBezTo>
                    <a:pt x="910" y="598"/>
                    <a:pt x="910" y="600"/>
                    <a:pt x="909" y="601"/>
                  </a:cubicBezTo>
                  <a:cubicBezTo>
                    <a:pt x="908" y="601"/>
                    <a:pt x="906" y="602"/>
                    <a:pt x="905" y="602"/>
                  </a:cubicBezTo>
                  <a:cubicBezTo>
                    <a:pt x="904" y="601"/>
                    <a:pt x="903" y="598"/>
                    <a:pt x="902" y="598"/>
                  </a:cubicBezTo>
                  <a:cubicBezTo>
                    <a:pt x="901" y="597"/>
                    <a:pt x="899" y="596"/>
                    <a:pt x="898" y="596"/>
                  </a:cubicBezTo>
                  <a:cubicBezTo>
                    <a:pt x="897" y="596"/>
                    <a:pt x="894" y="596"/>
                    <a:pt x="893" y="595"/>
                  </a:cubicBezTo>
                  <a:cubicBezTo>
                    <a:pt x="892" y="595"/>
                    <a:pt x="891" y="592"/>
                    <a:pt x="891" y="591"/>
                  </a:cubicBezTo>
                  <a:cubicBezTo>
                    <a:pt x="891" y="590"/>
                    <a:pt x="892" y="588"/>
                    <a:pt x="892" y="587"/>
                  </a:cubicBezTo>
                  <a:cubicBezTo>
                    <a:pt x="892" y="586"/>
                    <a:pt x="891" y="584"/>
                    <a:pt x="890" y="583"/>
                  </a:cubicBezTo>
                  <a:cubicBezTo>
                    <a:pt x="889" y="583"/>
                    <a:pt x="887" y="582"/>
                    <a:pt x="887" y="581"/>
                  </a:cubicBezTo>
                  <a:cubicBezTo>
                    <a:pt x="885" y="580"/>
                    <a:pt x="884" y="576"/>
                    <a:pt x="882" y="574"/>
                  </a:cubicBezTo>
                  <a:cubicBezTo>
                    <a:pt x="882" y="573"/>
                    <a:pt x="880" y="571"/>
                    <a:pt x="879" y="569"/>
                  </a:cubicBezTo>
                  <a:cubicBezTo>
                    <a:pt x="878" y="568"/>
                    <a:pt x="878" y="566"/>
                    <a:pt x="878" y="565"/>
                  </a:cubicBezTo>
                  <a:cubicBezTo>
                    <a:pt x="878" y="564"/>
                    <a:pt x="878" y="561"/>
                    <a:pt x="878" y="560"/>
                  </a:cubicBezTo>
                  <a:cubicBezTo>
                    <a:pt x="878" y="560"/>
                    <a:pt x="876" y="559"/>
                    <a:pt x="876" y="558"/>
                  </a:cubicBezTo>
                  <a:cubicBezTo>
                    <a:pt x="875" y="558"/>
                    <a:pt x="873" y="559"/>
                    <a:pt x="873" y="559"/>
                  </a:cubicBezTo>
                  <a:cubicBezTo>
                    <a:pt x="872" y="558"/>
                    <a:pt x="872" y="557"/>
                    <a:pt x="871" y="556"/>
                  </a:cubicBezTo>
                  <a:cubicBezTo>
                    <a:pt x="871" y="556"/>
                    <a:pt x="870" y="554"/>
                    <a:pt x="869" y="553"/>
                  </a:cubicBezTo>
                  <a:cubicBezTo>
                    <a:pt x="869" y="552"/>
                    <a:pt x="869" y="549"/>
                    <a:pt x="870" y="548"/>
                  </a:cubicBezTo>
                  <a:cubicBezTo>
                    <a:pt x="870" y="547"/>
                    <a:pt x="872" y="544"/>
                    <a:pt x="873" y="544"/>
                  </a:cubicBezTo>
                  <a:cubicBezTo>
                    <a:pt x="874" y="543"/>
                    <a:pt x="877" y="544"/>
                    <a:pt x="878" y="543"/>
                  </a:cubicBezTo>
                  <a:cubicBezTo>
                    <a:pt x="879" y="543"/>
                    <a:pt x="879" y="541"/>
                    <a:pt x="880" y="541"/>
                  </a:cubicBezTo>
                  <a:cubicBezTo>
                    <a:pt x="880" y="540"/>
                    <a:pt x="881" y="538"/>
                    <a:pt x="882" y="537"/>
                  </a:cubicBezTo>
                  <a:cubicBezTo>
                    <a:pt x="882" y="534"/>
                    <a:pt x="880" y="530"/>
                    <a:pt x="879" y="527"/>
                  </a:cubicBezTo>
                  <a:cubicBezTo>
                    <a:pt x="878" y="526"/>
                    <a:pt x="874" y="523"/>
                    <a:pt x="873" y="522"/>
                  </a:cubicBezTo>
                  <a:cubicBezTo>
                    <a:pt x="872" y="520"/>
                    <a:pt x="869" y="517"/>
                    <a:pt x="868" y="516"/>
                  </a:cubicBezTo>
                  <a:cubicBezTo>
                    <a:pt x="867" y="514"/>
                    <a:pt x="864" y="510"/>
                    <a:pt x="863" y="508"/>
                  </a:cubicBezTo>
                  <a:cubicBezTo>
                    <a:pt x="863" y="507"/>
                    <a:pt x="862" y="504"/>
                    <a:pt x="862" y="503"/>
                  </a:cubicBezTo>
                  <a:cubicBezTo>
                    <a:pt x="863" y="502"/>
                    <a:pt x="864" y="501"/>
                    <a:pt x="864" y="501"/>
                  </a:cubicBezTo>
                  <a:cubicBezTo>
                    <a:pt x="865" y="501"/>
                    <a:pt x="867" y="502"/>
                    <a:pt x="868" y="502"/>
                  </a:cubicBezTo>
                  <a:cubicBezTo>
                    <a:pt x="869" y="502"/>
                    <a:pt x="869" y="499"/>
                    <a:pt x="869" y="498"/>
                  </a:cubicBezTo>
                  <a:cubicBezTo>
                    <a:pt x="869" y="497"/>
                    <a:pt x="867" y="495"/>
                    <a:pt x="867" y="494"/>
                  </a:cubicBezTo>
                  <a:cubicBezTo>
                    <a:pt x="866" y="493"/>
                    <a:pt x="864" y="493"/>
                    <a:pt x="864" y="492"/>
                  </a:cubicBezTo>
                  <a:cubicBezTo>
                    <a:pt x="863" y="491"/>
                    <a:pt x="862" y="488"/>
                    <a:pt x="862" y="488"/>
                  </a:cubicBezTo>
                  <a:cubicBezTo>
                    <a:pt x="862" y="488"/>
                    <a:pt x="862" y="485"/>
                    <a:pt x="862" y="484"/>
                  </a:cubicBezTo>
                  <a:cubicBezTo>
                    <a:pt x="861" y="482"/>
                    <a:pt x="859" y="481"/>
                    <a:pt x="857" y="480"/>
                  </a:cubicBezTo>
                  <a:cubicBezTo>
                    <a:pt x="857" y="480"/>
                    <a:pt x="854" y="480"/>
                    <a:pt x="854" y="480"/>
                  </a:cubicBezTo>
                  <a:cubicBezTo>
                    <a:pt x="853" y="479"/>
                    <a:pt x="852" y="477"/>
                    <a:pt x="851" y="476"/>
                  </a:cubicBezTo>
                  <a:cubicBezTo>
                    <a:pt x="850" y="476"/>
                    <a:pt x="848" y="475"/>
                    <a:pt x="847" y="475"/>
                  </a:cubicBezTo>
                  <a:cubicBezTo>
                    <a:pt x="846" y="475"/>
                    <a:pt x="843" y="476"/>
                    <a:pt x="842" y="475"/>
                  </a:cubicBezTo>
                  <a:cubicBezTo>
                    <a:pt x="841" y="475"/>
                    <a:pt x="841" y="473"/>
                    <a:pt x="840" y="472"/>
                  </a:cubicBezTo>
                  <a:cubicBezTo>
                    <a:pt x="840" y="471"/>
                    <a:pt x="840" y="468"/>
                    <a:pt x="839" y="467"/>
                  </a:cubicBezTo>
                  <a:cubicBezTo>
                    <a:pt x="839" y="466"/>
                    <a:pt x="838" y="465"/>
                    <a:pt x="837" y="465"/>
                  </a:cubicBezTo>
                  <a:cubicBezTo>
                    <a:pt x="836" y="464"/>
                    <a:pt x="833" y="464"/>
                    <a:pt x="832" y="463"/>
                  </a:cubicBezTo>
                  <a:cubicBezTo>
                    <a:pt x="832" y="463"/>
                    <a:pt x="831" y="460"/>
                    <a:pt x="830" y="460"/>
                  </a:cubicBezTo>
                  <a:cubicBezTo>
                    <a:pt x="829" y="459"/>
                    <a:pt x="827" y="458"/>
                    <a:pt x="826" y="458"/>
                  </a:cubicBezTo>
                  <a:cubicBezTo>
                    <a:pt x="825" y="458"/>
                    <a:pt x="824" y="459"/>
                    <a:pt x="823" y="459"/>
                  </a:cubicBezTo>
                  <a:cubicBezTo>
                    <a:pt x="822" y="459"/>
                    <a:pt x="821" y="458"/>
                    <a:pt x="821" y="458"/>
                  </a:cubicBezTo>
                  <a:cubicBezTo>
                    <a:pt x="820" y="457"/>
                    <a:pt x="821" y="454"/>
                    <a:pt x="820" y="453"/>
                  </a:cubicBezTo>
                  <a:cubicBezTo>
                    <a:pt x="820" y="452"/>
                    <a:pt x="818" y="452"/>
                    <a:pt x="817" y="451"/>
                  </a:cubicBezTo>
                  <a:cubicBezTo>
                    <a:pt x="816" y="451"/>
                    <a:pt x="813" y="449"/>
                    <a:pt x="812" y="449"/>
                  </a:cubicBezTo>
                  <a:cubicBezTo>
                    <a:pt x="811" y="449"/>
                    <a:pt x="811" y="451"/>
                    <a:pt x="810" y="452"/>
                  </a:cubicBezTo>
                  <a:cubicBezTo>
                    <a:pt x="810" y="453"/>
                    <a:pt x="810" y="455"/>
                    <a:pt x="809" y="455"/>
                  </a:cubicBezTo>
                  <a:cubicBezTo>
                    <a:pt x="808" y="456"/>
                    <a:pt x="806" y="458"/>
                    <a:pt x="804" y="458"/>
                  </a:cubicBezTo>
                  <a:cubicBezTo>
                    <a:pt x="803" y="459"/>
                    <a:pt x="800" y="457"/>
                    <a:pt x="799" y="456"/>
                  </a:cubicBezTo>
                  <a:cubicBezTo>
                    <a:pt x="798" y="455"/>
                    <a:pt x="796" y="453"/>
                    <a:pt x="796" y="452"/>
                  </a:cubicBezTo>
                  <a:cubicBezTo>
                    <a:pt x="796" y="451"/>
                    <a:pt x="795" y="448"/>
                    <a:pt x="796" y="448"/>
                  </a:cubicBezTo>
                  <a:cubicBezTo>
                    <a:pt x="796" y="447"/>
                    <a:pt x="799" y="447"/>
                    <a:pt x="799" y="447"/>
                  </a:cubicBezTo>
                  <a:cubicBezTo>
                    <a:pt x="799" y="446"/>
                    <a:pt x="802" y="445"/>
                    <a:pt x="802" y="444"/>
                  </a:cubicBezTo>
                  <a:cubicBezTo>
                    <a:pt x="802" y="443"/>
                    <a:pt x="800" y="441"/>
                    <a:pt x="799" y="440"/>
                  </a:cubicBezTo>
                  <a:cubicBezTo>
                    <a:pt x="798" y="440"/>
                    <a:pt x="796" y="440"/>
                    <a:pt x="795" y="440"/>
                  </a:cubicBezTo>
                  <a:cubicBezTo>
                    <a:pt x="794" y="441"/>
                    <a:pt x="793" y="443"/>
                    <a:pt x="793" y="443"/>
                  </a:cubicBezTo>
                  <a:cubicBezTo>
                    <a:pt x="792" y="443"/>
                    <a:pt x="790" y="441"/>
                    <a:pt x="789" y="441"/>
                  </a:cubicBezTo>
                  <a:cubicBezTo>
                    <a:pt x="788" y="440"/>
                    <a:pt x="786" y="438"/>
                    <a:pt x="785" y="437"/>
                  </a:cubicBezTo>
                  <a:cubicBezTo>
                    <a:pt x="784" y="436"/>
                    <a:pt x="782" y="433"/>
                    <a:pt x="781" y="433"/>
                  </a:cubicBezTo>
                  <a:cubicBezTo>
                    <a:pt x="780" y="433"/>
                    <a:pt x="779" y="434"/>
                    <a:pt x="778" y="434"/>
                  </a:cubicBezTo>
                  <a:cubicBezTo>
                    <a:pt x="777" y="434"/>
                    <a:pt x="774" y="434"/>
                    <a:pt x="774" y="433"/>
                  </a:cubicBezTo>
                  <a:cubicBezTo>
                    <a:pt x="773" y="432"/>
                    <a:pt x="774" y="429"/>
                    <a:pt x="773" y="428"/>
                  </a:cubicBezTo>
                  <a:cubicBezTo>
                    <a:pt x="773" y="428"/>
                    <a:pt x="771" y="426"/>
                    <a:pt x="770" y="426"/>
                  </a:cubicBezTo>
                  <a:cubicBezTo>
                    <a:pt x="769" y="426"/>
                    <a:pt x="766" y="427"/>
                    <a:pt x="765" y="427"/>
                  </a:cubicBezTo>
                  <a:cubicBezTo>
                    <a:pt x="764" y="427"/>
                    <a:pt x="760" y="426"/>
                    <a:pt x="759" y="424"/>
                  </a:cubicBezTo>
                  <a:cubicBezTo>
                    <a:pt x="758" y="424"/>
                    <a:pt x="757" y="421"/>
                    <a:pt x="756" y="419"/>
                  </a:cubicBezTo>
                  <a:cubicBezTo>
                    <a:pt x="755" y="418"/>
                    <a:pt x="754" y="415"/>
                    <a:pt x="752" y="413"/>
                  </a:cubicBezTo>
                  <a:cubicBezTo>
                    <a:pt x="751" y="412"/>
                    <a:pt x="749" y="410"/>
                    <a:pt x="748" y="409"/>
                  </a:cubicBezTo>
                  <a:cubicBezTo>
                    <a:pt x="747" y="408"/>
                    <a:pt x="745" y="409"/>
                    <a:pt x="744" y="408"/>
                  </a:cubicBezTo>
                  <a:cubicBezTo>
                    <a:pt x="743" y="408"/>
                    <a:pt x="741" y="406"/>
                    <a:pt x="740" y="406"/>
                  </a:cubicBezTo>
                  <a:cubicBezTo>
                    <a:pt x="739" y="404"/>
                    <a:pt x="737" y="401"/>
                    <a:pt x="736" y="399"/>
                  </a:cubicBezTo>
                  <a:cubicBezTo>
                    <a:pt x="735" y="398"/>
                    <a:pt x="735" y="395"/>
                    <a:pt x="735" y="393"/>
                  </a:cubicBezTo>
                  <a:cubicBezTo>
                    <a:pt x="735" y="392"/>
                    <a:pt x="733" y="389"/>
                    <a:pt x="733" y="388"/>
                  </a:cubicBezTo>
                  <a:cubicBezTo>
                    <a:pt x="733" y="386"/>
                    <a:pt x="733" y="381"/>
                    <a:pt x="734" y="379"/>
                  </a:cubicBezTo>
                  <a:cubicBezTo>
                    <a:pt x="734" y="377"/>
                    <a:pt x="736" y="374"/>
                    <a:pt x="737" y="373"/>
                  </a:cubicBezTo>
                  <a:cubicBezTo>
                    <a:pt x="738" y="371"/>
                    <a:pt x="740" y="368"/>
                    <a:pt x="741" y="367"/>
                  </a:cubicBezTo>
                  <a:cubicBezTo>
                    <a:pt x="742" y="365"/>
                    <a:pt x="744" y="363"/>
                    <a:pt x="744" y="361"/>
                  </a:cubicBezTo>
                  <a:cubicBezTo>
                    <a:pt x="744" y="360"/>
                    <a:pt x="744" y="356"/>
                    <a:pt x="744" y="355"/>
                  </a:cubicBezTo>
                  <a:cubicBezTo>
                    <a:pt x="744" y="353"/>
                    <a:pt x="744" y="348"/>
                    <a:pt x="744" y="346"/>
                  </a:cubicBezTo>
                  <a:cubicBezTo>
                    <a:pt x="745" y="345"/>
                    <a:pt x="746" y="341"/>
                    <a:pt x="747" y="340"/>
                  </a:cubicBezTo>
                  <a:cubicBezTo>
                    <a:pt x="747" y="339"/>
                    <a:pt x="749" y="337"/>
                    <a:pt x="750" y="336"/>
                  </a:cubicBezTo>
                  <a:cubicBezTo>
                    <a:pt x="751" y="335"/>
                    <a:pt x="752" y="333"/>
                    <a:pt x="753" y="332"/>
                  </a:cubicBezTo>
                  <a:cubicBezTo>
                    <a:pt x="754" y="331"/>
                    <a:pt x="755" y="328"/>
                    <a:pt x="755" y="326"/>
                  </a:cubicBezTo>
                  <a:cubicBezTo>
                    <a:pt x="755" y="325"/>
                    <a:pt x="754" y="322"/>
                    <a:pt x="753" y="321"/>
                  </a:cubicBezTo>
                  <a:cubicBezTo>
                    <a:pt x="753" y="320"/>
                    <a:pt x="751" y="318"/>
                    <a:pt x="751" y="317"/>
                  </a:cubicBezTo>
                  <a:cubicBezTo>
                    <a:pt x="750" y="316"/>
                    <a:pt x="749" y="314"/>
                    <a:pt x="749" y="314"/>
                  </a:cubicBezTo>
                  <a:cubicBezTo>
                    <a:pt x="749" y="312"/>
                    <a:pt x="750" y="310"/>
                    <a:pt x="750" y="309"/>
                  </a:cubicBezTo>
                  <a:cubicBezTo>
                    <a:pt x="751" y="307"/>
                    <a:pt x="752" y="304"/>
                    <a:pt x="753" y="303"/>
                  </a:cubicBezTo>
                  <a:cubicBezTo>
                    <a:pt x="754" y="302"/>
                    <a:pt x="756" y="300"/>
                    <a:pt x="757" y="299"/>
                  </a:cubicBezTo>
                  <a:cubicBezTo>
                    <a:pt x="758" y="298"/>
                    <a:pt x="760" y="296"/>
                    <a:pt x="761" y="295"/>
                  </a:cubicBezTo>
                  <a:cubicBezTo>
                    <a:pt x="761" y="293"/>
                    <a:pt x="760" y="289"/>
                    <a:pt x="759" y="288"/>
                  </a:cubicBezTo>
                  <a:cubicBezTo>
                    <a:pt x="758" y="287"/>
                    <a:pt x="755" y="286"/>
                    <a:pt x="754" y="285"/>
                  </a:cubicBezTo>
                  <a:cubicBezTo>
                    <a:pt x="753" y="285"/>
                    <a:pt x="749" y="284"/>
                    <a:pt x="748" y="284"/>
                  </a:cubicBezTo>
                  <a:cubicBezTo>
                    <a:pt x="746" y="283"/>
                    <a:pt x="744" y="280"/>
                    <a:pt x="742" y="279"/>
                  </a:cubicBezTo>
                  <a:cubicBezTo>
                    <a:pt x="741" y="278"/>
                    <a:pt x="738" y="277"/>
                    <a:pt x="737" y="277"/>
                  </a:cubicBezTo>
                  <a:cubicBezTo>
                    <a:pt x="736" y="277"/>
                    <a:pt x="733" y="278"/>
                    <a:pt x="732" y="278"/>
                  </a:cubicBezTo>
                  <a:cubicBezTo>
                    <a:pt x="731" y="278"/>
                    <a:pt x="728" y="277"/>
                    <a:pt x="727" y="277"/>
                  </a:cubicBezTo>
                  <a:cubicBezTo>
                    <a:pt x="725" y="276"/>
                    <a:pt x="722" y="274"/>
                    <a:pt x="720" y="273"/>
                  </a:cubicBezTo>
                  <a:cubicBezTo>
                    <a:pt x="718" y="273"/>
                    <a:pt x="714" y="272"/>
                    <a:pt x="712" y="273"/>
                  </a:cubicBezTo>
                  <a:cubicBezTo>
                    <a:pt x="711" y="273"/>
                    <a:pt x="709" y="274"/>
                    <a:pt x="708" y="275"/>
                  </a:cubicBezTo>
                  <a:cubicBezTo>
                    <a:pt x="707" y="276"/>
                    <a:pt x="707" y="280"/>
                    <a:pt x="707" y="281"/>
                  </a:cubicBezTo>
                  <a:cubicBezTo>
                    <a:pt x="706" y="283"/>
                    <a:pt x="705" y="286"/>
                    <a:pt x="704" y="287"/>
                  </a:cubicBezTo>
                  <a:cubicBezTo>
                    <a:pt x="703" y="288"/>
                    <a:pt x="702" y="290"/>
                    <a:pt x="701" y="291"/>
                  </a:cubicBezTo>
                  <a:cubicBezTo>
                    <a:pt x="700" y="291"/>
                    <a:pt x="697" y="292"/>
                    <a:pt x="695" y="292"/>
                  </a:cubicBezTo>
                  <a:cubicBezTo>
                    <a:pt x="694" y="291"/>
                    <a:pt x="691" y="291"/>
                    <a:pt x="690" y="290"/>
                  </a:cubicBezTo>
                  <a:cubicBezTo>
                    <a:pt x="689" y="289"/>
                    <a:pt x="687" y="286"/>
                    <a:pt x="686" y="285"/>
                  </a:cubicBezTo>
                  <a:cubicBezTo>
                    <a:pt x="685" y="283"/>
                    <a:pt x="683" y="280"/>
                    <a:pt x="683" y="279"/>
                  </a:cubicBezTo>
                  <a:cubicBezTo>
                    <a:pt x="682" y="278"/>
                    <a:pt x="682" y="275"/>
                    <a:pt x="681" y="273"/>
                  </a:cubicBezTo>
                  <a:cubicBezTo>
                    <a:pt x="681" y="272"/>
                    <a:pt x="679" y="270"/>
                    <a:pt x="679" y="268"/>
                  </a:cubicBezTo>
                  <a:cubicBezTo>
                    <a:pt x="678" y="267"/>
                    <a:pt x="676" y="265"/>
                    <a:pt x="676" y="264"/>
                  </a:cubicBezTo>
                  <a:cubicBezTo>
                    <a:pt x="675" y="263"/>
                    <a:pt x="675" y="262"/>
                    <a:pt x="675" y="261"/>
                  </a:cubicBezTo>
                  <a:cubicBezTo>
                    <a:pt x="675" y="260"/>
                    <a:pt x="676" y="257"/>
                    <a:pt x="677" y="256"/>
                  </a:cubicBezTo>
                  <a:cubicBezTo>
                    <a:pt x="677" y="256"/>
                    <a:pt x="679" y="254"/>
                    <a:pt x="679" y="253"/>
                  </a:cubicBezTo>
                  <a:cubicBezTo>
                    <a:pt x="679" y="252"/>
                    <a:pt x="679" y="250"/>
                    <a:pt x="679" y="250"/>
                  </a:cubicBezTo>
                  <a:cubicBezTo>
                    <a:pt x="678" y="248"/>
                    <a:pt x="676" y="247"/>
                    <a:pt x="675" y="246"/>
                  </a:cubicBezTo>
                  <a:cubicBezTo>
                    <a:pt x="674" y="244"/>
                    <a:pt x="672" y="241"/>
                    <a:pt x="671" y="239"/>
                  </a:cubicBezTo>
                  <a:cubicBezTo>
                    <a:pt x="671" y="237"/>
                    <a:pt x="670" y="234"/>
                    <a:pt x="669" y="232"/>
                  </a:cubicBezTo>
                  <a:cubicBezTo>
                    <a:pt x="669" y="231"/>
                    <a:pt x="669" y="227"/>
                    <a:pt x="668" y="226"/>
                  </a:cubicBezTo>
                  <a:cubicBezTo>
                    <a:pt x="667" y="224"/>
                    <a:pt x="665" y="223"/>
                    <a:pt x="664" y="222"/>
                  </a:cubicBezTo>
                  <a:cubicBezTo>
                    <a:pt x="661" y="220"/>
                    <a:pt x="657" y="216"/>
                    <a:pt x="655" y="214"/>
                  </a:cubicBezTo>
                  <a:cubicBezTo>
                    <a:pt x="653" y="212"/>
                    <a:pt x="649" y="209"/>
                    <a:pt x="647" y="208"/>
                  </a:cubicBezTo>
                  <a:cubicBezTo>
                    <a:pt x="645" y="207"/>
                    <a:pt x="641" y="204"/>
                    <a:pt x="639" y="203"/>
                  </a:cubicBezTo>
                  <a:cubicBezTo>
                    <a:pt x="636" y="202"/>
                    <a:pt x="632" y="201"/>
                    <a:pt x="630" y="200"/>
                  </a:cubicBezTo>
                  <a:cubicBezTo>
                    <a:pt x="628" y="199"/>
                    <a:pt x="625" y="197"/>
                    <a:pt x="624" y="196"/>
                  </a:cubicBezTo>
                  <a:cubicBezTo>
                    <a:pt x="622" y="195"/>
                    <a:pt x="621" y="191"/>
                    <a:pt x="620" y="190"/>
                  </a:cubicBezTo>
                  <a:cubicBezTo>
                    <a:pt x="619" y="188"/>
                    <a:pt x="618" y="185"/>
                    <a:pt x="617" y="183"/>
                  </a:cubicBezTo>
                  <a:cubicBezTo>
                    <a:pt x="616" y="182"/>
                    <a:pt x="615" y="181"/>
                    <a:pt x="614" y="181"/>
                  </a:cubicBezTo>
                  <a:cubicBezTo>
                    <a:pt x="612" y="181"/>
                    <a:pt x="609" y="182"/>
                    <a:pt x="608" y="181"/>
                  </a:cubicBezTo>
                  <a:cubicBezTo>
                    <a:pt x="607" y="181"/>
                    <a:pt x="606" y="179"/>
                    <a:pt x="605" y="178"/>
                  </a:cubicBezTo>
                  <a:cubicBezTo>
                    <a:pt x="605" y="177"/>
                    <a:pt x="605" y="174"/>
                    <a:pt x="604" y="173"/>
                  </a:cubicBezTo>
                  <a:cubicBezTo>
                    <a:pt x="603" y="172"/>
                    <a:pt x="602" y="170"/>
                    <a:pt x="601" y="170"/>
                  </a:cubicBezTo>
                  <a:cubicBezTo>
                    <a:pt x="599" y="169"/>
                    <a:pt x="597" y="167"/>
                    <a:pt x="595" y="166"/>
                  </a:cubicBezTo>
                  <a:cubicBezTo>
                    <a:pt x="594" y="165"/>
                    <a:pt x="592" y="162"/>
                    <a:pt x="590" y="161"/>
                  </a:cubicBezTo>
                  <a:cubicBezTo>
                    <a:pt x="589" y="160"/>
                    <a:pt x="586" y="158"/>
                    <a:pt x="585" y="157"/>
                  </a:cubicBezTo>
                  <a:cubicBezTo>
                    <a:pt x="584" y="157"/>
                    <a:pt x="581" y="155"/>
                    <a:pt x="579" y="154"/>
                  </a:cubicBezTo>
                  <a:cubicBezTo>
                    <a:pt x="578" y="154"/>
                    <a:pt x="576" y="152"/>
                    <a:pt x="576" y="151"/>
                  </a:cubicBezTo>
                  <a:cubicBezTo>
                    <a:pt x="575" y="149"/>
                    <a:pt x="575" y="147"/>
                    <a:pt x="576" y="145"/>
                  </a:cubicBezTo>
                  <a:cubicBezTo>
                    <a:pt x="576" y="144"/>
                    <a:pt x="577" y="141"/>
                    <a:pt x="576" y="140"/>
                  </a:cubicBezTo>
                  <a:cubicBezTo>
                    <a:pt x="576" y="139"/>
                    <a:pt x="574" y="137"/>
                    <a:pt x="574" y="137"/>
                  </a:cubicBezTo>
                  <a:cubicBezTo>
                    <a:pt x="572" y="136"/>
                    <a:pt x="570" y="135"/>
                    <a:pt x="568" y="135"/>
                  </a:cubicBezTo>
                  <a:cubicBezTo>
                    <a:pt x="567" y="134"/>
                    <a:pt x="564" y="131"/>
                    <a:pt x="563" y="129"/>
                  </a:cubicBezTo>
                  <a:cubicBezTo>
                    <a:pt x="563" y="128"/>
                    <a:pt x="562" y="126"/>
                    <a:pt x="562" y="124"/>
                  </a:cubicBezTo>
                  <a:cubicBezTo>
                    <a:pt x="562" y="123"/>
                    <a:pt x="564" y="122"/>
                    <a:pt x="565" y="121"/>
                  </a:cubicBezTo>
                  <a:cubicBezTo>
                    <a:pt x="565" y="121"/>
                    <a:pt x="566" y="119"/>
                    <a:pt x="566" y="119"/>
                  </a:cubicBezTo>
                  <a:cubicBezTo>
                    <a:pt x="567" y="117"/>
                    <a:pt x="567" y="115"/>
                    <a:pt x="566" y="113"/>
                  </a:cubicBezTo>
                  <a:cubicBezTo>
                    <a:pt x="566" y="112"/>
                    <a:pt x="563" y="111"/>
                    <a:pt x="562" y="110"/>
                  </a:cubicBezTo>
                  <a:cubicBezTo>
                    <a:pt x="561" y="109"/>
                    <a:pt x="559" y="106"/>
                    <a:pt x="558" y="105"/>
                  </a:cubicBezTo>
                  <a:cubicBezTo>
                    <a:pt x="557" y="104"/>
                    <a:pt x="556" y="102"/>
                    <a:pt x="556" y="100"/>
                  </a:cubicBezTo>
                  <a:cubicBezTo>
                    <a:pt x="555" y="99"/>
                    <a:pt x="556" y="97"/>
                    <a:pt x="556" y="96"/>
                  </a:cubicBezTo>
                  <a:cubicBezTo>
                    <a:pt x="555" y="94"/>
                    <a:pt x="554" y="91"/>
                    <a:pt x="553" y="89"/>
                  </a:cubicBezTo>
                  <a:cubicBezTo>
                    <a:pt x="552" y="87"/>
                    <a:pt x="550" y="81"/>
                    <a:pt x="550" y="79"/>
                  </a:cubicBezTo>
                  <a:cubicBezTo>
                    <a:pt x="550" y="76"/>
                    <a:pt x="550" y="69"/>
                    <a:pt x="550" y="66"/>
                  </a:cubicBezTo>
                  <a:cubicBezTo>
                    <a:pt x="550" y="63"/>
                    <a:pt x="551" y="57"/>
                    <a:pt x="551" y="55"/>
                  </a:cubicBezTo>
                  <a:cubicBezTo>
                    <a:pt x="552" y="52"/>
                    <a:pt x="553" y="48"/>
                    <a:pt x="554" y="45"/>
                  </a:cubicBezTo>
                  <a:cubicBezTo>
                    <a:pt x="555" y="44"/>
                    <a:pt x="556" y="41"/>
                    <a:pt x="558" y="40"/>
                  </a:cubicBezTo>
                  <a:cubicBezTo>
                    <a:pt x="556" y="39"/>
                    <a:pt x="554" y="38"/>
                    <a:pt x="553" y="38"/>
                  </a:cubicBezTo>
                  <a:cubicBezTo>
                    <a:pt x="552" y="38"/>
                    <a:pt x="551" y="38"/>
                    <a:pt x="550" y="38"/>
                  </a:cubicBezTo>
                  <a:cubicBezTo>
                    <a:pt x="549" y="37"/>
                    <a:pt x="549" y="35"/>
                    <a:pt x="548" y="35"/>
                  </a:cubicBezTo>
                  <a:cubicBezTo>
                    <a:pt x="548" y="34"/>
                    <a:pt x="545" y="34"/>
                    <a:pt x="544" y="33"/>
                  </a:cubicBezTo>
                  <a:cubicBezTo>
                    <a:pt x="543" y="32"/>
                    <a:pt x="545" y="30"/>
                    <a:pt x="544" y="29"/>
                  </a:cubicBezTo>
                  <a:cubicBezTo>
                    <a:pt x="544" y="28"/>
                    <a:pt x="543" y="26"/>
                    <a:pt x="543" y="25"/>
                  </a:cubicBezTo>
                  <a:cubicBezTo>
                    <a:pt x="542" y="25"/>
                    <a:pt x="540" y="25"/>
                    <a:pt x="539" y="25"/>
                  </a:cubicBezTo>
                  <a:cubicBezTo>
                    <a:pt x="538" y="25"/>
                    <a:pt x="536" y="25"/>
                    <a:pt x="536" y="24"/>
                  </a:cubicBezTo>
                  <a:cubicBezTo>
                    <a:pt x="535" y="23"/>
                    <a:pt x="536" y="20"/>
                    <a:pt x="535" y="19"/>
                  </a:cubicBezTo>
                  <a:cubicBezTo>
                    <a:pt x="535" y="18"/>
                    <a:pt x="532" y="19"/>
                    <a:pt x="532" y="19"/>
                  </a:cubicBezTo>
                  <a:cubicBezTo>
                    <a:pt x="531" y="18"/>
                    <a:pt x="530" y="15"/>
                    <a:pt x="530" y="14"/>
                  </a:cubicBezTo>
                  <a:cubicBezTo>
                    <a:pt x="530" y="13"/>
                    <a:pt x="529" y="11"/>
                    <a:pt x="528" y="11"/>
                  </a:cubicBezTo>
                  <a:cubicBezTo>
                    <a:pt x="527" y="10"/>
                    <a:pt x="525" y="11"/>
                    <a:pt x="523" y="10"/>
                  </a:cubicBezTo>
                  <a:cubicBezTo>
                    <a:pt x="522" y="10"/>
                    <a:pt x="521" y="9"/>
                    <a:pt x="520" y="8"/>
                  </a:cubicBezTo>
                  <a:cubicBezTo>
                    <a:pt x="519" y="7"/>
                    <a:pt x="520" y="3"/>
                    <a:pt x="519" y="2"/>
                  </a:cubicBezTo>
                  <a:cubicBezTo>
                    <a:pt x="518" y="1"/>
                    <a:pt x="515" y="0"/>
                    <a:pt x="515" y="0"/>
                  </a:cubicBezTo>
                  <a:cubicBezTo>
                    <a:pt x="515" y="0"/>
                    <a:pt x="471" y="6"/>
                    <a:pt x="457" y="7"/>
                  </a:cubicBezTo>
                  <a:cubicBezTo>
                    <a:pt x="426" y="11"/>
                    <a:pt x="366" y="17"/>
                    <a:pt x="336" y="20"/>
                  </a:cubicBezTo>
                  <a:cubicBezTo>
                    <a:pt x="306" y="23"/>
                    <a:pt x="245" y="27"/>
                    <a:pt x="214" y="30"/>
                  </a:cubicBezTo>
                  <a:cubicBezTo>
                    <a:pt x="200" y="31"/>
                    <a:pt x="171" y="34"/>
                    <a:pt x="156" y="35"/>
                  </a:cubicBezTo>
                  <a:cubicBezTo>
                    <a:pt x="141" y="35"/>
                    <a:pt x="112" y="36"/>
                    <a:pt x="97" y="37"/>
                  </a:cubicBezTo>
                  <a:cubicBezTo>
                    <a:pt x="77" y="37"/>
                    <a:pt x="27" y="39"/>
                    <a:pt x="0" y="39"/>
                  </a:cubicBezTo>
                  <a:cubicBezTo>
                    <a:pt x="1" y="40"/>
                    <a:pt x="2" y="41"/>
                    <a:pt x="3" y="42"/>
                  </a:cubicBezTo>
                  <a:cubicBezTo>
                    <a:pt x="3" y="42"/>
                    <a:pt x="3" y="42"/>
                    <a:pt x="3" y="42"/>
                  </a:cubicBezTo>
                  <a:cubicBezTo>
                    <a:pt x="5" y="43"/>
                    <a:pt x="6" y="45"/>
                    <a:pt x="7" y="47"/>
                  </a:cubicBezTo>
                  <a:cubicBezTo>
                    <a:pt x="7" y="50"/>
                    <a:pt x="6" y="54"/>
                    <a:pt x="5" y="55"/>
                  </a:cubicBezTo>
                  <a:cubicBezTo>
                    <a:pt x="4" y="57"/>
                    <a:pt x="2" y="57"/>
                    <a:pt x="1" y="58"/>
                  </a:cubicBezTo>
                  <a:cubicBezTo>
                    <a:pt x="1" y="58"/>
                    <a:pt x="1" y="58"/>
                    <a:pt x="1" y="58"/>
                  </a:cubicBezTo>
                  <a:cubicBezTo>
                    <a:pt x="2" y="58"/>
                    <a:pt x="4" y="59"/>
                    <a:pt x="5" y="60"/>
                  </a:cubicBezTo>
                  <a:cubicBezTo>
                    <a:pt x="7" y="62"/>
                    <a:pt x="7" y="65"/>
                    <a:pt x="7" y="67"/>
                  </a:cubicBezTo>
                  <a:cubicBezTo>
                    <a:pt x="7" y="68"/>
                    <a:pt x="6" y="69"/>
                    <a:pt x="6" y="70"/>
                  </a:cubicBezTo>
                  <a:cubicBezTo>
                    <a:pt x="6" y="70"/>
                    <a:pt x="6" y="70"/>
                    <a:pt x="6" y="70"/>
                  </a:cubicBezTo>
                  <a:cubicBezTo>
                    <a:pt x="6" y="70"/>
                    <a:pt x="6" y="70"/>
                    <a:pt x="6" y="70"/>
                  </a:cubicBezTo>
                  <a:cubicBezTo>
                    <a:pt x="6" y="71"/>
                    <a:pt x="6" y="71"/>
                    <a:pt x="7" y="72"/>
                  </a:cubicBezTo>
                  <a:cubicBezTo>
                    <a:pt x="7" y="73"/>
                    <a:pt x="7" y="73"/>
                    <a:pt x="7" y="74"/>
                  </a:cubicBezTo>
                  <a:cubicBezTo>
                    <a:pt x="7" y="74"/>
                    <a:pt x="7" y="74"/>
                    <a:pt x="7" y="75"/>
                  </a:cubicBezTo>
                  <a:cubicBezTo>
                    <a:pt x="8" y="75"/>
                    <a:pt x="8" y="75"/>
                    <a:pt x="8" y="75"/>
                  </a:cubicBezTo>
                  <a:cubicBezTo>
                    <a:pt x="9" y="76"/>
                    <a:pt x="11" y="77"/>
                    <a:pt x="11" y="80"/>
                  </a:cubicBezTo>
                  <a:cubicBezTo>
                    <a:pt x="11" y="81"/>
                    <a:pt x="11" y="82"/>
                    <a:pt x="11" y="82"/>
                  </a:cubicBezTo>
                  <a:cubicBezTo>
                    <a:pt x="12" y="83"/>
                    <a:pt x="13" y="84"/>
                    <a:pt x="14" y="84"/>
                  </a:cubicBezTo>
                  <a:cubicBezTo>
                    <a:pt x="16" y="84"/>
                    <a:pt x="18" y="85"/>
                    <a:pt x="19" y="87"/>
                  </a:cubicBezTo>
                  <a:cubicBezTo>
                    <a:pt x="21" y="89"/>
                    <a:pt x="20" y="91"/>
                    <a:pt x="20" y="92"/>
                  </a:cubicBezTo>
                  <a:cubicBezTo>
                    <a:pt x="20" y="93"/>
                    <a:pt x="20" y="93"/>
                    <a:pt x="20" y="93"/>
                  </a:cubicBezTo>
                  <a:cubicBezTo>
                    <a:pt x="20" y="93"/>
                    <a:pt x="20" y="93"/>
                    <a:pt x="20" y="93"/>
                  </a:cubicBezTo>
                  <a:cubicBezTo>
                    <a:pt x="21" y="92"/>
                    <a:pt x="22" y="92"/>
                    <a:pt x="23" y="92"/>
                  </a:cubicBezTo>
                  <a:cubicBezTo>
                    <a:pt x="24" y="92"/>
                    <a:pt x="24" y="92"/>
                    <a:pt x="25" y="92"/>
                  </a:cubicBezTo>
                  <a:cubicBezTo>
                    <a:pt x="27" y="93"/>
                    <a:pt x="29" y="95"/>
                    <a:pt x="30" y="97"/>
                  </a:cubicBezTo>
                  <a:cubicBezTo>
                    <a:pt x="32" y="99"/>
                    <a:pt x="32" y="103"/>
                    <a:pt x="32" y="104"/>
                  </a:cubicBezTo>
                  <a:cubicBezTo>
                    <a:pt x="32" y="105"/>
                    <a:pt x="31" y="106"/>
                    <a:pt x="31" y="106"/>
                  </a:cubicBezTo>
                  <a:cubicBezTo>
                    <a:pt x="31" y="107"/>
                    <a:pt x="32" y="107"/>
                    <a:pt x="33" y="108"/>
                  </a:cubicBezTo>
                  <a:cubicBezTo>
                    <a:pt x="34" y="109"/>
                    <a:pt x="35" y="110"/>
                    <a:pt x="36" y="111"/>
                  </a:cubicBezTo>
                  <a:cubicBezTo>
                    <a:pt x="36" y="112"/>
                    <a:pt x="37" y="113"/>
                    <a:pt x="37" y="113"/>
                  </a:cubicBezTo>
                  <a:cubicBezTo>
                    <a:pt x="38" y="114"/>
                    <a:pt x="39" y="114"/>
                    <a:pt x="41" y="115"/>
                  </a:cubicBezTo>
                  <a:cubicBezTo>
                    <a:pt x="42" y="117"/>
                    <a:pt x="44" y="121"/>
                    <a:pt x="44" y="123"/>
                  </a:cubicBezTo>
                  <a:cubicBezTo>
                    <a:pt x="45" y="126"/>
                    <a:pt x="44" y="128"/>
                    <a:pt x="43" y="130"/>
                  </a:cubicBezTo>
                  <a:cubicBezTo>
                    <a:pt x="43" y="130"/>
                    <a:pt x="44" y="130"/>
                    <a:pt x="45" y="130"/>
                  </a:cubicBezTo>
                  <a:cubicBezTo>
                    <a:pt x="45" y="130"/>
                    <a:pt x="45" y="130"/>
                    <a:pt x="46" y="130"/>
                  </a:cubicBezTo>
                  <a:cubicBezTo>
                    <a:pt x="46" y="130"/>
                    <a:pt x="46" y="130"/>
                    <a:pt x="46" y="130"/>
                  </a:cubicBezTo>
                  <a:cubicBezTo>
                    <a:pt x="48" y="131"/>
                    <a:pt x="50" y="133"/>
                    <a:pt x="51" y="133"/>
                  </a:cubicBezTo>
                  <a:cubicBezTo>
                    <a:pt x="52" y="134"/>
                    <a:pt x="52" y="136"/>
                    <a:pt x="53" y="137"/>
                  </a:cubicBezTo>
                  <a:cubicBezTo>
                    <a:pt x="53" y="137"/>
                    <a:pt x="53" y="137"/>
                    <a:pt x="53" y="138"/>
                  </a:cubicBezTo>
                  <a:cubicBezTo>
                    <a:pt x="55" y="140"/>
                    <a:pt x="55" y="140"/>
                    <a:pt x="55" y="140"/>
                  </a:cubicBezTo>
                  <a:cubicBezTo>
                    <a:pt x="55" y="140"/>
                    <a:pt x="55" y="140"/>
                    <a:pt x="55" y="140"/>
                  </a:cubicBezTo>
                  <a:cubicBezTo>
                    <a:pt x="57" y="140"/>
                    <a:pt x="57" y="140"/>
                    <a:pt x="57" y="140"/>
                  </a:cubicBezTo>
                  <a:cubicBezTo>
                    <a:pt x="58" y="141"/>
                    <a:pt x="59" y="142"/>
                    <a:pt x="60" y="142"/>
                  </a:cubicBezTo>
                  <a:cubicBezTo>
                    <a:pt x="60" y="143"/>
                    <a:pt x="61" y="143"/>
                    <a:pt x="61" y="144"/>
                  </a:cubicBezTo>
                  <a:cubicBezTo>
                    <a:pt x="62" y="144"/>
                    <a:pt x="64" y="144"/>
                    <a:pt x="65" y="145"/>
                  </a:cubicBezTo>
                  <a:cubicBezTo>
                    <a:pt x="67" y="147"/>
                    <a:pt x="69" y="150"/>
                    <a:pt x="69" y="151"/>
                  </a:cubicBezTo>
                  <a:cubicBezTo>
                    <a:pt x="69" y="151"/>
                    <a:pt x="69" y="151"/>
                    <a:pt x="70" y="152"/>
                  </a:cubicBezTo>
                  <a:cubicBezTo>
                    <a:pt x="70" y="152"/>
                    <a:pt x="71" y="151"/>
                    <a:pt x="72" y="151"/>
                  </a:cubicBezTo>
                  <a:cubicBezTo>
                    <a:pt x="73" y="151"/>
                    <a:pt x="73" y="151"/>
                    <a:pt x="74" y="152"/>
                  </a:cubicBezTo>
                  <a:cubicBezTo>
                    <a:pt x="77" y="153"/>
                    <a:pt x="78" y="155"/>
                    <a:pt x="79" y="157"/>
                  </a:cubicBezTo>
                  <a:cubicBezTo>
                    <a:pt x="79" y="157"/>
                    <a:pt x="79" y="157"/>
                    <a:pt x="79" y="157"/>
                  </a:cubicBezTo>
                  <a:cubicBezTo>
                    <a:pt x="79" y="158"/>
                    <a:pt x="81" y="158"/>
                    <a:pt x="81" y="158"/>
                  </a:cubicBezTo>
                  <a:cubicBezTo>
                    <a:pt x="81" y="158"/>
                    <a:pt x="81" y="158"/>
                    <a:pt x="81" y="158"/>
                  </a:cubicBezTo>
                  <a:cubicBezTo>
                    <a:pt x="82" y="158"/>
                    <a:pt x="83" y="158"/>
                    <a:pt x="84" y="158"/>
                  </a:cubicBezTo>
                  <a:cubicBezTo>
                    <a:pt x="84" y="158"/>
                    <a:pt x="84" y="158"/>
                    <a:pt x="84" y="158"/>
                  </a:cubicBezTo>
                  <a:cubicBezTo>
                    <a:pt x="84" y="158"/>
                    <a:pt x="84" y="158"/>
                    <a:pt x="84" y="158"/>
                  </a:cubicBezTo>
                  <a:cubicBezTo>
                    <a:pt x="84" y="157"/>
                    <a:pt x="84" y="154"/>
                    <a:pt x="86" y="153"/>
                  </a:cubicBezTo>
                  <a:cubicBezTo>
                    <a:pt x="87" y="152"/>
                    <a:pt x="88" y="151"/>
                    <a:pt x="91" y="151"/>
                  </a:cubicBezTo>
                  <a:cubicBezTo>
                    <a:pt x="91" y="151"/>
                    <a:pt x="92" y="151"/>
                    <a:pt x="92" y="151"/>
                  </a:cubicBezTo>
                  <a:cubicBezTo>
                    <a:pt x="93" y="151"/>
                    <a:pt x="94" y="150"/>
                    <a:pt x="94" y="150"/>
                  </a:cubicBezTo>
                  <a:cubicBezTo>
                    <a:pt x="96" y="150"/>
                    <a:pt x="97" y="150"/>
                    <a:pt x="98" y="150"/>
                  </a:cubicBezTo>
                  <a:cubicBezTo>
                    <a:pt x="99" y="150"/>
                    <a:pt x="100" y="150"/>
                    <a:pt x="101" y="150"/>
                  </a:cubicBezTo>
                  <a:cubicBezTo>
                    <a:pt x="103" y="151"/>
                    <a:pt x="107" y="154"/>
                    <a:pt x="107" y="157"/>
                  </a:cubicBezTo>
                  <a:cubicBezTo>
                    <a:pt x="107" y="158"/>
                    <a:pt x="107" y="159"/>
                    <a:pt x="107" y="160"/>
                  </a:cubicBezTo>
                  <a:cubicBezTo>
                    <a:pt x="108" y="160"/>
                    <a:pt x="111" y="161"/>
                    <a:pt x="112" y="163"/>
                  </a:cubicBezTo>
                  <a:cubicBezTo>
                    <a:pt x="114" y="164"/>
                    <a:pt x="115" y="167"/>
                    <a:pt x="115" y="169"/>
                  </a:cubicBezTo>
                  <a:cubicBezTo>
                    <a:pt x="115" y="171"/>
                    <a:pt x="114" y="172"/>
                    <a:pt x="114" y="174"/>
                  </a:cubicBezTo>
                  <a:cubicBezTo>
                    <a:pt x="117" y="175"/>
                    <a:pt x="118" y="180"/>
                    <a:pt x="118" y="180"/>
                  </a:cubicBezTo>
                  <a:cubicBezTo>
                    <a:pt x="118" y="182"/>
                    <a:pt x="118" y="185"/>
                    <a:pt x="117" y="186"/>
                  </a:cubicBezTo>
                  <a:cubicBezTo>
                    <a:pt x="116" y="188"/>
                    <a:pt x="114" y="191"/>
                    <a:pt x="111" y="192"/>
                  </a:cubicBezTo>
                  <a:cubicBezTo>
                    <a:pt x="110" y="192"/>
                    <a:pt x="109" y="192"/>
                    <a:pt x="107" y="192"/>
                  </a:cubicBezTo>
                  <a:cubicBezTo>
                    <a:pt x="106" y="192"/>
                    <a:pt x="105" y="192"/>
                    <a:pt x="103" y="192"/>
                  </a:cubicBezTo>
                  <a:cubicBezTo>
                    <a:pt x="103" y="192"/>
                    <a:pt x="103" y="193"/>
                    <a:pt x="103" y="193"/>
                  </a:cubicBezTo>
                  <a:cubicBezTo>
                    <a:pt x="103" y="194"/>
                    <a:pt x="102" y="198"/>
                    <a:pt x="100" y="199"/>
                  </a:cubicBezTo>
                  <a:cubicBezTo>
                    <a:pt x="99" y="200"/>
                    <a:pt x="98" y="200"/>
                    <a:pt x="96" y="200"/>
                  </a:cubicBezTo>
                  <a:cubicBezTo>
                    <a:pt x="95" y="200"/>
                    <a:pt x="94" y="200"/>
                    <a:pt x="94" y="200"/>
                  </a:cubicBezTo>
                  <a:cubicBezTo>
                    <a:pt x="94" y="200"/>
                    <a:pt x="94" y="200"/>
                    <a:pt x="94" y="200"/>
                  </a:cubicBezTo>
                  <a:cubicBezTo>
                    <a:pt x="94" y="200"/>
                    <a:pt x="93" y="200"/>
                    <a:pt x="93" y="201"/>
                  </a:cubicBezTo>
                  <a:cubicBezTo>
                    <a:pt x="93" y="201"/>
                    <a:pt x="93" y="202"/>
                    <a:pt x="92" y="203"/>
                  </a:cubicBezTo>
                  <a:cubicBezTo>
                    <a:pt x="92" y="203"/>
                    <a:pt x="92" y="203"/>
                    <a:pt x="92" y="204"/>
                  </a:cubicBezTo>
                  <a:cubicBezTo>
                    <a:pt x="93" y="205"/>
                    <a:pt x="95" y="206"/>
                    <a:pt x="95" y="208"/>
                  </a:cubicBezTo>
                  <a:cubicBezTo>
                    <a:pt x="96" y="211"/>
                    <a:pt x="93" y="216"/>
                    <a:pt x="90" y="217"/>
                  </a:cubicBezTo>
                  <a:cubicBezTo>
                    <a:pt x="90" y="218"/>
                    <a:pt x="89" y="218"/>
                    <a:pt x="88" y="218"/>
                  </a:cubicBezTo>
                  <a:cubicBezTo>
                    <a:pt x="87" y="218"/>
                    <a:pt x="87" y="218"/>
                    <a:pt x="86" y="218"/>
                  </a:cubicBezTo>
                  <a:cubicBezTo>
                    <a:pt x="86" y="218"/>
                    <a:pt x="87" y="219"/>
                    <a:pt x="87" y="219"/>
                  </a:cubicBezTo>
                  <a:cubicBezTo>
                    <a:pt x="87" y="219"/>
                    <a:pt x="87" y="219"/>
                    <a:pt x="88" y="219"/>
                  </a:cubicBezTo>
                  <a:cubicBezTo>
                    <a:pt x="88" y="220"/>
                    <a:pt x="89" y="220"/>
                    <a:pt x="90" y="221"/>
                  </a:cubicBezTo>
                  <a:cubicBezTo>
                    <a:pt x="91" y="221"/>
                    <a:pt x="92" y="223"/>
                    <a:pt x="93" y="224"/>
                  </a:cubicBezTo>
                  <a:cubicBezTo>
                    <a:pt x="94" y="225"/>
                    <a:pt x="94" y="226"/>
                    <a:pt x="95" y="227"/>
                  </a:cubicBezTo>
                  <a:cubicBezTo>
                    <a:pt x="95" y="228"/>
                    <a:pt x="95" y="228"/>
                    <a:pt x="95" y="229"/>
                  </a:cubicBezTo>
                  <a:cubicBezTo>
                    <a:pt x="95" y="229"/>
                    <a:pt x="95" y="229"/>
                    <a:pt x="95" y="229"/>
                  </a:cubicBezTo>
                  <a:cubicBezTo>
                    <a:pt x="95" y="229"/>
                    <a:pt x="95" y="229"/>
                    <a:pt x="96" y="229"/>
                  </a:cubicBezTo>
                  <a:cubicBezTo>
                    <a:pt x="97" y="229"/>
                    <a:pt x="98" y="229"/>
                    <a:pt x="100" y="230"/>
                  </a:cubicBezTo>
                  <a:cubicBezTo>
                    <a:pt x="102" y="231"/>
                    <a:pt x="103" y="233"/>
                    <a:pt x="103" y="235"/>
                  </a:cubicBezTo>
                  <a:cubicBezTo>
                    <a:pt x="103" y="235"/>
                    <a:pt x="103" y="235"/>
                    <a:pt x="103" y="236"/>
                  </a:cubicBezTo>
                  <a:cubicBezTo>
                    <a:pt x="104" y="236"/>
                    <a:pt x="106" y="236"/>
                    <a:pt x="107" y="238"/>
                  </a:cubicBezTo>
                  <a:cubicBezTo>
                    <a:pt x="107" y="238"/>
                    <a:pt x="108" y="239"/>
                    <a:pt x="108" y="239"/>
                  </a:cubicBezTo>
                  <a:cubicBezTo>
                    <a:pt x="109" y="239"/>
                    <a:pt x="109" y="239"/>
                    <a:pt x="110" y="239"/>
                  </a:cubicBezTo>
                  <a:cubicBezTo>
                    <a:pt x="110" y="239"/>
                    <a:pt x="110" y="239"/>
                    <a:pt x="111" y="239"/>
                  </a:cubicBezTo>
                  <a:cubicBezTo>
                    <a:pt x="113" y="239"/>
                    <a:pt x="115" y="240"/>
                    <a:pt x="117" y="241"/>
                  </a:cubicBezTo>
                  <a:cubicBezTo>
                    <a:pt x="118" y="243"/>
                    <a:pt x="121" y="247"/>
                    <a:pt x="119" y="251"/>
                  </a:cubicBezTo>
                  <a:cubicBezTo>
                    <a:pt x="118" y="253"/>
                    <a:pt x="117" y="254"/>
                    <a:pt x="115" y="255"/>
                  </a:cubicBezTo>
                  <a:cubicBezTo>
                    <a:pt x="115" y="256"/>
                    <a:pt x="115" y="257"/>
                    <a:pt x="116" y="258"/>
                  </a:cubicBezTo>
                  <a:cubicBezTo>
                    <a:pt x="116" y="258"/>
                    <a:pt x="116" y="259"/>
                    <a:pt x="116" y="259"/>
                  </a:cubicBezTo>
                  <a:cubicBezTo>
                    <a:pt x="116" y="259"/>
                    <a:pt x="116" y="259"/>
                    <a:pt x="117" y="259"/>
                  </a:cubicBezTo>
                  <a:cubicBezTo>
                    <a:pt x="117" y="259"/>
                    <a:pt x="118" y="259"/>
                    <a:pt x="120" y="260"/>
                  </a:cubicBezTo>
                  <a:cubicBezTo>
                    <a:pt x="121" y="260"/>
                    <a:pt x="123" y="262"/>
                    <a:pt x="125" y="263"/>
                  </a:cubicBezTo>
                  <a:cubicBezTo>
                    <a:pt x="126" y="265"/>
                    <a:pt x="127" y="268"/>
                    <a:pt x="128" y="270"/>
                  </a:cubicBezTo>
                  <a:cubicBezTo>
                    <a:pt x="128" y="270"/>
                    <a:pt x="128" y="271"/>
                    <a:pt x="128" y="271"/>
                  </a:cubicBezTo>
                  <a:cubicBezTo>
                    <a:pt x="128" y="271"/>
                    <a:pt x="129" y="271"/>
                    <a:pt x="129" y="272"/>
                  </a:cubicBezTo>
                  <a:cubicBezTo>
                    <a:pt x="131" y="273"/>
                    <a:pt x="133" y="275"/>
                    <a:pt x="133" y="276"/>
                  </a:cubicBezTo>
                  <a:cubicBezTo>
                    <a:pt x="133" y="276"/>
                    <a:pt x="133" y="276"/>
                    <a:pt x="134" y="277"/>
                  </a:cubicBezTo>
                  <a:cubicBezTo>
                    <a:pt x="134" y="277"/>
                    <a:pt x="134" y="277"/>
                    <a:pt x="135" y="278"/>
                  </a:cubicBezTo>
                  <a:cubicBezTo>
                    <a:pt x="135" y="278"/>
                    <a:pt x="135" y="278"/>
                    <a:pt x="135" y="278"/>
                  </a:cubicBezTo>
                  <a:cubicBezTo>
                    <a:pt x="135" y="277"/>
                    <a:pt x="136" y="276"/>
                    <a:pt x="136" y="276"/>
                  </a:cubicBezTo>
                  <a:cubicBezTo>
                    <a:pt x="137" y="276"/>
                    <a:pt x="139" y="274"/>
                    <a:pt x="142" y="274"/>
                  </a:cubicBezTo>
                  <a:cubicBezTo>
                    <a:pt x="142" y="274"/>
                    <a:pt x="142" y="274"/>
                    <a:pt x="142" y="274"/>
                  </a:cubicBezTo>
                  <a:cubicBezTo>
                    <a:pt x="142" y="274"/>
                    <a:pt x="142" y="274"/>
                    <a:pt x="142" y="274"/>
                  </a:cubicBezTo>
                  <a:cubicBezTo>
                    <a:pt x="145" y="275"/>
                    <a:pt x="147" y="276"/>
                    <a:pt x="148" y="278"/>
                  </a:cubicBezTo>
                  <a:cubicBezTo>
                    <a:pt x="148" y="278"/>
                    <a:pt x="148" y="278"/>
                    <a:pt x="149" y="278"/>
                  </a:cubicBezTo>
                  <a:cubicBezTo>
                    <a:pt x="149" y="278"/>
                    <a:pt x="149" y="278"/>
                    <a:pt x="149" y="278"/>
                  </a:cubicBezTo>
                  <a:cubicBezTo>
                    <a:pt x="150" y="277"/>
                    <a:pt x="151" y="277"/>
                    <a:pt x="152" y="277"/>
                  </a:cubicBezTo>
                  <a:cubicBezTo>
                    <a:pt x="153" y="277"/>
                    <a:pt x="154" y="278"/>
                    <a:pt x="155" y="278"/>
                  </a:cubicBezTo>
                  <a:cubicBezTo>
                    <a:pt x="157" y="279"/>
                    <a:pt x="159" y="282"/>
                    <a:pt x="159" y="284"/>
                  </a:cubicBezTo>
                  <a:cubicBezTo>
                    <a:pt x="160" y="286"/>
                    <a:pt x="159" y="288"/>
                    <a:pt x="159" y="290"/>
                  </a:cubicBezTo>
                  <a:cubicBezTo>
                    <a:pt x="158" y="290"/>
                    <a:pt x="158" y="291"/>
                    <a:pt x="157" y="292"/>
                  </a:cubicBezTo>
                  <a:cubicBezTo>
                    <a:pt x="177" y="664"/>
                    <a:pt x="177" y="664"/>
                    <a:pt x="177" y="664"/>
                  </a:cubicBezTo>
                  <a:cubicBezTo>
                    <a:pt x="182" y="745"/>
                    <a:pt x="182" y="745"/>
                    <a:pt x="182" y="745"/>
                  </a:cubicBezTo>
                  <a:cubicBezTo>
                    <a:pt x="357" y="733"/>
                    <a:pt x="357" y="733"/>
                    <a:pt x="357" y="733"/>
                  </a:cubicBezTo>
                  <a:cubicBezTo>
                    <a:pt x="433" y="727"/>
                    <a:pt x="433" y="727"/>
                    <a:pt x="433" y="727"/>
                  </a:cubicBezTo>
                  <a:cubicBezTo>
                    <a:pt x="523" y="720"/>
                    <a:pt x="523" y="720"/>
                    <a:pt x="523" y="720"/>
                  </a:cubicBezTo>
                  <a:cubicBezTo>
                    <a:pt x="585" y="716"/>
                    <a:pt x="585" y="716"/>
                    <a:pt x="585" y="716"/>
                  </a:cubicBezTo>
                  <a:cubicBezTo>
                    <a:pt x="785" y="696"/>
                    <a:pt x="785" y="696"/>
                    <a:pt x="785" y="696"/>
                  </a:cubicBezTo>
                  <a:cubicBezTo>
                    <a:pt x="786" y="695"/>
                    <a:pt x="790" y="695"/>
                    <a:pt x="792" y="695"/>
                  </a:cubicBezTo>
                  <a:cubicBezTo>
                    <a:pt x="793" y="695"/>
                    <a:pt x="794" y="695"/>
                    <a:pt x="794" y="695"/>
                  </a:cubicBezTo>
                  <a:cubicBezTo>
                    <a:pt x="797" y="696"/>
                    <a:pt x="801" y="698"/>
                    <a:pt x="802" y="701"/>
                  </a:cubicBezTo>
                  <a:cubicBezTo>
                    <a:pt x="803" y="703"/>
                    <a:pt x="803" y="705"/>
                    <a:pt x="803" y="707"/>
                  </a:cubicBezTo>
                  <a:cubicBezTo>
                    <a:pt x="803" y="707"/>
                    <a:pt x="803" y="707"/>
                    <a:pt x="803" y="707"/>
                  </a:cubicBezTo>
                  <a:cubicBezTo>
                    <a:pt x="804" y="708"/>
                    <a:pt x="804" y="709"/>
                    <a:pt x="805" y="709"/>
                  </a:cubicBezTo>
                  <a:cubicBezTo>
                    <a:pt x="806" y="710"/>
                    <a:pt x="808" y="711"/>
                    <a:pt x="808" y="712"/>
                  </a:cubicBezTo>
                  <a:cubicBezTo>
                    <a:pt x="810" y="712"/>
                    <a:pt x="812" y="712"/>
                    <a:pt x="814" y="713"/>
                  </a:cubicBezTo>
                  <a:cubicBezTo>
                    <a:pt x="816" y="716"/>
                    <a:pt x="817" y="720"/>
                    <a:pt x="817" y="723"/>
                  </a:cubicBezTo>
                  <a:cubicBezTo>
                    <a:pt x="816" y="724"/>
                    <a:pt x="815" y="726"/>
                    <a:pt x="814" y="727"/>
                  </a:cubicBezTo>
                  <a:cubicBezTo>
                    <a:pt x="815" y="727"/>
                    <a:pt x="816" y="729"/>
                    <a:pt x="817" y="730"/>
                  </a:cubicBezTo>
                  <a:cubicBezTo>
                    <a:pt x="817" y="730"/>
                    <a:pt x="819" y="736"/>
                    <a:pt x="817" y="740"/>
                  </a:cubicBezTo>
                  <a:cubicBezTo>
                    <a:pt x="816" y="742"/>
                    <a:pt x="814" y="743"/>
                    <a:pt x="813" y="743"/>
                  </a:cubicBezTo>
                  <a:cubicBezTo>
                    <a:pt x="812" y="743"/>
                    <a:pt x="812" y="743"/>
                    <a:pt x="812" y="743"/>
                  </a:cubicBezTo>
                  <a:cubicBezTo>
                    <a:pt x="812" y="744"/>
                    <a:pt x="811" y="744"/>
                    <a:pt x="811" y="744"/>
                  </a:cubicBezTo>
                  <a:cubicBezTo>
                    <a:pt x="811" y="744"/>
                    <a:pt x="811" y="745"/>
                    <a:pt x="811" y="745"/>
                  </a:cubicBezTo>
                  <a:cubicBezTo>
                    <a:pt x="810" y="745"/>
                    <a:pt x="810" y="746"/>
                    <a:pt x="810" y="746"/>
                  </a:cubicBezTo>
                  <a:cubicBezTo>
                    <a:pt x="810" y="748"/>
                    <a:pt x="809" y="750"/>
                    <a:pt x="808" y="751"/>
                  </a:cubicBezTo>
                  <a:cubicBezTo>
                    <a:pt x="806" y="753"/>
                    <a:pt x="804" y="754"/>
                    <a:pt x="802" y="755"/>
                  </a:cubicBezTo>
                  <a:cubicBezTo>
                    <a:pt x="802" y="755"/>
                    <a:pt x="801" y="755"/>
                    <a:pt x="800" y="756"/>
                  </a:cubicBezTo>
                  <a:cubicBezTo>
                    <a:pt x="800" y="756"/>
                    <a:pt x="799" y="757"/>
                    <a:pt x="799" y="757"/>
                  </a:cubicBezTo>
                  <a:cubicBezTo>
                    <a:pt x="799" y="758"/>
                    <a:pt x="798" y="758"/>
                    <a:pt x="798" y="758"/>
                  </a:cubicBezTo>
                  <a:cubicBezTo>
                    <a:pt x="798" y="758"/>
                    <a:pt x="798" y="759"/>
                    <a:pt x="797" y="759"/>
                  </a:cubicBezTo>
                  <a:cubicBezTo>
                    <a:pt x="797" y="760"/>
                    <a:pt x="797" y="761"/>
                    <a:pt x="797" y="762"/>
                  </a:cubicBezTo>
                  <a:cubicBezTo>
                    <a:pt x="797" y="764"/>
                    <a:pt x="795" y="767"/>
                    <a:pt x="795" y="767"/>
                  </a:cubicBezTo>
                  <a:cubicBezTo>
                    <a:pt x="794" y="769"/>
                    <a:pt x="792" y="770"/>
                    <a:pt x="791" y="771"/>
                  </a:cubicBezTo>
                  <a:cubicBezTo>
                    <a:pt x="790" y="772"/>
                    <a:pt x="790" y="772"/>
                    <a:pt x="790" y="772"/>
                  </a:cubicBezTo>
                  <a:cubicBezTo>
                    <a:pt x="789" y="773"/>
                    <a:pt x="789" y="773"/>
                    <a:pt x="788" y="774"/>
                  </a:cubicBezTo>
                  <a:cubicBezTo>
                    <a:pt x="787" y="774"/>
                    <a:pt x="786" y="775"/>
                    <a:pt x="786" y="775"/>
                  </a:cubicBezTo>
                  <a:cubicBezTo>
                    <a:pt x="786" y="775"/>
                    <a:pt x="785" y="776"/>
                    <a:pt x="785" y="778"/>
                  </a:cubicBezTo>
                  <a:cubicBezTo>
                    <a:pt x="785" y="779"/>
                    <a:pt x="785" y="779"/>
                    <a:pt x="785" y="780"/>
                  </a:cubicBezTo>
                  <a:cubicBezTo>
                    <a:pt x="784" y="781"/>
                    <a:pt x="784" y="783"/>
                    <a:pt x="784" y="784"/>
                  </a:cubicBezTo>
                  <a:cubicBezTo>
                    <a:pt x="784" y="784"/>
                    <a:pt x="784" y="785"/>
                    <a:pt x="783" y="785"/>
                  </a:cubicBezTo>
                  <a:cubicBezTo>
                    <a:pt x="871" y="775"/>
                    <a:pt x="871" y="775"/>
                    <a:pt x="871" y="775"/>
                  </a:cubicBezTo>
                  <a:cubicBezTo>
                    <a:pt x="871" y="774"/>
                    <a:pt x="871" y="772"/>
                    <a:pt x="871" y="771"/>
                  </a:cubicBezTo>
                  <a:cubicBezTo>
                    <a:pt x="871" y="770"/>
                    <a:pt x="870" y="767"/>
                    <a:pt x="871" y="766"/>
                  </a:cubicBezTo>
                  <a:cubicBezTo>
                    <a:pt x="871" y="765"/>
                    <a:pt x="872" y="764"/>
                    <a:pt x="873" y="764"/>
                  </a:cubicBezTo>
                  <a:cubicBezTo>
                    <a:pt x="875" y="762"/>
                    <a:pt x="879" y="761"/>
                    <a:pt x="880" y="760"/>
                  </a:cubicBezTo>
                  <a:cubicBezTo>
                    <a:pt x="881" y="758"/>
                    <a:pt x="882" y="756"/>
                    <a:pt x="882" y="754"/>
                  </a:cubicBezTo>
                  <a:cubicBezTo>
                    <a:pt x="882" y="753"/>
                    <a:pt x="880" y="750"/>
                    <a:pt x="878" y="749"/>
                  </a:cubicBezTo>
                  <a:cubicBezTo>
                    <a:pt x="877" y="748"/>
                    <a:pt x="875" y="747"/>
                    <a:pt x="874" y="747"/>
                  </a:cubicBezTo>
                  <a:cubicBezTo>
                    <a:pt x="872" y="746"/>
                    <a:pt x="868" y="746"/>
                    <a:pt x="867" y="745"/>
                  </a:cubicBezTo>
                  <a:cubicBezTo>
                    <a:pt x="866" y="744"/>
                    <a:pt x="863" y="743"/>
                    <a:pt x="862" y="741"/>
                  </a:cubicBezTo>
                  <a:cubicBezTo>
                    <a:pt x="862" y="740"/>
                    <a:pt x="862" y="738"/>
                    <a:pt x="863" y="738"/>
                  </a:cubicBezTo>
                  <a:cubicBezTo>
                    <a:pt x="863" y="737"/>
                    <a:pt x="866" y="736"/>
                    <a:pt x="867" y="736"/>
                  </a:cubicBezTo>
                  <a:cubicBezTo>
                    <a:pt x="868" y="736"/>
                    <a:pt x="871" y="736"/>
                    <a:pt x="872" y="736"/>
                  </a:cubicBezTo>
                  <a:cubicBezTo>
                    <a:pt x="873" y="737"/>
                    <a:pt x="875" y="738"/>
                    <a:pt x="876" y="739"/>
                  </a:cubicBezTo>
                  <a:cubicBezTo>
                    <a:pt x="877" y="739"/>
                    <a:pt x="879" y="739"/>
                    <a:pt x="881" y="738"/>
                  </a:cubicBezTo>
                  <a:cubicBezTo>
                    <a:pt x="882" y="738"/>
                    <a:pt x="884" y="736"/>
                    <a:pt x="885" y="735"/>
                  </a:cubicBezTo>
                  <a:cubicBezTo>
                    <a:pt x="885" y="734"/>
                    <a:pt x="887" y="732"/>
                    <a:pt x="887" y="731"/>
                  </a:cubicBezTo>
                  <a:cubicBezTo>
                    <a:pt x="886" y="729"/>
                    <a:pt x="884" y="728"/>
                    <a:pt x="882" y="728"/>
                  </a:cubicBezTo>
                  <a:cubicBezTo>
                    <a:pt x="881" y="727"/>
                    <a:pt x="878" y="728"/>
                    <a:pt x="877" y="728"/>
                  </a:cubicBezTo>
                  <a:cubicBezTo>
                    <a:pt x="876" y="727"/>
                    <a:pt x="874" y="727"/>
                    <a:pt x="874" y="726"/>
                  </a:cubicBezTo>
                  <a:cubicBezTo>
                    <a:pt x="873" y="725"/>
                    <a:pt x="873" y="723"/>
                    <a:pt x="873" y="722"/>
                  </a:cubicBezTo>
                  <a:cubicBezTo>
                    <a:pt x="873" y="721"/>
                    <a:pt x="875" y="720"/>
                    <a:pt x="876" y="719"/>
                  </a:cubicBezTo>
                  <a:cubicBezTo>
                    <a:pt x="878" y="719"/>
                    <a:pt x="882" y="721"/>
                    <a:pt x="884" y="721"/>
                  </a:cubicBezTo>
                  <a:cubicBezTo>
                    <a:pt x="884" y="720"/>
                    <a:pt x="886" y="719"/>
                    <a:pt x="886" y="718"/>
                  </a:cubicBezTo>
                  <a:cubicBezTo>
                    <a:pt x="887" y="717"/>
                    <a:pt x="888" y="714"/>
                    <a:pt x="888" y="712"/>
                  </a:cubicBezTo>
                  <a:cubicBezTo>
                    <a:pt x="888" y="711"/>
                    <a:pt x="885" y="709"/>
                    <a:pt x="884" y="708"/>
                  </a:cubicBezTo>
                  <a:cubicBezTo>
                    <a:pt x="884" y="707"/>
                    <a:pt x="883" y="705"/>
                    <a:pt x="883" y="704"/>
                  </a:cubicBezTo>
                  <a:cubicBezTo>
                    <a:pt x="883" y="703"/>
                    <a:pt x="883" y="702"/>
                    <a:pt x="884" y="701"/>
                  </a:cubicBezTo>
                  <a:cubicBezTo>
                    <a:pt x="884" y="700"/>
                    <a:pt x="884" y="698"/>
                    <a:pt x="884" y="697"/>
                  </a:cubicBezTo>
                  <a:cubicBezTo>
                    <a:pt x="884" y="696"/>
                    <a:pt x="883" y="694"/>
                    <a:pt x="883" y="693"/>
                  </a:cubicBezTo>
                  <a:cubicBezTo>
                    <a:pt x="882" y="692"/>
                    <a:pt x="881" y="690"/>
                    <a:pt x="880" y="689"/>
                  </a:cubicBezTo>
                  <a:cubicBezTo>
                    <a:pt x="879" y="688"/>
                    <a:pt x="877" y="687"/>
                    <a:pt x="876" y="686"/>
                  </a:cubicBezTo>
                  <a:cubicBezTo>
                    <a:pt x="876" y="685"/>
                    <a:pt x="875" y="682"/>
                    <a:pt x="875" y="681"/>
                  </a:cubicBezTo>
                  <a:cubicBezTo>
                    <a:pt x="876" y="680"/>
                    <a:pt x="877" y="678"/>
                    <a:pt x="878" y="677"/>
                  </a:cubicBezTo>
                  <a:cubicBezTo>
                    <a:pt x="879" y="677"/>
                    <a:pt x="881" y="676"/>
                    <a:pt x="881" y="676"/>
                  </a:cubicBezTo>
                  <a:cubicBezTo>
                    <a:pt x="882" y="676"/>
                    <a:pt x="885" y="676"/>
                    <a:pt x="886" y="676"/>
                  </a:cubicBezTo>
                  <a:cubicBezTo>
                    <a:pt x="887" y="677"/>
                    <a:pt x="889" y="678"/>
                    <a:pt x="890" y="679"/>
                  </a:cubicBezTo>
                  <a:cubicBezTo>
                    <a:pt x="890" y="679"/>
                    <a:pt x="891" y="681"/>
                    <a:pt x="891" y="682"/>
                  </a:cubicBezTo>
                  <a:cubicBezTo>
                    <a:pt x="891" y="683"/>
                    <a:pt x="891" y="685"/>
                    <a:pt x="891" y="686"/>
                  </a:cubicBezTo>
                  <a:cubicBezTo>
                    <a:pt x="891" y="687"/>
                    <a:pt x="890" y="689"/>
                    <a:pt x="889" y="690"/>
                  </a:cubicBezTo>
                  <a:cubicBezTo>
                    <a:pt x="889" y="690"/>
                    <a:pt x="888" y="691"/>
                    <a:pt x="888" y="692"/>
                  </a:cubicBezTo>
                  <a:cubicBezTo>
                    <a:pt x="888" y="693"/>
                    <a:pt x="888" y="694"/>
                    <a:pt x="889" y="695"/>
                  </a:cubicBezTo>
                  <a:cubicBezTo>
                    <a:pt x="889" y="696"/>
                    <a:pt x="890" y="698"/>
                    <a:pt x="892" y="699"/>
                  </a:cubicBezTo>
                  <a:cubicBezTo>
                    <a:pt x="892" y="699"/>
                    <a:pt x="894" y="698"/>
                    <a:pt x="894" y="698"/>
                  </a:cubicBezTo>
                  <a:cubicBezTo>
                    <a:pt x="895" y="697"/>
                    <a:pt x="897" y="695"/>
                    <a:pt x="898" y="694"/>
                  </a:cubicBezTo>
                  <a:cubicBezTo>
                    <a:pt x="899" y="694"/>
                    <a:pt x="899" y="692"/>
                    <a:pt x="899" y="691"/>
                  </a:cubicBezTo>
                  <a:cubicBezTo>
                    <a:pt x="899" y="690"/>
                    <a:pt x="899" y="690"/>
                    <a:pt x="899" y="689"/>
                  </a:cubicBezTo>
                  <a:cubicBezTo>
                    <a:pt x="899" y="688"/>
                    <a:pt x="899" y="685"/>
                    <a:pt x="900" y="684"/>
                  </a:cubicBezTo>
                  <a:cubicBezTo>
                    <a:pt x="900" y="682"/>
                    <a:pt x="901" y="678"/>
                    <a:pt x="901" y="676"/>
                  </a:cubicBezTo>
                  <a:cubicBezTo>
                    <a:pt x="901" y="674"/>
                    <a:pt x="900" y="670"/>
                    <a:pt x="901" y="668"/>
                  </a:cubicBezTo>
                  <a:cubicBezTo>
                    <a:pt x="901" y="667"/>
                    <a:pt x="903" y="665"/>
                    <a:pt x="904" y="665"/>
                  </a:cubicBezTo>
                  <a:cubicBezTo>
                    <a:pt x="905" y="664"/>
                    <a:pt x="907" y="664"/>
                    <a:pt x="908" y="664"/>
                  </a:cubicBezTo>
                  <a:cubicBezTo>
                    <a:pt x="909" y="664"/>
                    <a:pt x="912" y="666"/>
                    <a:pt x="912" y="667"/>
                  </a:cubicBezTo>
                  <a:cubicBezTo>
                    <a:pt x="912" y="667"/>
                    <a:pt x="913" y="670"/>
                    <a:pt x="913" y="671"/>
                  </a:cubicBezTo>
                  <a:cubicBezTo>
                    <a:pt x="915" y="672"/>
                    <a:pt x="918" y="675"/>
                    <a:pt x="920" y="675"/>
                  </a:cubicBezTo>
                  <a:cubicBezTo>
                    <a:pt x="921" y="675"/>
                    <a:pt x="923" y="674"/>
                    <a:pt x="924" y="673"/>
                  </a:cubicBezTo>
                  <a:cubicBezTo>
                    <a:pt x="925" y="672"/>
                    <a:pt x="926" y="669"/>
                    <a:pt x="926" y="667"/>
                  </a:cubicBezTo>
                  <a:cubicBezTo>
                    <a:pt x="927" y="666"/>
                    <a:pt x="927" y="663"/>
                    <a:pt x="927" y="661"/>
                  </a:cubicBezTo>
                  <a:cubicBezTo>
                    <a:pt x="928" y="660"/>
                    <a:pt x="929" y="658"/>
                    <a:pt x="929" y="657"/>
                  </a:cubicBezTo>
                  <a:cubicBezTo>
                    <a:pt x="929" y="656"/>
                    <a:pt x="929" y="653"/>
                    <a:pt x="928" y="652"/>
                  </a:cubicBezTo>
                  <a:cubicBezTo>
                    <a:pt x="927" y="651"/>
                    <a:pt x="925" y="651"/>
                    <a:pt x="924" y="650"/>
                  </a:cubicBezTo>
                  <a:cubicBezTo>
                    <a:pt x="924" y="649"/>
                    <a:pt x="923" y="647"/>
                    <a:pt x="923" y="646"/>
                  </a:cubicBezTo>
                  <a:cubicBezTo>
                    <a:pt x="923" y="645"/>
                    <a:pt x="924" y="642"/>
                    <a:pt x="926" y="641"/>
                  </a:cubicBezTo>
                  <a:cubicBezTo>
                    <a:pt x="927" y="641"/>
                    <a:pt x="930" y="640"/>
                    <a:pt x="931" y="640"/>
                  </a:cubicBezTo>
                  <a:cubicBezTo>
                    <a:pt x="932" y="640"/>
                    <a:pt x="933" y="642"/>
                    <a:pt x="934" y="641"/>
                  </a:cubicBezTo>
                  <a:cubicBezTo>
                    <a:pt x="935" y="641"/>
                    <a:pt x="936" y="639"/>
                    <a:pt x="936" y="63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26" name="Freeform 47">
              <a:extLst>
                <a:ext uri="{FF2B5EF4-FFF2-40B4-BE49-F238E27FC236}">
                  <a16:creationId xmlns:a16="http://schemas.microsoft.com/office/drawing/2014/main" id="{752CB7A6-65F9-4E32-A429-B527C78758B3}"/>
                </a:ext>
              </a:extLst>
            </p:cNvPr>
            <p:cNvSpPr>
              <a:spLocks/>
            </p:cNvSpPr>
            <p:nvPr/>
          </p:nvSpPr>
          <p:spPr bwMode="auto">
            <a:xfrm>
              <a:off x="3778249" y="3819528"/>
              <a:ext cx="587375" cy="549275"/>
            </a:xfrm>
            <a:custGeom>
              <a:avLst/>
              <a:gdLst>
                <a:gd name="T0" fmla="*/ 523 w 696"/>
                <a:gd name="T1" fmla="*/ 607 h 650"/>
                <a:gd name="T2" fmla="*/ 540 w 696"/>
                <a:gd name="T3" fmla="*/ 590 h 650"/>
                <a:gd name="T4" fmla="*/ 538 w 696"/>
                <a:gd name="T5" fmla="*/ 577 h 650"/>
                <a:gd name="T6" fmla="*/ 535 w 696"/>
                <a:gd name="T7" fmla="*/ 557 h 650"/>
                <a:gd name="T8" fmla="*/ 532 w 696"/>
                <a:gd name="T9" fmla="*/ 553 h 650"/>
                <a:gd name="T10" fmla="*/ 526 w 696"/>
                <a:gd name="T11" fmla="*/ 552 h 650"/>
                <a:gd name="T12" fmla="*/ 522 w 696"/>
                <a:gd name="T13" fmla="*/ 548 h 650"/>
                <a:gd name="T14" fmla="*/ 515 w 696"/>
                <a:gd name="T15" fmla="*/ 534 h 650"/>
                <a:gd name="T16" fmla="*/ 521 w 696"/>
                <a:gd name="T17" fmla="*/ 512 h 650"/>
                <a:gd name="T18" fmla="*/ 522 w 696"/>
                <a:gd name="T19" fmla="*/ 506 h 650"/>
                <a:gd name="T20" fmla="*/ 534 w 696"/>
                <a:gd name="T21" fmla="*/ 499 h 650"/>
                <a:gd name="T22" fmla="*/ 525 w 696"/>
                <a:gd name="T23" fmla="*/ 488 h 650"/>
                <a:gd name="T24" fmla="*/ 542 w 696"/>
                <a:gd name="T25" fmla="*/ 483 h 650"/>
                <a:gd name="T26" fmla="*/ 537 w 696"/>
                <a:gd name="T27" fmla="*/ 460 h 650"/>
                <a:gd name="T28" fmla="*/ 537 w 696"/>
                <a:gd name="T29" fmla="*/ 451 h 650"/>
                <a:gd name="T30" fmla="*/ 544 w 696"/>
                <a:gd name="T31" fmla="*/ 444 h 650"/>
                <a:gd name="T32" fmla="*/ 553 w 696"/>
                <a:gd name="T33" fmla="*/ 430 h 650"/>
                <a:gd name="T34" fmla="*/ 556 w 696"/>
                <a:gd name="T35" fmla="*/ 423 h 650"/>
                <a:gd name="T36" fmla="*/ 549 w 696"/>
                <a:gd name="T37" fmla="*/ 414 h 650"/>
                <a:gd name="T38" fmla="*/ 555 w 696"/>
                <a:gd name="T39" fmla="*/ 410 h 650"/>
                <a:gd name="T40" fmla="*/ 569 w 696"/>
                <a:gd name="T41" fmla="*/ 389 h 650"/>
                <a:gd name="T42" fmla="*/ 577 w 696"/>
                <a:gd name="T43" fmla="*/ 384 h 650"/>
                <a:gd name="T44" fmla="*/ 586 w 696"/>
                <a:gd name="T45" fmla="*/ 376 h 650"/>
                <a:gd name="T46" fmla="*/ 594 w 696"/>
                <a:gd name="T47" fmla="*/ 350 h 650"/>
                <a:gd name="T48" fmla="*/ 590 w 696"/>
                <a:gd name="T49" fmla="*/ 322 h 650"/>
                <a:gd name="T50" fmla="*/ 605 w 696"/>
                <a:gd name="T51" fmla="*/ 323 h 650"/>
                <a:gd name="T52" fmla="*/ 591 w 696"/>
                <a:gd name="T53" fmla="*/ 312 h 650"/>
                <a:gd name="T54" fmla="*/ 595 w 696"/>
                <a:gd name="T55" fmla="*/ 312 h 650"/>
                <a:gd name="T56" fmla="*/ 601 w 696"/>
                <a:gd name="T57" fmla="*/ 300 h 650"/>
                <a:gd name="T58" fmla="*/ 609 w 696"/>
                <a:gd name="T59" fmla="*/ 294 h 650"/>
                <a:gd name="T60" fmla="*/ 629 w 696"/>
                <a:gd name="T61" fmla="*/ 282 h 650"/>
                <a:gd name="T62" fmla="*/ 623 w 696"/>
                <a:gd name="T63" fmla="*/ 258 h 650"/>
                <a:gd name="T64" fmla="*/ 639 w 696"/>
                <a:gd name="T65" fmla="*/ 239 h 650"/>
                <a:gd name="T66" fmla="*/ 643 w 696"/>
                <a:gd name="T67" fmla="*/ 230 h 650"/>
                <a:gd name="T68" fmla="*/ 634 w 696"/>
                <a:gd name="T69" fmla="*/ 213 h 650"/>
                <a:gd name="T70" fmla="*/ 642 w 696"/>
                <a:gd name="T71" fmla="*/ 193 h 650"/>
                <a:gd name="T72" fmla="*/ 631 w 696"/>
                <a:gd name="T73" fmla="*/ 195 h 650"/>
                <a:gd name="T74" fmla="*/ 645 w 696"/>
                <a:gd name="T75" fmla="*/ 180 h 650"/>
                <a:gd name="T76" fmla="*/ 648 w 696"/>
                <a:gd name="T77" fmla="*/ 176 h 650"/>
                <a:gd name="T78" fmla="*/ 662 w 696"/>
                <a:gd name="T79" fmla="*/ 171 h 650"/>
                <a:gd name="T80" fmla="*/ 662 w 696"/>
                <a:gd name="T81" fmla="*/ 153 h 650"/>
                <a:gd name="T82" fmla="*/ 662 w 696"/>
                <a:gd name="T83" fmla="*/ 146 h 650"/>
                <a:gd name="T84" fmla="*/ 670 w 696"/>
                <a:gd name="T85" fmla="*/ 127 h 650"/>
                <a:gd name="T86" fmla="*/ 689 w 696"/>
                <a:gd name="T87" fmla="*/ 113 h 650"/>
                <a:gd name="T88" fmla="*/ 686 w 696"/>
                <a:gd name="T89" fmla="*/ 98 h 650"/>
                <a:gd name="T90" fmla="*/ 685 w 696"/>
                <a:gd name="T91" fmla="*/ 87 h 650"/>
                <a:gd name="T92" fmla="*/ 600 w 696"/>
                <a:gd name="T93" fmla="*/ 72 h 650"/>
                <a:gd name="T94" fmla="*/ 622 w 696"/>
                <a:gd name="T95" fmla="*/ 48 h 650"/>
                <a:gd name="T96" fmla="*/ 627 w 696"/>
                <a:gd name="T97" fmla="*/ 25 h 650"/>
                <a:gd name="T98" fmla="*/ 611 w 696"/>
                <a:gd name="T99" fmla="*/ 0 h 650"/>
                <a:gd name="T100" fmla="*/ 0 w 696"/>
                <a:gd name="T101" fmla="*/ 50 h 650"/>
                <a:gd name="T102" fmla="*/ 54 w 696"/>
                <a:gd name="T103" fmla="*/ 554 h 650"/>
                <a:gd name="T104" fmla="*/ 65 w 696"/>
                <a:gd name="T105" fmla="*/ 557 h 650"/>
                <a:gd name="T106" fmla="*/ 86 w 696"/>
                <a:gd name="T107" fmla="*/ 551 h 650"/>
                <a:gd name="T108" fmla="*/ 107 w 696"/>
                <a:gd name="T109" fmla="*/ 556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6" h="650">
                  <a:moveTo>
                    <a:pt x="265" y="639"/>
                  </a:moveTo>
                  <a:cubicBezTo>
                    <a:pt x="487" y="623"/>
                    <a:pt x="487" y="623"/>
                    <a:pt x="487" y="623"/>
                  </a:cubicBezTo>
                  <a:cubicBezTo>
                    <a:pt x="536" y="620"/>
                    <a:pt x="536" y="620"/>
                    <a:pt x="536" y="620"/>
                  </a:cubicBezTo>
                  <a:cubicBezTo>
                    <a:pt x="537" y="618"/>
                    <a:pt x="538" y="616"/>
                    <a:pt x="537" y="615"/>
                  </a:cubicBezTo>
                  <a:cubicBezTo>
                    <a:pt x="537" y="614"/>
                    <a:pt x="533" y="612"/>
                    <a:pt x="532" y="611"/>
                  </a:cubicBezTo>
                  <a:cubicBezTo>
                    <a:pt x="531" y="611"/>
                    <a:pt x="528" y="610"/>
                    <a:pt x="527" y="610"/>
                  </a:cubicBezTo>
                  <a:cubicBezTo>
                    <a:pt x="526" y="609"/>
                    <a:pt x="524" y="608"/>
                    <a:pt x="523" y="607"/>
                  </a:cubicBezTo>
                  <a:cubicBezTo>
                    <a:pt x="523" y="606"/>
                    <a:pt x="523" y="603"/>
                    <a:pt x="524" y="602"/>
                  </a:cubicBezTo>
                  <a:cubicBezTo>
                    <a:pt x="524" y="601"/>
                    <a:pt x="526" y="600"/>
                    <a:pt x="528" y="600"/>
                  </a:cubicBezTo>
                  <a:cubicBezTo>
                    <a:pt x="529" y="600"/>
                    <a:pt x="530" y="601"/>
                    <a:pt x="531" y="601"/>
                  </a:cubicBezTo>
                  <a:cubicBezTo>
                    <a:pt x="533" y="601"/>
                    <a:pt x="536" y="602"/>
                    <a:pt x="537" y="602"/>
                  </a:cubicBezTo>
                  <a:cubicBezTo>
                    <a:pt x="538" y="602"/>
                    <a:pt x="539" y="600"/>
                    <a:pt x="539" y="600"/>
                  </a:cubicBezTo>
                  <a:cubicBezTo>
                    <a:pt x="540" y="598"/>
                    <a:pt x="540" y="596"/>
                    <a:pt x="540" y="594"/>
                  </a:cubicBezTo>
                  <a:cubicBezTo>
                    <a:pt x="540" y="593"/>
                    <a:pt x="540" y="591"/>
                    <a:pt x="540" y="590"/>
                  </a:cubicBezTo>
                  <a:cubicBezTo>
                    <a:pt x="539" y="589"/>
                    <a:pt x="538" y="587"/>
                    <a:pt x="539" y="586"/>
                  </a:cubicBezTo>
                  <a:cubicBezTo>
                    <a:pt x="539" y="585"/>
                    <a:pt x="542" y="585"/>
                    <a:pt x="542" y="584"/>
                  </a:cubicBezTo>
                  <a:cubicBezTo>
                    <a:pt x="543" y="583"/>
                    <a:pt x="544" y="582"/>
                    <a:pt x="544" y="581"/>
                  </a:cubicBezTo>
                  <a:cubicBezTo>
                    <a:pt x="545" y="580"/>
                    <a:pt x="546" y="578"/>
                    <a:pt x="545" y="577"/>
                  </a:cubicBezTo>
                  <a:cubicBezTo>
                    <a:pt x="545" y="576"/>
                    <a:pt x="544" y="574"/>
                    <a:pt x="544" y="574"/>
                  </a:cubicBezTo>
                  <a:cubicBezTo>
                    <a:pt x="543" y="573"/>
                    <a:pt x="541" y="573"/>
                    <a:pt x="540" y="574"/>
                  </a:cubicBezTo>
                  <a:cubicBezTo>
                    <a:pt x="539" y="574"/>
                    <a:pt x="538" y="576"/>
                    <a:pt x="538" y="577"/>
                  </a:cubicBezTo>
                  <a:cubicBezTo>
                    <a:pt x="537" y="578"/>
                    <a:pt x="537" y="581"/>
                    <a:pt x="536" y="582"/>
                  </a:cubicBezTo>
                  <a:cubicBezTo>
                    <a:pt x="535" y="582"/>
                    <a:pt x="534" y="580"/>
                    <a:pt x="533" y="579"/>
                  </a:cubicBezTo>
                  <a:cubicBezTo>
                    <a:pt x="532" y="578"/>
                    <a:pt x="532" y="576"/>
                    <a:pt x="532" y="575"/>
                  </a:cubicBezTo>
                  <a:cubicBezTo>
                    <a:pt x="531" y="574"/>
                    <a:pt x="529" y="571"/>
                    <a:pt x="529" y="569"/>
                  </a:cubicBezTo>
                  <a:cubicBezTo>
                    <a:pt x="529" y="568"/>
                    <a:pt x="529" y="565"/>
                    <a:pt x="530" y="564"/>
                  </a:cubicBezTo>
                  <a:cubicBezTo>
                    <a:pt x="530" y="563"/>
                    <a:pt x="532" y="562"/>
                    <a:pt x="533" y="561"/>
                  </a:cubicBezTo>
                  <a:cubicBezTo>
                    <a:pt x="533" y="560"/>
                    <a:pt x="534" y="558"/>
                    <a:pt x="535" y="557"/>
                  </a:cubicBezTo>
                  <a:cubicBezTo>
                    <a:pt x="536" y="556"/>
                    <a:pt x="538" y="556"/>
                    <a:pt x="538" y="555"/>
                  </a:cubicBezTo>
                  <a:cubicBezTo>
                    <a:pt x="539" y="554"/>
                    <a:pt x="540" y="552"/>
                    <a:pt x="541" y="551"/>
                  </a:cubicBezTo>
                  <a:cubicBezTo>
                    <a:pt x="541" y="550"/>
                    <a:pt x="541" y="548"/>
                    <a:pt x="540" y="547"/>
                  </a:cubicBezTo>
                  <a:cubicBezTo>
                    <a:pt x="540" y="546"/>
                    <a:pt x="538" y="545"/>
                    <a:pt x="538" y="545"/>
                  </a:cubicBezTo>
                  <a:cubicBezTo>
                    <a:pt x="537" y="545"/>
                    <a:pt x="536" y="545"/>
                    <a:pt x="535" y="546"/>
                  </a:cubicBezTo>
                  <a:cubicBezTo>
                    <a:pt x="535" y="546"/>
                    <a:pt x="534" y="549"/>
                    <a:pt x="534" y="550"/>
                  </a:cubicBezTo>
                  <a:cubicBezTo>
                    <a:pt x="534" y="551"/>
                    <a:pt x="533" y="552"/>
                    <a:pt x="532" y="553"/>
                  </a:cubicBezTo>
                  <a:cubicBezTo>
                    <a:pt x="532" y="554"/>
                    <a:pt x="530" y="556"/>
                    <a:pt x="529" y="557"/>
                  </a:cubicBezTo>
                  <a:cubicBezTo>
                    <a:pt x="528" y="558"/>
                    <a:pt x="527" y="559"/>
                    <a:pt x="526" y="560"/>
                  </a:cubicBezTo>
                  <a:cubicBezTo>
                    <a:pt x="525" y="560"/>
                    <a:pt x="523" y="560"/>
                    <a:pt x="522" y="560"/>
                  </a:cubicBezTo>
                  <a:cubicBezTo>
                    <a:pt x="521" y="560"/>
                    <a:pt x="520" y="558"/>
                    <a:pt x="519" y="557"/>
                  </a:cubicBezTo>
                  <a:cubicBezTo>
                    <a:pt x="519" y="556"/>
                    <a:pt x="519" y="554"/>
                    <a:pt x="519" y="553"/>
                  </a:cubicBezTo>
                  <a:cubicBezTo>
                    <a:pt x="520" y="552"/>
                    <a:pt x="521" y="552"/>
                    <a:pt x="522" y="552"/>
                  </a:cubicBezTo>
                  <a:cubicBezTo>
                    <a:pt x="523" y="551"/>
                    <a:pt x="525" y="552"/>
                    <a:pt x="526" y="552"/>
                  </a:cubicBezTo>
                  <a:cubicBezTo>
                    <a:pt x="526" y="551"/>
                    <a:pt x="528" y="551"/>
                    <a:pt x="528" y="550"/>
                  </a:cubicBezTo>
                  <a:cubicBezTo>
                    <a:pt x="529" y="549"/>
                    <a:pt x="529" y="548"/>
                    <a:pt x="529" y="547"/>
                  </a:cubicBezTo>
                  <a:cubicBezTo>
                    <a:pt x="529" y="546"/>
                    <a:pt x="529" y="543"/>
                    <a:pt x="529" y="542"/>
                  </a:cubicBezTo>
                  <a:cubicBezTo>
                    <a:pt x="528" y="541"/>
                    <a:pt x="527" y="540"/>
                    <a:pt x="526" y="540"/>
                  </a:cubicBezTo>
                  <a:cubicBezTo>
                    <a:pt x="525" y="540"/>
                    <a:pt x="524" y="540"/>
                    <a:pt x="523" y="540"/>
                  </a:cubicBezTo>
                  <a:cubicBezTo>
                    <a:pt x="523" y="540"/>
                    <a:pt x="523" y="542"/>
                    <a:pt x="523" y="543"/>
                  </a:cubicBezTo>
                  <a:cubicBezTo>
                    <a:pt x="523" y="544"/>
                    <a:pt x="523" y="547"/>
                    <a:pt x="522" y="548"/>
                  </a:cubicBezTo>
                  <a:cubicBezTo>
                    <a:pt x="522" y="549"/>
                    <a:pt x="520" y="549"/>
                    <a:pt x="519" y="549"/>
                  </a:cubicBezTo>
                  <a:cubicBezTo>
                    <a:pt x="518" y="550"/>
                    <a:pt x="516" y="550"/>
                    <a:pt x="515" y="550"/>
                  </a:cubicBezTo>
                  <a:cubicBezTo>
                    <a:pt x="514" y="549"/>
                    <a:pt x="515" y="547"/>
                    <a:pt x="515" y="546"/>
                  </a:cubicBezTo>
                  <a:cubicBezTo>
                    <a:pt x="515" y="545"/>
                    <a:pt x="517" y="544"/>
                    <a:pt x="518" y="543"/>
                  </a:cubicBezTo>
                  <a:cubicBezTo>
                    <a:pt x="518" y="542"/>
                    <a:pt x="519" y="541"/>
                    <a:pt x="520" y="540"/>
                  </a:cubicBezTo>
                  <a:cubicBezTo>
                    <a:pt x="520" y="539"/>
                    <a:pt x="520" y="537"/>
                    <a:pt x="519" y="537"/>
                  </a:cubicBezTo>
                  <a:cubicBezTo>
                    <a:pt x="518" y="536"/>
                    <a:pt x="516" y="534"/>
                    <a:pt x="515" y="534"/>
                  </a:cubicBezTo>
                  <a:cubicBezTo>
                    <a:pt x="514" y="533"/>
                    <a:pt x="513" y="532"/>
                    <a:pt x="512" y="531"/>
                  </a:cubicBezTo>
                  <a:cubicBezTo>
                    <a:pt x="512" y="530"/>
                    <a:pt x="513" y="527"/>
                    <a:pt x="514" y="526"/>
                  </a:cubicBezTo>
                  <a:cubicBezTo>
                    <a:pt x="515" y="525"/>
                    <a:pt x="517" y="523"/>
                    <a:pt x="519" y="523"/>
                  </a:cubicBezTo>
                  <a:cubicBezTo>
                    <a:pt x="520" y="523"/>
                    <a:pt x="523" y="524"/>
                    <a:pt x="524" y="524"/>
                  </a:cubicBezTo>
                  <a:cubicBezTo>
                    <a:pt x="525" y="523"/>
                    <a:pt x="526" y="522"/>
                    <a:pt x="526" y="521"/>
                  </a:cubicBezTo>
                  <a:cubicBezTo>
                    <a:pt x="527" y="519"/>
                    <a:pt x="525" y="516"/>
                    <a:pt x="525" y="515"/>
                  </a:cubicBezTo>
                  <a:cubicBezTo>
                    <a:pt x="524" y="514"/>
                    <a:pt x="522" y="512"/>
                    <a:pt x="521" y="512"/>
                  </a:cubicBezTo>
                  <a:cubicBezTo>
                    <a:pt x="520" y="511"/>
                    <a:pt x="517" y="513"/>
                    <a:pt x="516" y="513"/>
                  </a:cubicBezTo>
                  <a:cubicBezTo>
                    <a:pt x="515" y="513"/>
                    <a:pt x="513" y="512"/>
                    <a:pt x="512" y="511"/>
                  </a:cubicBezTo>
                  <a:cubicBezTo>
                    <a:pt x="511" y="511"/>
                    <a:pt x="510" y="509"/>
                    <a:pt x="510" y="508"/>
                  </a:cubicBezTo>
                  <a:cubicBezTo>
                    <a:pt x="510" y="506"/>
                    <a:pt x="512" y="504"/>
                    <a:pt x="513" y="503"/>
                  </a:cubicBezTo>
                  <a:cubicBezTo>
                    <a:pt x="514" y="503"/>
                    <a:pt x="516" y="502"/>
                    <a:pt x="517" y="502"/>
                  </a:cubicBezTo>
                  <a:cubicBezTo>
                    <a:pt x="518" y="502"/>
                    <a:pt x="520" y="502"/>
                    <a:pt x="521" y="503"/>
                  </a:cubicBezTo>
                  <a:cubicBezTo>
                    <a:pt x="521" y="503"/>
                    <a:pt x="522" y="505"/>
                    <a:pt x="522" y="506"/>
                  </a:cubicBezTo>
                  <a:cubicBezTo>
                    <a:pt x="523" y="507"/>
                    <a:pt x="525" y="507"/>
                    <a:pt x="526" y="508"/>
                  </a:cubicBezTo>
                  <a:cubicBezTo>
                    <a:pt x="528" y="509"/>
                    <a:pt x="530" y="511"/>
                    <a:pt x="532" y="511"/>
                  </a:cubicBezTo>
                  <a:cubicBezTo>
                    <a:pt x="533" y="510"/>
                    <a:pt x="535" y="508"/>
                    <a:pt x="536" y="508"/>
                  </a:cubicBezTo>
                  <a:cubicBezTo>
                    <a:pt x="536" y="507"/>
                    <a:pt x="538" y="507"/>
                    <a:pt x="538" y="507"/>
                  </a:cubicBezTo>
                  <a:cubicBezTo>
                    <a:pt x="539" y="506"/>
                    <a:pt x="540" y="504"/>
                    <a:pt x="540" y="503"/>
                  </a:cubicBezTo>
                  <a:cubicBezTo>
                    <a:pt x="540" y="502"/>
                    <a:pt x="538" y="501"/>
                    <a:pt x="537" y="500"/>
                  </a:cubicBezTo>
                  <a:cubicBezTo>
                    <a:pt x="536" y="500"/>
                    <a:pt x="535" y="499"/>
                    <a:pt x="534" y="499"/>
                  </a:cubicBezTo>
                  <a:cubicBezTo>
                    <a:pt x="533" y="499"/>
                    <a:pt x="532" y="501"/>
                    <a:pt x="531" y="501"/>
                  </a:cubicBezTo>
                  <a:cubicBezTo>
                    <a:pt x="530" y="502"/>
                    <a:pt x="527" y="502"/>
                    <a:pt x="526" y="502"/>
                  </a:cubicBezTo>
                  <a:cubicBezTo>
                    <a:pt x="524" y="502"/>
                    <a:pt x="522" y="500"/>
                    <a:pt x="522" y="499"/>
                  </a:cubicBezTo>
                  <a:cubicBezTo>
                    <a:pt x="521" y="498"/>
                    <a:pt x="521" y="496"/>
                    <a:pt x="520" y="495"/>
                  </a:cubicBezTo>
                  <a:cubicBezTo>
                    <a:pt x="520" y="494"/>
                    <a:pt x="520" y="491"/>
                    <a:pt x="520" y="490"/>
                  </a:cubicBezTo>
                  <a:cubicBezTo>
                    <a:pt x="520" y="489"/>
                    <a:pt x="522" y="488"/>
                    <a:pt x="522" y="488"/>
                  </a:cubicBezTo>
                  <a:cubicBezTo>
                    <a:pt x="523" y="488"/>
                    <a:pt x="525" y="488"/>
                    <a:pt x="525" y="488"/>
                  </a:cubicBezTo>
                  <a:cubicBezTo>
                    <a:pt x="526" y="488"/>
                    <a:pt x="527" y="489"/>
                    <a:pt x="527" y="490"/>
                  </a:cubicBezTo>
                  <a:cubicBezTo>
                    <a:pt x="528" y="490"/>
                    <a:pt x="530" y="489"/>
                    <a:pt x="531" y="489"/>
                  </a:cubicBezTo>
                  <a:cubicBezTo>
                    <a:pt x="532" y="489"/>
                    <a:pt x="535" y="489"/>
                    <a:pt x="536" y="489"/>
                  </a:cubicBezTo>
                  <a:cubicBezTo>
                    <a:pt x="537" y="489"/>
                    <a:pt x="539" y="490"/>
                    <a:pt x="540" y="490"/>
                  </a:cubicBezTo>
                  <a:cubicBezTo>
                    <a:pt x="541" y="490"/>
                    <a:pt x="543" y="490"/>
                    <a:pt x="543" y="489"/>
                  </a:cubicBezTo>
                  <a:cubicBezTo>
                    <a:pt x="544" y="489"/>
                    <a:pt x="544" y="487"/>
                    <a:pt x="544" y="486"/>
                  </a:cubicBezTo>
                  <a:cubicBezTo>
                    <a:pt x="544" y="485"/>
                    <a:pt x="543" y="483"/>
                    <a:pt x="542" y="483"/>
                  </a:cubicBezTo>
                  <a:cubicBezTo>
                    <a:pt x="540" y="482"/>
                    <a:pt x="537" y="483"/>
                    <a:pt x="536" y="483"/>
                  </a:cubicBezTo>
                  <a:cubicBezTo>
                    <a:pt x="535" y="482"/>
                    <a:pt x="533" y="481"/>
                    <a:pt x="532" y="480"/>
                  </a:cubicBezTo>
                  <a:cubicBezTo>
                    <a:pt x="531" y="478"/>
                    <a:pt x="530" y="475"/>
                    <a:pt x="530" y="474"/>
                  </a:cubicBezTo>
                  <a:cubicBezTo>
                    <a:pt x="530" y="472"/>
                    <a:pt x="532" y="470"/>
                    <a:pt x="533" y="469"/>
                  </a:cubicBezTo>
                  <a:cubicBezTo>
                    <a:pt x="534" y="468"/>
                    <a:pt x="537" y="468"/>
                    <a:pt x="538" y="466"/>
                  </a:cubicBezTo>
                  <a:cubicBezTo>
                    <a:pt x="539" y="466"/>
                    <a:pt x="539" y="463"/>
                    <a:pt x="538" y="462"/>
                  </a:cubicBezTo>
                  <a:cubicBezTo>
                    <a:pt x="538" y="462"/>
                    <a:pt x="537" y="460"/>
                    <a:pt x="537" y="460"/>
                  </a:cubicBezTo>
                  <a:cubicBezTo>
                    <a:pt x="536" y="459"/>
                    <a:pt x="533" y="458"/>
                    <a:pt x="532" y="458"/>
                  </a:cubicBezTo>
                  <a:cubicBezTo>
                    <a:pt x="531" y="458"/>
                    <a:pt x="528" y="459"/>
                    <a:pt x="527" y="458"/>
                  </a:cubicBezTo>
                  <a:cubicBezTo>
                    <a:pt x="527" y="458"/>
                    <a:pt x="526" y="457"/>
                    <a:pt x="526" y="456"/>
                  </a:cubicBezTo>
                  <a:cubicBezTo>
                    <a:pt x="526" y="455"/>
                    <a:pt x="526" y="453"/>
                    <a:pt x="527" y="453"/>
                  </a:cubicBezTo>
                  <a:cubicBezTo>
                    <a:pt x="528" y="452"/>
                    <a:pt x="531" y="453"/>
                    <a:pt x="532" y="452"/>
                  </a:cubicBezTo>
                  <a:cubicBezTo>
                    <a:pt x="533" y="452"/>
                    <a:pt x="533" y="450"/>
                    <a:pt x="534" y="450"/>
                  </a:cubicBezTo>
                  <a:cubicBezTo>
                    <a:pt x="535" y="450"/>
                    <a:pt x="537" y="450"/>
                    <a:pt x="537" y="451"/>
                  </a:cubicBezTo>
                  <a:cubicBezTo>
                    <a:pt x="538" y="452"/>
                    <a:pt x="538" y="454"/>
                    <a:pt x="539" y="455"/>
                  </a:cubicBezTo>
                  <a:cubicBezTo>
                    <a:pt x="540" y="456"/>
                    <a:pt x="542" y="456"/>
                    <a:pt x="543" y="456"/>
                  </a:cubicBezTo>
                  <a:cubicBezTo>
                    <a:pt x="544" y="456"/>
                    <a:pt x="544" y="454"/>
                    <a:pt x="544" y="453"/>
                  </a:cubicBezTo>
                  <a:cubicBezTo>
                    <a:pt x="545" y="452"/>
                    <a:pt x="544" y="450"/>
                    <a:pt x="544" y="450"/>
                  </a:cubicBezTo>
                  <a:cubicBezTo>
                    <a:pt x="543" y="449"/>
                    <a:pt x="542" y="449"/>
                    <a:pt x="541" y="448"/>
                  </a:cubicBezTo>
                  <a:cubicBezTo>
                    <a:pt x="541" y="447"/>
                    <a:pt x="541" y="446"/>
                    <a:pt x="541" y="445"/>
                  </a:cubicBezTo>
                  <a:cubicBezTo>
                    <a:pt x="541" y="445"/>
                    <a:pt x="544" y="444"/>
                    <a:pt x="544" y="444"/>
                  </a:cubicBezTo>
                  <a:cubicBezTo>
                    <a:pt x="545" y="444"/>
                    <a:pt x="547" y="444"/>
                    <a:pt x="548" y="444"/>
                  </a:cubicBezTo>
                  <a:cubicBezTo>
                    <a:pt x="549" y="444"/>
                    <a:pt x="551" y="445"/>
                    <a:pt x="552" y="444"/>
                  </a:cubicBezTo>
                  <a:cubicBezTo>
                    <a:pt x="553" y="444"/>
                    <a:pt x="555" y="443"/>
                    <a:pt x="555" y="442"/>
                  </a:cubicBezTo>
                  <a:cubicBezTo>
                    <a:pt x="555" y="441"/>
                    <a:pt x="555" y="439"/>
                    <a:pt x="555" y="438"/>
                  </a:cubicBezTo>
                  <a:cubicBezTo>
                    <a:pt x="555" y="437"/>
                    <a:pt x="556" y="436"/>
                    <a:pt x="556" y="435"/>
                  </a:cubicBezTo>
                  <a:cubicBezTo>
                    <a:pt x="556" y="434"/>
                    <a:pt x="556" y="432"/>
                    <a:pt x="555" y="431"/>
                  </a:cubicBezTo>
                  <a:cubicBezTo>
                    <a:pt x="555" y="431"/>
                    <a:pt x="553" y="430"/>
                    <a:pt x="553" y="430"/>
                  </a:cubicBezTo>
                  <a:cubicBezTo>
                    <a:pt x="552" y="431"/>
                    <a:pt x="550" y="432"/>
                    <a:pt x="549" y="432"/>
                  </a:cubicBezTo>
                  <a:cubicBezTo>
                    <a:pt x="547" y="432"/>
                    <a:pt x="544" y="431"/>
                    <a:pt x="543" y="430"/>
                  </a:cubicBezTo>
                  <a:cubicBezTo>
                    <a:pt x="542" y="429"/>
                    <a:pt x="542" y="427"/>
                    <a:pt x="543" y="426"/>
                  </a:cubicBezTo>
                  <a:cubicBezTo>
                    <a:pt x="543" y="425"/>
                    <a:pt x="544" y="423"/>
                    <a:pt x="544" y="422"/>
                  </a:cubicBezTo>
                  <a:cubicBezTo>
                    <a:pt x="545" y="421"/>
                    <a:pt x="547" y="419"/>
                    <a:pt x="548" y="419"/>
                  </a:cubicBezTo>
                  <a:cubicBezTo>
                    <a:pt x="549" y="419"/>
                    <a:pt x="551" y="419"/>
                    <a:pt x="552" y="419"/>
                  </a:cubicBezTo>
                  <a:cubicBezTo>
                    <a:pt x="553" y="420"/>
                    <a:pt x="555" y="423"/>
                    <a:pt x="556" y="423"/>
                  </a:cubicBezTo>
                  <a:cubicBezTo>
                    <a:pt x="557" y="424"/>
                    <a:pt x="560" y="424"/>
                    <a:pt x="561" y="423"/>
                  </a:cubicBezTo>
                  <a:cubicBezTo>
                    <a:pt x="562" y="423"/>
                    <a:pt x="564" y="422"/>
                    <a:pt x="564" y="421"/>
                  </a:cubicBezTo>
                  <a:cubicBezTo>
                    <a:pt x="564" y="420"/>
                    <a:pt x="564" y="417"/>
                    <a:pt x="564" y="416"/>
                  </a:cubicBezTo>
                  <a:cubicBezTo>
                    <a:pt x="564" y="415"/>
                    <a:pt x="562" y="414"/>
                    <a:pt x="561" y="414"/>
                  </a:cubicBezTo>
                  <a:cubicBezTo>
                    <a:pt x="560" y="414"/>
                    <a:pt x="558" y="414"/>
                    <a:pt x="557" y="414"/>
                  </a:cubicBezTo>
                  <a:cubicBezTo>
                    <a:pt x="556" y="414"/>
                    <a:pt x="555" y="415"/>
                    <a:pt x="554" y="415"/>
                  </a:cubicBezTo>
                  <a:cubicBezTo>
                    <a:pt x="552" y="415"/>
                    <a:pt x="550" y="414"/>
                    <a:pt x="549" y="414"/>
                  </a:cubicBezTo>
                  <a:cubicBezTo>
                    <a:pt x="548" y="414"/>
                    <a:pt x="546" y="413"/>
                    <a:pt x="545" y="412"/>
                  </a:cubicBezTo>
                  <a:cubicBezTo>
                    <a:pt x="544" y="411"/>
                    <a:pt x="544" y="409"/>
                    <a:pt x="543" y="408"/>
                  </a:cubicBezTo>
                  <a:cubicBezTo>
                    <a:pt x="543" y="407"/>
                    <a:pt x="543" y="405"/>
                    <a:pt x="544" y="404"/>
                  </a:cubicBezTo>
                  <a:cubicBezTo>
                    <a:pt x="544" y="404"/>
                    <a:pt x="546" y="404"/>
                    <a:pt x="546" y="404"/>
                  </a:cubicBezTo>
                  <a:cubicBezTo>
                    <a:pt x="547" y="405"/>
                    <a:pt x="548" y="405"/>
                    <a:pt x="549" y="406"/>
                  </a:cubicBezTo>
                  <a:cubicBezTo>
                    <a:pt x="549" y="406"/>
                    <a:pt x="551" y="408"/>
                    <a:pt x="551" y="409"/>
                  </a:cubicBezTo>
                  <a:cubicBezTo>
                    <a:pt x="552" y="409"/>
                    <a:pt x="554" y="410"/>
                    <a:pt x="555" y="410"/>
                  </a:cubicBezTo>
                  <a:cubicBezTo>
                    <a:pt x="556" y="410"/>
                    <a:pt x="557" y="409"/>
                    <a:pt x="557" y="409"/>
                  </a:cubicBezTo>
                  <a:cubicBezTo>
                    <a:pt x="558" y="408"/>
                    <a:pt x="558" y="405"/>
                    <a:pt x="558" y="404"/>
                  </a:cubicBezTo>
                  <a:cubicBezTo>
                    <a:pt x="558" y="403"/>
                    <a:pt x="557" y="400"/>
                    <a:pt x="558" y="399"/>
                  </a:cubicBezTo>
                  <a:cubicBezTo>
                    <a:pt x="559" y="398"/>
                    <a:pt x="562" y="397"/>
                    <a:pt x="564" y="396"/>
                  </a:cubicBezTo>
                  <a:cubicBezTo>
                    <a:pt x="565" y="396"/>
                    <a:pt x="567" y="397"/>
                    <a:pt x="567" y="396"/>
                  </a:cubicBezTo>
                  <a:cubicBezTo>
                    <a:pt x="568" y="396"/>
                    <a:pt x="570" y="394"/>
                    <a:pt x="570" y="393"/>
                  </a:cubicBezTo>
                  <a:cubicBezTo>
                    <a:pt x="570" y="392"/>
                    <a:pt x="569" y="390"/>
                    <a:pt x="569" y="389"/>
                  </a:cubicBezTo>
                  <a:cubicBezTo>
                    <a:pt x="568" y="388"/>
                    <a:pt x="566" y="387"/>
                    <a:pt x="566" y="386"/>
                  </a:cubicBezTo>
                  <a:cubicBezTo>
                    <a:pt x="565" y="385"/>
                    <a:pt x="565" y="383"/>
                    <a:pt x="565" y="383"/>
                  </a:cubicBezTo>
                  <a:cubicBezTo>
                    <a:pt x="566" y="382"/>
                    <a:pt x="567" y="381"/>
                    <a:pt x="568" y="381"/>
                  </a:cubicBezTo>
                  <a:cubicBezTo>
                    <a:pt x="569" y="381"/>
                    <a:pt x="572" y="381"/>
                    <a:pt x="573" y="381"/>
                  </a:cubicBezTo>
                  <a:cubicBezTo>
                    <a:pt x="575" y="381"/>
                    <a:pt x="577" y="380"/>
                    <a:pt x="578" y="380"/>
                  </a:cubicBezTo>
                  <a:cubicBezTo>
                    <a:pt x="579" y="381"/>
                    <a:pt x="579" y="382"/>
                    <a:pt x="579" y="383"/>
                  </a:cubicBezTo>
                  <a:cubicBezTo>
                    <a:pt x="579" y="383"/>
                    <a:pt x="577" y="383"/>
                    <a:pt x="577" y="384"/>
                  </a:cubicBezTo>
                  <a:cubicBezTo>
                    <a:pt x="576" y="385"/>
                    <a:pt x="576" y="387"/>
                    <a:pt x="576" y="388"/>
                  </a:cubicBezTo>
                  <a:cubicBezTo>
                    <a:pt x="576" y="389"/>
                    <a:pt x="578" y="391"/>
                    <a:pt x="579" y="391"/>
                  </a:cubicBezTo>
                  <a:cubicBezTo>
                    <a:pt x="580" y="391"/>
                    <a:pt x="582" y="390"/>
                    <a:pt x="582" y="389"/>
                  </a:cubicBezTo>
                  <a:cubicBezTo>
                    <a:pt x="583" y="389"/>
                    <a:pt x="584" y="386"/>
                    <a:pt x="584" y="385"/>
                  </a:cubicBezTo>
                  <a:cubicBezTo>
                    <a:pt x="583" y="384"/>
                    <a:pt x="582" y="383"/>
                    <a:pt x="582" y="382"/>
                  </a:cubicBezTo>
                  <a:cubicBezTo>
                    <a:pt x="582" y="381"/>
                    <a:pt x="582" y="379"/>
                    <a:pt x="582" y="378"/>
                  </a:cubicBezTo>
                  <a:cubicBezTo>
                    <a:pt x="583" y="378"/>
                    <a:pt x="585" y="377"/>
                    <a:pt x="586" y="376"/>
                  </a:cubicBezTo>
                  <a:cubicBezTo>
                    <a:pt x="587" y="376"/>
                    <a:pt x="589" y="374"/>
                    <a:pt x="590" y="374"/>
                  </a:cubicBezTo>
                  <a:cubicBezTo>
                    <a:pt x="591" y="373"/>
                    <a:pt x="592" y="371"/>
                    <a:pt x="593" y="369"/>
                  </a:cubicBezTo>
                  <a:cubicBezTo>
                    <a:pt x="593" y="369"/>
                    <a:pt x="594" y="366"/>
                    <a:pt x="593" y="365"/>
                  </a:cubicBezTo>
                  <a:cubicBezTo>
                    <a:pt x="593" y="364"/>
                    <a:pt x="590" y="364"/>
                    <a:pt x="589" y="363"/>
                  </a:cubicBezTo>
                  <a:cubicBezTo>
                    <a:pt x="588" y="362"/>
                    <a:pt x="588" y="360"/>
                    <a:pt x="588" y="360"/>
                  </a:cubicBezTo>
                  <a:cubicBezTo>
                    <a:pt x="588" y="358"/>
                    <a:pt x="589" y="354"/>
                    <a:pt x="590" y="353"/>
                  </a:cubicBezTo>
                  <a:cubicBezTo>
                    <a:pt x="591" y="352"/>
                    <a:pt x="593" y="351"/>
                    <a:pt x="594" y="350"/>
                  </a:cubicBezTo>
                  <a:cubicBezTo>
                    <a:pt x="594" y="349"/>
                    <a:pt x="595" y="346"/>
                    <a:pt x="594" y="345"/>
                  </a:cubicBezTo>
                  <a:cubicBezTo>
                    <a:pt x="594" y="344"/>
                    <a:pt x="593" y="342"/>
                    <a:pt x="592" y="342"/>
                  </a:cubicBezTo>
                  <a:cubicBezTo>
                    <a:pt x="591" y="341"/>
                    <a:pt x="589" y="340"/>
                    <a:pt x="588" y="339"/>
                  </a:cubicBezTo>
                  <a:cubicBezTo>
                    <a:pt x="588" y="338"/>
                    <a:pt x="586" y="336"/>
                    <a:pt x="586" y="335"/>
                  </a:cubicBezTo>
                  <a:cubicBezTo>
                    <a:pt x="586" y="333"/>
                    <a:pt x="586" y="329"/>
                    <a:pt x="586" y="328"/>
                  </a:cubicBezTo>
                  <a:cubicBezTo>
                    <a:pt x="586" y="327"/>
                    <a:pt x="587" y="324"/>
                    <a:pt x="587" y="323"/>
                  </a:cubicBezTo>
                  <a:cubicBezTo>
                    <a:pt x="588" y="323"/>
                    <a:pt x="589" y="322"/>
                    <a:pt x="590" y="322"/>
                  </a:cubicBezTo>
                  <a:cubicBezTo>
                    <a:pt x="591" y="322"/>
                    <a:pt x="592" y="323"/>
                    <a:pt x="592" y="324"/>
                  </a:cubicBezTo>
                  <a:cubicBezTo>
                    <a:pt x="593" y="324"/>
                    <a:pt x="593" y="325"/>
                    <a:pt x="593" y="326"/>
                  </a:cubicBezTo>
                  <a:cubicBezTo>
                    <a:pt x="592" y="327"/>
                    <a:pt x="591" y="329"/>
                    <a:pt x="591" y="330"/>
                  </a:cubicBezTo>
                  <a:cubicBezTo>
                    <a:pt x="592" y="331"/>
                    <a:pt x="594" y="332"/>
                    <a:pt x="595" y="332"/>
                  </a:cubicBezTo>
                  <a:cubicBezTo>
                    <a:pt x="595" y="332"/>
                    <a:pt x="597" y="331"/>
                    <a:pt x="597" y="331"/>
                  </a:cubicBezTo>
                  <a:cubicBezTo>
                    <a:pt x="599" y="330"/>
                    <a:pt x="600" y="327"/>
                    <a:pt x="602" y="326"/>
                  </a:cubicBezTo>
                  <a:cubicBezTo>
                    <a:pt x="602" y="325"/>
                    <a:pt x="605" y="324"/>
                    <a:pt x="605" y="323"/>
                  </a:cubicBezTo>
                  <a:cubicBezTo>
                    <a:pt x="605" y="322"/>
                    <a:pt x="603" y="319"/>
                    <a:pt x="602" y="319"/>
                  </a:cubicBezTo>
                  <a:cubicBezTo>
                    <a:pt x="601" y="319"/>
                    <a:pt x="599" y="319"/>
                    <a:pt x="599" y="319"/>
                  </a:cubicBezTo>
                  <a:cubicBezTo>
                    <a:pt x="598" y="319"/>
                    <a:pt x="597" y="320"/>
                    <a:pt x="596" y="320"/>
                  </a:cubicBezTo>
                  <a:cubicBezTo>
                    <a:pt x="595" y="320"/>
                    <a:pt x="593" y="320"/>
                    <a:pt x="592" y="319"/>
                  </a:cubicBezTo>
                  <a:cubicBezTo>
                    <a:pt x="591" y="319"/>
                    <a:pt x="589" y="318"/>
                    <a:pt x="589" y="317"/>
                  </a:cubicBezTo>
                  <a:cubicBezTo>
                    <a:pt x="588" y="317"/>
                    <a:pt x="587" y="315"/>
                    <a:pt x="587" y="314"/>
                  </a:cubicBezTo>
                  <a:cubicBezTo>
                    <a:pt x="587" y="313"/>
                    <a:pt x="590" y="313"/>
                    <a:pt x="591" y="312"/>
                  </a:cubicBezTo>
                  <a:cubicBezTo>
                    <a:pt x="591" y="311"/>
                    <a:pt x="590" y="309"/>
                    <a:pt x="590" y="308"/>
                  </a:cubicBezTo>
                  <a:cubicBezTo>
                    <a:pt x="590" y="307"/>
                    <a:pt x="590" y="305"/>
                    <a:pt x="590" y="305"/>
                  </a:cubicBezTo>
                  <a:cubicBezTo>
                    <a:pt x="590" y="304"/>
                    <a:pt x="590" y="303"/>
                    <a:pt x="591" y="302"/>
                  </a:cubicBezTo>
                  <a:cubicBezTo>
                    <a:pt x="592" y="302"/>
                    <a:pt x="594" y="302"/>
                    <a:pt x="595" y="302"/>
                  </a:cubicBezTo>
                  <a:cubicBezTo>
                    <a:pt x="596" y="303"/>
                    <a:pt x="595" y="305"/>
                    <a:pt x="595" y="306"/>
                  </a:cubicBezTo>
                  <a:cubicBezTo>
                    <a:pt x="595" y="306"/>
                    <a:pt x="595" y="308"/>
                    <a:pt x="595" y="309"/>
                  </a:cubicBezTo>
                  <a:cubicBezTo>
                    <a:pt x="595" y="310"/>
                    <a:pt x="594" y="312"/>
                    <a:pt x="595" y="312"/>
                  </a:cubicBezTo>
                  <a:cubicBezTo>
                    <a:pt x="595" y="313"/>
                    <a:pt x="597" y="315"/>
                    <a:pt x="598" y="315"/>
                  </a:cubicBezTo>
                  <a:cubicBezTo>
                    <a:pt x="599" y="316"/>
                    <a:pt x="601" y="316"/>
                    <a:pt x="602" y="315"/>
                  </a:cubicBezTo>
                  <a:cubicBezTo>
                    <a:pt x="602" y="315"/>
                    <a:pt x="603" y="313"/>
                    <a:pt x="603" y="312"/>
                  </a:cubicBezTo>
                  <a:cubicBezTo>
                    <a:pt x="604" y="311"/>
                    <a:pt x="604" y="310"/>
                    <a:pt x="604" y="309"/>
                  </a:cubicBezTo>
                  <a:cubicBezTo>
                    <a:pt x="604" y="308"/>
                    <a:pt x="602" y="307"/>
                    <a:pt x="602" y="306"/>
                  </a:cubicBezTo>
                  <a:cubicBezTo>
                    <a:pt x="601" y="305"/>
                    <a:pt x="600" y="304"/>
                    <a:pt x="600" y="303"/>
                  </a:cubicBezTo>
                  <a:cubicBezTo>
                    <a:pt x="600" y="302"/>
                    <a:pt x="601" y="301"/>
                    <a:pt x="601" y="300"/>
                  </a:cubicBezTo>
                  <a:cubicBezTo>
                    <a:pt x="601" y="299"/>
                    <a:pt x="600" y="296"/>
                    <a:pt x="599" y="295"/>
                  </a:cubicBezTo>
                  <a:cubicBezTo>
                    <a:pt x="599" y="294"/>
                    <a:pt x="597" y="293"/>
                    <a:pt x="597" y="291"/>
                  </a:cubicBezTo>
                  <a:cubicBezTo>
                    <a:pt x="597" y="290"/>
                    <a:pt x="597" y="288"/>
                    <a:pt x="597" y="287"/>
                  </a:cubicBezTo>
                  <a:cubicBezTo>
                    <a:pt x="598" y="286"/>
                    <a:pt x="600" y="286"/>
                    <a:pt x="602" y="286"/>
                  </a:cubicBezTo>
                  <a:cubicBezTo>
                    <a:pt x="603" y="286"/>
                    <a:pt x="605" y="286"/>
                    <a:pt x="606" y="287"/>
                  </a:cubicBezTo>
                  <a:cubicBezTo>
                    <a:pt x="606" y="288"/>
                    <a:pt x="605" y="291"/>
                    <a:pt x="606" y="292"/>
                  </a:cubicBezTo>
                  <a:cubicBezTo>
                    <a:pt x="607" y="293"/>
                    <a:pt x="608" y="294"/>
                    <a:pt x="609" y="294"/>
                  </a:cubicBezTo>
                  <a:cubicBezTo>
                    <a:pt x="610" y="294"/>
                    <a:pt x="613" y="292"/>
                    <a:pt x="614" y="292"/>
                  </a:cubicBezTo>
                  <a:cubicBezTo>
                    <a:pt x="615" y="291"/>
                    <a:pt x="617" y="291"/>
                    <a:pt x="618" y="291"/>
                  </a:cubicBezTo>
                  <a:cubicBezTo>
                    <a:pt x="619" y="291"/>
                    <a:pt x="620" y="293"/>
                    <a:pt x="621" y="293"/>
                  </a:cubicBezTo>
                  <a:cubicBezTo>
                    <a:pt x="622" y="292"/>
                    <a:pt x="624" y="291"/>
                    <a:pt x="624" y="290"/>
                  </a:cubicBezTo>
                  <a:cubicBezTo>
                    <a:pt x="624" y="289"/>
                    <a:pt x="622" y="288"/>
                    <a:pt x="622" y="287"/>
                  </a:cubicBezTo>
                  <a:cubicBezTo>
                    <a:pt x="623" y="286"/>
                    <a:pt x="624" y="285"/>
                    <a:pt x="625" y="284"/>
                  </a:cubicBezTo>
                  <a:cubicBezTo>
                    <a:pt x="626" y="284"/>
                    <a:pt x="628" y="282"/>
                    <a:pt x="629" y="282"/>
                  </a:cubicBezTo>
                  <a:cubicBezTo>
                    <a:pt x="630" y="281"/>
                    <a:pt x="631" y="279"/>
                    <a:pt x="631" y="278"/>
                  </a:cubicBezTo>
                  <a:cubicBezTo>
                    <a:pt x="631" y="277"/>
                    <a:pt x="630" y="274"/>
                    <a:pt x="629" y="273"/>
                  </a:cubicBezTo>
                  <a:cubicBezTo>
                    <a:pt x="628" y="272"/>
                    <a:pt x="625" y="272"/>
                    <a:pt x="624" y="271"/>
                  </a:cubicBezTo>
                  <a:cubicBezTo>
                    <a:pt x="623" y="271"/>
                    <a:pt x="621" y="268"/>
                    <a:pt x="621" y="267"/>
                  </a:cubicBezTo>
                  <a:cubicBezTo>
                    <a:pt x="620" y="267"/>
                    <a:pt x="619" y="266"/>
                    <a:pt x="619" y="265"/>
                  </a:cubicBezTo>
                  <a:cubicBezTo>
                    <a:pt x="619" y="264"/>
                    <a:pt x="620" y="261"/>
                    <a:pt x="621" y="260"/>
                  </a:cubicBezTo>
                  <a:cubicBezTo>
                    <a:pt x="621" y="259"/>
                    <a:pt x="622" y="258"/>
                    <a:pt x="623" y="258"/>
                  </a:cubicBezTo>
                  <a:cubicBezTo>
                    <a:pt x="624" y="257"/>
                    <a:pt x="626" y="259"/>
                    <a:pt x="627" y="259"/>
                  </a:cubicBezTo>
                  <a:cubicBezTo>
                    <a:pt x="628" y="260"/>
                    <a:pt x="630" y="259"/>
                    <a:pt x="631" y="259"/>
                  </a:cubicBezTo>
                  <a:cubicBezTo>
                    <a:pt x="632" y="259"/>
                    <a:pt x="634" y="257"/>
                    <a:pt x="635" y="256"/>
                  </a:cubicBezTo>
                  <a:cubicBezTo>
                    <a:pt x="635" y="256"/>
                    <a:pt x="636" y="254"/>
                    <a:pt x="636" y="253"/>
                  </a:cubicBezTo>
                  <a:cubicBezTo>
                    <a:pt x="637" y="252"/>
                    <a:pt x="637" y="251"/>
                    <a:pt x="637" y="251"/>
                  </a:cubicBezTo>
                  <a:cubicBezTo>
                    <a:pt x="637" y="249"/>
                    <a:pt x="636" y="245"/>
                    <a:pt x="636" y="244"/>
                  </a:cubicBezTo>
                  <a:cubicBezTo>
                    <a:pt x="637" y="242"/>
                    <a:pt x="638" y="240"/>
                    <a:pt x="639" y="239"/>
                  </a:cubicBezTo>
                  <a:cubicBezTo>
                    <a:pt x="640" y="239"/>
                    <a:pt x="642" y="239"/>
                    <a:pt x="643" y="239"/>
                  </a:cubicBezTo>
                  <a:cubicBezTo>
                    <a:pt x="644" y="239"/>
                    <a:pt x="646" y="241"/>
                    <a:pt x="647" y="241"/>
                  </a:cubicBezTo>
                  <a:cubicBezTo>
                    <a:pt x="648" y="241"/>
                    <a:pt x="650" y="241"/>
                    <a:pt x="651" y="240"/>
                  </a:cubicBezTo>
                  <a:cubicBezTo>
                    <a:pt x="652" y="239"/>
                    <a:pt x="653" y="237"/>
                    <a:pt x="652" y="236"/>
                  </a:cubicBezTo>
                  <a:cubicBezTo>
                    <a:pt x="652" y="235"/>
                    <a:pt x="650" y="234"/>
                    <a:pt x="649" y="234"/>
                  </a:cubicBezTo>
                  <a:cubicBezTo>
                    <a:pt x="648" y="234"/>
                    <a:pt x="646" y="234"/>
                    <a:pt x="645" y="234"/>
                  </a:cubicBezTo>
                  <a:cubicBezTo>
                    <a:pt x="644" y="233"/>
                    <a:pt x="643" y="231"/>
                    <a:pt x="643" y="230"/>
                  </a:cubicBezTo>
                  <a:cubicBezTo>
                    <a:pt x="643" y="229"/>
                    <a:pt x="645" y="228"/>
                    <a:pt x="645" y="227"/>
                  </a:cubicBezTo>
                  <a:cubicBezTo>
                    <a:pt x="646" y="226"/>
                    <a:pt x="648" y="225"/>
                    <a:pt x="648" y="224"/>
                  </a:cubicBezTo>
                  <a:cubicBezTo>
                    <a:pt x="648" y="223"/>
                    <a:pt x="647" y="220"/>
                    <a:pt x="646" y="219"/>
                  </a:cubicBezTo>
                  <a:cubicBezTo>
                    <a:pt x="646" y="219"/>
                    <a:pt x="644" y="218"/>
                    <a:pt x="644" y="218"/>
                  </a:cubicBezTo>
                  <a:cubicBezTo>
                    <a:pt x="643" y="217"/>
                    <a:pt x="641" y="219"/>
                    <a:pt x="640" y="219"/>
                  </a:cubicBezTo>
                  <a:cubicBezTo>
                    <a:pt x="639" y="219"/>
                    <a:pt x="637" y="218"/>
                    <a:pt x="636" y="217"/>
                  </a:cubicBezTo>
                  <a:cubicBezTo>
                    <a:pt x="635" y="217"/>
                    <a:pt x="634" y="215"/>
                    <a:pt x="634" y="213"/>
                  </a:cubicBezTo>
                  <a:cubicBezTo>
                    <a:pt x="634" y="213"/>
                    <a:pt x="634" y="211"/>
                    <a:pt x="635" y="210"/>
                  </a:cubicBezTo>
                  <a:cubicBezTo>
                    <a:pt x="636" y="209"/>
                    <a:pt x="639" y="210"/>
                    <a:pt x="641" y="209"/>
                  </a:cubicBezTo>
                  <a:cubicBezTo>
                    <a:pt x="641" y="209"/>
                    <a:pt x="642" y="207"/>
                    <a:pt x="643" y="207"/>
                  </a:cubicBezTo>
                  <a:cubicBezTo>
                    <a:pt x="643" y="206"/>
                    <a:pt x="642" y="203"/>
                    <a:pt x="642" y="202"/>
                  </a:cubicBezTo>
                  <a:cubicBezTo>
                    <a:pt x="642" y="201"/>
                    <a:pt x="644" y="200"/>
                    <a:pt x="644" y="199"/>
                  </a:cubicBezTo>
                  <a:cubicBezTo>
                    <a:pt x="645" y="199"/>
                    <a:pt x="645" y="196"/>
                    <a:pt x="644" y="196"/>
                  </a:cubicBezTo>
                  <a:cubicBezTo>
                    <a:pt x="644" y="195"/>
                    <a:pt x="642" y="193"/>
                    <a:pt x="642" y="193"/>
                  </a:cubicBezTo>
                  <a:cubicBezTo>
                    <a:pt x="641" y="192"/>
                    <a:pt x="641" y="190"/>
                    <a:pt x="640" y="190"/>
                  </a:cubicBezTo>
                  <a:cubicBezTo>
                    <a:pt x="639" y="190"/>
                    <a:pt x="638" y="190"/>
                    <a:pt x="637" y="190"/>
                  </a:cubicBezTo>
                  <a:cubicBezTo>
                    <a:pt x="636" y="190"/>
                    <a:pt x="636" y="192"/>
                    <a:pt x="636" y="192"/>
                  </a:cubicBezTo>
                  <a:cubicBezTo>
                    <a:pt x="636" y="193"/>
                    <a:pt x="638" y="194"/>
                    <a:pt x="638" y="195"/>
                  </a:cubicBezTo>
                  <a:cubicBezTo>
                    <a:pt x="638" y="196"/>
                    <a:pt x="637" y="198"/>
                    <a:pt x="636" y="198"/>
                  </a:cubicBezTo>
                  <a:cubicBezTo>
                    <a:pt x="636" y="199"/>
                    <a:pt x="633" y="199"/>
                    <a:pt x="632" y="198"/>
                  </a:cubicBezTo>
                  <a:cubicBezTo>
                    <a:pt x="632" y="198"/>
                    <a:pt x="631" y="196"/>
                    <a:pt x="631" y="195"/>
                  </a:cubicBezTo>
                  <a:cubicBezTo>
                    <a:pt x="631" y="193"/>
                    <a:pt x="631" y="190"/>
                    <a:pt x="632" y="189"/>
                  </a:cubicBezTo>
                  <a:cubicBezTo>
                    <a:pt x="632" y="188"/>
                    <a:pt x="634" y="188"/>
                    <a:pt x="635" y="187"/>
                  </a:cubicBezTo>
                  <a:cubicBezTo>
                    <a:pt x="636" y="186"/>
                    <a:pt x="636" y="185"/>
                    <a:pt x="637" y="184"/>
                  </a:cubicBezTo>
                  <a:cubicBezTo>
                    <a:pt x="637" y="183"/>
                    <a:pt x="636" y="181"/>
                    <a:pt x="637" y="180"/>
                  </a:cubicBezTo>
                  <a:cubicBezTo>
                    <a:pt x="637" y="179"/>
                    <a:pt x="638" y="178"/>
                    <a:pt x="639" y="178"/>
                  </a:cubicBezTo>
                  <a:cubicBezTo>
                    <a:pt x="640" y="177"/>
                    <a:pt x="642" y="177"/>
                    <a:pt x="643" y="178"/>
                  </a:cubicBezTo>
                  <a:cubicBezTo>
                    <a:pt x="644" y="178"/>
                    <a:pt x="644" y="179"/>
                    <a:pt x="645" y="180"/>
                  </a:cubicBezTo>
                  <a:cubicBezTo>
                    <a:pt x="645" y="181"/>
                    <a:pt x="644" y="182"/>
                    <a:pt x="644" y="183"/>
                  </a:cubicBezTo>
                  <a:cubicBezTo>
                    <a:pt x="645" y="185"/>
                    <a:pt x="645" y="187"/>
                    <a:pt x="646" y="188"/>
                  </a:cubicBezTo>
                  <a:cubicBezTo>
                    <a:pt x="646" y="189"/>
                    <a:pt x="648" y="189"/>
                    <a:pt x="649" y="189"/>
                  </a:cubicBezTo>
                  <a:cubicBezTo>
                    <a:pt x="650" y="189"/>
                    <a:pt x="651" y="187"/>
                    <a:pt x="652" y="187"/>
                  </a:cubicBezTo>
                  <a:cubicBezTo>
                    <a:pt x="652" y="186"/>
                    <a:pt x="654" y="183"/>
                    <a:pt x="654" y="182"/>
                  </a:cubicBezTo>
                  <a:cubicBezTo>
                    <a:pt x="654" y="181"/>
                    <a:pt x="653" y="178"/>
                    <a:pt x="652" y="178"/>
                  </a:cubicBezTo>
                  <a:cubicBezTo>
                    <a:pt x="652" y="177"/>
                    <a:pt x="649" y="176"/>
                    <a:pt x="648" y="176"/>
                  </a:cubicBezTo>
                  <a:cubicBezTo>
                    <a:pt x="647" y="175"/>
                    <a:pt x="646" y="172"/>
                    <a:pt x="646" y="170"/>
                  </a:cubicBezTo>
                  <a:cubicBezTo>
                    <a:pt x="646" y="169"/>
                    <a:pt x="648" y="166"/>
                    <a:pt x="649" y="165"/>
                  </a:cubicBezTo>
                  <a:cubicBezTo>
                    <a:pt x="649" y="164"/>
                    <a:pt x="652" y="162"/>
                    <a:pt x="653" y="162"/>
                  </a:cubicBezTo>
                  <a:cubicBezTo>
                    <a:pt x="654" y="162"/>
                    <a:pt x="655" y="162"/>
                    <a:pt x="656" y="162"/>
                  </a:cubicBezTo>
                  <a:cubicBezTo>
                    <a:pt x="657" y="163"/>
                    <a:pt x="658" y="164"/>
                    <a:pt x="658" y="164"/>
                  </a:cubicBezTo>
                  <a:cubicBezTo>
                    <a:pt x="658" y="165"/>
                    <a:pt x="658" y="168"/>
                    <a:pt x="659" y="169"/>
                  </a:cubicBezTo>
                  <a:cubicBezTo>
                    <a:pt x="659" y="169"/>
                    <a:pt x="661" y="170"/>
                    <a:pt x="662" y="171"/>
                  </a:cubicBezTo>
                  <a:cubicBezTo>
                    <a:pt x="663" y="171"/>
                    <a:pt x="664" y="171"/>
                    <a:pt x="665" y="170"/>
                  </a:cubicBezTo>
                  <a:cubicBezTo>
                    <a:pt x="666" y="170"/>
                    <a:pt x="667" y="168"/>
                    <a:pt x="667" y="167"/>
                  </a:cubicBezTo>
                  <a:cubicBezTo>
                    <a:pt x="668" y="166"/>
                    <a:pt x="668" y="164"/>
                    <a:pt x="667" y="163"/>
                  </a:cubicBezTo>
                  <a:cubicBezTo>
                    <a:pt x="667" y="162"/>
                    <a:pt x="665" y="161"/>
                    <a:pt x="664" y="161"/>
                  </a:cubicBezTo>
                  <a:cubicBezTo>
                    <a:pt x="663" y="161"/>
                    <a:pt x="662" y="162"/>
                    <a:pt x="661" y="161"/>
                  </a:cubicBezTo>
                  <a:cubicBezTo>
                    <a:pt x="660" y="161"/>
                    <a:pt x="659" y="159"/>
                    <a:pt x="659" y="158"/>
                  </a:cubicBezTo>
                  <a:cubicBezTo>
                    <a:pt x="659" y="157"/>
                    <a:pt x="661" y="154"/>
                    <a:pt x="662" y="153"/>
                  </a:cubicBezTo>
                  <a:cubicBezTo>
                    <a:pt x="663" y="152"/>
                    <a:pt x="666" y="151"/>
                    <a:pt x="667" y="151"/>
                  </a:cubicBezTo>
                  <a:cubicBezTo>
                    <a:pt x="668" y="150"/>
                    <a:pt x="671" y="149"/>
                    <a:pt x="671" y="148"/>
                  </a:cubicBezTo>
                  <a:cubicBezTo>
                    <a:pt x="672" y="147"/>
                    <a:pt x="672" y="145"/>
                    <a:pt x="671" y="144"/>
                  </a:cubicBezTo>
                  <a:cubicBezTo>
                    <a:pt x="671" y="143"/>
                    <a:pt x="670" y="141"/>
                    <a:pt x="669" y="141"/>
                  </a:cubicBezTo>
                  <a:cubicBezTo>
                    <a:pt x="669" y="141"/>
                    <a:pt x="668" y="142"/>
                    <a:pt x="668" y="143"/>
                  </a:cubicBezTo>
                  <a:cubicBezTo>
                    <a:pt x="667" y="143"/>
                    <a:pt x="667" y="145"/>
                    <a:pt x="666" y="145"/>
                  </a:cubicBezTo>
                  <a:cubicBezTo>
                    <a:pt x="665" y="146"/>
                    <a:pt x="663" y="146"/>
                    <a:pt x="662" y="146"/>
                  </a:cubicBezTo>
                  <a:cubicBezTo>
                    <a:pt x="661" y="145"/>
                    <a:pt x="659" y="143"/>
                    <a:pt x="658" y="142"/>
                  </a:cubicBezTo>
                  <a:cubicBezTo>
                    <a:pt x="657" y="142"/>
                    <a:pt x="656" y="140"/>
                    <a:pt x="655" y="139"/>
                  </a:cubicBezTo>
                  <a:cubicBezTo>
                    <a:pt x="655" y="137"/>
                    <a:pt x="654" y="134"/>
                    <a:pt x="655" y="133"/>
                  </a:cubicBezTo>
                  <a:cubicBezTo>
                    <a:pt x="655" y="131"/>
                    <a:pt x="658" y="129"/>
                    <a:pt x="659" y="128"/>
                  </a:cubicBezTo>
                  <a:cubicBezTo>
                    <a:pt x="660" y="127"/>
                    <a:pt x="662" y="125"/>
                    <a:pt x="663" y="125"/>
                  </a:cubicBezTo>
                  <a:cubicBezTo>
                    <a:pt x="664" y="125"/>
                    <a:pt x="665" y="129"/>
                    <a:pt x="666" y="129"/>
                  </a:cubicBezTo>
                  <a:cubicBezTo>
                    <a:pt x="667" y="129"/>
                    <a:pt x="669" y="127"/>
                    <a:pt x="670" y="127"/>
                  </a:cubicBezTo>
                  <a:cubicBezTo>
                    <a:pt x="671" y="127"/>
                    <a:pt x="673" y="127"/>
                    <a:pt x="674" y="126"/>
                  </a:cubicBezTo>
                  <a:cubicBezTo>
                    <a:pt x="675" y="126"/>
                    <a:pt x="677" y="125"/>
                    <a:pt x="678" y="124"/>
                  </a:cubicBezTo>
                  <a:cubicBezTo>
                    <a:pt x="678" y="123"/>
                    <a:pt x="677" y="120"/>
                    <a:pt x="677" y="119"/>
                  </a:cubicBezTo>
                  <a:cubicBezTo>
                    <a:pt x="677" y="118"/>
                    <a:pt x="678" y="117"/>
                    <a:pt x="679" y="116"/>
                  </a:cubicBezTo>
                  <a:cubicBezTo>
                    <a:pt x="680" y="116"/>
                    <a:pt x="682" y="116"/>
                    <a:pt x="683" y="116"/>
                  </a:cubicBezTo>
                  <a:cubicBezTo>
                    <a:pt x="684" y="116"/>
                    <a:pt x="686" y="116"/>
                    <a:pt x="686" y="116"/>
                  </a:cubicBezTo>
                  <a:cubicBezTo>
                    <a:pt x="687" y="115"/>
                    <a:pt x="689" y="114"/>
                    <a:pt x="689" y="113"/>
                  </a:cubicBezTo>
                  <a:cubicBezTo>
                    <a:pt x="690" y="112"/>
                    <a:pt x="690" y="110"/>
                    <a:pt x="690" y="109"/>
                  </a:cubicBezTo>
                  <a:cubicBezTo>
                    <a:pt x="689" y="108"/>
                    <a:pt x="687" y="107"/>
                    <a:pt x="686" y="107"/>
                  </a:cubicBezTo>
                  <a:cubicBezTo>
                    <a:pt x="685" y="107"/>
                    <a:pt x="682" y="107"/>
                    <a:pt x="681" y="107"/>
                  </a:cubicBezTo>
                  <a:cubicBezTo>
                    <a:pt x="681" y="107"/>
                    <a:pt x="679" y="106"/>
                    <a:pt x="679" y="106"/>
                  </a:cubicBezTo>
                  <a:cubicBezTo>
                    <a:pt x="679" y="105"/>
                    <a:pt x="679" y="103"/>
                    <a:pt x="679" y="102"/>
                  </a:cubicBezTo>
                  <a:cubicBezTo>
                    <a:pt x="680" y="101"/>
                    <a:pt x="681" y="99"/>
                    <a:pt x="682" y="98"/>
                  </a:cubicBezTo>
                  <a:cubicBezTo>
                    <a:pt x="683" y="98"/>
                    <a:pt x="685" y="98"/>
                    <a:pt x="686" y="98"/>
                  </a:cubicBezTo>
                  <a:cubicBezTo>
                    <a:pt x="688" y="98"/>
                    <a:pt x="690" y="98"/>
                    <a:pt x="691" y="99"/>
                  </a:cubicBezTo>
                  <a:cubicBezTo>
                    <a:pt x="692" y="99"/>
                    <a:pt x="692" y="101"/>
                    <a:pt x="693" y="101"/>
                  </a:cubicBezTo>
                  <a:cubicBezTo>
                    <a:pt x="694" y="101"/>
                    <a:pt x="695" y="100"/>
                    <a:pt x="696" y="100"/>
                  </a:cubicBezTo>
                  <a:cubicBezTo>
                    <a:pt x="696" y="99"/>
                    <a:pt x="696" y="97"/>
                    <a:pt x="696" y="96"/>
                  </a:cubicBezTo>
                  <a:cubicBezTo>
                    <a:pt x="696" y="95"/>
                    <a:pt x="695" y="93"/>
                    <a:pt x="694" y="92"/>
                  </a:cubicBezTo>
                  <a:cubicBezTo>
                    <a:pt x="693" y="91"/>
                    <a:pt x="689" y="91"/>
                    <a:pt x="688" y="91"/>
                  </a:cubicBezTo>
                  <a:cubicBezTo>
                    <a:pt x="687" y="90"/>
                    <a:pt x="685" y="88"/>
                    <a:pt x="685" y="87"/>
                  </a:cubicBezTo>
                  <a:cubicBezTo>
                    <a:pt x="684" y="86"/>
                    <a:pt x="684" y="83"/>
                    <a:pt x="684" y="81"/>
                  </a:cubicBezTo>
                  <a:cubicBezTo>
                    <a:pt x="684" y="81"/>
                    <a:pt x="684" y="81"/>
                    <a:pt x="684" y="81"/>
                  </a:cubicBezTo>
                  <a:cubicBezTo>
                    <a:pt x="593" y="91"/>
                    <a:pt x="593" y="91"/>
                    <a:pt x="593" y="91"/>
                  </a:cubicBezTo>
                  <a:cubicBezTo>
                    <a:pt x="593" y="91"/>
                    <a:pt x="594" y="88"/>
                    <a:pt x="594" y="87"/>
                  </a:cubicBezTo>
                  <a:cubicBezTo>
                    <a:pt x="595" y="86"/>
                    <a:pt x="596" y="84"/>
                    <a:pt x="597" y="82"/>
                  </a:cubicBezTo>
                  <a:cubicBezTo>
                    <a:pt x="597" y="81"/>
                    <a:pt x="598" y="78"/>
                    <a:pt x="598" y="77"/>
                  </a:cubicBezTo>
                  <a:cubicBezTo>
                    <a:pt x="598" y="76"/>
                    <a:pt x="599" y="73"/>
                    <a:pt x="600" y="72"/>
                  </a:cubicBezTo>
                  <a:cubicBezTo>
                    <a:pt x="601" y="71"/>
                    <a:pt x="603" y="69"/>
                    <a:pt x="604" y="68"/>
                  </a:cubicBezTo>
                  <a:cubicBezTo>
                    <a:pt x="605" y="67"/>
                    <a:pt x="608" y="65"/>
                    <a:pt x="609" y="64"/>
                  </a:cubicBezTo>
                  <a:cubicBezTo>
                    <a:pt x="609" y="64"/>
                    <a:pt x="610" y="62"/>
                    <a:pt x="610" y="61"/>
                  </a:cubicBezTo>
                  <a:cubicBezTo>
                    <a:pt x="610" y="60"/>
                    <a:pt x="609" y="58"/>
                    <a:pt x="610" y="58"/>
                  </a:cubicBezTo>
                  <a:cubicBezTo>
                    <a:pt x="610" y="57"/>
                    <a:pt x="612" y="55"/>
                    <a:pt x="613" y="54"/>
                  </a:cubicBezTo>
                  <a:cubicBezTo>
                    <a:pt x="613" y="54"/>
                    <a:pt x="615" y="52"/>
                    <a:pt x="615" y="51"/>
                  </a:cubicBezTo>
                  <a:cubicBezTo>
                    <a:pt x="617" y="50"/>
                    <a:pt x="621" y="49"/>
                    <a:pt x="622" y="48"/>
                  </a:cubicBezTo>
                  <a:cubicBezTo>
                    <a:pt x="623" y="47"/>
                    <a:pt x="623" y="44"/>
                    <a:pt x="624" y="43"/>
                  </a:cubicBezTo>
                  <a:cubicBezTo>
                    <a:pt x="624" y="43"/>
                    <a:pt x="624" y="41"/>
                    <a:pt x="625" y="40"/>
                  </a:cubicBezTo>
                  <a:cubicBezTo>
                    <a:pt x="625" y="40"/>
                    <a:pt x="627" y="39"/>
                    <a:pt x="628" y="39"/>
                  </a:cubicBezTo>
                  <a:cubicBezTo>
                    <a:pt x="628" y="39"/>
                    <a:pt x="630" y="38"/>
                    <a:pt x="630" y="37"/>
                  </a:cubicBezTo>
                  <a:cubicBezTo>
                    <a:pt x="631" y="36"/>
                    <a:pt x="630" y="33"/>
                    <a:pt x="630" y="32"/>
                  </a:cubicBezTo>
                  <a:cubicBezTo>
                    <a:pt x="629" y="31"/>
                    <a:pt x="628" y="29"/>
                    <a:pt x="627" y="29"/>
                  </a:cubicBezTo>
                  <a:cubicBezTo>
                    <a:pt x="627" y="28"/>
                    <a:pt x="627" y="26"/>
                    <a:pt x="627" y="25"/>
                  </a:cubicBezTo>
                  <a:cubicBezTo>
                    <a:pt x="627" y="24"/>
                    <a:pt x="629" y="23"/>
                    <a:pt x="629" y="22"/>
                  </a:cubicBezTo>
                  <a:cubicBezTo>
                    <a:pt x="630" y="21"/>
                    <a:pt x="629" y="18"/>
                    <a:pt x="628" y="17"/>
                  </a:cubicBezTo>
                  <a:cubicBezTo>
                    <a:pt x="628" y="17"/>
                    <a:pt x="626" y="17"/>
                    <a:pt x="625" y="17"/>
                  </a:cubicBezTo>
                  <a:cubicBezTo>
                    <a:pt x="623" y="16"/>
                    <a:pt x="621" y="14"/>
                    <a:pt x="620" y="13"/>
                  </a:cubicBezTo>
                  <a:cubicBezTo>
                    <a:pt x="619" y="12"/>
                    <a:pt x="617" y="10"/>
                    <a:pt x="616" y="9"/>
                  </a:cubicBezTo>
                  <a:cubicBezTo>
                    <a:pt x="616" y="8"/>
                    <a:pt x="617" y="5"/>
                    <a:pt x="616" y="3"/>
                  </a:cubicBezTo>
                  <a:cubicBezTo>
                    <a:pt x="615" y="2"/>
                    <a:pt x="613" y="0"/>
                    <a:pt x="611" y="0"/>
                  </a:cubicBezTo>
                  <a:cubicBezTo>
                    <a:pt x="609" y="0"/>
                    <a:pt x="604" y="1"/>
                    <a:pt x="604" y="1"/>
                  </a:cubicBezTo>
                  <a:cubicBezTo>
                    <a:pt x="404" y="21"/>
                    <a:pt x="404" y="21"/>
                    <a:pt x="404" y="21"/>
                  </a:cubicBezTo>
                  <a:cubicBezTo>
                    <a:pt x="342" y="25"/>
                    <a:pt x="342" y="25"/>
                    <a:pt x="342" y="25"/>
                  </a:cubicBezTo>
                  <a:cubicBezTo>
                    <a:pt x="251" y="32"/>
                    <a:pt x="251" y="32"/>
                    <a:pt x="251" y="32"/>
                  </a:cubicBezTo>
                  <a:cubicBezTo>
                    <a:pt x="175" y="38"/>
                    <a:pt x="175" y="38"/>
                    <a:pt x="175" y="38"/>
                  </a:cubicBezTo>
                  <a:cubicBezTo>
                    <a:pt x="0" y="50"/>
                    <a:pt x="0" y="50"/>
                    <a:pt x="0" y="50"/>
                  </a:cubicBezTo>
                  <a:cubicBezTo>
                    <a:pt x="0" y="50"/>
                    <a:pt x="0" y="50"/>
                    <a:pt x="0" y="50"/>
                  </a:cubicBezTo>
                  <a:cubicBezTo>
                    <a:pt x="37" y="241"/>
                    <a:pt x="37" y="241"/>
                    <a:pt x="37" y="241"/>
                  </a:cubicBezTo>
                  <a:cubicBezTo>
                    <a:pt x="46" y="544"/>
                    <a:pt x="46" y="544"/>
                    <a:pt x="46" y="544"/>
                  </a:cubicBezTo>
                  <a:cubicBezTo>
                    <a:pt x="47" y="544"/>
                    <a:pt x="47" y="544"/>
                    <a:pt x="47" y="544"/>
                  </a:cubicBezTo>
                  <a:cubicBezTo>
                    <a:pt x="48" y="544"/>
                    <a:pt x="49" y="545"/>
                    <a:pt x="50" y="546"/>
                  </a:cubicBezTo>
                  <a:cubicBezTo>
                    <a:pt x="53" y="548"/>
                    <a:pt x="53" y="551"/>
                    <a:pt x="53" y="552"/>
                  </a:cubicBezTo>
                  <a:cubicBezTo>
                    <a:pt x="52" y="553"/>
                    <a:pt x="52" y="553"/>
                    <a:pt x="52" y="553"/>
                  </a:cubicBezTo>
                  <a:cubicBezTo>
                    <a:pt x="53" y="554"/>
                    <a:pt x="54" y="554"/>
                    <a:pt x="54" y="554"/>
                  </a:cubicBezTo>
                  <a:cubicBezTo>
                    <a:pt x="55" y="555"/>
                    <a:pt x="56" y="556"/>
                    <a:pt x="56" y="556"/>
                  </a:cubicBezTo>
                  <a:cubicBezTo>
                    <a:pt x="57" y="556"/>
                    <a:pt x="57" y="556"/>
                    <a:pt x="58" y="556"/>
                  </a:cubicBezTo>
                  <a:cubicBezTo>
                    <a:pt x="59" y="556"/>
                    <a:pt x="59" y="556"/>
                    <a:pt x="60" y="556"/>
                  </a:cubicBezTo>
                  <a:cubicBezTo>
                    <a:pt x="61" y="556"/>
                    <a:pt x="61" y="557"/>
                    <a:pt x="62" y="557"/>
                  </a:cubicBezTo>
                  <a:cubicBezTo>
                    <a:pt x="63" y="557"/>
                    <a:pt x="64" y="557"/>
                    <a:pt x="65" y="557"/>
                  </a:cubicBezTo>
                  <a:cubicBezTo>
                    <a:pt x="65" y="557"/>
                    <a:pt x="65" y="557"/>
                    <a:pt x="65" y="557"/>
                  </a:cubicBezTo>
                  <a:cubicBezTo>
                    <a:pt x="65" y="557"/>
                    <a:pt x="65" y="557"/>
                    <a:pt x="65" y="557"/>
                  </a:cubicBezTo>
                  <a:cubicBezTo>
                    <a:pt x="66" y="557"/>
                    <a:pt x="67" y="557"/>
                    <a:pt x="67" y="557"/>
                  </a:cubicBezTo>
                  <a:cubicBezTo>
                    <a:pt x="68" y="557"/>
                    <a:pt x="70" y="555"/>
                    <a:pt x="71" y="555"/>
                  </a:cubicBezTo>
                  <a:cubicBezTo>
                    <a:pt x="72" y="555"/>
                    <a:pt x="74" y="555"/>
                    <a:pt x="75" y="555"/>
                  </a:cubicBezTo>
                  <a:cubicBezTo>
                    <a:pt x="76" y="555"/>
                    <a:pt x="78" y="555"/>
                    <a:pt x="79" y="555"/>
                  </a:cubicBezTo>
                  <a:cubicBezTo>
                    <a:pt x="79" y="556"/>
                    <a:pt x="79" y="556"/>
                    <a:pt x="80" y="556"/>
                  </a:cubicBezTo>
                  <a:cubicBezTo>
                    <a:pt x="80" y="556"/>
                    <a:pt x="80" y="556"/>
                    <a:pt x="80" y="556"/>
                  </a:cubicBezTo>
                  <a:cubicBezTo>
                    <a:pt x="81" y="554"/>
                    <a:pt x="83" y="551"/>
                    <a:pt x="86" y="551"/>
                  </a:cubicBezTo>
                  <a:cubicBezTo>
                    <a:pt x="87" y="551"/>
                    <a:pt x="87" y="551"/>
                    <a:pt x="88" y="551"/>
                  </a:cubicBezTo>
                  <a:cubicBezTo>
                    <a:pt x="89" y="551"/>
                    <a:pt x="92" y="551"/>
                    <a:pt x="93" y="552"/>
                  </a:cubicBezTo>
                  <a:cubicBezTo>
                    <a:pt x="94" y="553"/>
                    <a:pt x="95" y="554"/>
                    <a:pt x="95" y="555"/>
                  </a:cubicBezTo>
                  <a:cubicBezTo>
                    <a:pt x="96" y="554"/>
                    <a:pt x="97" y="554"/>
                    <a:pt x="97" y="553"/>
                  </a:cubicBezTo>
                  <a:cubicBezTo>
                    <a:pt x="99" y="552"/>
                    <a:pt x="100" y="552"/>
                    <a:pt x="101" y="552"/>
                  </a:cubicBezTo>
                  <a:cubicBezTo>
                    <a:pt x="103" y="552"/>
                    <a:pt x="104" y="553"/>
                    <a:pt x="105" y="554"/>
                  </a:cubicBezTo>
                  <a:cubicBezTo>
                    <a:pt x="106" y="554"/>
                    <a:pt x="107" y="555"/>
                    <a:pt x="107" y="556"/>
                  </a:cubicBezTo>
                  <a:cubicBezTo>
                    <a:pt x="111" y="556"/>
                    <a:pt x="111" y="556"/>
                    <a:pt x="111" y="556"/>
                  </a:cubicBezTo>
                  <a:cubicBezTo>
                    <a:pt x="112" y="561"/>
                    <a:pt x="112" y="561"/>
                    <a:pt x="112" y="561"/>
                  </a:cubicBezTo>
                  <a:cubicBezTo>
                    <a:pt x="117" y="650"/>
                    <a:pt x="117" y="650"/>
                    <a:pt x="117" y="650"/>
                  </a:cubicBezTo>
                  <a:lnTo>
                    <a:pt x="265" y="639"/>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27" name="Freeform 48">
              <a:extLst>
                <a:ext uri="{FF2B5EF4-FFF2-40B4-BE49-F238E27FC236}">
                  <a16:creationId xmlns:a16="http://schemas.microsoft.com/office/drawing/2014/main" id="{F83315DB-D3A7-43A3-8028-ED0AFC4AC5CD}"/>
                </a:ext>
              </a:extLst>
            </p:cNvPr>
            <p:cNvSpPr>
              <a:spLocks/>
            </p:cNvSpPr>
            <p:nvPr/>
          </p:nvSpPr>
          <p:spPr bwMode="auto">
            <a:xfrm>
              <a:off x="4240211" y="4178303"/>
              <a:ext cx="3175" cy="1588"/>
            </a:xfrm>
            <a:custGeom>
              <a:avLst/>
              <a:gdLst>
                <a:gd name="T0" fmla="*/ 3 w 3"/>
                <a:gd name="T1" fmla="*/ 2 h 3"/>
                <a:gd name="T2" fmla="*/ 2 w 3"/>
                <a:gd name="T3" fmla="*/ 0 h 3"/>
                <a:gd name="T4" fmla="*/ 2 w 3"/>
                <a:gd name="T5" fmla="*/ 0 h 3"/>
                <a:gd name="T6" fmla="*/ 0 w 3"/>
                <a:gd name="T7" fmla="*/ 1 h 3"/>
                <a:gd name="T8" fmla="*/ 0 w 3"/>
                <a:gd name="T9" fmla="*/ 3 h 3"/>
                <a:gd name="T10" fmla="*/ 0 w 3"/>
                <a:gd name="T11" fmla="*/ 3 h 3"/>
                <a:gd name="T12" fmla="*/ 3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2"/>
                  </a:moveTo>
                  <a:cubicBezTo>
                    <a:pt x="3" y="1"/>
                    <a:pt x="2" y="1"/>
                    <a:pt x="2" y="0"/>
                  </a:cubicBezTo>
                  <a:cubicBezTo>
                    <a:pt x="2" y="0"/>
                    <a:pt x="2" y="0"/>
                    <a:pt x="2" y="0"/>
                  </a:cubicBezTo>
                  <a:cubicBezTo>
                    <a:pt x="1" y="0"/>
                    <a:pt x="1" y="1"/>
                    <a:pt x="0" y="1"/>
                  </a:cubicBezTo>
                  <a:cubicBezTo>
                    <a:pt x="0" y="2"/>
                    <a:pt x="0" y="2"/>
                    <a:pt x="0" y="3"/>
                  </a:cubicBezTo>
                  <a:cubicBezTo>
                    <a:pt x="0" y="3"/>
                    <a:pt x="0" y="3"/>
                    <a:pt x="0" y="3"/>
                  </a:cubicBezTo>
                  <a:cubicBezTo>
                    <a:pt x="1" y="3"/>
                    <a:pt x="2" y="2"/>
                    <a:pt x="3" y="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28" name="Freeform 49">
              <a:extLst>
                <a:ext uri="{FF2B5EF4-FFF2-40B4-BE49-F238E27FC236}">
                  <a16:creationId xmlns:a16="http://schemas.microsoft.com/office/drawing/2014/main" id="{F09A9453-89BE-42B1-AACC-0B3EA23984B4}"/>
                </a:ext>
              </a:extLst>
            </p:cNvPr>
            <p:cNvSpPr>
              <a:spLocks/>
            </p:cNvSpPr>
            <p:nvPr/>
          </p:nvSpPr>
          <p:spPr bwMode="auto">
            <a:xfrm>
              <a:off x="4198937" y="4014791"/>
              <a:ext cx="412750" cy="725488"/>
            </a:xfrm>
            <a:custGeom>
              <a:avLst/>
              <a:gdLst>
                <a:gd name="T0" fmla="*/ 395 w 490"/>
                <a:gd name="T1" fmla="*/ 5 h 862"/>
                <a:gd name="T2" fmla="*/ 141 w 490"/>
                <a:gd name="T3" fmla="*/ 30 h 862"/>
                <a:gd name="T4" fmla="*/ 127 w 490"/>
                <a:gd name="T5" fmla="*/ 35 h 862"/>
                <a:gd name="T6" fmla="*/ 135 w 490"/>
                <a:gd name="T7" fmla="*/ 55 h 862"/>
                <a:gd name="T8" fmla="*/ 119 w 490"/>
                <a:gd name="T9" fmla="*/ 66 h 862"/>
                <a:gd name="T10" fmla="*/ 108 w 490"/>
                <a:gd name="T11" fmla="*/ 68 h 862"/>
                <a:gd name="T12" fmla="*/ 110 w 490"/>
                <a:gd name="T13" fmla="*/ 84 h 862"/>
                <a:gd name="T14" fmla="*/ 102 w 490"/>
                <a:gd name="T15" fmla="*/ 105 h 862"/>
                <a:gd name="T16" fmla="*/ 96 w 490"/>
                <a:gd name="T17" fmla="*/ 126 h 862"/>
                <a:gd name="T18" fmla="*/ 91 w 490"/>
                <a:gd name="T19" fmla="*/ 150 h 862"/>
                <a:gd name="T20" fmla="*/ 81 w 490"/>
                <a:gd name="T21" fmla="*/ 166 h 862"/>
                <a:gd name="T22" fmla="*/ 67 w 490"/>
                <a:gd name="T23" fmla="*/ 171 h 862"/>
                <a:gd name="T24" fmla="*/ 71 w 490"/>
                <a:gd name="T25" fmla="*/ 193 h 862"/>
                <a:gd name="T26" fmla="*/ 56 w 490"/>
                <a:gd name="T27" fmla="*/ 219 h 862"/>
                <a:gd name="T28" fmla="*/ 46 w 490"/>
                <a:gd name="T29" fmla="*/ 231 h 862"/>
                <a:gd name="T30" fmla="*/ 39 w 490"/>
                <a:gd name="T31" fmla="*/ 248 h 862"/>
                <a:gd name="T32" fmla="*/ 42 w 490"/>
                <a:gd name="T33" fmla="*/ 265 h 862"/>
                <a:gd name="T34" fmla="*/ 40 w 490"/>
                <a:gd name="T35" fmla="*/ 282 h 862"/>
                <a:gd name="T36" fmla="*/ 28 w 490"/>
                <a:gd name="T37" fmla="*/ 298 h 862"/>
                <a:gd name="T38" fmla="*/ 21 w 490"/>
                <a:gd name="T39" fmla="*/ 300 h 862"/>
                <a:gd name="T40" fmla="*/ 36 w 490"/>
                <a:gd name="T41" fmla="*/ 311 h 862"/>
                <a:gd name="T42" fmla="*/ 41 w 490"/>
                <a:gd name="T43" fmla="*/ 330 h 862"/>
                <a:gd name="T44" fmla="*/ 36 w 490"/>
                <a:gd name="T45" fmla="*/ 338 h 862"/>
                <a:gd name="T46" fmla="*/ 53 w 490"/>
                <a:gd name="T47" fmla="*/ 346 h 862"/>
                <a:gd name="T48" fmla="*/ 47 w 490"/>
                <a:gd name="T49" fmla="*/ 360 h 862"/>
                <a:gd name="T50" fmla="*/ 44 w 490"/>
                <a:gd name="T51" fmla="*/ 384 h 862"/>
                <a:gd name="T52" fmla="*/ 55 w 490"/>
                <a:gd name="T53" fmla="*/ 410 h 862"/>
                <a:gd name="T54" fmla="*/ 43 w 490"/>
                <a:gd name="T55" fmla="*/ 435 h 862"/>
                <a:gd name="T56" fmla="*/ 56 w 490"/>
                <a:gd name="T57" fmla="*/ 451 h 862"/>
                <a:gd name="T58" fmla="*/ 67 w 490"/>
                <a:gd name="T59" fmla="*/ 473 h 862"/>
                <a:gd name="T60" fmla="*/ 75 w 490"/>
                <a:gd name="T61" fmla="*/ 501 h 862"/>
                <a:gd name="T62" fmla="*/ 79 w 490"/>
                <a:gd name="T63" fmla="*/ 522 h 862"/>
                <a:gd name="T64" fmla="*/ 67 w 490"/>
                <a:gd name="T65" fmla="*/ 557 h 862"/>
                <a:gd name="T66" fmla="*/ 58 w 490"/>
                <a:gd name="T67" fmla="*/ 577 h 862"/>
                <a:gd name="T68" fmla="*/ 52 w 490"/>
                <a:gd name="T69" fmla="*/ 580 h 862"/>
                <a:gd name="T70" fmla="*/ 46 w 490"/>
                <a:gd name="T71" fmla="*/ 594 h 862"/>
                <a:gd name="T72" fmla="*/ 36 w 490"/>
                <a:gd name="T73" fmla="*/ 610 h 862"/>
                <a:gd name="T74" fmla="*/ 32 w 490"/>
                <a:gd name="T75" fmla="*/ 615 h 862"/>
                <a:gd name="T76" fmla="*/ 26 w 490"/>
                <a:gd name="T77" fmla="*/ 638 h 862"/>
                <a:gd name="T78" fmla="*/ 10 w 490"/>
                <a:gd name="T79" fmla="*/ 662 h 862"/>
                <a:gd name="T80" fmla="*/ 18 w 490"/>
                <a:gd name="T81" fmla="*/ 674 h 862"/>
                <a:gd name="T82" fmla="*/ 4 w 490"/>
                <a:gd name="T83" fmla="*/ 710 h 862"/>
                <a:gd name="T84" fmla="*/ 0 w 490"/>
                <a:gd name="T85" fmla="*/ 728 h 862"/>
                <a:gd name="T86" fmla="*/ 70 w 490"/>
                <a:gd name="T87" fmla="*/ 738 h 862"/>
                <a:gd name="T88" fmla="*/ 282 w 490"/>
                <a:gd name="T89" fmla="*/ 733 h 862"/>
                <a:gd name="T90" fmla="*/ 280 w 490"/>
                <a:gd name="T91" fmla="*/ 748 h 862"/>
                <a:gd name="T92" fmla="*/ 274 w 490"/>
                <a:gd name="T93" fmla="*/ 763 h 862"/>
                <a:gd name="T94" fmla="*/ 274 w 490"/>
                <a:gd name="T95" fmla="*/ 777 h 862"/>
                <a:gd name="T96" fmla="*/ 279 w 490"/>
                <a:gd name="T97" fmla="*/ 792 h 862"/>
                <a:gd name="T98" fmla="*/ 291 w 490"/>
                <a:gd name="T99" fmla="*/ 806 h 862"/>
                <a:gd name="T100" fmla="*/ 304 w 490"/>
                <a:gd name="T101" fmla="*/ 826 h 862"/>
                <a:gd name="T102" fmla="*/ 311 w 490"/>
                <a:gd name="T103" fmla="*/ 844 h 862"/>
                <a:gd name="T104" fmla="*/ 318 w 490"/>
                <a:gd name="T105" fmla="*/ 854 h 862"/>
                <a:gd name="T106" fmla="*/ 332 w 490"/>
                <a:gd name="T107" fmla="*/ 861 h 862"/>
                <a:gd name="T108" fmla="*/ 348 w 490"/>
                <a:gd name="T109" fmla="*/ 840 h 862"/>
                <a:gd name="T110" fmla="*/ 351 w 490"/>
                <a:gd name="T111" fmla="*/ 823 h 862"/>
                <a:gd name="T112" fmla="*/ 356 w 490"/>
                <a:gd name="T113" fmla="*/ 834 h 862"/>
                <a:gd name="T114" fmla="*/ 384 w 490"/>
                <a:gd name="T115" fmla="*/ 823 h 862"/>
                <a:gd name="T116" fmla="*/ 419 w 490"/>
                <a:gd name="T117" fmla="*/ 816 h 862"/>
                <a:gd name="T118" fmla="*/ 440 w 490"/>
                <a:gd name="T119" fmla="*/ 819 h 862"/>
                <a:gd name="T120" fmla="*/ 473 w 490"/>
                <a:gd name="T121" fmla="*/ 816 h 862"/>
                <a:gd name="T122" fmla="*/ 490 w 490"/>
                <a:gd name="T123" fmla="*/ 807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0" h="862">
                  <a:moveTo>
                    <a:pt x="446" y="544"/>
                  </a:moveTo>
                  <a:cubicBezTo>
                    <a:pt x="436" y="17"/>
                    <a:pt x="436" y="17"/>
                    <a:pt x="436" y="17"/>
                  </a:cubicBezTo>
                  <a:cubicBezTo>
                    <a:pt x="430" y="17"/>
                    <a:pt x="430" y="17"/>
                    <a:pt x="430" y="17"/>
                  </a:cubicBezTo>
                  <a:cubicBezTo>
                    <a:pt x="420" y="0"/>
                    <a:pt x="420" y="0"/>
                    <a:pt x="420" y="0"/>
                  </a:cubicBezTo>
                  <a:cubicBezTo>
                    <a:pt x="419" y="0"/>
                    <a:pt x="419" y="0"/>
                    <a:pt x="418" y="0"/>
                  </a:cubicBezTo>
                  <a:cubicBezTo>
                    <a:pt x="412" y="1"/>
                    <a:pt x="401" y="4"/>
                    <a:pt x="395" y="5"/>
                  </a:cubicBezTo>
                  <a:cubicBezTo>
                    <a:pt x="380" y="7"/>
                    <a:pt x="351" y="10"/>
                    <a:pt x="337" y="11"/>
                  </a:cubicBezTo>
                  <a:cubicBezTo>
                    <a:pt x="322" y="13"/>
                    <a:pt x="293" y="16"/>
                    <a:pt x="279" y="18"/>
                  </a:cubicBezTo>
                  <a:cubicBezTo>
                    <a:pt x="263" y="20"/>
                    <a:pt x="232" y="23"/>
                    <a:pt x="216" y="25"/>
                  </a:cubicBezTo>
                  <a:cubicBezTo>
                    <a:pt x="201" y="27"/>
                    <a:pt x="167" y="21"/>
                    <a:pt x="144" y="22"/>
                  </a:cubicBezTo>
                  <a:cubicBezTo>
                    <a:pt x="144" y="23"/>
                    <a:pt x="143" y="23"/>
                    <a:pt x="143" y="24"/>
                  </a:cubicBezTo>
                  <a:cubicBezTo>
                    <a:pt x="143" y="26"/>
                    <a:pt x="142" y="28"/>
                    <a:pt x="141" y="30"/>
                  </a:cubicBezTo>
                  <a:cubicBezTo>
                    <a:pt x="139" y="32"/>
                    <a:pt x="136" y="33"/>
                    <a:pt x="134" y="34"/>
                  </a:cubicBezTo>
                  <a:cubicBezTo>
                    <a:pt x="133" y="35"/>
                    <a:pt x="131" y="35"/>
                    <a:pt x="130" y="35"/>
                  </a:cubicBezTo>
                  <a:cubicBezTo>
                    <a:pt x="129" y="35"/>
                    <a:pt x="128" y="35"/>
                    <a:pt x="128" y="34"/>
                  </a:cubicBezTo>
                  <a:cubicBezTo>
                    <a:pt x="127" y="34"/>
                    <a:pt x="127" y="34"/>
                    <a:pt x="127" y="34"/>
                  </a:cubicBezTo>
                  <a:cubicBezTo>
                    <a:pt x="127" y="34"/>
                    <a:pt x="127" y="34"/>
                    <a:pt x="127" y="34"/>
                  </a:cubicBezTo>
                  <a:cubicBezTo>
                    <a:pt x="127" y="34"/>
                    <a:pt x="127" y="34"/>
                    <a:pt x="127" y="35"/>
                  </a:cubicBezTo>
                  <a:cubicBezTo>
                    <a:pt x="127" y="35"/>
                    <a:pt x="127" y="35"/>
                    <a:pt x="127" y="35"/>
                  </a:cubicBezTo>
                  <a:cubicBezTo>
                    <a:pt x="128" y="35"/>
                    <a:pt x="128" y="37"/>
                    <a:pt x="129" y="37"/>
                  </a:cubicBezTo>
                  <a:cubicBezTo>
                    <a:pt x="129" y="37"/>
                    <a:pt x="129" y="37"/>
                    <a:pt x="130" y="37"/>
                  </a:cubicBezTo>
                  <a:cubicBezTo>
                    <a:pt x="131" y="38"/>
                    <a:pt x="133" y="38"/>
                    <a:pt x="135" y="40"/>
                  </a:cubicBezTo>
                  <a:cubicBezTo>
                    <a:pt x="136" y="41"/>
                    <a:pt x="139" y="45"/>
                    <a:pt x="138" y="48"/>
                  </a:cubicBezTo>
                  <a:cubicBezTo>
                    <a:pt x="138" y="50"/>
                    <a:pt x="137" y="53"/>
                    <a:pt x="135" y="55"/>
                  </a:cubicBezTo>
                  <a:cubicBezTo>
                    <a:pt x="134" y="56"/>
                    <a:pt x="133" y="57"/>
                    <a:pt x="132" y="57"/>
                  </a:cubicBezTo>
                  <a:cubicBezTo>
                    <a:pt x="131" y="58"/>
                    <a:pt x="131" y="58"/>
                    <a:pt x="131" y="58"/>
                  </a:cubicBezTo>
                  <a:cubicBezTo>
                    <a:pt x="131" y="59"/>
                    <a:pt x="131" y="60"/>
                    <a:pt x="131" y="61"/>
                  </a:cubicBezTo>
                  <a:cubicBezTo>
                    <a:pt x="130" y="64"/>
                    <a:pt x="127" y="67"/>
                    <a:pt x="124" y="68"/>
                  </a:cubicBezTo>
                  <a:cubicBezTo>
                    <a:pt x="124" y="68"/>
                    <a:pt x="124" y="68"/>
                    <a:pt x="123" y="68"/>
                  </a:cubicBezTo>
                  <a:cubicBezTo>
                    <a:pt x="121" y="68"/>
                    <a:pt x="120" y="67"/>
                    <a:pt x="119" y="66"/>
                  </a:cubicBezTo>
                  <a:cubicBezTo>
                    <a:pt x="118" y="66"/>
                    <a:pt x="118" y="66"/>
                    <a:pt x="118" y="66"/>
                  </a:cubicBezTo>
                  <a:cubicBezTo>
                    <a:pt x="118" y="66"/>
                    <a:pt x="117" y="67"/>
                    <a:pt x="117" y="67"/>
                  </a:cubicBezTo>
                  <a:cubicBezTo>
                    <a:pt x="115" y="68"/>
                    <a:pt x="114" y="69"/>
                    <a:pt x="111" y="69"/>
                  </a:cubicBezTo>
                  <a:cubicBezTo>
                    <a:pt x="111" y="69"/>
                    <a:pt x="111" y="69"/>
                    <a:pt x="111" y="69"/>
                  </a:cubicBezTo>
                  <a:cubicBezTo>
                    <a:pt x="111" y="69"/>
                    <a:pt x="111" y="69"/>
                    <a:pt x="111" y="69"/>
                  </a:cubicBezTo>
                  <a:cubicBezTo>
                    <a:pt x="110" y="69"/>
                    <a:pt x="109" y="69"/>
                    <a:pt x="108" y="68"/>
                  </a:cubicBezTo>
                  <a:cubicBezTo>
                    <a:pt x="108" y="70"/>
                    <a:pt x="108" y="70"/>
                    <a:pt x="108" y="71"/>
                  </a:cubicBezTo>
                  <a:cubicBezTo>
                    <a:pt x="108" y="72"/>
                    <a:pt x="108" y="72"/>
                    <a:pt x="108" y="73"/>
                  </a:cubicBezTo>
                  <a:cubicBezTo>
                    <a:pt x="108" y="73"/>
                    <a:pt x="108" y="73"/>
                    <a:pt x="108" y="73"/>
                  </a:cubicBezTo>
                  <a:cubicBezTo>
                    <a:pt x="108" y="73"/>
                    <a:pt x="108" y="73"/>
                    <a:pt x="108" y="73"/>
                  </a:cubicBezTo>
                  <a:cubicBezTo>
                    <a:pt x="109" y="74"/>
                    <a:pt x="110" y="76"/>
                    <a:pt x="111" y="78"/>
                  </a:cubicBezTo>
                  <a:cubicBezTo>
                    <a:pt x="111" y="80"/>
                    <a:pt x="111" y="82"/>
                    <a:pt x="110" y="84"/>
                  </a:cubicBezTo>
                  <a:cubicBezTo>
                    <a:pt x="110" y="85"/>
                    <a:pt x="109" y="86"/>
                    <a:pt x="109" y="86"/>
                  </a:cubicBezTo>
                  <a:cubicBezTo>
                    <a:pt x="111" y="88"/>
                    <a:pt x="112" y="91"/>
                    <a:pt x="112" y="93"/>
                  </a:cubicBezTo>
                  <a:cubicBezTo>
                    <a:pt x="112" y="96"/>
                    <a:pt x="109" y="98"/>
                    <a:pt x="108" y="99"/>
                  </a:cubicBezTo>
                  <a:cubicBezTo>
                    <a:pt x="108" y="100"/>
                    <a:pt x="107" y="100"/>
                    <a:pt x="107" y="100"/>
                  </a:cubicBezTo>
                  <a:cubicBezTo>
                    <a:pt x="107" y="100"/>
                    <a:pt x="107" y="101"/>
                    <a:pt x="106" y="101"/>
                  </a:cubicBezTo>
                  <a:cubicBezTo>
                    <a:pt x="105" y="103"/>
                    <a:pt x="104" y="104"/>
                    <a:pt x="102" y="105"/>
                  </a:cubicBezTo>
                  <a:cubicBezTo>
                    <a:pt x="102" y="106"/>
                    <a:pt x="100" y="107"/>
                    <a:pt x="97" y="107"/>
                  </a:cubicBezTo>
                  <a:cubicBezTo>
                    <a:pt x="97" y="108"/>
                    <a:pt x="98" y="108"/>
                    <a:pt x="98" y="108"/>
                  </a:cubicBezTo>
                  <a:cubicBezTo>
                    <a:pt x="99" y="109"/>
                    <a:pt x="101" y="112"/>
                    <a:pt x="101" y="114"/>
                  </a:cubicBezTo>
                  <a:cubicBezTo>
                    <a:pt x="102" y="117"/>
                    <a:pt x="101" y="120"/>
                    <a:pt x="100" y="123"/>
                  </a:cubicBezTo>
                  <a:cubicBezTo>
                    <a:pt x="99" y="124"/>
                    <a:pt x="98" y="125"/>
                    <a:pt x="96" y="126"/>
                  </a:cubicBezTo>
                  <a:cubicBezTo>
                    <a:pt x="96" y="126"/>
                    <a:pt x="96" y="126"/>
                    <a:pt x="96" y="126"/>
                  </a:cubicBezTo>
                  <a:cubicBezTo>
                    <a:pt x="96" y="127"/>
                    <a:pt x="96" y="128"/>
                    <a:pt x="96" y="129"/>
                  </a:cubicBezTo>
                  <a:cubicBezTo>
                    <a:pt x="97" y="130"/>
                    <a:pt x="99" y="131"/>
                    <a:pt x="100" y="133"/>
                  </a:cubicBezTo>
                  <a:cubicBezTo>
                    <a:pt x="101" y="136"/>
                    <a:pt x="100" y="140"/>
                    <a:pt x="100" y="141"/>
                  </a:cubicBezTo>
                  <a:cubicBezTo>
                    <a:pt x="99" y="143"/>
                    <a:pt x="97" y="146"/>
                    <a:pt x="95" y="147"/>
                  </a:cubicBezTo>
                  <a:cubicBezTo>
                    <a:pt x="94" y="148"/>
                    <a:pt x="93" y="149"/>
                    <a:pt x="92" y="150"/>
                  </a:cubicBezTo>
                  <a:cubicBezTo>
                    <a:pt x="91" y="150"/>
                    <a:pt x="91" y="150"/>
                    <a:pt x="91" y="150"/>
                  </a:cubicBezTo>
                  <a:cubicBezTo>
                    <a:pt x="90" y="151"/>
                    <a:pt x="90" y="151"/>
                    <a:pt x="89" y="151"/>
                  </a:cubicBezTo>
                  <a:cubicBezTo>
                    <a:pt x="89" y="151"/>
                    <a:pt x="89" y="151"/>
                    <a:pt x="89" y="151"/>
                  </a:cubicBezTo>
                  <a:cubicBezTo>
                    <a:pt x="90" y="152"/>
                    <a:pt x="91" y="153"/>
                    <a:pt x="91" y="155"/>
                  </a:cubicBezTo>
                  <a:cubicBezTo>
                    <a:pt x="91" y="158"/>
                    <a:pt x="89" y="161"/>
                    <a:pt x="88" y="163"/>
                  </a:cubicBezTo>
                  <a:cubicBezTo>
                    <a:pt x="88" y="163"/>
                    <a:pt x="85" y="166"/>
                    <a:pt x="81" y="166"/>
                  </a:cubicBezTo>
                  <a:cubicBezTo>
                    <a:pt x="81" y="166"/>
                    <a:pt x="81" y="166"/>
                    <a:pt x="81" y="166"/>
                  </a:cubicBezTo>
                  <a:cubicBezTo>
                    <a:pt x="81" y="166"/>
                    <a:pt x="81" y="166"/>
                    <a:pt x="81" y="166"/>
                  </a:cubicBezTo>
                  <a:cubicBezTo>
                    <a:pt x="79" y="166"/>
                    <a:pt x="78" y="165"/>
                    <a:pt x="77" y="165"/>
                  </a:cubicBezTo>
                  <a:cubicBezTo>
                    <a:pt x="76" y="167"/>
                    <a:pt x="74" y="170"/>
                    <a:pt x="72" y="171"/>
                  </a:cubicBezTo>
                  <a:cubicBezTo>
                    <a:pt x="71" y="171"/>
                    <a:pt x="70" y="172"/>
                    <a:pt x="69" y="172"/>
                  </a:cubicBezTo>
                  <a:cubicBezTo>
                    <a:pt x="68" y="172"/>
                    <a:pt x="67" y="171"/>
                    <a:pt x="67" y="171"/>
                  </a:cubicBezTo>
                  <a:cubicBezTo>
                    <a:pt x="67" y="171"/>
                    <a:pt x="67" y="171"/>
                    <a:pt x="67" y="171"/>
                  </a:cubicBezTo>
                  <a:cubicBezTo>
                    <a:pt x="66" y="171"/>
                    <a:pt x="65" y="172"/>
                    <a:pt x="65" y="172"/>
                  </a:cubicBezTo>
                  <a:cubicBezTo>
                    <a:pt x="65" y="173"/>
                    <a:pt x="65" y="174"/>
                    <a:pt x="65" y="175"/>
                  </a:cubicBezTo>
                  <a:cubicBezTo>
                    <a:pt x="65" y="176"/>
                    <a:pt x="65" y="178"/>
                    <a:pt x="64" y="179"/>
                  </a:cubicBezTo>
                  <a:cubicBezTo>
                    <a:pt x="65" y="179"/>
                    <a:pt x="65" y="179"/>
                    <a:pt x="65" y="179"/>
                  </a:cubicBezTo>
                  <a:cubicBezTo>
                    <a:pt x="67" y="180"/>
                    <a:pt x="70" y="182"/>
                    <a:pt x="71" y="184"/>
                  </a:cubicBezTo>
                  <a:cubicBezTo>
                    <a:pt x="72" y="186"/>
                    <a:pt x="72" y="190"/>
                    <a:pt x="71" y="193"/>
                  </a:cubicBezTo>
                  <a:cubicBezTo>
                    <a:pt x="69" y="196"/>
                    <a:pt x="66" y="197"/>
                    <a:pt x="64" y="198"/>
                  </a:cubicBezTo>
                  <a:cubicBezTo>
                    <a:pt x="64" y="198"/>
                    <a:pt x="63" y="199"/>
                    <a:pt x="62" y="199"/>
                  </a:cubicBezTo>
                  <a:cubicBezTo>
                    <a:pt x="64" y="201"/>
                    <a:pt x="64" y="205"/>
                    <a:pt x="63" y="206"/>
                  </a:cubicBezTo>
                  <a:cubicBezTo>
                    <a:pt x="63" y="207"/>
                    <a:pt x="63" y="208"/>
                    <a:pt x="62" y="209"/>
                  </a:cubicBezTo>
                  <a:cubicBezTo>
                    <a:pt x="62" y="211"/>
                    <a:pt x="62" y="212"/>
                    <a:pt x="62" y="214"/>
                  </a:cubicBezTo>
                  <a:cubicBezTo>
                    <a:pt x="60" y="217"/>
                    <a:pt x="57" y="219"/>
                    <a:pt x="56" y="219"/>
                  </a:cubicBezTo>
                  <a:cubicBezTo>
                    <a:pt x="55" y="219"/>
                    <a:pt x="54" y="220"/>
                    <a:pt x="52" y="220"/>
                  </a:cubicBezTo>
                  <a:cubicBezTo>
                    <a:pt x="52" y="220"/>
                    <a:pt x="51" y="220"/>
                    <a:pt x="51" y="220"/>
                  </a:cubicBezTo>
                  <a:cubicBezTo>
                    <a:pt x="52" y="221"/>
                    <a:pt x="52" y="222"/>
                    <a:pt x="52" y="224"/>
                  </a:cubicBezTo>
                  <a:cubicBezTo>
                    <a:pt x="52" y="224"/>
                    <a:pt x="51" y="229"/>
                    <a:pt x="48" y="231"/>
                  </a:cubicBezTo>
                  <a:cubicBezTo>
                    <a:pt x="47" y="231"/>
                    <a:pt x="46" y="231"/>
                    <a:pt x="45" y="231"/>
                  </a:cubicBezTo>
                  <a:cubicBezTo>
                    <a:pt x="45" y="231"/>
                    <a:pt x="46" y="231"/>
                    <a:pt x="46" y="231"/>
                  </a:cubicBezTo>
                  <a:cubicBezTo>
                    <a:pt x="46" y="233"/>
                    <a:pt x="46" y="237"/>
                    <a:pt x="44" y="239"/>
                  </a:cubicBezTo>
                  <a:cubicBezTo>
                    <a:pt x="43" y="241"/>
                    <a:pt x="41" y="242"/>
                    <a:pt x="39" y="243"/>
                  </a:cubicBezTo>
                  <a:cubicBezTo>
                    <a:pt x="39" y="243"/>
                    <a:pt x="38" y="243"/>
                    <a:pt x="38" y="243"/>
                  </a:cubicBezTo>
                  <a:cubicBezTo>
                    <a:pt x="38" y="244"/>
                    <a:pt x="38" y="244"/>
                    <a:pt x="37" y="245"/>
                  </a:cubicBezTo>
                  <a:cubicBezTo>
                    <a:pt x="37" y="245"/>
                    <a:pt x="38" y="246"/>
                    <a:pt x="38" y="247"/>
                  </a:cubicBezTo>
                  <a:cubicBezTo>
                    <a:pt x="38" y="247"/>
                    <a:pt x="39" y="247"/>
                    <a:pt x="39" y="248"/>
                  </a:cubicBezTo>
                  <a:cubicBezTo>
                    <a:pt x="39" y="248"/>
                    <a:pt x="40" y="247"/>
                    <a:pt x="40" y="247"/>
                  </a:cubicBezTo>
                  <a:cubicBezTo>
                    <a:pt x="41" y="247"/>
                    <a:pt x="42" y="247"/>
                    <a:pt x="43" y="247"/>
                  </a:cubicBezTo>
                  <a:cubicBezTo>
                    <a:pt x="44" y="247"/>
                    <a:pt x="45" y="247"/>
                    <a:pt x="46" y="248"/>
                  </a:cubicBezTo>
                  <a:cubicBezTo>
                    <a:pt x="49" y="249"/>
                    <a:pt x="51" y="253"/>
                    <a:pt x="51" y="256"/>
                  </a:cubicBezTo>
                  <a:cubicBezTo>
                    <a:pt x="52" y="258"/>
                    <a:pt x="51" y="261"/>
                    <a:pt x="49" y="263"/>
                  </a:cubicBezTo>
                  <a:cubicBezTo>
                    <a:pt x="47" y="265"/>
                    <a:pt x="43" y="265"/>
                    <a:pt x="42" y="265"/>
                  </a:cubicBezTo>
                  <a:cubicBezTo>
                    <a:pt x="42" y="265"/>
                    <a:pt x="42" y="265"/>
                    <a:pt x="42" y="265"/>
                  </a:cubicBezTo>
                  <a:cubicBezTo>
                    <a:pt x="41" y="265"/>
                    <a:pt x="41" y="265"/>
                    <a:pt x="40" y="265"/>
                  </a:cubicBezTo>
                  <a:cubicBezTo>
                    <a:pt x="41" y="265"/>
                    <a:pt x="41" y="266"/>
                    <a:pt x="42" y="266"/>
                  </a:cubicBezTo>
                  <a:cubicBezTo>
                    <a:pt x="45" y="268"/>
                    <a:pt x="46" y="270"/>
                    <a:pt x="47" y="272"/>
                  </a:cubicBezTo>
                  <a:cubicBezTo>
                    <a:pt x="47" y="275"/>
                    <a:pt x="46" y="279"/>
                    <a:pt x="44" y="281"/>
                  </a:cubicBezTo>
                  <a:cubicBezTo>
                    <a:pt x="43" y="282"/>
                    <a:pt x="41" y="282"/>
                    <a:pt x="40" y="282"/>
                  </a:cubicBezTo>
                  <a:cubicBezTo>
                    <a:pt x="40" y="282"/>
                    <a:pt x="40" y="282"/>
                    <a:pt x="40" y="282"/>
                  </a:cubicBezTo>
                  <a:cubicBezTo>
                    <a:pt x="39" y="284"/>
                    <a:pt x="37" y="285"/>
                    <a:pt x="35" y="286"/>
                  </a:cubicBezTo>
                  <a:cubicBezTo>
                    <a:pt x="34" y="286"/>
                    <a:pt x="34" y="286"/>
                    <a:pt x="34" y="286"/>
                  </a:cubicBezTo>
                  <a:cubicBezTo>
                    <a:pt x="33" y="286"/>
                    <a:pt x="33" y="286"/>
                    <a:pt x="33" y="286"/>
                  </a:cubicBezTo>
                  <a:cubicBezTo>
                    <a:pt x="33" y="288"/>
                    <a:pt x="34" y="290"/>
                    <a:pt x="33" y="292"/>
                  </a:cubicBezTo>
                  <a:cubicBezTo>
                    <a:pt x="33" y="294"/>
                    <a:pt x="30" y="297"/>
                    <a:pt x="28" y="298"/>
                  </a:cubicBezTo>
                  <a:cubicBezTo>
                    <a:pt x="27" y="299"/>
                    <a:pt x="26" y="299"/>
                    <a:pt x="25" y="299"/>
                  </a:cubicBezTo>
                  <a:cubicBezTo>
                    <a:pt x="24" y="299"/>
                    <a:pt x="23" y="299"/>
                    <a:pt x="22" y="298"/>
                  </a:cubicBezTo>
                  <a:cubicBezTo>
                    <a:pt x="22" y="298"/>
                    <a:pt x="22" y="298"/>
                    <a:pt x="21" y="298"/>
                  </a:cubicBezTo>
                  <a:cubicBezTo>
                    <a:pt x="21" y="299"/>
                    <a:pt x="20" y="299"/>
                    <a:pt x="20" y="299"/>
                  </a:cubicBezTo>
                  <a:cubicBezTo>
                    <a:pt x="20" y="299"/>
                    <a:pt x="20" y="299"/>
                    <a:pt x="20" y="300"/>
                  </a:cubicBezTo>
                  <a:cubicBezTo>
                    <a:pt x="20" y="300"/>
                    <a:pt x="21" y="300"/>
                    <a:pt x="21" y="300"/>
                  </a:cubicBezTo>
                  <a:cubicBezTo>
                    <a:pt x="23" y="301"/>
                    <a:pt x="24" y="302"/>
                    <a:pt x="26" y="304"/>
                  </a:cubicBezTo>
                  <a:cubicBezTo>
                    <a:pt x="26" y="304"/>
                    <a:pt x="26" y="304"/>
                    <a:pt x="26" y="305"/>
                  </a:cubicBezTo>
                  <a:cubicBezTo>
                    <a:pt x="26" y="305"/>
                    <a:pt x="26" y="305"/>
                    <a:pt x="26" y="305"/>
                  </a:cubicBezTo>
                  <a:cubicBezTo>
                    <a:pt x="27" y="305"/>
                    <a:pt x="29" y="305"/>
                    <a:pt x="30" y="305"/>
                  </a:cubicBezTo>
                  <a:cubicBezTo>
                    <a:pt x="31" y="306"/>
                    <a:pt x="34" y="308"/>
                    <a:pt x="35" y="310"/>
                  </a:cubicBezTo>
                  <a:cubicBezTo>
                    <a:pt x="36" y="310"/>
                    <a:pt x="36" y="310"/>
                    <a:pt x="36" y="311"/>
                  </a:cubicBezTo>
                  <a:cubicBezTo>
                    <a:pt x="37" y="310"/>
                    <a:pt x="38" y="309"/>
                    <a:pt x="39" y="309"/>
                  </a:cubicBezTo>
                  <a:cubicBezTo>
                    <a:pt x="40" y="309"/>
                    <a:pt x="40" y="309"/>
                    <a:pt x="40" y="309"/>
                  </a:cubicBezTo>
                  <a:cubicBezTo>
                    <a:pt x="43" y="310"/>
                    <a:pt x="46" y="312"/>
                    <a:pt x="47" y="314"/>
                  </a:cubicBezTo>
                  <a:cubicBezTo>
                    <a:pt x="48" y="317"/>
                    <a:pt x="48" y="321"/>
                    <a:pt x="48" y="323"/>
                  </a:cubicBezTo>
                  <a:cubicBezTo>
                    <a:pt x="47" y="325"/>
                    <a:pt x="44" y="328"/>
                    <a:pt x="44" y="328"/>
                  </a:cubicBezTo>
                  <a:cubicBezTo>
                    <a:pt x="43" y="329"/>
                    <a:pt x="42" y="330"/>
                    <a:pt x="41" y="330"/>
                  </a:cubicBezTo>
                  <a:cubicBezTo>
                    <a:pt x="41" y="330"/>
                    <a:pt x="41" y="331"/>
                    <a:pt x="41" y="331"/>
                  </a:cubicBezTo>
                  <a:cubicBezTo>
                    <a:pt x="41" y="331"/>
                    <a:pt x="40" y="331"/>
                    <a:pt x="40" y="332"/>
                  </a:cubicBezTo>
                  <a:cubicBezTo>
                    <a:pt x="40" y="332"/>
                    <a:pt x="39" y="333"/>
                    <a:pt x="39" y="334"/>
                  </a:cubicBezTo>
                  <a:cubicBezTo>
                    <a:pt x="38" y="335"/>
                    <a:pt x="38" y="335"/>
                    <a:pt x="37" y="336"/>
                  </a:cubicBezTo>
                  <a:cubicBezTo>
                    <a:pt x="37" y="336"/>
                    <a:pt x="37" y="336"/>
                    <a:pt x="36" y="336"/>
                  </a:cubicBezTo>
                  <a:cubicBezTo>
                    <a:pt x="36" y="337"/>
                    <a:pt x="36" y="338"/>
                    <a:pt x="36" y="338"/>
                  </a:cubicBezTo>
                  <a:cubicBezTo>
                    <a:pt x="36" y="339"/>
                    <a:pt x="37" y="340"/>
                    <a:pt x="37" y="341"/>
                  </a:cubicBezTo>
                  <a:cubicBezTo>
                    <a:pt x="37" y="341"/>
                    <a:pt x="37" y="341"/>
                    <a:pt x="37" y="341"/>
                  </a:cubicBezTo>
                  <a:cubicBezTo>
                    <a:pt x="38" y="340"/>
                    <a:pt x="38" y="340"/>
                    <a:pt x="39" y="339"/>
                  </a:cubicBezTo>
                  <a:cubicBezTo>
                    <a:pt x="40" y="339"/>
                    <a:pt x="42" y="338"/>
                    <a:pt x="44" y="338"/>
                  </a:cubicBezTo>
                  <a:cubicBezTo>
                    <a:pt x="45" y="338"/>
                    <a:pt x="47" y="338"/>
                    <a:pt x="48" y="339"/>
                  </a:cubicBezTo>
                  <a:cubicBezTo>
                    <a:pt x="50" y="341"/>
                    <a:pt x="52" y="344"/>
                    <a:pt x="53" y="346"/>
                  </a:cubicBezTo>
                  <a:cubicBezTo>
                    <a:pt x="53" y="348"/>
                    <a:pt x="52" y="350"/>
                    <a:pt x="51" y="353"/>
                  </a:cubicBezTo>
                  <a:cubicBezTo>
                    <a:pt x="51" y="353"/>
                    <a:pt x="51" y="353"/>
                    <a:pt x="51" y="353"/>
                  </a:cubicBezTo>
                  <a:cubicBezTo>
                    <a:pt x="50" y="355"/>
                    <a:pt x="49" y="357"/>
                    <a:pt x="48" y="358"/>
                  </a:cubicBezTo>
                  <a:cubicBezTo>
                    <a:pt x="48" y="358"/>
                    <a:pt x="47" y="359"/>
                    <a:pt x="47" y="359"/>
                  </a:cubicBezTo>
                  <a:cubicBezTo>
                    <a:pt x="47" y="359"/>
                    <a:pt x="47" y="359"/>
                    <a:pt x="47" y="359"/>
                  </a:cubicBezTo>
                  <a:cubicBezTo>
                    <a:pt x="47" y="359"/>
                    <a:pt x="47" y="360"/>
                    <a:pt x="47" y="360"/>
                  </a:cubicBezTo>
                  <a:cubicBezTo>
                    <a:pt x="47" y="362"/>
                    <a:pt x="47" y="363"/>
                    <a:pt x="47" y="365"/>
                  </a:cubicBezTo>
                  <a:cubicBezTo>
                    <a:pt x="47" y="366"/>
                    <a:pt x="47" y="370"/>
                    <a:pt x="46" y="372"/>
                  </a:cubicBezTo>
                  <a:cubicBezTo>
                    <a:pt x="45" y="373"/>
                    <a:pt x="44" y="376"/>
                    <a:pt x="41" y="377"/>
                  </a:cubicBezTo>
                  <a:cubicBezTo>
                    <a:pt x="40" y="377"/>
                    <a:pt x="39" y="377"/>
                    <a:pt x="38" y="377"/>
                  </a:cubicBezTo>
                  <a:cubicBezTo>
                    <a:pt x="38" y="377"/>
                    <a:pt x="38" y="377"/>
                    <a:pt x="38" y="377"/>
                  </a:cubicBezTo>
                  <a:cubicBezTo>
                    <a:pt x="40" y="379"/>
                    <a:pt x="43" y="381"/>
                    <a:pt x="44" y="384"/>
                  </a:cubicBezTo>
                  <a:cubicBezTo>
                    <a:pt x="45" y="387"/>
                    <a:pt x="43" y="390"/>
                    <a:pt x="43" y="392"/>
                  </a:cubicBezTo>
                  <a:cubicBezTo>
                    <a:pt x="45" y="392"/>
                    <a:pt x="47" y="394"/>
                    <a:pt x="49" y="395"/>
                  </a:cubicBezTo>
                  <a:cubicBezTo>
                    <a:pt x="50" y="397"/>
                    <a:pt x="50" y="399"/>
                    <a:pt x="51" y="401"/>
                  </a:cubicBezTo>
                  <a:cubicBezTo>
                    <a:pt x="51" y="401"/>
                    <a:pt x="51" y="401"/>
                    <a:pt x="51" y="402"/>
                  </a:cubicBezTo>
                  <a:cubicBezTo>
                    <a:pt x="51" y="402"/>
                    <a:pt x="52" y="403"/>
                    <a:pt x="52" y="403"/>
                  </a:cubicBezTo>
                  <a:cubicBezTo>
                    <a:pt x="54" y="405"/>
                    <a:pt x="55" y="408"/>
                    <a:pt x="55" y="410"/>
                  </a:cubicBezTo>
                  <a:cubicBezTo>
                    <a:pt x="55" y="414"/>
                    <a:pt x="52" y="419"/>
                    <a:pt x="50" y="421"/>
                  </a:cubicBezTo>
                  <a:cubicBezTo>
                    <a:pt x="49" y="422"/>
                    <a:pt x="47" y="423"/>
                    <a:pt x="46" y="424"/>
                  </a:cubicBezTo>
                  <a:cubicBezTo>
                    <a:pt x="45" y="424"/>
                    <a:pt x="45" y="424"/>
                    <a:pt x="45" y="424"/>
                  </a:cubicBezTo>
                  <a:cubicBezTo>
                    <a:pt x="43" y="425"/>
                    <a:pt x="43" y="426"/>
                    <a:pt x="42" y="426"/>
                  </a:cubicBezTo>
                  <a:cubicBezTo>
                    <a:pt x="42" y="427"/>
                    <a:pt x="42" y="429"/>
                    <a:pt x="42" y="431"/>
                  </a:cubicBezTo>
                  <a:cubicBezTo>
                    <a:pt x="42" y="432"/>
                    <a:pt x="42" y="434"/>
                    <a:pt x="43" y="435"/>
                  </a:cubicBezTo>
                  <a:cubicBezTo>
                    <a:pt x="43" y="435"/>
                    <a:pt x="43" y="435"/>
                    <a:pt x="43" y="435"/>
                  </a:cubicBezTo>
                  <a:cubicBezTo>
                    <a:pt x="43" y="435"/>
                    <a:pt x="44" y="435"/>
                    <a:pt x="45" y="435"/>
                  </a:cubicBezTo>
                  <a:cubicBezTo>
                    <a:pt x="45" y="435"/>
                    <a:pt x="46" y="435"/>
                    <a:pt x="46" y="435"/>
                  </a:cubicBezTo>
                  <a:cubicBezTo>
                    <a:pt x="49" y="435"/>
                    <a:pt x="53" y="435"/>
                    <a:pt x="55" y="436"/>
                  </a:cubicBezTo>
                  <a:cubicBezTo>
                    <a:pt x="57" y="438"/>
                    <a:pt x="60" y="442"/>
                    <a:pt x="59" y="446"/>
                  </a:cubicBezTo>
                  <a:cubicBezTo>
                    <a:pt x="59" y="448"/>
                    <a:pt x="58" y="450"/>
                    <a:pt x="56" y="451"/>
                  </a:cubicBezTo>
                  <a:cubicBezTo>
                    <a:pt x="57" y="451"/>
                    <a:pt x="58" y="450"/>
                    <a:pt x="59" y="450"/>
                  </a:cubicBezTo>
                  <a:cubicBezTo>
                    <a:pt x="59" y="450"/>
                    <a:pt x="59" y="450"/>
                    <a:pt x="59" y="450"/>
                  </a:cubicBezTo>
                  <a:cubicBezTo>
                    <a:pt x="63" y="450"/>
                    <a:pt x="66" y="453"/>
                    <a:pt x="67" y="455"/>
                  </a:cubicBezTo>
                  <a:cubicBezTo>
                    <a:pt x="69" y="457"/>
                    <a:pt x="69" y="462"/>
                    <a:pt x="69" y="465"/>
                  </a:cubicBezTo>
                  <a:cubicBezTo>
                    <a:pt x="68" y="468"/>
                    <a:pt x="64" y="471"/>
                    <a:pt x="63" y="472"/>
                  </a:cubicBezTo>
                  <a:cubicBezTo>
                    <a:pt x="64" y="472"/>
                    <a:pt x="66" y="472"/>
                    <a:pt x="67" y="473"/>
                  </a:cubicBezTo>
                  <a:cubicBezTo>
                    <a:pt x="69" y="475"/>
                    <a:pt x="71" y="477"/>
                    <a:pt x="72" y="479"/>
                  </a:cubicBezTo>
                  <a:cubicBezTo>
                    <a:pt x="72" y="481"/>
                    <a:pt x="72" y="482"/>
                    <a:pt x="71" y="484"/>
                  </a:cubicBezTo>
                  <a:cubicBezTo>
                    <a:pt x="71" y="484"/>
                    <a:pt x="71" y="484"/>
                    <a:pt x="72" y="484"/>
                  </a:cubicBezTo>
                  <a:cubicBezTo>
                    <a:pt x="74" y="486"/>
                    <a:pt x="76" y="489"/>
                    <a:pt x="76" y="491"/>
                  </a:cubicBezTo>
                  <a:cubicBezTo>
                    <a:pt x="77" y="494"/>
                    <a:pt x="78" y="498"/>
                    <a:pt x="75" y="501"/>
                  </a:cubicBezTo>
                  <a:cubicBezTo>
                    <a:pt x="75" y="501"/>
                    <a:pt x="75" y="501"/>
                    <a:pt x="75" y="501"/>
                  </a:cubicBezTo>
                  <a:cubicBezTo>
                    <a:pt x="76" y="501"/>
                    <a:pt x="76" y="501"/>
                    <a:pt x="77" y="501"/>
                  </a:cubicBezTo>
                  <a:cubicBezTo>
                    <a:pt x="77" y="501"/>
                    <a:pt x="77" y="501"/>
                    <a:pt x="78" y="501"/>
                  </a:cubicBezTo>
                  <a:cubicBezTo>
                    <a:pt x="79" y="501"/>
                    <a:pt x="83" y="501"/>
                    <a:pt x="86" y="504"/>
                  </a:cubicBezTo>
                  <a:cubicBezTo>
                    <a:pt x="88" y="506"/>
                    <a:pt x="88" y="511"/>
                    <a:pt x="88" y="513"/>
                  </a:cubicBezTo>
                  <a:cubicBezTo>
                    <a:pt x="87" y="516"/>
                    <a:pt x="84" y="519"/>
                    <a:pt x="82" y="520"/>
                  </a:cubicBezTo>
                  <a:cubicBezTo>
                    <a:pt x="82" y="520"/>
                    <a:pt x="80" y="522"/>
                    <a:pt x="79" y="522"/>
                  </a:cubicBezTo>
                  <a:cubicBezTo>
                    <a:pt x="79" y="525"/>
                    <a:pt x="78" y="529"/>
                    <a:pt x="77" y="529"/>
                  </a:cubicBezTo>
                  <a:cubicBezTo>
                    <a:pt x="76" y="532"/>
                    <a:pt x="75" y="534"/>
                    <a:pt x="72" y="535"/>
                  </a:cubicBezTo>
                  <a:cubicBezTo>
                    <a:pt x="73" y="536"/>
                    <a:pt x="74" y="537"/>
                    <a:pt x="75" y="539"/>
                  </a:cubicBezTo>
                  <a:cubicBezTo>
                    <a:pt x="76" y="541"/>
                    <a:pt x="76" y="545"/>
                    <a:pt x="75" y="547"/>
                  </a:cubicBezTo>
                  <a:cubicBezTo>
                    <a:pt x="75" y="549"/>
                    <a:pt x="73" y="551"/>
                    <a:pt x="72" y="552"/>
                  </a:cubicBezTo>
                  <a:cubicBezTo>
                    <a:pt x="71" y="554"/>
                    <a:pt x="68" y="556"/>
                    <a:pt x="67" y="557"/>
                  </a:cubicBezTo>
                  <a:cubicBezTo>
                    <a:pt x="66" y="557"/>
                    <a:pt x="66" y="558"/>
                    <a:pt x="66" y="558"/>
                  </a:cubicBezTo>
                  <a:cubicBezTo>
                    <a:pt x="66" y="559"/>
                    <a:pt x="66" y="560"/>
                    <a:pt x="65" y="561"/>
                  </a:cubicBezTo>
                  <a:cubicBezTo>
                    <a:pt x="65" y="561"/>
                    <a:pt x="65" y="561"/>
                    <a:pt x="64" y="562"/>
                  </a:cubicBezTo>
                  <a:cubicBezTo>
                    <a:pt x="65" y="563"/>
                    <a:pt x="66" y="564"/>
                    <a:pt x="66" y="565"/>
                  </a:cubicBezTo>
                  <a:cubicBezTo>
                    <a:pt x="67" y="568"/>
                    <a:pt x="65" y="571"/>
                    <a:pt x="64" y="572"/>
                  </a:cubicBezTo>
                  <a:cubicBezTo>
                    <a:pt x="63" y="573"/>
                    <a:pt x="60" y="576"/>
                    <a:pt x="58" y="577"/>
                  </a:cubicBezTo>
                  <a:cubicBezTo>
                    <a:pt x="57" y="578"/>
                    <a:pt x="56" y="578"/>
                    <a:pt x="55" y="578"/>
                  </a:cubicBezTo>
                  <a:cubicBezTo>
                    <a:pt x="54" y="578"/>
                    <a:pt x="53" y="578"/>
                    <a:pt x="53" y="578"/>
                  </a:cubicBezTo>
                  <a:cubicBezTo>
                    <a:pt x="53" y="578"/>
                    <a:pt x="53" y="578"/>
                    <a:pt x="52" y="578"/>
                  </a:cubicBezTo>
                  <a:cubicBezTo>
                    <a:pt x="52" y="578"/>
                    <a:pt x="52" y="578"/>
                    <a:pt x="52" y="578"/>
                  </a:cubicBezTo>
                  <a:cubicBezTo>
                    <a:pt x="52" y="578"/>
                    <a:pt x="52" y="579"/>
                    <a:pt x="52" y="579"/>
                  </a:cubicBezTo>
                  <a:cubicBezTo>
                    <a:pt x="52" y="579"/>
                    <a:pt x="52" y="580"/>
                    <a:pt x="52" y="580"/>
                  </a:cubicBezTo>
                  <a:cubicBezTo>
                    <a:pt x="53" y="582"/>
                    <a:pt x="54" y="584"/>
                    <a:pt x="53" y="587"/>
                  </a:cubicBezTo>
                  <a:cubicBezTo>
                    <a:pt x="52" y="589"/>
                    <a:pt x="50" y="590"/>
                    <a:pt x="49" y="591"/>
                  </a:cubicBezTo>
                  <a:cubicBezTo>
                    <a:pt x="49" y="591"/>
                    <a:pt x="49" y="591"/>
                    <a:pt x="49" y="591"/>
                  </a:cubicBezTo>
                  <a:cubicBezTo>
                    <a:pt x="48" y="592"/>
                    <a:pt x="48" y="592"/>
                    <a:pt x="47" y="592"/>
                  </a:cubicBezTo>
                  <a:cubicBezTo>
                    <a:pt x="47" y="592"/>
                    <a:pt x="47" y="592"/>
                    <a:pt x="47" y="593"/>
                  </a:cubicBezTo>
                  <a:cubicBezTo>
                    <a:pt x="47" y="593"/>
                    <a:pt x="46" y="593"/>
                    <a:pt x="46" y="594"/>
                  </a:cubicBezTo>
                  <a:cubicBezTo>
                    <a:pt x="46" y="594"/>
                    <a:pt x="45" y="595"/>
                    <a:pt x="44" y="596"/>
                  </a:cubicBezTo>
                  <a:cubicBezTo>
                    <a:pt x="44" y="596"/>
                    <a:pt x="44" y="596"/>
                    <a:pt x="44" y="596"/>
                  </a:cubicBezTo>
                  <a:cubicBezTo>
                    <a:pt x="44" y="597"/>
                    <a:pt x="45" y="597"/>
                    <a:pt x="45" y="598"/>
                  </a:cubicBezTo>
                  <a:cubicBezTo>
                    <a:pt x="46" y="601"/>
                    <a:pt x="46" y="605"/>
                    <a:pt x="44" y="607"/>
                  </a:cubicBezTo>
                  <a:cubicBezTo>
                    <a:pt x="42" y="609"/>
                    <a:pt x="39" y="610"/>
                    <a:pt x="37" y="610"/>
                  </a:cubicBezTo>
                  <a:cubicBezTo>
                    <a:pt x="37" y="610"/>
                    <a:pt x="36" y="610"/>
                    <a:pt x="36" y="610"/>
                  </a:cubicBezTo>
                  <a:cubicBezTo>
                    <a:pt x="33" y="609"/>
                    <a:pt x="31" y="606"/>
                    <a:pt x="30" y="604"/>
                  </a:cubicBezTo>
                  <a:cubicBezTo>
                    <a:pt x="30" y="605"/>
                    <a:pt x="30" y="605"/>
                    <a:pt x="30" y="605"/>
                  </a:cubicBezTo>
                  <a:cubicBezTo>
                    <a:pt x="30" y="606"/>
                    <a:pt x="30" y="607"/>
                    <a:pt x="30" y="608"/>
                  </a:cubicBezTo>
                  <a:cubicBezTo>
                    <a:pt x="30" y="608"/>
                    <a:pt x="29" y="609"/>
                    <a:pt x="29" y="609"/>
                  </a:cubicBezTo>
                  <a:cubicBezTo>
                    <a:pt x="29" y="609"/>
                    <a:pt x="29" y="610"/>
                    <a:pt x="29" y="610"/>
                  </a:cubicBezTo>
                  <a:cubicBezTo>
                    <a:pt x="30" y="611"/>
                    <a:pt x="31" y="613"/>
                    <a:pt x="32" y="615"/>
                  </a:cubicBezTo>
                  <a:cubicBezTo>
                    <a:pt x="32" y="618"/>
                    <a:pt x="30" y="621"/>
                    <a:pt x="29" y="622"/>
                  </a:cubicBezTo>
                  <a:cubicBezTo>
                    <a:pt x="27" y="623"/>
                    <a:pt x="26" y="624"/>
                    <a:pt x="25" y="624"/>
                  </a:cubicBezTo>
                  <a:cubicBezTo>
                    <a:pt x="25" y="624"/>
                    <a:pt x="25" y="624"/>
                    <a:pt x="25" y="624"/>
                  </a:cubicBezTo>
                  <a:cubicBezTo>
                    <a:pt x="25" y="624"/>
                    <a:pt x="24" y="624"/>
                    <a:pt x="24" y="624"/>
                  </a:cubicBezTo>
                  <a:cubicBezTo>
                    <a:pt x="25" y="625"/>
                    <a:pt x="25" y="626"/>
                    <a:pt x="25" y="627"/>
                  </a:cubicBezTo>
                  <a:cubicBezTo>
                    <a:pt x="27" y="632"/>
                    <a:pt x="27" y="635"/>
                    <a:pt x="26" y="638"/>
                  </a:cubicBezTo>
                  <a:cubicBezTo>
                    <a:pt x="26" y="639"/>
                    <a:pt x="25" y="640"/>
                    <a:pt x="25" y="641"/>
                  </a:cubicBezTo>
                  <a:cubicBezTo>
                    <a:pt x="26" y="643"/>
                    <a:pt x="27" y="646"/>
                    <a:pt x="27" y="648"/>
                  </a:cubicBezTo>
                  <a:cubicBezTo>
                    <a:pt x="26" y="651"/>
                    <a:pt x="24" y="653"/>
                    <a:pt x="21" y="656"/>
                  </a:cubicBezTo>
                  <a:cubicBezTo>
                    <a:pt x="21" y="656"/>
                    <a:pt x="21" y="656"/>
                    <a:pt x="20" y="656"/>
                  </a:cubicBezTo>
                  <a:cubicBezTo>
                    <a:pt x="20" y="657"/>
                    <a:pt x="17" y="659"/>
                    <a:pt x="15" y="660"/>
                  </a:cubicBezTo>
                  <a:cubicBezTo>
                    <a:pt x="14" y="661"/>
                    <a:pt x="11" y="662"/>
                    <a:pt x="10" y="662"/>
                  </a:cubicBezTo>
                  <a:cubicBezTo>
                    <a:pt x="10" y="662"/>
                    <a:pt x="10" y="662"/>
                    <a:pt x="10" y="662"/>
                  </a:cubicBezTo>
                  <a:cubicBezTo>
                    <a:pt x="10" y="663"/>
                    <a:pt x="10" y="665"/>
                    <a:pt x="10" y="666"/>
                  </a:cubicBezTo>
                  <a:cubicBezTo>
                    <a:pt x="11" y="667"/>
                    <a:pt x="11" y="668"/>
                    <a:pt x="11" y="669"/>
                  </a:cubicBezTo>
                  <a:cubicBezTo>
                    <a:pt x="12" y="669"/>
                    <a:pt x="13" y="671"/>
                    <a:pt x="14" y="671"/>
                  </a:cubicBezTo>
                  <a:cubicBezTo>
                    <a:pt x="14" y="671"/>
                    <a:pt x="14" y="671"/>
                    <a:pt x="14" y="672"/>
                  </a:cubicBezTo>
                  <a:cubicBezTo>
                    <a:pt x="15" y="672"/>
                    <a:pt x="17" y="673"/>
                    <a:pt x="18" y="674"/>
                  </a:cubicBezTo>
                  <a:cubicBezTo>
                    <a:pt x="19" y="676"/>
                    <a:pt x="21" y="680"/>
                    <a:pt x="20" y="684"/>
                  </a:cubicBezTo>
                  <a:cubicBezTo>
                    <a:pt x="19" y="688"/>
                    <a:pt x="15" y="689"/>
                    <a:pt x="14" y="690"/>
                  </a:cubicBezTo>
                  <a:cubicBezTo>
                    <a:pt x="14" y="690"/>
                    <a:pt x="13" y="690"/>
                    <a:pt x="13" y="690"/>
                  </a:cubicBezTo>
                  <a:cubicBezTo>
                    <a:pt x="14" y="692"/>
                    <a:pt x="15" y="695"/>
                    <a:pt x="15" y="697"/>
                  </a:cubicBezTo>
                  <a:cubicBezTo>
                    <a:pt x="15" y="697"/>
                    <a:pt x="15" y="702"/>
                    <a:pt x="13" y="706"/>
                  </a:cubicBezTo>
                  <a:cubicBezTo>
                    <a:pt x="11" y="708"/>
                    <a:pt x="7" y="709"/>
                    <a:pt x="4" y="710"/>
                  </a:cubicBezTo>
                  <a:cubicBezTo>
                    <a:pt x="3" y="710"/>
                    <a:pt x="3" y="710"/>
                    <a:pt x="3" y="710"/>
                  </a:cubicBezTo>
                  <a:cubicBezTo>
                    <a:pt x="3" y="710"/>
                    <a:pt x="2" y="710"/>
                    <a:pt x="1" y="710"/>
                  </a:cubicBezTo>
                  <a:cubicBezTo>
                    <a:pt x="3" y="712"/>
                    <a:pt x="5" y="715"/>
                    <a:pt x="5" y="717"/>
                  </a:cubicBezTo>
                  <a:cubicBezTo>
                    <a:pt x="5" y="720"/>
                    <a:pt x="3" y="724"/>
                    <a:pt x="3" y="725"/>
                  </a:cubicBezTo>
                  <a:cubicBezTo>
                    <a:pt x="2" y="726"/>
                    <a:pt x="1" y="727"/>
                    <a:pt x="0" y="728"/>
                  </a:cubicBezTo>
                  <a:cubicBezTo>
                    <a:pt x="0" y="728"/>
                    <a:pt x="0" y="728"/>
                    <a:pt x="0" y="728"/>
                  </a:cubicBezTo>
                  <a:cubicBezTo>
                    <a:pt x="1" y="728"/>
                    <a:pt x="1" y="729"/>
                    <a:pt x="1" y="729"/>
                  </a:cubicBezTo>
                  <a:cubicBezTo>
                    <a:pt x="2" y="729"/>
                    <a:pt x="2" y="729"/>
                    <a:pt x="3" y="729"/>
                  </a:cubicBezTo>
                  <a:cubicBezTo>
                    <a:pt x="4" y="730"/>
                    <a:pt x="6" y="730"/>
                    <a:pt x="7" y="732"/>
                  </a:cubicBezTo>
                  <a:cubicBezTo>
                    <a:pt x="9" y="733"/>
                    <a:pt x="11" y="737"/>
                    <a:pt x="11" y="740"/>
                  </a:cubicBezTo>
                  <a:cubicBezTo>
                    <a:pt x="12" y="741"/>
                    <a:pt x="11" y="743"/>
                    <a:pt x="11" y="744"/>
                  </a:cubicBezTo>
                  <a:cubicBezTo>
                    <a:pt x="70" y="738"/>
                    <a:pt x="70" y="738"/>
                    <a:pt x="70" y="738"/>
                  </a:cubicBezTo>
                  <a:cubicBezTo>
                    <a:pt x="158" y="730"/>
                    <a:pt x="158" y="730"/>
                    <a:pt x="158" y="730"/>
                  </a:cubicBezTo>
                  <a:cubicBezTo>
                    <a:pt x="280" y="716"/>
                    <a:pt x="280" y="716"/>
                    <a:pt x="280" y="716"/>
                  </a:cubicBezTo>
                  <a:cubicBezTo>
                    <a:pt x="282" y="719"/>
                    <a:pt x="282" y="719"/>
                    <a:pt x="282" y="719"/>
                  </a:cubicBezTo>
                  <a:cubicBezTo>
                    <a:pt x="285" y="722"/>
                    <a:pt x="285" y="723"/>
                    <a:pt x="285" y="724"/>
                  </a:cubicBezTo>
                  <a:cubicBezTo>
                    <a:pt x="285" y="726"/>
                    <a:pt x="284" y="729"/>
                    <a:pt x="283" y="731"/>
                  </a:cubicBezTo>
                  <a:cubicBezTo>
                    <a:pt x="283" y="732"/>
                    <a:pt x="283" y="732"/>
                    <a:pt x="282" y="733"/>
                  </a:cubicBezTo>
                  <a:cubicBezTo>
                    <a:pt x="282" y="733"/>
                    <a:pt x="282" y="733"/>
                    <a:pt x="282" y="733"/>
                  </a:cubicBezTo>
                  <a:cubicBezTo>
                    <a:pt x="283" y="734"/>
                    <a:pt x="283" y="736"/>
                    <a:pt x="283" y="738"/>
                  </a:cubicBezTo>
                  <a:cubicBezTo>
                    <a:pt x="282" y="740"/>
                    <a:pt x="281" y="742"/>
                    <a:pt x="280" y="743"/>
                  </a:cubicBezTo>
                  <a:cubicBezTo>
                    <a:pt x="280" y="743"/>
                    <a:pt x="280" y="743"/>
                    <a:pt x="280" y="743"/>
                  </a:cubicBezTo>
                  <a:cubicBezTo>
                    <a:pt x="280" y="743"/>
                    <a:pt x="280" y="744"/>
                    <a:pt x="280" y="744"/>
                  </a:cubicBezTo>
                  <a:cubicBezTo>
                    <a:pt x="280" y="746"/>
                    <a:pt x="280" y="747"/>
                    <a:pt x="280" y="748"/>
                  </a:cubicBezTo>
                  <a:cubicBezTo>
                    <a:pt x="280" y="749"/>
                    <a:pt x="279" y="750"/>
                    <a:pt x="279" y="751"/>
                  </a:cubicBezTo>
                  <a:cubicBezTo>
                    <a:pt x="279" y="752"/>
                    <a:pt x="280" y="754"/>
                    <a:pt x="280" y="756"/>
                  </a:cubicBezTo>
                  <a:cubicBezTo>
                    <a:pt x="279" y="758"/>
                    <a:pt x="278" y="760"/>
                    <a:pt x="277" y="761"/>
                  </a:cubicBezTo>
                  <a:cubicBezTo>
                    <a:pt x="276" y="761"/>
                    <a:pt x="276" y="761"/>
                    <a:pt x="276" y="761"/>
                  </a:cubicBezTo>
                  <a:cubicBezTo>
                    <a:pt x="276" y="761"/>
                    <a:pt x="276" y="762"/>
                    <a:pt x="275" y="762"/>
                  </a:cubicBezTo>
                  <a:cubicBezTo>
                    <a:pt x="275" y="762"/>
                    <a:pt x="275" y="763"/>
                    <a:pt x="274" y="763"/>
                  </a:cubicBezTo>
                  <a:cubicBezTo>
                    <a:pt x="274" y="763"/>
                    <a:pt x="274" y="764"/>
                    <a:pt x="274" y="764"/>
                  </a:cubicBezTo>
                  <a:cubicBezTo>
                    <a:pt x="274" y="764"/>
                    <a:pt x="274" y="764"/>
                    <a:pt x="274" y="765"/>
                  </a:cubicBezTo>
                  <a:cubicBezTo>
                    <a:pt x="275" y="766"/>
                    <a:pt x="276" y="768"/>
                    <a:pt x="275" y="770"/>
                  </a:cubicBezTo>
                  <a:cubicBezTo>
                    <a:pt x="275" y="772"/>
                    <a:pt x="274" y="774"/>
                    <a:pt x="273" y="775"/>
                  </a:cubicBezTo>
                  <a:cubicBezTo>
                    <a:pt x="273" y="775"/>
                    <a:pt x="273" y="775"/>
                    <a:pt x="273" y="775"/>
                  </a:cubicBezTo>
                  <a:cubicBezTo>
                    <a:pt x="273" y="776"/>
                    <a:pt x="274" y="776"/>
                    <a:pt x="274" y="777"/>
                  </a:cubicBezTo>
                  <a:cubicBezTo>
                    <a:pt x="274" y="778"/>
                    <a:pt x="274" y="780"/>
                    <a:pt x="274" y="781"/>
                  </a:cubicBezTo>
                  <a:cubicBezTo>
                    <a:pt x="274" y="781"/>
                    <a:pt x="274" y="781"/>
                    <a:pt x="274" y="782"/>
                  </a:cubicBezTo>
                  <a:cubicBezTo>
                    <a:pt x="274" y="782"/>
                    <a:pt x="274" y="782"/>
                    <a:pt x="274" y="782"/>
                  </a:cubicBezTo>
                  <a:cubicBezTo>
                    <a:pt x="275" y="782"/>
                    <a:pt x="276" y="783"/>
                    <a:pt x="277" y="785"/>
                  </a:cubicBezTo>
                  <a:cubicBezTo>
                    <a:pt x="278" y="787"/>
                    <a:pt x="278" y="789"/>
                    <a:pt x="278" y="791"/>
                  </a:cubicBezTo>
                  <a:cubicBezTo>
                    <a:pt x="278" y="791"/>
                    <a:pt x="278" y="792"/>
                    <a:pt x="279" y="792"/>
                  </a:cubicBezTo>
                  <a:cubicBezTo>
                    <a:pt x="279" y="793"/>
                    <a:pt x="280" y="795"/>
                    <a:pt x="280" y="796"/>
                  </a:cubicBezTo>
                  <a:cubicBezTo>
                    <a:pt x="281" y="797"/>
                    <a:pt x="284" y="800"/>
                    <a:pt x="285" y="802"/>
                  </a:cubicBezTo>
                  <a:cubicBezTo>
                    <a:pt x="285" y="802"/>
                    <a:pt x="285" y="802"/>
                    <a:pt x="285" y="802"/>
                  </a:cubicBezTo>
                  <a:cubicBezTo>
                    <a:pt x="286" y="802"/>
                    <a:pt x="287" y="804"/>
                    <a:pt x="288" y="804"/>
                  </a:cubicBezTo>
                  <a:cubicBezTo>
                    <a:pt x="288" y="804"/>
                    <a:pt x="288" y="804"/>
                    <a:pt x="289" y="804"/>
                  </a:cubicBezTo>
                  <a:cubicBezTo>
                    <a:pt x="290" y="805"/>
                    <a:pt x="291" y="805"/>
                    <a:pt x="291" y="806"/>
                  </a:cubicBezTo>
                  <a:cubicBezTo>
                    <a:pt x="293" y="807"/>
                    <a:pt x="296" y="809"/>
                    <a:pt x="297" y="810"/>
                  </a:cubicBezTo>
                  <a:cubicBezTo>
                    <a:pt x="298" y="813"/>
                    <a:pt x="301" y="817"/>
                    <a:pt x="301" y="819"/>
                  </a:cubicBezTo>
                  <a:cubicBezTo>
                    <a:pt x="302" y="820"/>
                    <a:pt x="302" y="822"/>
                    <a:pt x="302" y="823"/>
                  </a:cubicBezTo>
                  <a:cubicBezTo>
                    <a:pt x="302" y="824"/>
                    <a:pt x="302" y="825"/>
                    <a:pt x="302" y="825"/>
                  </a:cubicBezTo>
                  <a:cubicBezTo>
                    <a:pt x="302" y="825"/>
                    <a:pt x="302" y="825"/>
                    <a:pt x="302" y="825"/>
                  </a:cubicBezTo>
                  <a:cubicBezTo>
                    <a:pt x="303" y="826"/>
                    <a:pt x="303" y="826"/>
                    <a:pt x="304" y="826"/>
                  </a:cubicBezTo>
                  <a:cubicBezTo>
                    <a:pt x="305" y="827"/>
                    <a:pt x="305" y="828"/>
                    <a:pt x="306" y="828"/>
                  </a:cubicBezTo>
                  <a:cubicBezTo>
                    <a:pt x="306" y="829"/>
                    <a:pt x="306" y="829"/>
                    <a:pt x="307" y="830"/>
                  </a:cubicBezTo>
                  <a:cubicBezTo>
                    <a:pt x="307" y="830"/>
                    <a:pt x="307" y="830"/>
                    <a:pt x="307" y="830"/>
                  </a:cubicBezTo>
                  <a:cubicBezTo>
                    <a:pt x="308" y="830"/>
                    <a:pt x="310" y="831"/>
                    <a:pt x="311" y="832"/>
                  </a:cubicBezTo>
                  <a:cubicBezTo>
                    <a:pt x="313" y="835"/>
                    <a:pt x="313" y="839"/>
                    <a:pt x="313" y="841"/>
                  </a:cubicBezTo>
                  <a:cubicBezTo>
                    <a:pt x="312" y="842"/>
                    <a:pt x="312" y="843"/>
                    <a:pt x="311" y="844"/>
                  </a:cubicBezTo>
                  <a:cubicBezTo>
                    <a:pt x="312" y="844"/>
                    <a:pt x="312" y="844"/>
                    <a:pt x="312" y="844"/>
                  </a:cubicBezTo>
                  <a:cubicBezTo>
                    <a:pt x="312" y="845"/>
                    <a:pt x="312" y="845"/>
                    <a:pt x="312" y="846"/>
                  </a:cubicBezTo>
                  <a:cubicBezTo>
                    <a:pt x="313" y="846"/>
                    <a:pt x="313" y="847"/>
                    <a:pt x="313" y="847"/>
                  </a:cubicBezTo>
                  <a:cubicBezTo>
                    <a:pt x="314" y="848"/>
                    <a:pt x="315" y="848"/>
                    <a:pt x="316" y="850"/>
                  </a:cubicBezTo>
                  <a:cubicBezTo>
                    <a:pt x="316" y="851"/>
                    <a:pt x="316" y="852"/>
                    <a:pt x="316" y="853"/>
                  </a:cubicBezTo>
                  <a:cubicBezTo>
                    <a:pt x="317" y="853"/>
                    <a:pt x="318" y="854"/>
                    <a:pt x="318" y="854"/>
                  </a:cubicBezTo>
                  <a:cubicBezTo>
                    <a:pt x="319" y="855"/>
                    <a:pt x="320" y="856"/>
                    <a:pt x="320" y="856"/>
                  </a:cubicBezTo>
                  <a:cubicBezTo>
                    <a:pt x="320" y="856"/>
                    <a:pt x="327" y="856"/>
                    <a:pt x="327" y="856"/>
                  </a:cubicBezTo>
                  <a:cubicBezTo>
                    <a:pt x="325" y="861"/>
                    <a:pt x="325" y="861"/>
                    <a:pt x="325" y="861"/>
                  </a:cubicBezTo>
                  <a:cubicBezTo>
                    <a:pt x="327" y="861"/>
                    <a:pt x="328" y="861"/>
                    <a:pt x="329" y="860"/>
                  </a:cubicBezTo>
                  <a:cubicBezTo>
                    <a:pt x="330" y="860"/>
                    <a:pt x="331" y="858"/>
                    <a:pt x="332" y="858"/>
                  </a:cubicBezTo>
                  <a:cubicBezTo>
                    <a:pt x="332" y="859"/>
                    <a:pt x="332" y="861"/>
                    <a:pt x="332" y="861"/>
                  </a:cubicBezTo>
                  <a:cubicBezTo>
                    <a:pt x="333" y="862"/>
                    <a:pt x="334" y="862"/>
                    <a:pt x="335" y="861"/>
                  </a:cubicBezTo>
                  <a:cubicBezTo>
                    <a:pt x="336" y="861"/>
                    <a:pt x="337" y="859"/>
                    <a:pt x="337" y="858"/>
                  </a:cubicBezTo>
                  <a:cubicBezTo>
                    <a:pt x="338" y="857"/>
                    <a:pt x="337" y="854"/>
                    <a:pt x="338" y="852"/>
                  </a:cubicBezTo>
                  <a:cubicBezTo>
                    <a:pt x="338" y="851"/>
                    <a:pt x="340" y="848"/>
                    <a:pt x="341" y="846"/>
                  </a:cubicBezTo>
                  <a:cubicBezTo>
                    <a:pt x="342" y="845"/>
                    <a:pt x="344" y="844"/>
                    <a:pt x="345" y="843"/>
                  </a:cubicBezTo>
                  <a:cubicBezTo>
                    <a:pt x="346" y="842"/>
                    <a:pt x="348" y="840"/>
                    <a:pt x="348" y="840"/>
                  </a:cubicBezTo>
                  <a:cubicBezTo>
                    <a:pt x="349" y="839"/>
                    <a:pt x="351" y="837"/>
                    <a:pt x="352" y="836"/>
                  </a:cubicBezTo>
                  <a:cubicBezTo>
                    <a:pt x="352" y="835"/>
                    <a:pt x="352" y="833"/>
                    <a:pt x="352" y="832"/>
                  </a:cubicBezTo>
                  <a:cubicBezTo>
                    <a:pt x="351" y="831"/>
                    <a:pt x="349" y="831"/>
                    <a:pt x="348" y="831"/>
                  </a:cubicBezTo>
                  <a:cubicBezTo>
                    <a:pt x="348" y="830"/>
                    <a:pt x="346" y="830"/>
                    <a:pt x="345" y="829"/>
                  </a:cubicBezTo>
                  <a:cubicBezTo>
                    <a:pt x="345" y="828"/>
                    <a:pt x="346" y="826"/>
                    <a:pt x="346" y="826"/>
                  </a:cubicBezTo>
                  <a:cubicBezTo>
                    <a:pt x="347" y="825"/>
                    <a:pt x="350" y="823"/>
                    <a:pt x="351" y="823"/>
                  </a:cubicBezTo>
                  <a:cubicBezTo>
                    <a:pt x="352" y="823"/>
                    <a:pt x="354" y="823"/>
                    <a:pt x="355" y="824"/>
                  </a:cubicBezTo>
                  <a:cubicBezTo>
                    <a:pt x="355" y="824"/>
                    <a:pt x="356" y="825"/>
                    <a:pt x="357" y="826"/>
                  </a:cubicBezTo>
                  <a:cubicBezTo>
                    <a:pt x="357" y="826"/>
                    <a:pt x="359" y="827"/>
                    <a:pt x="360" y="827"/>
                  </a:cubicBezTo>
                  <a:cubicBezTo>
                    <a:pt x="360" y="828"/>
                    <a:pt x="360" y="829"/>
                    <a:pt x="359" y="830"/>
                  </a:cubicBezTo>
                  <a:cubicBezTo>
                    <a:pt x="359" y="830"/>
                    <a:pt x="357" y="830"/>
                    <a:pt x="357" y="831"/>
                  </a:cubicBezTo>
                  <a:cubicBezTo>
                    <a:pt x="357" y="831"/>
                    <a:pt x="356" y="833"/>
                    <a:pt x="356" y="834"/>
                  </a:cubicBezTo>
                  <a:cubicBezTo>
                    <a:pt x="357" y="835"/>
                    <a:pt x="358" y="836"/>
                    <a:pt x="359" y="836"/>
                  </a:cubicBezTo>
                  <a:cubicBezTo>
                    <a:pt x="360" y="836"/>
                    <a:pt x="362" y="835"/>
                    <a:pt x="363" y="835"/>
                  </a:cubicBezTo>
                  <a:cubicBezTo>
                    <a:pt x="365" y="834"/>
                    <a:pt x="367" y="831"/>
                    <a:pt x="369" y="830"/>
                  </a:cubicBezTo>
                  <a:cubicBezTo>
                    <a:pt x="370" y="830"/>
                    <a:pt x="373" y="830"/>
                    <a:pt x="374" y="829"/>
                  </a:cubicBezTo>
                  <a:cubicBezTo>
                    <a:pt x="376" y="828"/>
                    <a:pt x="378" y="826"/>
                    <a:pt x="379" y="825"/>
                  </a:cubicBezTo>
                  <a:cubicBezTo>
                    <a:pt x="380" y="825"/>
                    <a:pt x="383" y="824"/>
                    <a:pt x="384" y="823"/>
                  </a:cubicBezTo>
                  <a:cubicBezTo>
                    <a:pt x="385" y="822"/>
                    <a:pt x="387" y="821"/>
                    <a:pt x="388" y="820"/>
                  </a:cubicBezTo>
                  <a:cubicBezTo>
                    <a:pt x="390" y="820"/>
                    <a:pt x="394" y="819"/>
                    <a:pt x="396" y="819"/>
                  </a:cubicBezTo>
                  <a:cubicBezTo>
                    <a:pt x="398" y="818"/>
                    <a:pt x="401" y="815"/>
                    <a:pt x="403" y="815"/>
                  </a:cubicBezTo>
                  <a:cubicBezTo>
                    <a:pt x="404" y="814"/>
                    <a:pt x="407" y="814"/>
                    <a:pt x="409" y="814"/>
                  </a:cubicBezTo>
                  <a:cubicBezTo>
                    <a:pt x="411" y="814"/>
                    <a:pt x="415" y="814"/>
                    <a:pt x="417" y="815"/>
                  </a:cubicBezTo>
                  <a:cubicBezTo>
                    <a:pt x="417" y="815"/>
                    <a:pt x="418" y="816"/>
                    <a:pt x="419" y="816"/>
                  </a:cubicBezTo>
                  <a:cubicBezTo>
                    <a:pt x="420" y="816"/>
                    <a:pt x="421" y="815"/>
                    <a:pt x="421" y="814"/>
                  </a:cubicBezTo>
                  <a:cubicBezTo>
                    <a:pt x="422" y="813"/>
                    <a:pt x="421" y="811"/>
                    <a:pt x="421" y="811"/>
                  </a:cubicBezTo>
                  <a:cubicBezTo>
                    <a:pt x="422" y="810"/>
                    <a:pt x="424" y="811"/>
                    <a:pt x="425" y="811"/>
                  </a:cubicBezTo>
                  <a:cubicBezTo>
                    <a:pt x="426" y="811"/>
                    <a:pt x="428" y="812"/>
                    <a:pt x="429" y="812"/>
                  </a:cubicBezTo>
                  <a:cubicBezTo>
                    <a:pt x="430" y="813"/>
                    <a:pt x="433" y="815"/>
                    <a:pt x="435" y="816"/>
                  </a:cubicBezTo>
                  <a:cubicBezTo>
                    <a:pt x="436" y="817"/>
                    <a:pt x="438" y="819"/>
                    <a:pt x="440" y="819"/>
                  </a:cubicBezTo>
                  <a:cubicBezTo>
                    <a:pt x="441" y="819"/>
                    <a:pt x="444" y="819"/>
                    <a:pt x="445" y="818"/>
                  </a:cubicBezTo>
                  <a:cubicBezTo>
                    <a:pt x="446" y="817"/>
                    <a:pt x="448" y="815"/>
                    <a:pt x="449" y="815"/>
                  </a:cubicBezTo>
                  <a:cubicBezTo>
                    <a:pt x="451" y="814"/>
                    <a:pt x="454" y="814"/>
                    <a:pt x="456" y="814"/>
                  </a:cubicBezTo>
                  <a:cubicBezTo>
                    <a:pt x="457" y="814"/>
                    <a:pt x="459" y="815"/>
                    <a:pt x="461" y="815"/>
                  </a:cubicBezTo>
                  <a:cubicBezTo>
                    <a:pt x="462" y="815"/>
                    <a:pt x="466" y="815"/>
                    <a:pt x="468" y="815"/>
                  </a:cubicBezTo>
                  <a:cubicBezTo>
                    <a:pt x="469" y="815"/>
                    <a:pt x="472" y="815"/>
                    <a:pt x="473" y="816"/>
                  </a:cubicBezTo>
                  <a:cubicBezTo>
                    <a:pt x="474" y="816"/>
                    <a:pt x="475" y="819"/>
                    <a:pt x="476" y="819"/>
                  </a:cubicBezTo>
                  <a:cubicBezTo>
                    <a:pt x="477" y="820"/>
                    <a:pt x="481" y="819"/>
                    <a:pt x="482" y="818"/>
                  </a:cubicBezTo>
                  <a:cubicBezTo>
                    <a:pt x="483" y="817"/>
                    <a:pt x="481" y="815"/>
                    <a:pt x="482" y="814"/>
                  </a:cubicBezTo>
                  <a:cubicBezTo>
                    <a:pt x="483" y="813"/>
                    <a:pt x="486" y="814"/>
                    <a:pt x="487" y="813"/>
                  </a:cubicBezTo>
                  <a:cubicBezTo>
                    <a:pt x="488" y="812"/>
                    <a:pt x="489" y="810"/>
                    <a:pt x="490" y="809"/>
                  </a:cubicBezTo>
                  <a:cubicBezTo>
                    <a:pt x="490" y="809"/>
                    <a:pt x="490" y="808"/>
                    <a:pt x="490" y="807"/>
                  </a:cubicBezTo>
                  <a:lnTo>
                    <a:pt x="446" y="54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29" name="Freeform 50">
              <a:extLst>
                <a:ext uri="{FF2B5EF4-FFF2-40B4-BE49-F238E27FC236}">
                  <a16:creationId xmlns:a16="http://schemas.microsoft.com/office/drawing/2014/main" id="{CC920018-8C46-4D6D-B2AA-6E0B0CD04813}"/>
                </a:ext>
              </a:extLst>
            </p:cNvPr>
            <p:cNvSpPr>
              <a:spLocks/>
            </p:cNvSpPr>
            <p:nvPr/>
          </p:nvSpPr>
          <p:spPr bwMode="auto">
            <a:xfrm>
              <a:off x="4221161" y="4237041"/>
              <a:ext cx="6350" cy="1588"/>
            </a:xfrm>
            <a:custGeom>
              <a:avLst/>
              <a:gdLst>
                <a:gd name="T0" fmla="*/ 0 w 7"/>
                <a:gd name="T1" fmla="*/ 0 h 3"/>
                <a:gd name="T2" fmla="*/ 1 w 7"/>
                <a:gd name="T3" fmla="*/ 2 h 3"/>
                <a:gd name="T4" fmla="*/ 2 w 7"/>
                <a:gd name="T5" fmla="*/ 3 h 3"/>
                <a:gd name="T6" fmla="*/ 2 w 7"/>
                <a:gd name="T7" fmla="*/ 3 h 3"/>
                <a:gd name="T8" fmla="*/ 3 w 7"/>
                <a:gd name="T9" fmla="*/ 3 h 3"/>
                <a:gd name="T10" fmla="*/ 7 w 7"/>
                <a:gd name="T11" fmla="*/ 0 h 3"/>
                <a:gd name="T12" fmla="*/ 7 w 7"/>
                <a:gd name="T13" fmla="*/ 0 h 3"/>
                <a:gd name="T14" fmla="*/ 6 w 7"/>
                <a:gd name="T15" fmla="*/ 0 h 3"/>
                <a:gd name="T16" fmla="*/ 3 w 7"/>
                <a:gd name="T17" fmla="*/ 1 h 3"/>
                <a:gd name="T18" fmla="*/ 1 w 7"/>
                <a:gd name="T19" fmla="*/ 1 h 3"/>
                <a:gd name="T20" fmla="*/ 0 w 7"/>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3">
                  <a:moveTo>
                    <a:pt x="0" y="0"/>
                  </a:moveTo>
                  <a:cubicBezTo>
                    <a:pt x="1" y="1"/>
                    <a:pt x="1" y="2"/>
                    <a:pt x="1" y="2"/>
                  </a:cubicBezTo>
                  <a:cubicBezTo>
                    <a:pt x="1" y="2"/>
                    <a:pt x="2" y="3"/>
                    <a:pt x="2" y="3"/>
                  </a:cubicBezTo>
                  <a:cubicBezTo>
                    <a:pt x="2" y="3"/>
                    <a:pt x="2" y="3"/>
                    <a:pt x="2" y="3"/>
                  </a:cubicBezTo>
                  <a:cubicBezTo>
                    <a:pt x="2" y="3"/>
                    <a:pt x="3" y="3"/>
                    <a:pt x="3" y="3"/>
                  </a:cubicBezTo>
                  <a:cubicBezTo>
                    <a:pt x="4" y="2"/>
                    <a:pt x="5" y="0"/>
                    <a:pt x="7" y="0"/>
                  </a:cubicBezTo>
                  <a:cubicBezTo>
                    <a:pt x="7" y="0"/>
                    <a:pt x="7" y="0"/>
                    <a:pt x="7" y="0"/>
                  </a:cubicBezTo>
                  <a:cubicBezTo>
                    <a:pt x="6" y="0"/>
                    <a:pt x="6" y="0"/>
                    <a:pt x="6" y="0"/>
                  </a:cubicBezTo>
                  <a:cubicBezTo>
                    <a:pt x="5" y="0"/>
                    <a:pt x="4" y="1"/>
                    <a:pt x="3" y="1"/>
                  </a:cubicBezTo>
                  <a:cubicBezTo>
                    <a:pt x="2" y="1"/>
                    <a:pt x="2" y="1"/>
                    <a:pt x="1" y="1"/>
                  </a:cubicBezTo>
                  <a:cubicBezTo>
                    <a:pt x="1" y="1"/>
                    <a:pt x="1" y="0"/>
                    <a:pt x="0"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30" name="Freeform 51">
              <a:extLst>
                <a:ext uri="{FF2B5EF4-FFF2-40B4-BE49-F238E27FC236}">
                  <a16:creationId xmlns:a16="http://schemas.microsoft.com/office/drawing/2014/main" id="{15A20AB6-00A0-43BC-B562-CAEF94FFC398}"/>
                </a:ext>
              </a:extLst>
            </p:cNvPr>
            <p:cNvSpPr>
              <a:spLocks/>
            </p:cNvSpPr>
            <p:nvPr/>
          </p:nvSpPr>
          <p:spPr bwMode="auto">
            <a:xfrm>
              <a:off x="4557711" y="3973516"/>
              <a:ext cx="466725" cy="738188"/>
            </a:xfrm>
            <a:custGeom>
              <a:avLst/>
              <a:gdLst>
                <a:gd name="T0" fmla="*/ 547 w 555"/>
                <a:gd name="T1" fmla="*/ 663 h 875"/>
                <a:gd name="T2" fmla="*/ 539 w 555"/>
                <a:gd name="T3" fmla="*/ 652 h 875"/>
                <a:gd name="T4" fmla="*/ 534 w 555"/>
                <a:gd name="T5" fmla="*/ 642 h 875"/>
                <a:gd name="T6" fmla="*/ 532 w 555"/>
                <a:gd name="T7" fmla="*/ 630 h 875"/>
                <a:gd name="T8" fmla="*/ 533 w 555"/>
                <a:gd name="T9" fmla="*/ 612 h 875"/>
                <a:gd name="T10" fmla="*/ 534 w 555"/>
                <a:gd name="T11" fmla="*/ 591 h 875"/>
                <a:gd name="T12" fmla="*/ 528 w 555"/>
                <a:gd name="T13" fmla="*/ 571 h 875"/>
                <a:gd name="T14" fmla="*/ 519 w 555"/>
                <a:gd name="T15" fmla="*/ 560 h 875"/>
                <a:gd name="T16" fmla="*/ 513 w 555"/>
                <a:gd name="T17" fmla="*/ 542 h 875"/>
                <a:gd name="T18" fmla="*/ 514 w 555"/>
                <a:gd name="T19" fmla="*/ 524 h 875"/>
                <a:gd name="T20" fmla="*/ 519 w 555"/>
                <a:gd name="T21" fmla="*/ 504 h 875"/>
                <a:gd name="T22" fmla="*/ 515 w 555"/>
                <a:gd name="T23" fmla="*/ 483 h 875"/>
                <a:gd name="T24" fmla="*/ 526 w 555"/>
                <a:gd name="T25" fmla="*/ 470 h 875"/>
                <a:gd name="T26" fmla="*/ 532 w 555"/>
                <a:gd name="T27" fmla="*/ 463 h 875"/>
                <a:gd name="T28" fmla="*/ 534 w 555"/>
                <a:gd name="T29" fmla="*/ 454 h 875"/>
                <a:gd name="T30" fmla="*/ 523 w 555"/>
                <a:gd name="T31" fmla="*/ 450 h 875"/>
                <a:gd name="T32" fmla="*/ 520 w 555"/>
                <a:gd name="T33" fmla="*/ 442 h 875"/>
                <a:gd name="T34" fmla="*/ 519 w 555"/>
                <a:gd name="T35" fmla="*/ 430 h 875"/>
                <a:gd name="T36" fmla="*/ 514 w 555"/>
                <a:gd name="T37" fmla="*/ 422 h 875"/>
                <a:gd name="T38" fmla="*/ 504 w 555"/>
                <a:gd name="T39" fmla="*/ 407 h 875"/>
                <a:gd name="T40" fmla="*/ 496 w 555"/>
                <a:gd name="T41" fmla="*/ 393 h 875"/>
                <a:gd name="T42" fmla="*/ 491 w 555"/>
                <a:gd name="T43" fmla="*/ 383 h 875"/>
                <a:gd name="T44" fmla="*/ 485 w 555"/>
                <a:gd name="T45" fmla="*/ 371 h 875"/>
                <a:gd name="T46" fmla="*/ 477 w 555"/>
                <a:gd name="T47" fmla="*/ 360 h 875"/>
                <a:gd name="T48" fmla="*/ 350 w 555"/>
                <a:gd name="T49" fmla="*/ 2 h 875"/>
                <a:gd name="T50" fmla="*/ 138 w 555"/>
                <a:gd name="T51" fmla="*/ 31 h 875"/>
                <a:gd name="T52" fmla="*/ 0 w 555"/>
                <a:gd name="T53" fmla="*/ 47 h 875"/>
                <a:gd name="T54" fmla="*/ 26 w 555"/>
                <a:gd name="T55" fmla="*/ 592 h 875"/>
                <a:gd name="T56" fmla="*/ 76 w 555"/>
                <a:gd name="T57" fmla="*/ 854 h 875"/>
                <a:gd name="T58" fmla="*/ 91 w 555"/>
                <a:gd name="T59" fmla="*/ 853 h 875"/>
                <a:gd name="T60" fmla="*/ 96 w 555"/>
                <a:gd name="T61" fmla="*/ 861 h 875"/>
                <a:gd name="T62" fmla="*/ 108 w 555"/>
                <a:gd name="T63" fmla="*/ 850 h 875"/>
                <a:gd name="T64" fmla="*/ 106 w 555"/>
                <a:gd name="T65" fmla="*/ 829 h 875"/>
                <a:gd name="T66" fmla="*/ 111 w 555"/>
                <a:gd name="T67" fmla="*/ 813 h 875"/>
                <a:gd name="T68" fmla="*/ 113 w 555"/>
                <a:gd name="T69" fmla="*/ 799 h 875"/>
                <a:gd name="T70" fmla="*/ 125 w 555"/>
                <a:gd name="T71" fmla="*/ 799 h 875"/>
                <a:gd name="T72" fmla="*/ 132 w 555"/>
                <a:gd name="T73" fmla="*/ 808 h 875"/>
                <a:gd name="T74" fmla="*/ 132 w 555"/>
                <a:gd name="T75" fmla="*/ 822 h 875"/>
                <a:gd name="T76" fmla="*/ 135 w 555"/>
                <a:gd name="T77" fmla="*/ 836 h 875"/>
                <a:gd name="T78" fmla="*/ 147 w 555"/>
                <a:gd name="T79" fmla="*/ 844 h 875"/>
                <a:gd name="T80" fmla="*/ 156 w 555"/>
                <a:gd name="T81" fmla="*/ 851 h 875"/>
                <a:gd name="T82" fmla="*/ 159 w 555"/>
                <a:gd name="T83" fmla="*/ 863 h 875"/>
                <a:gd name="T84" fmla="*/ 142 w 555"/>
                <a:gd name="T85" fmla="*/ 867 h 875"/>
                <a:gd name="T86" fmla="*/ 131 w 555"/>
                <a:gd name="T87" fmla="*/ 869 h 875"/>
                <a:gd name="T88" fmla="*/ 128 w 555"/>
                <a:gd name="T89" fmla="*/ 875 h 875"/>
                <a:gd name="T90" fmla="*/ 151 w 555"/>
                <a:gd name="T91" fmla="*/ 871 h 875"/>
                <a:gd name="T92" fmla="*/ 206 w 555"/>
                <a:gd name="T93" fmla="*/ 851 h 875"/>
                <a:gd name="T94" fmla="*/ 202 w 555"/>
                <a:gd name="T95" fmla="*/ 851 h 875"/>
                <a:gd name="T96" fmla="*/ 207 w 555"/>
                <a:gd name="T97" fmla="*/ 842 h 875"/>
                <a:gd name="T98" fmla="*/ 215 w 555"/>
                <a:gd name="T99" fmla="*/ 830 h 875"/>
                <a:gd name="T100" fmla="*/ 211 w 555"/>
                <a:gd name="T101" fmla="*/ 823 h 875"/>
                <a:gd name="T102" fmla="*/ 205 w 555"/>
                <a:gd name="T103" fmla="*/ 813 h 875"/>
                <a:gd name="T104" fmla="*/ 208 w 555"/>
                <a:gd name="T105" fmla="*/ 798 h 875"/>
                <a:gd name="T106" fmla="*/ 199 w 555"/>
                <a:gd name="T107" fmla="*/ 782 h 875"/>
                <a:gd name="T108" fmla="*/ 182 w 555"/>
                <a:gd name="T109" fmla="*/ 769 h 875"/>
                <a:gd name="T110" fmla="*/ 168 w 555"/>
                <a:gd name="T111" fmla="*/ 756 h 875"/>
                <a:gd name="T112" fmla="*/ 171 w 555"/>
                <a:gd name="T113" fmla="*/ 737 h 875"/>
                <a:gd name="T114" fmla="*/ 402 w 555"/>
                <a:gd name="T115" fmla="*/ 701 h 875"/>
                <a:gd name="T116" fmla="*/ 554 w 555"/>
                <a:gd name="T117" fmla="*/ 673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5" h="875">
                  <a:moveTo>
                    <a:pt x="554" y="673"/>
                  </a:moveTo>
                  <a:cubicBezTo>
                    <a:pt x="553" y="671"/>
                    <a:pt x="552" y="668"/>
                    <a:pt x="551" y="666"/>
                  </a:cubicBezTo>
                  <a:cubicBezTo>
                    <a:pt x="551" y="665"/>
                    <a:pt x="548" y="664"/>
                    <a:pt x="547" y="663"/>
                  </a:cubicBezTo>
                  <a:cubicBezTo>
                    <a:pt x="547" y="662"/>
                    <a:pt x="546" y="659"/>
                    <a:pt x="545" y="658"/>
                  </a:cubicBezTo>
                  <a:cubicBezTo>
                    <a:pt x="545" y="657"/>
                    <a:pt x="542" y="656"/>
                    <a:pt x="541" y="656"/>
                  </a:cubicBezTo>
                  <a:cubicBezTo>
                    <a:pt x="540" y="655"/>
                    <a:pt x="539" y="653"/>
                    <a:pt x="539" y="652"/>
                  </a:cubicBezTo>
                  <a:cubicBezTo>
                    <a:pt x="538" y="651"/>
                    <a:pt x="536" y="650"/>
                    <a:pt x="536" y="650"/>
                  </a:cubicBezTo>
                  <a:cubicBezTo>
                    <a:pt x="535" y="649"/>
                    <a:pt x="534" y="647"/>
                    <a:pt x="534" y="647"/>
                  </a:cubicBezTo>
                  <a:cubicBezTo>
                    <a:pt x="534" y="645"/>
                    <a:pt x="535" y="643"/>
                    <a:pt x="534" y="642"/>
                  </a:cubicBezTo>
                  <a:cubicBezTo>
                    <a:pt x="534" y="641"/>
                    <a:pt x="533" y="639"/>
                    <a:pt x="532" y="638"/>
                  </a:cubicBezTo>
                  <a:cubicBezTo>
                    <a:pt x="531" y="637"/>
                    <a:pt x="530" y="634"/>
                    <a:pt x="530" y="633"/>
                  </a:cubicBezTo>
                  <a:cubicBezTo>
                    <a:pt x="530" y="632"/>
                    <a:pt x="532" y="631"/>
                    <a:pt x="532" y="630"/>
                  </a:cubicBezTo>
                  <a:cubicBezTo>
                    <a:pt x="532" y="628"/>
                    <a:pt x="533" y="625"/>
                    <a:pt x="533" y="624"/>
                  </a:cubicBezTo>
                  <a:cubicBezTo>
                    <a:pt x="533" y="622"/>
                    <a:pt x="531" y="619"/>
                    <a:pt x="531" y="617"/>
                  </a:cubicBezTo>
                  <a:cubicBezTo>
                    <a:pt x="531" y="616"/>
                    <a:pt x="532" y="613"/>
                    <a:pt x="533" y="612"/>
                  </a:cubicBezTo>
                  <a:cubicBezTo>
                    <a:pt x="533" y="610"/>
                    <a:pt x="534" y="606"/>
                    <a:pt x="534" y="604"/>
                  </a:cubicBezTo>
                  <a:cubicBezTo>
                    <a:pt x="534" y="602"/>
                    <a:pt x="532" y="599"/>
                    <a:pt x="532" y="597"/>
                  </a:cubicBezTo>
                  <a:cubicBezTo>
                    <a:pt x="532" y="595"/>
                    <a:pt x="534" y="593"/>
                    <a:pt x="534" y="591"/>
                  </a:cubicBezTo>
                  <a:cubicBezTo>
                    <a:pt x="535" y="589"/>
                    <a:pt x="534" y="586"/>
                    <a:pt x="533" y="584"/>
                  </a:cubicBezTo>
                  <a:cubicBezTo>
                    <a:pt x="532" y="583"/>
                    <a:pt x="530" y="580"/>
                    <a:pt x="529" y="578"/>
                  </a:cubicBezTo>
                  <a:cubicBezTo>
                    <a:pt x="529" y="577"/>
                    <a:pt x="529" y="573"/>
                    <a:pt x="528" y="571"/>
                  </a:cubicBezTo>
                  <a:cubicBezTo>
                    <a:pt x="528" y="570"/>
                    <a:pt x="528" y="568"/>
                    <a:pt x="527" y="567"/>
                  </a:cubicBezTo>
                  <a:cubicBezTo>
                    <a:pt x="526" y="566"/>
                    <a:pt x="523" y="565"/>
                    <a:pt x="522" y="564"/>
                  </a:cubicBezTo>
                  <a:cubicBezTo>
                    <a:pt x="521" y="564"/>
                    <a:pt x="519" y="562"/>
                    <a:pt x="519" y="560"/>
                  </a:cubicBezTo>
                  <a:cubicBezTo>
                    <a:pt x="518" y="559"/>
                    <a:pt x="517" y="556"/>
                    <a:pt x="517" y="554"/>
                  </a:cubicBezTo>
                  <a:cubicBezTo>
                    <a:pt x="517" y="553"/>
                    <a:pt x="516" y="549"/>
                    <a:pt x="516" y="547"/>
                  </a:cubicBezTo>
                  <a:cubicBezTo>
                    <a:pt x="515" y="546"/>
                    <a:pt x="514" y="544"/>
                    <a:pt x="513" y="542"/>
                  </a:cubicBezTo>
                  <a:cubicBezTo>
                    <a:pt x="513" y="540"/>
                    <a:pt x="511" y="534"/>
                    <a:pt x="511" y="534"/>
                  </a:cubicBezTo>
                  <a:cubicBezTo>
                    <a:pt x="511" y="533"/>
                    <a:pt x="510" y="528"/>
                    <a:pt x="511" y="527"/>
                  </a:cubicBezTo>
                  <a:cubicBezTo>
                    <a:pt x="512" y="526"/>
                    <a:pt x="514" y="525"/>
                    <a:pt x="514" y="524"/>
                  </a:cubicBezTo>
                  <a:cubicBezTo>
                    <a:pt x="515" y="523"/>
                    <a:pt x="517" y="519"/>
                    <a:pt x="517" y="518"/>
                  </a:cubicBezTo>
                  <a:cubicBezTo>
                    <a:pt x="517" y="518"/>
                    <a:pt x="517" y="513"/>
                    <a:pt x="517" y="512"/>
                  </a:cubicBezTo>
                  <a:cubicBezTo>
                    <a:pt x="517" y="510"/>
                    <a:pt x="519" y="506"/>
                    <a:pt x="519" y="504"/>
                  </a:cubicBezTo>
                  <a:cubicBezTo>
                    <a:pt x="519" y="502"/>
                    <a:pt x="517" y="499"/>
                    <a:pt x="517" y="497"/>
                  </a:cubicBezTo>
                  <a:cubicBezTo>
                    <a:pt x="517" y="495"/>
                    <a:pt x="519" y="490"/>
                    <a:pt x="518" y="488"/>
                  </a:cubicBezTo>
                  <a:cubicBezTo>
                    <a:pt x="518" y="487"/>
                    <a:pt x="515" y="485"/>
                    <a:pt x="515" y="483"/>
                  </a:cubicBezTo>
                  <a:cubicBezTo>
                    <a:pt x="515" y="481"/>
                    <a:pt x="517" y="478"/>
                    <a:pt x="518" y="476"/>
                  </a:cubicBezTo>
                  <a:cubicBezTo>
                    <a:pt x="519" y="475"/>
                    <a:pt x="522" y="474"/>
                    <a:pt x="523" y="473"/>
                  </a:cubicBezTo>
                  <a:cubicBezTo>
                    <a:pt x="524" y="472"/>
                    <a:pt x="525" y="471"/>
                    <a:pt x="526" y="470"/>
                  </a:cubicBezTo>
                  <a:cubicBezTo>
                    <a:pt x="526" y="469"/>
                    <a:pt x="525" y="467"/>
                    <a:pt x="526" y="466"/>
                  </a:cubicBezTo>
                  <a:cubicBezTo>
                    <a:pt x="527" y="465"/>
                    <a:pt x="530" y="466"/>
                    <a:pt x="531" y="466"/>
                  </a:cubicBezTo>
                  <a:cubicBezTo>
                    <a:pt x="532" y="465"/>
                    <a:pt x="532" y="464"/>
                    <a:pt x="532" y="463"/>
                  </a:cubicBezTo>
                  <a:cubicBezTo>
                    <a:pt x="532" y="462"/>
                    <a:pt x="532" y="461"/>
                    <a:pt x="533" y="460"/>
                  </a:cubicBezTo>
                  <a:cubicBezTo>
                    <a:pt x="533" y="460"/>
                    <a:pt x="535" y="459"/>
                    <a:pt x="535" y="458"/>
                  </a:cubicBezTo>
                  <a:cubicBezTo>
                    <a:pt x="536" y="457"/>
                    <a:pt x="535" y="454"/>
                    <a:pt x="534" y="454"/>
                  </a:cubicBezTo>
                  <a:cubicBezTo>
                    <a:pt x="533" y="453"/>
                    <a:pt x="530" y="454"/>
                    <a:pt x="529" y="454"/>
                  </a:cubicBezTo>
                  <a:cubicBezTo>
                    <a:pt x="528" y="453"/>
                    <a:pt x="528" y="451"/>
                    <a:pt x="527" y="450"/>
                  </a:cubicBezTo>
                  <a:cubicBezTo>
                    <a:pt x="526" y="450"/>
                    <a:pt x="524" y="450"/>
                    <a:pt x="523" y="450"/>
                  </a:cubicBezTo>
                  <a:cubicBezTo>
                    <a:pt x="522" y="450"/>
                    <a:pt x="520" y="450"/>
                    <a:pt x="520" y="450"/>
                  </a:cubicBezTo>
                  <a:cubicBezTo>
                    <a:pt x="519" y="449"/>
                    <a:pt x="517" y="448"/>
                    <a:pt x="517" y="447"/>
                  </a:cubicBezTo>
                  <a:cubicBezTo>
                    <a:pt x="517" y="445"/>
                    <a:pt x="519" y="443"/>
                    <a:pt x="520" y="442"/>
                  </a:cubicBezTo>
                  <a:cubicBezTo>
                    <a:pt x="520" y="441"/>
                    <a:pt x="520" y="438"/>
                    <a:pt x="520" y="437"/>
                  </a:cubicBezTo>
                  <a:cubicBezTo>
                    <a:pt x="520" y="436"/>
                    <a:pt x="519" y="434"/>
                    <a:pt x="519" y="433"/>
                  </a:cubicBezTo>
                  <a:cubicBezTo>
                    <a:pt x="519" y="432"/>
                    <a:pt x="519" y="431"/>
                    <a:pt x="519" y="430"/>
                  </a:cubicBezTo>
                  <a:cubicBezTo>
                    <a:pt x="520" y="429"/>
                    <a:pt x="520" y="427"/>
                    <a:pt x="520" y="427"/>
                  </a:cubicBezTo>
                  <a:cubicBezTo>
                    <a:pt x="519" y="426"/>
                    <a:pt x="517" y="427"/>
                    <a:pt x="516" y="426"/>
                  </a:cubicBezTo>
                  <a:cubicBezTo>
                    <a:pt x="515" y="425"/>
                    <a:pt x="514" y="423"/>
                    <a:pt x="514" y="422"/>
                  </a:cubicBezTo>
                  <a:cubicBezTo>
                    <a:pt x="513" y="420"/>
                    <a:pt x="513" y="416"/>
                    <a:pt x="512" y="415"/>
                  </a:cubicBezTo>
                  <a:cubicBezTo>
                    <a:pt x="512" y="413"/>
                    <a:pt x="509" y="411"/>
                    <a:pt x="508" y="410"/>
                  </a:cubicBezTo>
                  <a:cubicBezTo>
                    <a:pt x="507" y="409"/>
                    <a:pt x="505" y="407"/>
                    <a:pt x="504" y="407"/>
                  </a:cubicBezTo>
                  <a:cubicBezTo>
                    <a:pt x="503" y="406"/>
                    <a:pt x="500" y="405"/>
                    <a:pt x="500" y="404"/>
                  </a:cubicBezTo>
                  <a:cubicBezTo>
                    <a:pt x="499" y="403"/>
                    <a:pt x="498" y="400"/>
                    <a:pt x="497" y="399"/>
                  </a:cubicBezTo>
                  <a:cubicBezTo>
                    <a:pt x="497" y="397"/>
                    <a:pt x="496" y="394"/>
                    <a:pt x="496" y="393"/>
                  </a:cubicBezTo>
                  <a:cubicBezTo>
                    <a:pt x="495" y="392"/>
                    <a:pt x="494" y="390"/>
                    <a:pt x="494" y="389"/>
                  </a:cubicBezTo>
                  <a:cubicBezTo>
                    <a:pt x="493" y="389"/>
                    <a:pt x="492" y="388"/>
                    <a:pt x="491" y="387"/>
                  </a:cubicBezTo>
                  <a:cubicBezTo>
                    <a:pt x="491" y="386"/>
                    <a:pt x="491" y="384"/>
                    <a:pt x="491" y="383"/>
                  </a:cubicBezTo>
                  <a:cubicBezTo>
                    <a:pt x="490" y="382"/>
                    <a:pt x="490" y="380"/>
                    <a:pt x="489" y="379"/>
                  </a:cubicBezTo>
                  <a:cubicBezTo>
                    <a:pt x="489" y="378"/>
                    <a:pt x="488" y="377"/>
                    <a:pt x="487" y="376"/>
                  </a:cubicBezTo>
                  <a:cubicBezTo>
                    <a:pt x="487" y="375"/>
                    <a:pt x="486" y="372"/>
                    <a:pt x="485" y="371"/>
                  </a:cubicBezTo>
                  <a:cubicBezTo>
                    <a:pt x="484" y="370"/>
                    <a:pt x="481" y="370"/>
                    <a:pt x="481" y="369"/>
                  </a:cubicBezTo>
                  <a:cubicBezTo>
                    <a:pt x="480" y="368"/>
                    <a:pt x="482" y="365"/>
                    <a:pt x="481" y="364"/>
                  </a:cubicBezTo>
                  <a:cubicBezTo>
                    <a:pt x="481" y="363"/>
                    <a:pt x="477" y="360"/>
                    <a:pt x="477" y="360"/>
                  </a:cubicBezTo>
                  <a:cubicBezTo>
                    <a:pt x="477" y="360"/>
                    <a:pt x="418" y="178"/>
                    <a:pt x="418" y="178"/>
                  </a:cubicBezTo>
                  <a:cubicBezTo>
                    <a:pt x="359" y="0"/>
                    <a:pt x="359" y="0"/>
                    <a:pt x="359" y="0"/>
                  </a:cubicBezTo>
                  <a:cubicBezTo>
                    <a:pt x="356" y="1"/>
                    <a:pt x="353" y="1"/>
                    <a:pt x="350" y="2"/>
                  </a:cubicBezTo>
                  <a:cubicBezTo>
                    <a:pt x="328" y="5"/>
                    <a:pt x="283" y="11"/>
                    <a:pt x="261" y="14"/>
                  </a:cubicBezTo>
                  <a:cubicBezTo>
                    <a:pt x="245" y="16"/>
                    <a:pt x="212" y="22"/>
                    <a:pt x="195" y="24"/>
                  </a:cubicBezTo>
                  <a:cubicBezTo>
                    <a:pt x="181" y="26"/>
                    <a:pt x="152" y="29"/>
                    <a:pt x="138" y="31"/>
                  </a:cubicBezTo>
                  <a:cubicBezTo>
                    <a:pt x="123" y="33"/>
                    <a:pt x="92" y="37"/>
                    <a:pt x="77" y="39"/>
                  </a:cubicBezTo>
                  <a:cubicBezTo>
                    <a:pt x="64" y="40"/>
                    <a:pt x="37" y="42"/>
                    <a:pt x="24" y="44"/>
                  </a:cubicBezTo>
                  <a:cubicBezTo>
                    <a:pt x="18" y="44"/>
                    <a:pt x="8" y="46"/>
                    <a:pt x="0" y="47"/>
                  </a:cubicBezTo>
                  <a:cubicBezTo>
                    <a:pt x="8" y="60"/>
                    <a:pt x="8" y="60"/>
                    <a:pt x="8" y="60"/>
                  </a:cubicBezTo>
                  <a:cubicBezTo>
                    <a:pt x="16" y="60"/>
                    <a:pt x="16" y="60"/>
                    <a:pt x="16" y="60"/>
                  </a:cubicBezTo>
                  <a:cubicBezTo>
                    <a:pt x="26" y="592"/>
                    <a:pt x="26" y="592"/>
                    <a:pt x="26" y="592"/>
                  </a:cubicBezTo>
                  <a:cubicBezTo>
                    <a:pt x="70" y="853"/>
                    <a:pt x="70" y="853"/>
                    <a:pt x="70" y="853"/>
                  </a:cubicBezTo>
                  <a:cubicBezTo>
                    <a:pt x="71" y="852"/>
                    <a:pt x="72" y="852"/>
                    <a:pt x="73" y="852"/>
                  </a:cubicBezTo>
                  <a:cubicBezTo>
                    <a:pt x="74" y="852"/>
                    <a:pt x="75" y="854"/>
                    <a:pt x="76" y="854"/>
                  </a:cubicBezTo>
                  <a:cubicBezTo>
                    <a:pt x="78" y="854"/>
                    <a:pt x="80" y="854"/>
                    <a:pt x="81" y="854"/>
                  </a:cubicBezTo>
                  <a:cubicBezTo>
                    <a:pt x="83" y="854"/>
                    <a:pt x="85" y="851"/>
                    <a:pt x="87" y="851"/>
                  </a:cubicBezTo>
                  <a:cubicBezTo>
                    <a:pt x="88" y="851"/>
                    <a:pt x="90" y="853"/>
                    <a:pt x="91" y="853"/>
                  </a:cubicBezTo>
                  <a:cubicBezTo>
                    <a:pt x="93" y="854"/>
                    <a:pt x="96" y="854"/>
                    <a:pt x="97" y="855"/>
                  </a:cubicBezTo>
                  <a:cubicBezTo>
                    <a:pt x="97" y="856"/>
                    <a:pt x="95" y="857"/>
                    <a:pt x="95" y="858"/>
                  </a:cubicBezTo>
                  <a:cubicBezTo>
                    <a:pt x="95" y="859"/>
                    <a:pt x="95" y="861"/>
                    <a:pt x="96" y="861"/>
                  </a:cubicBezTo>
                  <a:cubicBezTo>
                    <a:pt x="97" y="862"/>
                    <a:pt x="99" y="861"/>
                    <a:pt x="100" y="861"/>
                  </a:cubicBezTo>
                  <a:cubicBezTo>
                    <a:pt x="102" y="860"/>
                    <a:pt x="104" y="858"/>
                    <a:pt x="105" y="857"/>
                  </a:cubicBezTo>
                  <a:cubicBezTo>
                    <a:pt x="106" y="855"/>
                    <a:pt x="108" y="852"/>
                    <a:pt x="108" y="850"/>
                  </a:cubicBezTo>
                  <a:cubicBezTo>
                    <a:pt x="108" y="848"/>
                    <a:pt x="107" y="843"/>
                    <a:pt x="107" y="841"/>
                  </a:cubicBezTo>
                  <a:cubicBezTo>
                    <a:pt x="107" y="839"/>
                    <a:pt x="108" y="835"/>
                    <a:pt x="108" y="833"/>
                  </a:cubicBezTo>
                  <a:cubicBezTo>
                    <a:pt x="107" y="832"/>
                    <a:pt x="106" y="830"/>
                    <a:pt x="106" y="829"/>
                  </a:cubicBezTo>
                  <a:cubicBezTo>
                    <a:pt x="106" y="827"/>
                    <a:pt x="106" y="825"/>
                    <a:pt x="107" y="824"/>
                  </a:cubicBezTo>
                  <a:cubicBezTo>
                    <a:pt x="107" y="823"/>
                    <a:pt x="107" y="819"/>
                    <a:pt x="108" y="818"/>
                  </a:cubicBezTo>
                  <a:cubicBezTo>
                    <a:pt x="108" y="817"/>
                    <a:pt x="111" y="815"/>
                    <a:pt x="111" y="813"/>
                  </a:cubicBezTo>
                  <a:cubicBezTo>
                    <a:pt x="111" y="812"/>
                    <a:pt x="111" y="810"/>
                    <a:pt x="111" y="809"/>
                  </a:cubicBezTo>
                  <a:cubicBezTo>
                    <a:pt x="111" y="808"/>
                    <a:pt x="110" y="805"/>
                    <a:pt x="110" y="804"/>
                  </a:cubicBezTo>
                  <a:cubicBezTo>
                    <a:pt x="110" y="803"/>
                    <a:pt x="113" y="801"/>
                    <a:pt x="113" y="799"/>
                  </a:cubicBezTo>
                  <a:cubicBezTo>
                    <a:pt x="114" y="798"/>
                    <a:pt x="116" y="795"/>
                    <a:pt x="117" y="795"/>
                  </a:cubicBezTo>
                  <a:cubicBezTo>
                    <a:pt x="118" y="795"/>
                    <a:pt x="121" y="796"/>
                    <a:pt x="122" y="796"/>
                  </a:cubicBezTo>
                  <a:cubicBezTo>
                    <a:pt x="123" y="797"/>
                    <a:pt x="124" y="799"/>
                    <a:pt x="125" y="799"/>
                  </a:cubicBezTo>
                  <a:cubicBezTo>
                    <a:pt x="126" y="800"/>
                    <a:pt x="128" y="799"/>
                    <a:pt x="129" y="800"/>
                  </a:cubicBezTo>
                  <a:cubicBezTo>
                    <a:pt x="130" y="800"/>
                    <a:pt x="131" y="801"/>
                    <a:pt x="132" y="802"/>
                  </a:cubicBezTo>
                  <a:cubicBezTo>
                    <a:pt x="132" y="804"/>
                    <a:pt x="131" y="807"/>
                    <a:pt x="132" y="808"/>
                  </a:cubicBezTo>
                  <a:cubicBezTo>
                    <a:pt x="132" y="809"/>
                    <a:pt x="134" y="811"/>
                    <a:pt x="134" y="812"/>
                  </a:cubicBezTo>
                  <a:cubicBezTo>
                    <a:pt x="135" y="814"/>
                    <a:pt x="135" y="817"/>
                    <a:pt x="135" y="819"/>
                  </a:cubicBezTo>
                  <a:cubicBezTo>
                    <a:pt x="134" y="820"/>
                    <a:pt x="133" y="821"/>
                    <a:pt x="132" y="822"/>
                  </a:cubicBezTo>
                  <a:cubicBezTo>
                    <a:pt x="132" y="823"/>
                    <a:pt x="131" y="825"/>
                    <a:pt x="132" y="827"/>
                  </a:cubicBezTo>
                  <a:cubicBezTo>
                    <a:pt x="132" y="828"/>
                    <a:pt x="135" y="829"/>
                    <a:pt x="135" y="830"/>
                  </a:cubicBezTo>
                  <a:cubicBezTo>
                    <a:pt x="136" y="831"/>
                    <a:pt x="135" y="835"/>
                    <a:pt x="135" y="836"/>
                  </a:cubicBezTo>
                  <a:cubicBezTo>
                    <a:pt x="136" y="838"/>
                    <a:pt x="139" y="839"/>
                    <a:pt x="140" y="840"/>
                  </a:cubicBezTo>
                  <a:cubicBezTo>
                    <a:pt x="141" y="841"/>
                    <a:pt x="143" y="843"/>
                    <a:pt x="144" y="844"/>
                  </a:cubicBezTo>
                  <a:cubicBezTo>
                    <a:pt x="145" y="844"/>
                    <a:pt x="146" y="844"/>
                    <a:pt x="147" y="844"/>
                  </a:cubicBezTo>
                  <a:cubicBezTo>
                    <a:pt x="148" y="844"/>
                    <a:pt x="149" y="846"/>
                    <a:pt x="150" y="847"/>
                  </a:cubicBezTo>
                  <a:cubicBezTo>
                    <a:pt x="151" y="847"/>
                    <a:pt x="151" y="850"/>
                    <a:pt x="152" y="850"/>
                  </a:cubicBezTo>
                  <a:cubicBezTo>
                    <a:pt x="153" y="851"/>
                    <a:pt x="155" y="851"/>
                    <a:pt x="156" y="851"/>
                  </a:cubicBezTo>
                  <a:cubicBezTo>
                    <a:pt x="158" y="852"/>
                    <a:pt x="161" y="854"/>
                    <a:pt x="162" y="855"/>
                  </a:cubicBezTo>
                  <a:cubicBezTo>
                    <a:pt x="163" y="856"/>
                    <a:pt x="164" y="859"/>
                    <a:pt x="163" y="860"/>
                  </a:cubicBezTo>
                  <a:cubicBezTo>
                    <a:pt x="163" y="861"/>
                    <a:pt x="160" y="863"/>
                    <a:pt x="159" y="863"/>
                  </a:cubicBezTo>
                  <a:cubicBezTo>
                    <a:pt x="158" y="864"/>
                    <a:pt x="154" y="865"/>
                    <a:pt x="153" y="866"/>
                  </a:cubicBezTo>
                  <a:cubicBezTo>
                    <a:pt x="151" y="866"/>
                    <a:pt x="148" y="867"/>
                    <a:pt x="146" y="867"/>
                  </a:cubicBezTo>
                  <a:cubicBezTo>
                    <a:pt x="145" y="867"/>
                    <a:pt x="143" y="868"/>
                    <a:pt x="142" y="867"/>
                  </a:cubicBezTo>
                  <a:cubicBezTo>
                    <a:pt x="141" y="867"/>
                    <a:pt x="139" y="865"/>
                    <a:pt x="137" y="865"/>
                  </a:cubicBezTo>
                  <a:cubicBezTo>
                    <a:pt x="136" y="865"/>
                    <a:pt x="135" y="867"/>
                    <a:pt x="134" y="868"/>
                  </a:cubicBezTo>
                  <a:cubicBezTo>
                    <a:pt x="133" y="868"/>
                    <a:pt x="131" y="869"/>
                    <a:pt x="131" y="869"/>
                  </a:cubicBezTo>
                  <a:cubicBezTo>
                    <a:pt x="129" y="870"/>
                    <a:pt x="126" y="869"/>
                    <a:pt x="125" y="870"/>
                  </a:cubicBezTo>
                  <a:cubicBezTo>
                    <a:pt x="124" y="871"/>
                    <a:pt x="123" y="873"/>
                    <a:pt x="123" y="874"/>
                  </a:cubicBezTo>
                  <a:cubicBezTo>
                    <a:pt x="124" y="875"/>
                    <a:pt x="127" y="875"/>
                    <a:pt x="128" y="875"/>
                  </a:cubicBezTo>
                  <a:cubicBezTo>
                    <a:pt x="129" y="875"/>
                    <a:pt x="132" y="874"/>
                    <a:pt x="133" y="873"/>
                  </a:cubicBezTo>
                  <a:cubicBezTo>
                    <a:pt x="135" y="873"/>
                    <a:pt x="138" y="873"/>
                    <a:pt x="140" y="873"/>
                  </a:cubicBezTo>
                  <a:cubicBezTo>
                    <a:pt x="143" y="872"/>
                    <a:pt x="149" y="871"/>
                    <a:pt x="151" y="871"/>
                  </a:cubicBezTo>
                  <a:cubicBezTo>
                    <a:pt x="155" y="870"/>
                    <a:pt x="162" y="869"/>
                    <a:pt x="166" y="868"/>
                  </a:cubicBezTo>
                  <a:cubicBezTo>
                    <a:pt x="171" y="866"/>
                    <a:pt x="183" y="862"/>
                    <a:pt x="188" y="860"/>
                  </a:cubicBezTo>
                  <a:cubicBezTo>
                    <a:pt x="193" y="858"/>
                    <a:pt x="202" y="853"/>
                    <a:pt x="206" y="851"/>
                  </a:cubicBezTo>
                  <a:cubicBezTo>
                    <a:pt x="207" y="851"/>
                    <a:pt x="207" y="851"/>
                    <a:pt x="207" y="851"/>
                  </a:cubicBezTo>
                  <a:cubicBezTo>
                    <a:pt x="207" y="850"/>
                    <a:pt x="206" y="850"/>
                    <a:pt x="206" y="849"/>
                  </a:cubicBezTo>
                  <a:cubicBezTo>
                    <a:pt x="205" y="849"/>
                    <a:pt x="203" y="852"/>
                    <a:pt x="202" y="851"/>
                  </a:cubicBezTo>
                  <a:cubicBezTo>
                    <a:pt x="201" y="851"/>
                    <a:pt x="200" y="848"/>
                    <a:pt x="201" y="848"/>
                  </a:cubicBezTo>
                  <a:cubicBezTo>
                    <a:pt x="201" y="846"/>
                    <a:pt x="204" y="846"/>
                    <a:pt x="205" y="845"/>
                  </a:cubicBezTo>
                  <a:cubicBezTo>
                    <a:pt x="206" y="845"/>
                    <a:pt x="207" y="843"/>
                    <a:pt x="207" y="842"/>
                  </a:cubicBezTo>
                  <a:cubicBezTo>
                    <a:pt x="208" y="841"/>
                    <a:pt x="207" y="838"/>
                    <a:pt x="208" y="837"/>
                  </a:cubicBezTo>
                  <a:cubicBezTo>
                    <a:pt x="208" y="836"/>
                    <a:pt x="209" y="834"/>
                    <a:pt x="209" y="833"/>
                  </a:cubicBezTo>
                  <a:cubicBezTo>
                    <a:pt x="210" y="832"/>
                    <a:pt x="214" y="831"/>
                    <a:pt x="215" y="830"/>
                  </a:cubicBezTo>
                  <a:cubicBezTo>
                    <a:pt x="216" y="829"/>
                    <a:pt x="217" y="827"/>
                    <a:pt x="217" y="826"/>
                  </a:cubicBezTo>
                  <a:cubicBezTo>
                    <a:pt x="217" y="825"/>
                    <a:pt x="216" y="824"/>
                    <a:pt x="215" y="823"/>
                  </a:cubicBezTo>
                  <a:cubicBezTo>
                    <a:pt x="214" y="823"/>
                    <a:pt x="212" y="824"/>
                    <a:pt x="211" y="823"/>
                  </a:cubicBezTo>
                  <a:cubicBezTo>
                    <a:pt x="210" y="823"/>
                    <a:pt x="209" y="822"/>
                    <a:pt x="208" y="822"/>
                  </a:cubicBezTo>
                  <a:cubicBezTo>
                    <a:pt x="207" y="821"/>
                    <a:pt x="208" y="818"/>
                    <a:pt x="207" y="817"/>
                  </a:cubicBezTo>
                  <a:cubicBezTo>
                    <a:pt x="207" y="816"/>
                    <a:pt x="206" y="814"/>
                    <a:pt x="205" y="813"/>
                  </a:cubicBezTo>
                  <a:cubicBezTo>
                    <a:pt x="205" y="812"/>
                    <a:pt x="205" y="810"/>
                    <a:pt x="206" y="808"/>
                  </a:cubicBezTo>
                  <a:cubicBezTo>
                    <a:pt x="206" y="807"/>
                    <a:pt x="208" y="806"/>
                    <a:pt x="209" y="804"/>
                  </a:cubicBezTo>
                  <a:cubicBezTo>
                    <a:pt x="209" y="803"/>
                    <a:pt x="208" y="799"/>
                    <a:pt x="208" y="798"/>
                  </a:cubicBezTo>
                  <a:cubicBezTo>
                    <a:pt x="208" y="796"/>
                    <a:pt x="209" y="792"/>
                    <a:pt x="208" y="790"/>
                  </a:cubicBezTo>
                  <a:cubicBezTo>
                    <a:pt x="208" y="789"/>
                    <a:pt x="206" y="785"/>
                    <a:pt x="205" y="784"/>
                  </a:cubicBezTo>
                  <a:cubicBezTo>
                    <a:pt x="203" y="783"/>
                    <a:pt x="200" y="782"/>
                    <a:pt x="199" y="782"/>
                  </a:cubicBezTo>
                  <a:cubicBezTo>
                    <a:pt x="197" y="781"/>
                    <a:pt x="193" y="780"/>
                    <a:pt x="191" y="779"/>
                  </a:cubicBezTo>
                  <a:cubicBezTo>
                    <a:pt x="190" y="778"/>
                    <a:pt x="188" y="777"/>
                    <a:pt x="187" y="776"/>
                  </a:cubicBezTo>
                  <a:cubicBezTo>
                    <a:pt x="186" y="774"/>
                    <a:pt x="184" y="770"/>
                    <a:pt x="182" y="769"/>
                  </a:cubicBezTo>
                  <a:cubicBezTo>
                    <a:pt x="181" y="768"/>
                    <a:pt x="179" y="766"/>
                    <a:pt x="178" y="765"/>
                  </a:cubicBezTo>
                  <a:cubicBezTo>
                    <a:pt x="176" y="764"/>
                    <a:pt x="172" y="762"/>
                    <a:pt x="171" y="760"/>
                  </a:cubicBezTo>
                  <a:cubicBezTo>
                    <a:pt x="170" y="759"/>
                    <a:pt x="168" y="757"/>
                    <a:pt x="168" y="756"/>
                  </a:cubicBezTo>
                  <a:cubicBezTo>
                    <a:pt x="168" y="754"/>
                    <a:pt x="170" y="752"/>
                    <a:pt x="171" y="750"/>
                  </a:cubicBezTo>
                  <a:cubicBezTo>
                    <a:pt x="171" y="748"/>
                    <a:pt x="171" y="745"/>
                    <a:pt x="171" y="743"/>
                  </a:cubicBezTo>
                  <a:cubicBezTo>
                    <a:pt x="171" y="742"/>
                    <a:pt x="171" y="738"/>
                    <a:pt x="171" y="737"/>
                  </a:cubicBezTo>
                  <a:cubicBezTo>
                    <a:pt x="171" y="736"/>
                    <a:pt x="172" y="733"/>
                    <a:pt x="172" y="733"/>
                  </a:cubicBezTo>
                  <a:cubicBezTo>
                    <a:pt x="172" y="733"/>
                    <a:pt x="270" y="720"/>
                    <a:pt x="303" y="715"/>
                  </a:cubicBezTo>
                  <a:cubicBezTo>
                    <a:pt x="328" y="712"/>
                    <a:pt x="378" y="705"/>
                    <a:pt x="402" y="701"/>
                  </a:cubicBezTo>
                  <a:cubicBezTo>
                    <a:pt x="422" y="698"/>
                    <a:pt x="462" y="691"/>
                    <a:pt x="482" y="688"/>
                  </a:cubicBezTo>
                  <a:cubicBezTo>
                    <a:pt x="498" y="685"/>
                    <a:pt x="542" y="679"/>
                    <a:pt x="555" y="677"/>
                  </a:cubicBezTo>
                  <a:cubicBezTo>
                    <a:pt x="555" y="675"/>
                    <a:pt x="554" y="674"/>
                    <a:pt x="554" y="67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31" name="Freeform 52">
              <a:extLst>
                <a:ext uri="{FF2B5EF4-FFF2-40B4-BE49-F238E27FC236}">
                  <a16:creationId xmlns:a16="http://schemas.microsoft.com/office/drawing/2014/main" id="{F0490310-CDA3-4306-B485-81CED77ACE94}"/>
                </a:ext>
              </a:extLst>
            </p:cNvPr>
            <p:cNvSpPr>
              <a:spLocks/>
            </p:cNvSpPr>
            <p:nvPr/>
          </p:nvSpPr>
          <p:spPr bwMode="auto">
            <a:xfrm>
              <a:off x="3508374" y="2798766"/>
              <a:ext cx="706437" cy="465138"/>
            </a:xfrm>
            <a:custGeom>
              <a:avLst/>
              <a:gdLst>
                <a:gd name="T0" fmla="*/ 135 w 837"/>
                <a:gd name="T1" fmla="*/ 550 h 551"/>
                <a:gd name="T2" fmla="*/ 293 w 837"/>
                <a:gd name="T3" fmla="*/ 540 h 551"/>
                <a:gd name="T4" fmla="*/ 652 w 837"/>
                <a:gd name="T5" fmla="*/ 506 h 551"/>
                <a:gd name="T6" fmla="*/ 663 w 837"/>
                <a:gd name="T7" fmla="*/ 516 h 551"/>
                <a:gd name="T8" fmla="*/ 677 w 837"/>
                <a:gd name="T9" fmla="*/ 527 h 551"/>
                <a:gd name="T10" fmla="*/ 690 w 837"/>
                <a:gd name="T11" fmla="*/ 542 h 551"/>
                <a:gd name="T12" fmla="*/ 703 w 837"/>
                <a:gd name="T13" fmla="*/ 544 h 551"/>
                <a:gd name="T14" fmla="*/ 701 w 837"/>
                <a:gd name="T15" fmla="*/ 509 h 551"/>
                <a:gd name="T16" fmla="*/ 734 w 837"/>
                <a:gd name="T17" fmla="*/ 488 h 551"/>
                <a:gd name="T18" fmla="*/ 745 w 837"/>
                <a:gd name="T19" fmla="*/ 451 h 551"/>
                <a:gd name="T20" fmla="*/ 742 w 837"/>
                <a:gd name="T21" fmla="*/ 411 h 551"/>
                <a:gd name="T22" fmla="*/ 722 w 837"/>
                <a:gd name="T23" fmla="*/ 393 h 551"/>
                <a:gd name="T24" fmla="*/ 734 w 837"/>
                <a:gd name="T25" fmla="*/ 362 h 551"/>
                <a:gd name="T26" fmla="*/ 765 w 837"/>
                <a:gd name="T27" fmla="*/ 353 h 551"/>
                <a:gd name="T28" fmla="*/ 799 w 837"/>
                <a:gd name="T29" fmla="*/ 338 h 551"/>
                <a:gd name="T30" fmla="*/ 817 w 837"/>
                <a:gd name="T31" fmla="*/ 316 h 551"/>
                <a:gd name="T32" fmla="*/ 828 w 837"/>
                <a:gd name="T33" fmla="*/ 287 h 551"/>
                <a:gd name="T34" fmla="*/ 837 w 837"/>
                <a:gd name="T35" fmla="*/ 253 h 551"/>
                <a:gd name="T36" fmla="*/ 823 w 837"/>
                <a:gd name="T37" fmla="*/ 223 h 551"/>
                <a:gd name="T38" fmla="*/ 795 w 837"/>
                <a:gd name="T39" fmla="*/ 194 h 551"/>
                <a:gd name="T40" fmla="*/ 761 w 837"/>
                <a:gd name="T41" fmla="*/ 173 h 551"/>
                <a:gd name="T42" fmla="*/ 752 w 837"/>
                <a:gd name="T43" fmla="*/ 146 h 551"/>
                <a:gd name="T44" fmla="*/ 700 w 837"/>
                <a:gd name="T45" fmla="*/ 117 h 551"/>
                <a:gd name="T46" fmla="*/ 685 w 837"/>
                <a:gd name="T47" fmla="*/ 67 h 551"/>
                <a:gd name="T48" fmla="*/ 689 w 837"/>
                <a:gd name="T49" fmla="*/ 32 h 551"/>
                <a:gd name="T50" fmla="*/ 672 w 837"/>
                <a:gd name="T51" fmla="*/ 9 h 551"/>
                <a:gd name="T52" fmla="*/ 216 w 837"/>
                <a:gd name="T53" fmla="*/ 34 h 551"/>
                <a:gd name="T54" fmla="*/ 2 w 837"/>
                <a:gd name="T55" fmla="*/ 53 h 551"/>
                <a:gd name="T56" fmla="*/ 10 w 837"/>
                <a:gd name="T57" fmla="*/ 71 h 551"/>
                <a:gd name="T58" fmla="*/ 5 w 837"/>
                <a:gd name="T59" fmla="*/ 86 h 551"/>
                <a:gd name="T60" fmla="*/ 18 w 837"/>
                <a:gd name="T61" fmla="*/ 93 h 551"/>
                <a:gd name="T62" fmla="*/ 21 w 837"/>
                <a:gd name="T63" fmla="*/ 116 h 551"/>
                <a:gd name="T64" fmla="*/ 15 w 837"/>
                <a:gd name="T65" fmla="*/ 135 h 551"/>
                <a:gd name="T66" fmla="*/ 12 w 837"/>
                <a:gd name="T67" fmla="*/ 153 h 551"/>
                <a:gd name="T68" fmla="*/ 5 w 837"/>
                <a:gd name="T69" fmla="*/ 167 h 551"/>
                <a:gd name="T70" fmla="*/ 0 w 837"/>
                <a:gd name="T71" fmla="*/ 181 h 551"/>
                <a:gd name="T72" fmla="*/ 8 w 837"/>
                <a:gd name="T73" fmla="*/ 187 h 551"/>
                <a:gd name="T74" fmla="*/ 19 w 837"/>
                <a:gd name="T75" fmla="*/ 204 h 551"/>
                <a:gd name="T76" fmla="*/ 26 w 837"/>
                <a:gd name="T77" fmla="*/ 214 h 551"/>
                <a:gd name="T78" fmla="*/ 32 w 837"/>
                <a:gd name="T79" fmla="*/ 240 h 551"/>
                <a:gd name="T80" fmla="*/ 44 w 837"/>
                <a:gd name="T81" fmla="*/ 264 h 551"/>
                <a:gd name="T82" fmla="*/ 49 w 837"/>
                <a:gd name="T83" fmla="*/ 281 h 551"/>
                <a:gd name="T84" fmla="*/ 62 w 837"/>
                <a:gd name="T85" fmla="*/ 304 h 551"/>
                <a:gd name="T86" fmla="*/ 67 w 837"/>
                <a:gd name="T87" fmla="*/ 325 h 551"/>
                <a:gd name="T88" fmla="*/ 75 w 837"/>
                <a:gd name="T89" fmla="*/ 334 h 551"/>
                <a:gd name="T90" fmla="*/ 76 w 837"/>
                <a:gd name="T91" fmla="*/ 362 h 551"/>
                <a:gd name="T92" fmla="*/ 83 w 837"/>
                <a:gd name="T93" fmla="*/ 379 h 551"/>
                <a:gd name="T94" fmla="*/ 95 w 837"/>
                <a:gd name="T95" fmla="*/ 392 h 551"/>
                <a:gd name="T96" fmla="*/ 100 w 837"/>
                <a:gd name="T97" fmla="*/ 412 h 551"/>
                <a:gd name="T98" fmla="*/ 107 w 837"/>
                <a:gd name="T99" fmla="*/ 434 h 551"/>
                <a:gd name="T100" fmla="*/ 110 w 837"/>
                <a:gd name="T101" fmla="*/ 456 h 551"/>
                <a:gd name="T102" fmla="*/ 112 w 837"/>
                <a:gd name="T103" fmla="*/ 477 h 551"/>
                <a:gd name="T104" fmla="*/ 120 w 837"/>
                <a:gd name="T105" fmla="*/ 496 h 551"/>
                <a:gd name="T106" fmla="*/ 118 w 837"/>
                <a:gd name="T107" fmla="*/ 516 h 551"/>
                <a:gd name="T108" fmla="*/ 117 w 837"/>
                <a:gd name="T109" fmla="*/ 532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7" h="551">
                  <a:moveTo>
                    <a:pt x="127" y="541"/>
                  </a:moveTo>
                  <a:cubicBezTo>
                    <a:pt x="127" y="542"/>
                    <a:pt x="128" y="542"/>
                    <a:pt x="128" y="542"/>
                  </a:cubicBezTo>
                  <a:cubicBezTo>
                    <a:pt x="129" y="543"/>
                    <a:pt x="130" y="545"/>
                    <a:pt x="130" y="547"/>
                  </a:cubicBezTo>
                  <a:cubicBezTo>
                    <a:pt x="130" y="549"/>
                    <a:pt x="129" y="550"/>
                    <a:pt x="129" y="551"/>
                  </a:cubicBezTo>
                  <a:cubicBezTo>
                    <a:pt x="130" y="551"/>
                    <a:pt x="131" y="551"/>
                    <a:pt x="132" y="551"/>
                  </a:cubicBezTo>
                  <a:cubicBezTo>
                    <a:pt x="133" y="550"/>
                    <a:pt x="134" y="550"/>
                    <a:pt x="135" y="550"/>
                  </a:cubicBezTo>
                  <a:cubicBezTo>
                    <a:pt x="136" y="550"/>
                    <a:pt x="136" y="550"/>
                    <a:pt x="136" y="550"/>
                  </a:cubicBezTo>
                  <a:cubicBezTo>
                    <a:pt x="136" y="550"/>
                    <a:pt x="137" y="550"/>
                    <a:pt x="137" y="550"/>
                  </a:cubicBezTo>
                  <a:cubicBezTo>
                    <a:pt x="138" y="545"/>
                    <a:pt x="138" y="545"/>
                    <a:pt x="138" y="545"/>
                  </a:cubicBezTo>
                  <a:cubicBezTo>
                    <a:pt x="160" y="545"/>
                    <a:pt x="214" y="543"/>
                    <a:pt x="235" y="542"/>
                  </a:cubicBezTo>
                  <a:cubicBezTo>
                    <a:pt x="239" y="542"/>
                    <a:pt x="245" y="542"/>
                    <a:pt x="250" y="542"/>
                  </a:cubicBezTo>
                  <a:cubicBezTo>
                    <a:pt x="265" y="542"/>
                    <a:pt x="283" y="541"/>
                    <a:pt x="293" y="540"/>
                  </a:cubicBezTo>
                  <a:cubicBezTo>
                    <a:pt x="303" y="540"/>
                    <a:pt x="318" y="538"/>
                    <a:pt x="332" y="537"/>
                  </a:cubicBezTo>
                  <a:cubicBezTo>
                    <a:pt x="339" y="537"/>
                    <a:pt x="347" y="536"/>
                    <a:pt x="352" y="535"/>
                  </a:cubicBezTo>
                  <a:cubicBezTo>
                    <a:pt x="364" y="534"/>
                    <a:pt x="382" y="533"/>
                    <a:pt x="400" y="532"/>
                  </a:cubicBezTo>
                  <a:cubicBezTo>
                    <a:pt x="427" y="530"/>
                    <a:pt x="456" y="528"/>
                    <a:pt x="474" y="526"/>
                  </a:cubicBezTo>
                  <a:cubicBezTo>
                    <a:pt x="504" y="523"/>
                    <a:pt x="564" y="517"/>
                    <a:pt x="594" y="513"/>
                  </a:cubicBezTo>
                  <a:cubicBezTo>
                    <a:pt x="608" y="512"/>
                    <a:pt x="651" y="506"/>
                    <a:pt x="652" y="506"/>
                  </a:cubicBezTo>
                  <a:cubicBezTo>
                    <a:pt x="653" y="506"/>
                    <a:pt x="653" y="506"/>
                    <a:pt x="653" y="506"/>
                  </a:cubicBezTo>
                  <a:cubicBezTo>
                    <a:pt x="654" y="506"/>
                    <a:pt x="654" y="506"/>
                    <a:pt x="654" y="506"/>
                  </a:cubicBezTo>
                  <a:cubicBezTo>
                    <a:pt x="660" y="508"/>
                    <a:pt x="661" y="510"/>
                    <a:pt x="661" y="510"/>
                  </a:cubicBezTo>
                  <a:cubicBezTo>
                    <a:pt x="663" y="512"/>
                    <a:pt x="663" y="514"/>
                    <a:pt x="663" y="516"/>
                  </a:cubicBezTo>
                  <a:cubicBezTo>
                    <a:pt x="663" y="516"/>
                    <a:pt x="663" y="516"/>
                    <a:pt x="663" y="516"/>
                  </a:cubicBezTo>
                  <a:cubicBezTo>
                    <a:pt x="663" y="516"/>
                    <a:pt x="663" y="516"/>
                    <a:pt x="663" y="516"/>
                  </a:cubicBezTo>
                  <a:cubicBezTo>
                    <a:pt x="664" y="516"/>
                    <a:pt x="665" y="516"/>
                    <a:pt x="665" y="516"/>
                  </a:cubicBezTo>
                  <a:cubicBezTo>
                    <a:pt x="667" y="516"/>
                    <a:pt x="668" y="516"/>
                    <a:pt x="669" y="517"/>
                  </a:cubicBezTo>
                  <a:cubicBezTo>
                    <a:pt x="671" y="519"/>
                    <a:pt x="672" y="521"/>
                    <a:pt x="673" y="523"/>
                  </a:cubicBezTo>
                  <a:cubicBezTo>
                    <a:pt x="673" y="523"/>
                    <a:pt x="673" y="523"/>
                    <a:pt x="673" y="523"/>
                  </a:cubicBezTo>
                  <a:cubicBezTo>
                    <a:pt x="673" y="524"/>
                    <a:pt x="673" y="524"/>
                    <a:pt x="673" y="525"/>
                  </a:cubicBezTo>
                  <a:cubicBezTo>
                    <a:pt x="674" y="525"/>
                    <a:pt x="676" y="525"/>
                    <a:pt x="677" y="527"/>
                  </a:cubicBezTo>
                  <a:cubicBezTo>
                    <a:pt x="679" y="528"/>
                    <a:pt x="679" y="530"/>
                    <a:pt x="679" y="531"/>
                  </a:cubicBezTo>
                  <a:cubicBezTo>
                    <a:pt x="679" y="531"/>
                    <a:pt x="679" y="531"/>
                    <a:pt x="679" y="531"/>
                  </a:cubicBezTo>
                  <a:cubicBezTo>
                    <a:pt x="681" y="531"/>
                    <a:pt x="682" y="531"/>
                    <a:pt x="683" y="532"/>
                  </a:cubicBezTo>
                  <a:cubicBezTo>
                    <a:pt x="686" y="534"/>
                    <a:pt x="687" y="537"/>
                    <a:pt x="687" y="538"/>
                  </a:cubicBezTo>
                  <a:cubicBezTo>
                    <a:pt x="688" y="539"/>
                    <a:pt x="688" y="540"/>
                    <a:pt x="688" y="541"/>
                  </a:cubicBezTo>
                  <a:cubicBezTo>
                    <a:pt x="688" y="541"/>
                    <a:pt x="689" y="541"/>
                    <a:pt x="690" y="542"/>
                  </a:cubicBezTo>
                  <a:cubicBezTo>
                    <a:pt x="690" y="542"/>
                    <a:pt x="691" y="543"/>
                    <a:pt x="691" y="544"/>
                  </a:cubicBezTo>
                  <a:cubicBezTo>
                    <a:pt x="692" y="544"/>
                    <a:pt x="692" y="544"/>
                    <a:pt x="692" y="544"/>
                  </a:cubicBezTo>
                  <a:cubicBezTo>
                    <a:pt x="694" y="544"/>
                    <a:pt x="695" y="545"/>
                    <a:pt x="698" y="546"/>
                  </a:cubicBezTo>
                  <a:cubicBezTo>
                    <a:pt x="700" y="547"/>
                    <a:pt x="700" y="547"/>
                    <a:pt x="700" y="547"/>
                  </a:cubicBezTo>
                  <a:cubicBezTo>
                    <a:pt x="700" y="547"/>
                    <a:pt x="700" y="547"/>
                    <a:pt x="700" y="547"/>
                  </a:cubicBezTo>
                  <a:cubicBezTo>
                    <a:pt x="701" y="546"/>
                    <a:pt x="703" y="545"/>
                    <a:pt x="703" y="544"/>
                  </a:cubicBezTo>
                  <a:cubicBezTo>
                    <a:pt x="704" y="542"/>
                    <a:pt x="702" y="539"/>
                    <a:pt x="702" y="538"/>
                  </a:cubicBezTo>
                  <a:cubicBezTo>
                    <a:pt x="702" y="536"/>
                    <a:pt x="704" y="533"/>
                    <a:pt x="704" y="531"/>
                  </a:cubicBezTo>
                  <a:cubicBezTo>
                    <a:pt x="704" y="529"/>
                    <a:pt x="703" y="525"/>
                    <a:pt x="702" y="524"/>
                  </a:cubicBezTo>
                  <a:cubicBezTo>
                    <a:pt x="701" y="523"/>
                    <a:pt x="697" y="523"/>
                    <a:pt x="696" y="522"/>
                  </a:cubicBezTo>
                  <a:cubicBezTo>
                    <a:pt x="696" y="520"/>
                    <a:pt x="696" y="518"/>
                    <a:pt x="696" y="516"/>
                  </a:cubicBezTo>
                  <a:cubicBezTo>
                    <a:pt x="697" y="514"/>
                    <a:pt x="699" y="511"/>
                    <a:pt x="701" y="509"/>
                  </a:cubicBezTo>
                  <a:cubicBezTo>
                    <a:pt x="702" y="508"/>
                    <a:pt x="706" y="505"/>
                    <a:pt x="707" y="504"/>
                  </a:cubicBezTo>
                  <a:cubicBezTo>
                    <a:pt x="709" y="503"/>
                    <a:pt x="714" y="502"/>
                    <a:pt x="716" y="501"/>
                  </a:cubicBezTo>
                  <a:cubicBezTo>
                    <a:pt x="718" y="501"/>
                    <a:pt x="722" y="502"/>
                    <a:pt x="723" y="501"/>
                  </a:cubicBezTo>
                  <a:cubicBezTo>
                    <a:pt x="725" y="500"/>
                    <a:pt x="727" y="497"/>
                    <a:pt x="729" y="496"/>
                  </a:cubicBezTo>
                  <a:cubicBezTo>
                    <a:pt x="729" y="496"/>
                    <a:pt x="732" y="495"/>
                    <a:pt x="732" y="494"/>
                  </a:cubicBezTo>
                  <a:cubicBezTo>
                    <a:pt x="733" y="493"/>
                    <a:pt x="734" y="490"/>
                    <a:pt x="734" y="488"/>
                  </a:cubicBezTo>
                  <a:cubicBezTo>
                    <a:pt x="733" y="487"/>
                    <a:pt x="732" y="485"/>
                    <a:pt x="732" y="483"/>
                  </a:cubicBezTo>
                  <a:cubicBezTo>
                    <a:pt x="731" y="482"/>
                    <a:pt x="732" y="480"/>
                    <a:pt x="732" y="479"/>
                  </a:cubicBezTo>
                  <a:cubicBezTo>
                    <a:pt x="733" y="478"/>
                    <a:pt x="734" y="476"/>
                    <a:pt x="734" y="475"/>
                  </a:cubicBezTo>
                  <a:cubicBezTo>
                    <a:pt x="734" y="472"/>
                    <a:pt x="732" y="468"/>
                    <a:pt x="733" y="466"/>
                  </a:cubicBezTo>
                  <a:cubicBezTo>
                    <a:pt x="734" y="463"/>
                    <a:pt x="738" y="459"/>
                    <a:pt x="739" y="457"/>
                  </a:cubicBezTo>
                  <a:cubicBezTo>
                    <a:pt x="741" y="455"/>
                    <a:pt x="744" y="453"/>
                    <a:pt x="745" y="451"/>
                  </a:cubicBezTo>
                  <a:cubicBezTo>
                    <a:pt x="746" y="450"/>
                    <a:pt x="748" y="447"/>
                    <a:pt x="748" y="446"/>
                  </a:cubicBezTo>
                  <a:cubicBezTo>
                    <a:pt x="749" y="445"/>
                    <a:pt x="749" y="442"/>
                    <a:pt x="749" y="440"/>
                  </a:cubicBezTo>
                  <a:cubicBezTo>
                    <a:pt x="749" y="438"/>
                    <a:pt x="748" y="433"/>
                    <a:pt x="748" y="431"/>
                  </a:cubicBezTo>
                  <a:cubicBezTo>
                    <a:pt x="748" y="429"/>
                    <a:pt x="747" y="424"/>
                    <a:pt x="747" y="422"/>
                  </a:cubicBezTo>
                  <a:cubicBezTo>
                    <a:pt x="747" y="420"/>
                    <a:pt x="747" y="417"/>
                    <a:pt x="746" y="415"/>
                  </a:cubicBezTo>
                  <a:cubicBezTo>
                    <a:pt x="745" y="414"/>
                    <a:pt x="743" y="412"/>
                    <a:pt x="742" y="411"/>
                  </a:cubicBezTo>
                  <a:cubicBezTo>
                    <a:pt x="742" y="410"/>
                    <a:pt x="741" y="408"/>
                    <a:pt x="740" y="408"/>
                  </a:cubicBezTo>
                  <a:cubicBezTo>
                    <a:pt x="739" y="407"/>
                    <a:pt x="736" y="409"/>
                    <a:pt x="735" y="409"/>
                  </a:cubicBezTo>
                  <a:cubicBezTo>
                    <a:pt x="734" y="408"/>
                    <a:pt x="733" y="406"/>
                    <a:pt x="732" y="405"/>
                  </a:cubicBezTo>
                  <a:cubicBezTo>
                    <a:pt x="731" y="404"/>
                    <a:pt x="731" y="401"/>
                    <a:pt x="730" y="400"/>
                  </a:cubicBezTo>
                  <a:cubicBezTo>
                    <a:pt x="729" y="399"/>
                    <a:pt x="726" y="398"/>
                    <a:pt x="725" y="397"/>
                  </a:cubicBezTo>
                  <a:cubicBezTo>
                    <a:pt x="724" y="396"/>
                    <a:pt x="723" y="394"/>
                    <a:pt x="722" y="393"/>
                  </a:cubicBezTo>
                  <a:cubicBezTo>
                    <a:pt x="722" y="391"/>
                    <a:pt x="724" y="388"/>
                    <a:pt x="725" y="386"/>
                  </a:cubicBezTo>
                  <a:cubicBezTo>
                    <a:pt x="726" y="385"/>
                    <a:pt x="727" y="384"/>
                    <a:pt x="728" y="383"/>
                  </a:cubicBezTo>
                  <a:cubicBezTo>
                    <a:pt x="728" y="381"/>
                    <a:pt x="729" y="379"/>
                    <a:pt x="729" y="377"/>
                  </a:cubicBezTo>
                  <a:cubicBezTo>
                    <a:pt x="729" y="375"/>
                    <a:pt x="729" y="371"/>
                    <a:pt x="729" y="369"/>
                  </a:cubicBezTo>
                  <a:cubicBezTo>
                    <a:pt x="729" y="368"/>
                    <a:pt x="728" y="364"/>
                    <a:pt x="729" y="363"/>
                  </a:cubicBezTo>
                  <a:cubicBezTo>
                    <a:pt x="730" y="362"/>
                    <a:pt x="733" y="362"/>
                    <a:pt x="734" y="362"/>
                  </a:cubicBezTo>
                  <a:cubicBezTo>
                    <a:pt x="735" y="361"/>
                    <a:pt x="736" y="359"/>
                    <a:pt x="736" y="359"/>
                  </a:cubicBezTo>
                  <a:cubicBezTo>
                    <a:pt x="737" y="358"/>
                    <a:pt x="739" y="359"/>
                    <a:pt x="740" y="359"/>
                  </a:cubicBezTo>
                  <a:cubicBezTo>
                    <a:pt x="742" y="360"/>
                    <a:pt x="745" y="360"/>
                    <a:pt x="746" y="360"/>
                  </a:cubicBezTo>
                  <a:cubicBezTo>
                    <a:pt x="748" y="359"/>
                    <a:pt x="750" y="356"/>
                    <a:pt x="751" y="355"/>
                  </a:cubicBezTo>
                  <a:cubicBezTo>
                    <a:pt x="753" y="354"/>
                    <a:pt x="756" y="353"/>
                    <a:pt x="758" y="353"/>
                  </a:cubicBezTo>
                  <a:cubicBezTo>
                    <a:pt x="760" y="352"/>
                    <a:pt x="763" y="353"/>
                    <a:pt x="765" y="353"/>
                  </a:cubicBezTo>
                  <a:cubicBezTo>
                    <a:pt x="767" y="353"/>
                    <a:pt x="771" y="353"/>
                    <a:pt x="772" y="352"/>
                  </a:cubicBezTo>
                  <a:cubicBezTo>
                    <a:pt x="775" y="352"/>
                    <a:pt x="780" y="350"/>
                    <a:pt x="782" y="348"/>
                  </a:cubicBezTo>
                  <a:cubicBezTo>
                    <a:pt x="783" y="347"/>
                    <a:pt x="784" y="342"/>
                    <a:pt x="785" y="341"/>
                  </a:cubicBezTo>
                  <a:cubicBezTo>
                    <a:pt x="786" y="340"/>
                    <a:pt x="788" y="338"/>
                    <a:pt x="789" y="337"/>
                  </a:cubicBezTo>
                  <a:cubicBezTo>
                    <a:pt x="790" y="337"/>
                    <a:pt x="792" y="337"/>
                    <a:pt x="793" y="337"/>
                  </a:cubicBezTo>
                  <a:cubicBezTo>
                    <a:pt x="795" y="337"/>
                    <a:pt x="798" y="338"/>
                    <a:pt x="799" y="338"/>
                  </a:cubicBezTo>
                  <a:cubicBezTo>
                    <a:pt x="800" y="338"/>
                    <a:pt x="804" y="337"/>
                    <a:pt x="805" y="336"/>
                  </a:cubicBezTo>
                  <a:cubicBezTo>
                    <a:pt x="806" y="335"/>
                    <a:pt x="805" y="333"/>
                    <a:pt x="806" y="332"/>
                  </a:cubicBezTo>
                  <a:cubicBezTo>
                    <a:pt x="807" y="330"/>
                    <a:pt x="808" y="328"/>
                    <a:pt x="810" y="327"/>
                  </a:cubicBezTo>
                  <a:cubicBezTo>
                    <a:pt x="811" y="327"/>
                    <a:pt x="813" y="327"/>
                    <a:pt x="814" y="326"/>
                  </a:cubicBezTo>
                  <a:cubicBezTo>
                    <a:pt x="815" y="326"/>
                    <a:pt x="817" y="323"/>
                    <a:pt x="817" y="322"/>
                  </a:cubicBezTo>
                  <a:cubicBezTo>
                    <a:pt x="818" y="321"/>
                    <a:pt x="817" y="318"/>
                    <a:pt x="817" y="316"/>
                  </a:cubicBezTo>
                  <a:cubicBezTo>
                    <a:pt x="817" y="316"/>
                    <a:pt x="816" y="314"/>
                    <a:pt x="816" y="313"/>
                  </a:cubicBezTo>
                  <a:cubicBezTo>
                    <a:pt x="816" y="312"/>
                    <a:pt x="815" y="309"/>
                    <a:pt x="816" y="308"/>
                  </a:cubicBezTo>
                  <a:cubicBezTo>
                    <a:pt x="816" y="306"/>
                    <a:pt x="819" y="304"/>
                    <a:pt x="819" y="303"/>
                  </a:cubicBezTo>
                  <a:cubicBezTo>
                    <a:pt x="819" y="301"/>
                    <a:pt x="818" y="298"/>
                    <a:pt x="819" y="296"/>
                  </a:cubicBezTo>
                  <a:cubicBezTo>
                    <a:pt x="820" y="295"/>
                    <a:pt x="823" y="292"/>
                    <a:pt x="824" y="290"/>
                  </a:cubicBezTo>
                  <a:cubicBezTo>
                    <a:pt x="825" y="289"/>
                    <a:pt x="827" y="288"/>
                    <a:pt x="828" y="287"/>
                  </a:cubicBezTo>
                  <a:cubicBezTo>
                    <a:pt x="829" y="286"/>
                    <a:pt x="832" y="285"/>
                    <a:pt x="833" y="283"/>
                  </a:cubicBezTo>
                  <a:cubicBezTo>
                    <a:pt x="834" y="282"/>
                    <a:pt x="833" y="278"/>
                    <a:pt x="833" y="276"/>
                  </a:cubicBezTo>
                  <a:cubicBezTo>
                    <a:pt x="834" y="274"/>
                    <a:pt x="835" y="271"/>
                    <a:pt x="835" y="270"/>
                  </a:cubicBezTo>
                  <a:cubicBezTo>
                    <a:pt x="835" y="268"/>
                    <a:pt x="836" y="264"/>
                    <a:pt x="836" y="262"/>
                  </a:cubicBezTo>
                  <a:cubicBezTo>
                    <a:pt x="835" y="261"/>
                    <a:pt x="833" y="259"/>
                    <a:pt x="833" y="257"/>
                  </a:cubicBezTo>
                  <a:cubicBezTo>
                    <a:pt x="834" y="256"/>
                    <a:pt x="836" y="254"/>
                    <a:pt x="837" y="253"/>
                  </a:cubicBezTo>
                  <a:cubicBezTo>
                    <a:pt x="837" y="250"/>
                    <a:pt x="837" y="246"/>
                    <a:pt x="836" y="244"/>
                  </a:cubicBezTo>
                  <a:cubicBezTo>
                    <a:pt x="835" y="243"/>
                    <a:pt x="832" y="242"/>
                    <a:pt x="831" y="241"/>
                  </a:cubicBezTo>
                  <a:cubicBezTo>
                    <a:pt x="831" y="239"/>
                    <a:pt x="833" y="236"/>
                    <a:pt x="832" y="234"/>
                  </a:cubicBezTo>
                  <a:cubicBezTo>
                    <a:pt x="832" y="233"/>
                    <a:pt x="832" y="230"/>
                    <a:pt x="831" y="229"/>
                  </a:cubicBezTo>
                  <a:cubicBezTo>
                    <a:pt x="830" y="228"/>
                    <a:pt x="828" y="227"/>
                    <a:pt x="827" y="227"/>
                  </a:cubicBezTo>
                  <a:cubicBezTo>
                    <a:pt x="826" y="226"/>
                    <a:pt x="824" y="223"/>
                    <a:pt x="823" y="223"/>
                  </a:cubicBezTo>
                  <a:cubicBezTo>
                    <a:pt x="821" y="221"/>
                    <a:pt x="818" y="220"/>
                    <a:pt x="817" y="219"/>
                  </a:cubicBezTo>
                  <a:cubicBezTo>
                    <a:pt x="815" y="218"/>
                    <a:pt x="811" y="218"/>
                    <a:pt x="809" y="217"/>
                  </a:cubicBezTo>
                  <a:cubicBezTo>
                    <a:pt x="807" y="217"/>
                    <a:pt x="804" y="216"/>
                    <a:pt x="802" y="215"/>
                  </a:cubicBezTo>
                  <a:cubicBezTo>
                    <a:pt x="800" y="214"/>
                    <a:pt x="797" y="212"/>
                    <a:pt x="796" y="210"/>
                  </a:cubicBezTo>
                  <a:cubicBezTo>
                    <a:pt x="794" y="208"/>
                    <a:pt x="793" y="204"/>
                    <a:pt x="793" y="202"/>
                  </a:cubicBezTo>
                  <a:cubicBezTo>
                    <a:pt x="793" y="200"/>
                    <a:pt x="795" y="196"/>
                    <a:pt x="795" y="194"/>
                  </a:cubicBezTo>
                  <a:cubicBezTo>
                    <a:pt x="794" y="192"/>
                    <a:pt x="791" y="189"/>
                    <a:pt x="789" y="188"/>
                  </a:cubicBezTo>
                  <a:cubicBezTo>
                    <a:pt x="787" y="186"/>
                    <a:pt x="783" y="184"/>
                    <a:pt x="781" y="183"/>
                  </a:cubicBezTo>
                  <a:cubicBezTo>
                    <a:pt x="780" y="182"/>
                    <a:pt x="776" y="182"/>
                    <a:pt x="775" y="181"/>
                  </a:cubicBezTo>
                  <a:cubicBezTo>
                    <a:pt x="774" y="180"/>
                    <a:pt x="772" y="178"/>
                    <a:pt x="770" y="177"/>
                  </a:cubicBezTo>
                  <a:cubicBezTo>
                    <a:pt x="770" y="177"/>
                    <a:pt x="768" y="177"/>
                    <a:pt x="767" y="176"/>
                  </a:cubicBezTo>
                  <a:cubicBezTo>
                    <a:pt x="765" y="176"/>
                    <a:pt x="762" y="174"/>
                    <a:pt x="761" y="173"/>
                  </a:cubicBezTo>
                  <a:cubicBezTo>
                    <a:pt x="761" y="172"/>
                    <a:pt x="760" y="170"/>
                    <a:pt x="761" y="170"/>
                  </a:cubicBezTo>
                  <a:cubicBezTo>
                    <a:pt x="761" y="169"/>
                    <a:pt x="762" y="167"/>
                    <a:pt x="762" y="167"/>
                  </a:cubicBezTo>
                  <a:cubicBezTo>
                    <a:pt x="762" y="166"/>
                    <a:pt x="762" y="166"/>
                    <a:pt x="762" y="166"/>
                  </a:cubicBezTo>
                  <a:cubicBezTo>
                    <a:pt x="762" y="165"/>
                    <a:pt x="761" y="162"/>
                    <a:pt x="761" y="161"/>
                  </a:cubicBezTo>
                  <a:cubicBezTo>
                    <a:pt x="760" y="159"/>
                    <a:pt x="758" y="157"/>
                    <a:pt x="757" y="155"/>
                  </a:cubicBezTo>
                  <a:cubicBezTo>
                    <a:pt x="756" y="153"/>
                    <a:pt x="754" y="148"/>
                    <a:pt x="752" y="146"/>
                  </a:cubicBezTo>
                  <a:cubicBezTo>
                    <a:pt x="750" y="145"/>
                    <a:pt x="746" y="144"/>
                    <a:pt x="744" y="143"/>
                  </a:cubicBezTo>
                  <a:cubicBezTo>
                    <a:pt x="740" y="142"/>
                    <a:pt x="733" y="143"/>
                    <a:pt x="729" y="142"/>
                  </a:cubicBezTo>
                  <a:cubicBezTo>
                    <a:pt x="727" y="141"/>
                    <a:pt x="721" y="139"/>
                    <a:pt x="719" y="138"/>
                  </a:cubicBezTo>
                  <a:cubicBezTo>
                    <a:pt x="716" y="137"/>
                    <a:pt x="711" y="135"/>
                    <a:pt x="709" y="133"/>
                  </a:cubicBezTo>
                  <a:cubicBezTo>
                    <a:pt x="708" y="132"/>
                    <a:pt x="705" y="130"/>
                    <a:pt x="704" y="129"/>
                  </a:cubicBezTo>
                  <a:cubicBezTo>
                    <a:pt x="702" y="126"/>
                    <a:pt x="701" y="120"/>
                    <a:pt x="700" y="117"/>
                  </a:cubicBezTo>
                  <a:cubicBezTo>
                    <a:pt x="700" y="115"/>
                    <a:pt x="700" y="111"/>
                    <a:pt x="699" y="109"/>
                  </a:cubicBezTo>
                  <a:cubicBezTo>
                    <a:pt x="698" y="108"/>
                    <a:pt x="695" y="107"/>
                    <a:pt x="694" y="106"/>
                  </a:cubicBezTo>
                  <a:cubicBezTo>
                    <a:pt x="693" y="105"/>
                    <a:pt x="692" y="102"/>
                    <a:pt x="692" y="101"/>
                  </a:cubicBezTo>
                  <a:cubicBezTo>
                    <a:pt x="691" y="99"/>
                    <a:pt x="691" y="94"/>
                    <a:pt x="690" y="91"/>
                  </a:cubicBezTo>
                  <a:cubicBezTo>
                    <a:pt x="690" y="89"/>
                    <a:pt x="687" y="85"/>
                    <a:pt x="686" y="83"/>
                  </a:cubicBezTo>
                  <a:cubicBezTo>
                    <a:pt x="685" y="79"/>
                    <a:pt x="684" y="71"/>
                    <a:pt x="685" y="67"/>
                  </a:cubicBezTo>
                  <a:cubicBezTo>
                    <a:pt x="685" y="65"/>
                    <a:pt x="688" y="61"/>
                    <a:pt x="689" y="59"/>
                  </a:cubicBezTo>
                  <a:cubicBezTo>
                    <a:pt x="690" y="58"/>
                    <a:pt x="691" y="54"/>
                    <a:pt x="692" y="52"/>
                  </a:cubicBezTo>
                  <a:cubicBezTo>
                    <a:pt x="692" y="51"/>
                    <a:pt x="694" y="49"/>
                    <a:pt x="695" y="47"/>
                  </a:cubicBezTo>
                  <a:cubicBezTo>
                    <a:pt x="695" y="46"/>
                    <a:pt x="696" y="44"/>
                    <a:pt x="696" y="43"/>
                  </a:cubicBezTo>
                  <a:cubicBezTo>
                    <a:pt x="696" y="42"/>
                    <a:pt x="695" y="39"/>
                    <a:pt x="694" y="38"/>
                  </a:cubicBezTo>
                  <a:cubicBezTo>
                    <a:pt x="693" y="36"/>
                    <a:pt x="690" y="33"/>
                    <a:pt x="689" y="32"/>
                  </a:cubicBezTo>
                  <a:cubicBezTo>
                    <a:pt x="687" y="31"/>
                    <a:pt x="684" y="29"/>
                    <a:pt x="682" y="29"/>
                  </a:cubicBezTo>
                  <a:cubicBezTo>
                    <a:pt x="681" y="28"/>
                    <a:pt x="677" y="28"/>
                    <a:pt x="676" y="26"/>
                  </a:cubicBezTo>
                  <a:cubicBezTo>
                    <a:pt x="675" y="26"/>
                    <a:pt x="675" y="24"/>
                    <a:pt x="675" y="23"/>
                  </a:cubicBezTo>
                  <a:cubicBezTo>
                    <a:pt x="675" y="22"/>
                    <a:pt x="676" y="20"/>
                    <a:pt x="676" y="19"/>
                  </a:cubicBezTo>
                  <a:cubicBezTo>
                    <a:pt x="676" y="18"/>
                    <a:pt x="677" y="15"/>
                    <a:pt x="676" y="13"/>
                  </a:cubicBezTo>
                  <a:cubicBezTo>
                    <a:pt x="676" y="12"/>
                    <a:pt x="672" y="10"/>
                    <a:pt x="672" y="9"/>
                  </a:cubicBezTo>
                  <a:cubicBezTo>
                    <a:pt x="672" y="7"/>
                    <a:pt x="674" y="5"/>
                    <a:pt x="674" y="3"/>
                  </a:cubicBezTo>
                  <a:cubicBezTo>
                    <a:pt x="674" y="2"/>
                    <a:pt x="673" y="1"/>
                    <a:pt x="673" y="0"/>
                  </a:cubicBezTo>
                  <a:cubicBezTo>
                    <a:pt x="609" y="6"/>
                    <a:pt x="609" y="6"/>
                    <a:pt x="609" y="6"/>
                  </a:cubicBezTo>
                  <a:cubicBezTo>
                    <a:pt x="443" y="21"/>
                    <a:pt x="443" y="21"/>
                    <a:pt x="443" y="21"/>
                  </a:cubicBezTo>
                  <a:cubicBezTo>
                    <a:pt x="292" y="31"/>
                    <a:pt x="292" y="31"/>
                    <a:pt x="292" y="31"/>
                  </a:cubicBezTo>
                  <a:cubicBezTo>
                    <a:pt x="216" y="34"/>
                    <a:pt x="216" y="34"/>
                    <a:pt x="216" y="34"/>
                  </a:cubicBezTo>
                  <a:cubicBezTo>
                    <a:pt x="139" y="39"/>
                    <a:pt x="139" y="39"/>
                    <a:pt x="139" y="39"/>
                  </a:cubicBezTo>
                  <a:cubicBezTo>
                    <a:pt x="19" y="43"/>
                    <a:pt x="19" y="43"/>
                    <a:pt x="19" y="43"/>
                  </a:cubicBezTo>
                  <a:cubicBezTo>
                    <a:pt x="19" y="49"/>
                    <a:pt x="19" y="49"/>
                    <a:pt x="19" y="49"/>
                  </a:cubicBezTo>
                  <a:cubicBezTo>
                    <a:pt x="3" y="49"/>
                    <a:pt x="3" y="49"/>
                    <a:pt x="3" y="49"/>
                  </a:cubicBezTo>
                  <a:cubicBezTo>
                    <a:pt x="3" y="51"/>
                    <a:pt x="2" y="52"/>
                    <a:pt x="2" y="52"/>
                  </a:cubicBezTo>
                  <a:cubicBezTo>
                    <a:pt x="2" y="52"/>
                    <a:pt x="2" y="53"/>
                    <a:pt x="2" y="53"/>
                  </a:cubicBezTo>
                  <a:cubicBezTo>
                    <a:pt x="2" y="53"/>
                    <a:pt x="2" y="53"/>
                    <a:pt x="2" y="53"/>
                  </a:cubicBezTo>
                  <a:cubicBezTo>
                    <a:pt x="3" y="55"/>
                    <a:pt x="4" y="56"/>
                    <a:pt x="4" y="57"/>
                  </a:cubicBezTo>
                  <a:cubicBezTo>
                    <a:pt x="4" y="57"/>
                    <a:pt x="4" y="58"/>
                    <a:pt x="4" y="58"/>
                  </a:cubicBezTo>
                  <a:cubicBezTo>
                    <a:pt x="5" y="58"/>
                    <a:pt x="5" y="58"/>
                    <a:pt x="5" y="59"/>
                  </a:cubicBezTo>
                  <a:cubicBezTo>
                    <a:pt x="7" y="60"/>
                    <a:pt x="8" y="61"/>
                    <a:pt x="9" y="62"/>
                  </a:cubicBezTo>
                  <a:cubicBezTo>
                    <a:pt x="10" y="65"/>
                    <a:pt x="10" y="69"/>
                    <a:pt x="10" y="71"/>
                  </a:cubicBezTo>
                  <a:cubicBezTo>
                    <a:pt x="10" y="72"/>
                    <a:pt x="9" y="73"/>
                    <a:pt x="9" y="74"/>
                  </a:cubicBezTo>
                  <a:cubicBezTo>
                    <a:pt x="9" y="74"/>
                    <a:pt x="9" y="74"/>
                    <a:pt x="9" y="74"/>
                  </a:cubicBezTo>
                  <a:cubicBezTo>
                    <a:pt x="9" y="75"/>
                    <a:pt x="10" y="77"/>
                    <a:pt x="10" y="79"/>
                  </a:cubicBezTo>
                  <a:cubicBezTo>
                    <a:pt x="9" y="81"/>
                    <a:pt x="8" y="84"/>
                    <a:pt x="6" y="85"/>
                  </a:cubicBezTo>
                  <a:cubicBezTo>
                    <a:pt x="6" y="85"/>
                    <a:pt x="5" y="85"/>
                    <a:pt x="5" y="85"/>
                  </a:cubicBezTo>
                  <a:cubicBezTo>
                    <a:pt x="5" y="86"/>
                    <a:pt x="5" y="86"/>
                    <a:pt x="5" y="86"/>
                  </a:cubicBezTo>
                  <a:cubicBezTo>
                    <a:pt x="5" y="86"/>
                    <a:pt x="6" y="87"/>
                    <a:pt x="6" y="87"/>
                  </a:cubicBezTo>
                  <a:cubicBezTo>
                    <a:pt x="6" y="87"/>
                    <a:pt x="6" y="87"/>
                    <a:pt x="6" y="87"/>
                  </a:cubicBezTo>
                  <a:cubicBezTo>
                    <a:pt x="7" y="87"/>
                    <a:pt x="7" y="88"/>
                    <a:pt x="8" y="88"/>
                  </a:cubicBezTo>
                  <a:cubicBezTo>
                    <a:pt x="9" y="88"/>
                    <a:pt x="9" y="88"/>
                    <a:pt x="10" y="88"/>
                  </a:cubicBezTo>
                  <a:cubicBezTo>
                    <a:pt x="10" y="88"/>
                    <a:pt x="10" y="88"/>
                    <a:pt x="10" y="88"/>
                  </a:cubicBezTo>
                  <a:cubicBezTo>
                    <a:pt x="13" y="88"/>
                    <a:pt x="17" y="91"/>
                    <a:pt x="18" y="93"/>
                  </a:cubicBezTo>
                  <a:cubicBezTo>
                    <a:pt x="20" y="95"/>
                    <a:pt x="19" y="98"/>
                    <a:pt x="19" y="100"/>
                  </a:cubicBezTo>
                  <a:cubicBezTo>
                    <a:pt x="19" y="100"/>
                    <a:pt x="19" y="101"/>
                    <a:pt x="19" y="101"/>
                  </a:cubicBezTo>
                  <a:cubicBezTo>
                    <a:pt x="19" y="101"/>
                    <a:pt x="19" y="101"/>
                    <a:pt x="19" y="102"/>
                  </a:cubicBezTo>
                  <a:cubicBezTo>
                    <a:pt x="20" y="102"/>
                    <a:pt x="21" y="103"/>
                    <a:pt x="21" y="104"/>
                  </a:cubicBezTo>
                  <a:cubicBezTo>
                    <a:pt x="23" y="106"/>
                    <a:pt x="24" y="111"/>
                    <a:pt x="23" y="114"/>
                  </a:cubicBezTo>
                  <a:cubicBezTo>
                    <a:pt x="22" y="115"/>
                    <a:pt x="22" y="116"/>
                    <a:pt x="21" y="116"/>
                  </a:cubicBezTo>
                  <a:cubicBezTo>
                    <a:pt x="21" y="117"/>
                    <a:pt x="21" y="118"/>
                    <a:pt x="21" y="119"/>
                  </a:cubicBezTo>
                  <a:cubicBezTo>
                    <a:pt x="20" y="122"/>
                    <a:pt x="17" y="125"/>
                    <a:pt x="17" y="125"/>
                  </a:cubicBezTo>
                  <a:cubicBezTo>
                    <a:pt x="17" y="125"/>
                    <a:pt x="16" y="126"/>
                    <a:pt x="16" y="126"/>
                  </a:cubicBezTo>
                  <a:cubicBezTo>
                    <a:pt x="16" y="127"/>
                    <a:pt x="17" y="128"/>
                    <a:pt x="17" y="129"/>
                  </a:cubicBezTo>
                  <a:cubicBezTo>
                    <a:pt x="18" y="132"/>
                    <a:pt x="16" y="133"/>
                    <a:pt x="15" y="135"/>
                  </a:cubicBezTo>
                  <a:cubicBezTo>
                    <a:pt x="15" y="135"/>
                    <a:pt x="15" y="135"/>
                    <a:pt x="15" y="135"/>
                  </a:cubicBezTo>
                  <a:cubicBezTo>
                    <a:pt x="15" y="135"/>
                    <a:pt x="17" y="139"/>
                    <a:pt x="16" y="142"/>
                  </a:cubicBezTo>
                  <a:cubicBezTo>
                    <a:pt x="16" y="144"/>
                    <a:pt x="14" y="146"/>
                    <a:pt x="13" y="147"/>
                  </a:cubicBezTo>
                  <a:cubicBezTo>
                    <a:pt x="13" y="147"/>
                    <a:pt x="13" y="147"/>
                    <a:pt x="12" y="147"/>
                  </a:cubicBezTo>
                  <a:cubicBezTo>
                    <a:pt x="12" y="148"/>
                    <a:pt x="11" y="148"/>
                    <a:pt x="11" y="148"/>
                  </a:cubicBezTo>
                  <a:cubicBezTo>
                    <a:pt x="11" y="149"/>
                    <a:pt x="11" y="149"/>
                    <a:pt x="11" y="149"/>
                  </a:cubicBezTo>
                  <a:cubicBezTo>
                    <a:pt x="12" y="150"/>
                    <a:pt x="12" y="152"/>
                    <a:pt x="12" y="153"/>
                  </a:cubicBezTo>
                  <a:cubicBezTo>
                    <a:pt x="12" y="155"/>
                    <a:pt x="11" y="156"/>
                    <a:pt x="11" y="158"/>
                  </a:cubicBezTo>
                  <a:cubicBezTo>
                    <a:pt x="10" y="158"/>
                    <a:pt x="10" y="158"/>
                    <a:pt x="10" y="158"/>
                  </a:cubicBezTo>
                  <a:cubicBezTo>
                    <a:pt x="10" y="161"/>
                    <a:pt x="9" y="162"/>
                    <a:pt x="8" y="164"/>
                  </a:cubicBezTo>
                  <a:cubicBezTo>
                    <a:pt x="7" y="165"/>
                    <a:pt x="6" y="165"/>
                    <a:pt x="5" y="166"/>
                  </a:cubicBezTo>
                  <a:cubicBezTo>
                    <a:pt x="5" y="166"/>
                    <a:pt x="5" y="166"/>
                    <a:pt x="5" y="166"/>
                  </a:cubicBezTo>
                  <a:cubicBezTo>
                    <a:pt x="5" y="167"/>
                    <a:pt x="5" y="167"/>
                    <a:pt x="5" y="167"/>
                  </a:cubicBezTo>
                  <a:cubicBezTo>
                    <a:pt x="5" y="169"/>
                    <a:pt x="5" y="171"/>
                    <a:pt x="3" y="173"/>
                  </a:cubicBezTo>
                  <a:cubicBezTo>
                    <a:pt x="3" y="174"/>
                    <a:pt x="2" y="174"/>
                    <a:pt x="2" y="175"/>
                  </a:cubicBezTo>
                  <a:cubicBezTo>
                    <a:pt x="2" y="175"/>
                    <a:pt x="2" y="176"/>
                    <a:pt x="1" y="176"/>
                  </a:cubicBezTo>
                  <a:cubicBezTo>
                    <a:pt x="1" y="177"/>
                    <a:pt x="1" y="178"/>
                    <a:pt x="0" y="179"/>
                  </a:cubicBezTo>
                  <a:cubicBezTo>
                    <a:pt x="0" y="179"/>
                    <a:pt x="0" y="179"/>
                    <a:pt x="0" y="179"/>
                  </a:cubicBezTo>
                  <a:cubicBezTo>
                    <a:pt x="0" y="180"/>
                    <a:pt x="0" y="180"/>
                    <a:pt x="0" y="181"/>
                  </a:cubicBezTo>
                  <a:cubicBezTo>
                    <a:pt x="0" y="181"/>
                    <a:pt x="0" y="181"/>
                    <a:pt x="1" y="181"/>
                  </a:cubicBezTo>
                  <a:cubicBezTo>
                    <a:pt x="1" y="181"/>
                    <a:pt x="1" y="181"/>
                    <a:pt x="1" y="181"/>
                  </a:cubicBezTo>
                  <a:cubicBezTo>
                    <a:pt x="2" y="181"/>
                    <a:pt x="3" y="182"/>
                    <a:pt x="4" y="182"/>
                  </a:cubicBezTo>
                  <a:cubicBezTo>
                    <a:pt x="5" y="183"/>
                    <a:pt x="6" y="185"/>
                    <a:pt x="7" y="186"/>
                  </a:cubicBezTo>
                  <a:cubicBezTo>
                    <a:pt x="7" y="186"/>
                    <a:pt x="7" y="186"/>
                    <a:pt x="7" y="186"/>
                  </a:cubicBezTo>
                  <a:cubicBezTo>
                    <a:pt x="7" y="186"/>
                    <a:pt x="8" y="187"/>
                    <a:pt x="8" y="187"/>
                  </a:cubicBezTo>
                  <a:cubicBezTo>
                    <a:pt x="8" y="187"/>
                    <a:pt x="8" y="187"/>
                    <a:pt x="8" y="187"/>
                  </a:cubicBezTo>
                  <a:cubicBezTo>
                    <a:pt x="9" y="188"/>
                    <a:pt x="10" y="188"/>
                    <a:pt x="11" y="189"/>
                  </a:cubicBezTo>
                  <a:cubicBezTo>
                    <a:pt x="12" y="190"/>
                    <a:pt x="13" y="192"/>
                    <a:pt x="14" y="193"/>
                  </a:cubicBezTo>
                  <a:cubicBezTo>
                    <a:pt x="14" y="194"/>
                    <a:pt x="14" y="195"/>
                    <a:pt x="15" y="196"/>
                  </a:cubicBezTo>
                  <a:cubicBezTo>
                    <a:pt x="15" y="197"/>
                    <a:pt x="16" y="197"/>
                    <a:pt x="16" y="198"/>
                  </a:cubicBezTo>
                  <a:cubicBezTo>
                    <a:pt x="18" y="200"/>
                    <a:pt x="19" y="203"/>
                    <a:pt x="19" y="204"/>
                  </a:cubicBezTo>
                  <a:cubicBezTo>
                    <a:pt x="19" y="205"/>
                    <a:pt x="19" y="206"/>
                    <a:pt x="19" y="207"/>
                  </a:cubicBezTo>
                  <a:cubicBezTo>
                    <a:pt x="19" y="208"/>
                    <a:pt x="19" y="208"/>
                    <a:pt x="19" y="208"/>
                  </a:cubicBezTo>
                  <a:cubicBezTo>
                    <a:pt x="20" y="209"/>
                    <a:pt x="21" y="210"/>
                    <a:pt x="22" y="212"/>
                  </a:cubicBezTo>
                  <a:cubicBezTo>
                    <a:pt x="22" y="213"/>
                    <a:pt x="22" y="213"/>
                    <a:pt x="22" y="214"/>
                  </a:cubicBezTo>
                  <a:cubicBezTo>
                    <a:pt x="23" y="214"/>
                    <a:pt x="23" y="214"/>
                    <a:pt x="23" y="214"/>
                  </a:cubicBezTo>
                  <a:cubicBezTo>
                    <a:pt x="24" y="214"/>
                    <a:pt x="25" y="214"/>
                    <a:pt x="26" y="214"/>
                  </a:cubicBezTo>
                  <a:cubicBezTo>
                    <a:pt x="28" y="215"/>
                    <a:pt x="32" y="216"/>
                    <a:pt x="34" y="219"/>
                  </a:cubicBezTo>
                  <a:cubicBezTo>
                    <a:pt x="36" y="221"/>
                    <a:pt x="37" y="226"/>
                    <a:pt x="36" y="229"/>
                  </a:cubicBezTo>
                  <a:cubicBezTo>
                    <a:pt x="36" y="232"/>
                    <a:pt x="34" y="233"/>
                    <a:pt x="33" y="235"/>
                  </a:cubicBezTo>
                  <a:cubicBezTo>
                    <a:pt x="32" y="235"/>
                    <a:pt x="32" y="235"/>
                    <a:pt x="32" y="235"/>
                  </a:cubicBezTo>
                  <a:cubicBezTo>
                    <a:pt x="32" y="236"/>
                    <a:pt x="31" y="236"/>
                    <a:pt x="31" y="236"/>
                  </a:cubicBezTo>
                  <a:cubicBezTo>
                    <a:pt x="32" y="237"/>
                    <a:pt x="32" y="238"/>
                    <a:pt x="32" y="240"/>
                  </a:cubicBezTo>
                  <a:cubicBezTo>
                    <a:pt x="32" y="242"/>
                    <a:pt x="31" y="243"/>
                    <a:pt x="31" y="244"/>
                  </a:cubicBezTo>
                  <a:cubicBezTo>
                    <a:pt x="32" y="244"/>
                    <a:pt x="32" y="245"/>
                    <a:pt x="33" y="246"/>
                  </a:cubicBezTo>
                  <a:cubicBezTo>
                    <a:pt x="34" y="247"/>
                    <a:pt x="36" y="249"/>
                    <a:pt x="36" y="250"/>
                  </a:cubicBezTo>
                  <a:cubicBezTo>
                    <a:pt x="37" y="252"/>
                    <a:pt x="37" y="253"/>
                    <a:pt x="37" y="254"/>
                  </a:cubicBezTo>
                  <a:cubicBezTo>
                    <a:pt x="38" y="255"/>
                    <a:pt x="40" y="255"/>
                    <a:pt x="42" y="257"/>
                  </a:cubicBezTo>
                  <a:cubicBezTo>
                    <a:pt x="44" y="259"/>
                    <a:pt x="44" y="262"/>
                    <a:pt x="44" y="264"/>
                  </a:cubicBezTo>
                  <a:cubicBezTo>
                    <a:pt x="44" y="265"/>
                    <a:pt x="44" y="269"/>
                    <a:pt x="42" y="271"/>
                  </a:cubicBezTo>
                  <a:cubicBezTo>
                    <a:pt x="42" y="272"/>
                    <a:pt x="41" y="273"/>
                    <a:pt x="40" y="273"/>
                  </a:cubicBezTo>
                  <a:cubicBezTo>
                    <a:pt x="40" y="274"/>
                    <a:pt x="40" y="274"/>
                    <a:pt x="40" y="275"/>
                  </a:cubicBezTo>
                  <a:cubicBezTo>
                    <a:pt x="41" y="275"/>
                    <a:pt x="42" y="276"/>
                    <a:pt x="42" y="276"/>
                  </a:cubicBezTo>
                  <a:cubicBezTo>
                    <a:pt x="43" y="277"/>
                    <a:pt x="44" y="278"/>
                    <a:pt x="44" y="279"/>
                  </a:cubicBezTo>
                  <a:cubicBezTo>
                    <a:pt x="46" y="279"/>
                    <a:pt x="48" y="279"/>
                    <a:pt x="49" y="281"/>
                  </a:cubicBezTo>
                  <a:cubicBezTo>
                    <a:pt x="52" y="283"/>
                    <a:pt x="52" y="288"/>
                    <a:pt x="52" y="290"/>
                  </a:cubicBezTo>
                  <a:cubicBezTo>
                    <a:pt x="52" y="292"/>
                    <a:pt x="51" y="293"/>
                    <a:pt x="50" y="294"/>
                  </a:cubicBezTo>
                  <a:cubicBezTo>
                    <a:pt x="51" y="294"/>
                    <a:pt x="53" y="294"/>
                    <a:pt x="54" y="295"/>
                  </a:cubicBezTo>
                  <a:cubicBezTo>
                    <a:pt x="56" y="296"/>
                    <a:pt x="56" y="298"/>
                    <a:pt x="57" y="300"/>
                  </a:cubicBezTo>
                  <a:cubicBezTo>
                    <a:pt x="57" y="300"/>
                    <a:pt x="58" y="300"/>
                    <a:pt x="58" y="300"/>
                  </a:cubicBezTo>
                  <a:cubicBezTo>
                    <a:pt x="60" y="301"/>
                    <a:pt x="61" y="302"/>
                    <a:pt x="62" y="304"/>
                  </a:cubicBezTo>
                  <a:cubicBezTo>
                    <a:pt x="63" y="304"/>
                    <a:pt x="63" y="304"/>
                    <a:pt x="64" y="304"/>
                  </a:cubicBezTo>
                  <a:cubicBezTo>
                    <a:pt x="67" y="305"/>
                    <a:pt x="70" y="310"/>
                    <a:pt x="70" y="311"/>
                  </a:cubicBezTo>
                  <a:cubicBezTo>
                    <a:pt x="71" y="312"/>
                    <a:pt x="72" y="317"/>
                    <a:pt x="71" y="320"/>
                  </a:cubicBezTo>
                  <a:cubicBezTo>
                    <a:pt x="70" y="322"/>
                    <a:pt x="68" y="323"/>
                    <a:pt x="67" y="324"/>
                  </a:cubicBezTo>
                  <a:cubicBezTo>
                    <a:pt x="67" y="324"/>
                    <a:pt x="67" y="324"/>
                    <a:pt x="67" y="324"/>
                  </a:cubicBezTo>
                  <a:cubicBezTo>
                    <a:pt x="67" y="324"/>
                    <a:pt x="67" y="325"/>
                    <a:pt x="67" y="325"/>
                  </a:cubicBezTo>
                  <a:cubicBezTo>
                    <a:pt x="67" y="325"/>
                    <a:pt x="68" y="326"/>
                    <a:pt x="68" y="326"/>
                  </a:cubicBezTo>
                  <a:cubicBezTo>
                    <a:pt x="69" y="326"/>
                    <a:pt x="69" y="327"/>
                    <a:pt x="70" y="327"/>
                  </a:cubicBezTo>
                  <a:cubicBezTo>
                    <a:pt x="70" y="327"/>
                    <a:pt x="70" y="327"/>
                    <a:pt x="70" y="327"/>
                  </a:cubicBezTo>
                  <a:cubicBezTo>
                    <a:pt x="71" y="328"/>
                    <a:pt x="73" y="329"/>
                    <a:pt x="73" y="331"/>
                  </a:cubicBezTo>
                  <a:cubicBezTo>
                    <a:pt x="74" y="331"/>
                    <a:pt x="74" y="332"/>
                    <a:pt x="74" y="333"/>
                  </a:cubicBezTo>
                  <a:cubicBezTo>
                    <a:pt x="74" y="333"/>
                    <a:pt x="75" y="333"/>
                    <a:pt x="75" y="334"/>
                  </a:cubicBezTo>
                  <a:cubicBezTo>
                    <a:pt x="77" y="335"/>
                    <a:pt x="80" y="337"/>
                    <a:pt x="80" y="341"/>
                  </a:cubicBezTo>
                  <a:cubicBezTo>
                    <a:pt x="81" y="343"/>
                    <a:pt x="80" y="344"/>
                    <a:pt x="79" y="345"/>
                  </a:cubicBezTo>
                  <a:cubicBezTo>
                    <a:pt x="79" y="347"/>
                    <a:pt x="79" y="348"/>
                    <a:pt x="78" y="350"/>
                  </a:cubicBezTo>
                  <a:cubicBezTo>
                    <a:pt x="78" y="350"/>
                    <a:pt x="78" y="350"/>
                    <a:pt x="78" y="350"/>
                  </a:cubicBezTo>
                  <a:cubicBezTo>
                    <a:pt x="79" y="352"/>
                    <a:pt x="80" y="353"/>
                    <a:pt x="80" y="355"/>
                  </a:cubicBezTo>
                  <a:cubicBezTo>
                    <a:pt x="80" y="359"/>
                    <a:pt x="78" y="361"/>
                    <a:pt x="76" y="362"/>
                  </a:cubicBezTo>
                  <a:cubicBezTo>
                    <a:pt x="77" y="364"/>
                    <a:pt x="78" y="367"/>
                    <a:pt x="77" y="368"/>
                  </a:cubicBezTo>
                  <a:cubicBezTo>
                    <a:pt x="77" y="369"/>
                    <a:pt x="77" y="370"/>
                    <a:pt x="76" y="372"/>
                  </a:cubicBezTo>
                  <a:cubicBezTo>
                    <a:pt x="76" y="372"/>
                    <a:pt x="76" y="372"/>
                    <a:pt x="76" y="372"/>
                  </a:cubicBezTo>
                  <a:cubicBezTo>
                    <a:pt x="79" y="374"/>
                    <a:pt x="80" y="376"/>
                    <a:pt x="80" y="379"/>
                  </a:cubicBezTo>
                  <a:cubicBezTo>
                    <a:pt x="80" y="379"/>
                    <a:pt x="80" y="379"/>
                    <a:pt x="80" y="379"/>
                  </a:cubicBezTo>
                  <a:cubicBezTo>
                    <a:pt x="81" y="379"/>
                    <a:pt x="82" y="379"/>
                    <a:pt x="83" y="379"/>
                  </a:cubicBezTo>
                  <a:cubicBezTo>
                    <a:pt x="83" y="379"/>
                    <a:pt x="83" y="379"/>
                    <a:pt x="83" y="379"/>
                  </a:cubicBezTo>
                  <a:cubicBezTo>
                    <a:pt x="86" y="379"/>
                    <a:pt x="90" y="381"/>
                    <a:pt x="91" y="383"/>
                  </a:cubicBezTo>
                  <a:cubicBezTo>
                    <a:pt x="93" y="387"/>
                    <a:pt x="92" y="392"/>
                    <a:pt x="92" y="392"/>
                  </a:cubicBezTo>
                  <a:cubicBezTo>
                    <a:pt x="92" y="392"/>
                    <a:pt x="92" y="392"/>
                    <a:pt x="92" y="392"/>
                  </a:cubicBezTo>
                  <a:cubicBezTo>
                    <a:pt x="92" y="392"/>
                    <a:pt x="92" y="392"/>
                    <a:pt x="93" y="392"/>
                  </a:cubicBezTo>
                  <a:cubicBezTo>
                    <a:pt x="93" y="392"/>
                    <a:pt x="94" y="392"/>
                    <a:pt x="95" y="392"/>
                  </a:cubicBezTo>
                  <a:cubicBezTo>
                    <a:pt x="98" y="393"/>
                    <a:pt x="100" y="397"/>
                    <a:pt x="101" y="400"/>
                  </a:cubicBezTo>
                  <a:cubicBezTo>
                    <a:pt x="101" y="402"/>
                    <a:pt x="100" y="404"/>
                    <a:pt x="100" y="405"/>
                  </a:cubicBezTo>
                  <a:cubicBezTo>
                    <a:pt x="99" y="405"/>
                    <a:pt x="99" y="406"/>
                    <a:pt x="99" y="406"/>
                  </a:cubicBezTo>
                  <a:cubicBezTo>
                    <a:pt x="99" y="406"/>
                    <a:pt x="99" y="408"/>
                    <a:pt x="100" y="408"/>
                  </a:cubicBezTo>
                  <a:cubicBezTo>
                    <a:pt x="100" y="409"/>
                    <a:pt x="100" y="410"/>
                    <a:pt x="100" y="411"/>
                  </a:cubicBezTo>
                  <a:cubicBezTo>
                    <a:pt x="100" y="411"/>
                    <a:pt x="100" y="412"/>
                    <a:pt x="100" y="412"/>
                  </a:cubicBezTo>
                  <a:cubicBezTo>
                    <a:pt x="100" y="414"/>
                    <a:pt x="100" y="416"/>
                    <a:pt x="99" y="418"/>
                  </a:cubicBezTo>
                  <a:cubicBezTo>
                    <a:pt x="99" y="418"/>
                    <a:pt x="99" y="418"/>
                    <a:pt x="99" y="419"/>
                  </a:cubicBezTo>
                  <a:cubicBezTo>
                    <a:pt x="99" y="419"/>
                    <a:pt x="100" y="419"/>
                    <a:pt x="100" y="419"/>
                  </a:cubicBezTo>
                  <a:cubicBezTo>
                    <a:pt x="101" y="419"/>
                    <a:pt x="101" y="419"/>
                    <a:pt x="102" y="419"/>
                  </a:cubicBezTo>
                  <a:cubicBezTo>
                    <a:pt x="104" y="419"/>
                    <a:pt x="107" y="422"/>
                    <a:pt x="108" y="425"/>
                  </a:cubicBezTo>
                  <a:cubicBezTo>
                    <a:pt x="109" y="427"/>
                    <a:pt x="109" y="431"/>
                    <a:pt x="107" y="434"/>
                  </a:cubicBezTo>
                  <a:cubicBezTo>
                    <a:pt x="106" y="435"/>
                    <a:pt x="104" y="436"/>
                    <a:pt x="103" y="436"/>
                  </a:cubicBezTo>
                  <a:cubicBezTo>
                    <a:pt x="104" y="437"/>
                    <a:pt x="104" y="439"/>
                    <a:pt x="104" y="440"/>
                  </a:cubicBezTo>
                  <a:cubicBezTo>
                    <a:pt x="104" y="440"/>
                    <a:pt x="105" y="440"/>
                    <a:pt x="105" y="440"/>
                  </a:cubicBezTo>
                  <a:cubicBezTo>
                    <a:pt x="107" y="440"/>
                    <a:pt x="109" y="441"/>
                    <a:pt x="111" y="442"/>
                  </a:cubicBezTo>
                  <a:cubicBezTo>
                    <a:pt x="113" y="443"/>
                    <a:pt x="117" y="449"/>
                    <a:pt x="114" y="453"/>
                  </a:cubicBezTo>
                  <a:cubicBezTo>
                    <a:pt x="113" y="455"/>
                    <a:pt x="112" y="456"/>
                    <a:pt x="110" y="456"/>
                  </a:cubicBezTo>
                  <a:cubicBezTo>
                    <a:pt x="111" y="456"/>
                    <a:pt x="111" y="457"/>
                    <a:pt x="111" y="457"/>
                  </a:cubicBezTo>
                  <a:cubicBezTo>
                    <a:pt x="112" y="460"/>
                    <a:pt x="111" y="465"/>
                    <a:pt x="111" y="467"/>
                  </a:cubicBezTo>
                  <a:cubicBezTo>
                    <a:pt x="110" y="467"/>
                    <a:pt x="110" y="468"/>
                    <a:pt x="110" y="469"/>
                  </a:cubicBezTo>
                  <a:cubicBezTo>
                    <a:pt x="110" y="469"/>
                    <a:pt x="110" y="469"/>
                    <a:pt x="110" y="469"/>
                  </a:cubicBezTo>
                  <a:cubicBezTo>
                    <a:pt x="111" y="470"/>
                    <a:pt x="112" y="471"/>
                    <a:pt x="112" y="474"/>
                  </a:cubicBezTo>
                  <a:cubicBezTo>
                    <a:pt x="112" y="475"/>
                    <a:pt x="112" y="476"/>
                    <a:pt x="112" y="477"/>
                  </a:cubicBezTo>
                  <a:cubicBezTo>
                    <a:pt x="113" y="478"/>
                    <a:pt x="114" y="479"/>
                    <a:pt x="115" y="480"/>
                  </a:cubicBezTo>
                  <a:cubicBezTo>
                    <a:pt x="116" y="482"/>
                    <a:pt x="116" y="484"/>
                    <a:pt x="115" y="486"/>
                  </a:cubicBezTo>
                  <a:cubicBezTo>
                    <a:pt x="115" y="487"/>
                    <a:pt x="115" y="487"/>
                    <a:pt x="115" y="487"/>
                  </a:cubicBezTo>
                  <a:cubicBezTo>
                    <a:pt x="115" y="487"/>
                    <a:pt x="115" y="488"/>
                    <a:pt x="115" y="488"/>
                  </a:cubicBezTo>
                  <a:cubicBezTo>
                    <a:pt x="116" y="489"/>
                    <a:pt x="117" y="489"/>
                    <a:pt x="118" y="490"/>
                  </a:cubicBezTo>
                  <a:cubicBezTo>
                    <a:pt x="119" y="491"/>
                    <a:pt x="120" y="494"/>
                    <a:pt x="120" y="496"/>
                  </a:cubicBezTo>
                  <a:cubicBezTo>
                    <a:pt x="120" y="496"/>
                    <a:pt x="121" y="501"/>
                    <a:pt x="118" y="504"/>
                  </a:cubicBezTo>
                  <a:cubicBezTo>
                    <a:pt x="118" y="505"/>
                    <a:pt x="117" y="505"/>
                    <a:pt x="116" y="505"/>
                  </a:cubicBezTo>
                  <a:cubicBezTo>
                    <a:pt x="116" y="506"/>
                    <a:pt x="116" y="507"/>
                    <a:pt x="116" y="507"/>
                  </a:cubicBezTo>
                  <a:cubicBezTo>
                    <a:pt x="117" y="509"/>
                    <a:pt x="116" y="510"/>
                    <a:pt x="116" y="511"/>
                  </a:cubicBezTo>
                  <a:cubicBezTo>
                    <a:pt x="116" y="511"/>
                    <a:pt x="116" y="511"/>
                    <a:pt x="116" y="511"/>
                  </a:cubicBezTo>
                  <a:cubicBezTo>
                    <a:pt x="117" y="513"/>
                    <a:pt x="118" y="514"/>
                    <a:pt x="118" y="516"/>
                  </a:cubicBezTo>
                  <a:cubicBezTo>
                    <a:pt x="118" y="519"/>
                    <a:pt x="115" y="522"/>
                    <a:pt x="115" y="523"/>
                  </a:cubicBezTo>
                  <a:cubicBezTo>
                    <a:pt x="114" y="524"/>
                    <a:pt x="114" y="524"/>
                    <a:pt x="113" y="525"/>
                  </a:cubicBezTo>
                  <a:cubicBezTo>
                    <a:pt x="113" y="525"/>
                    <a:pt x="113" y="525"/>
                    <a:pt x="112" y="525"/>
                  </a:cubicBezTo>
                  <a:cubicBezTo>
                    <a:pt x="112" y="525"/>
                    <a:pt x="112" y="525"/>
                    <a:pt x="112" y="525"/>
                  </a:cubicBezTo>
                  <a:cubicBezTo>
                    <a:pt x="113" y="526"/>
                    <a:pt x="114" y="526"/>
                    <a:pt x="114" y="527"/>
                  </a:cubicBezTo>
                  <a:cubicBezTo>
                    <a:pt x="116" y="528"/>
                    <a:pt x="116" y="530"/>
                    <a:pt x="117" y="532"/>
                  </a:cubicBezTo>
                  <a:cubicBezTo>
                    <a:pt x="117" y="532"/>
                    <a:pt x="117" y="532"/>
                    <a:pt x="117" y="532"/>
                  </a:cubicBezTo>
                  <a:cubicBezTo>
                    <a:pt x="117" y="532"/>
                    <a:pt x="118" y="532"/>
                    <a:pt x="119" y="532"/>
                  </a:cubicBezTo>
                  <a:cubicBezTo>
                    <a:pt x="120" y="532"/>
                    <a:pt x="121" y="532"/>
                    <a:pt x="122" y="533"/>
                  </a:cubicBezTo>
                  <a:cubicBezTo>
                    <a:pt x="125" y="534"/>
                    <a:pt x="126" y="538"/>
                    <a:pt x="127" y="540"/>
                  </a:cubicBezTo>
                  <a:cubicBezTo>
                    <a:pt x="127" y="541"/>
                    <a:pt x="127" y="541"/>
                    <a:pt x="127" y="54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32" name="Freeform 53">
              <a:extLst>
                <a:ext uri="{FF2B5EF4-FFF2-40B4-BE49-F238E27FC236}">
                  <a16:creationId xmlns:a16="http://schemas.microsoft.com/office/drawing/2014/main" id="{7051AAFF-323D-4EFA-BF2B-AED5901981D1}"/>
                </a:ext>
              </a:extLst>
            </p:cNvPr>
            <p:cNvSpPr>
              <a:spLocks/>
            </p:cNvSpPr>
            <p:nvPr/>
          </p:nvSpPr>
          <p:spPr bwMode="auto">
            <a:xfrm>
              <a:off x="3416299" y="1968503"/>
              <a:ext cx="765174" cy="862014"/>
            </a:xfrm>
            <a:custGeom>
              <a:avLst/>
              <a:gdLst>
                <a:gd name="T0" fmla="*/ 718 w 907"/>
                <a:gd name="T1" fmla="*/ 985 h 1022"/>
                <a:gd name="T2" fmla="*/ 775 w 907"/>
                <a:gd name="T3" fmla="*/ 937 h 1022"/>
                <a:gd name="T4" fmla="*/ 715 w 907"/>
                <a:gd name="T5" fmla="*/ 886 h 1022"/>
                <a:gd name="T6" fmla="*/ 683 w 907"/>
                <a:gd name="T7" fmla="*/ 851 h 1022"/>
                <a:gd name="T8" fmla="*/ 620 w 907"/>
                <a:gd name="T9" fmla="*/ 814 h 1022"/>
                <a:gd name="T10" fmla="*/ 576 w 907"/>
                <a:gd name="T11" fmla="*/ 791 h 1022"/>
                <a:gd name="T12" fmla="*/ 570 w 907"/>
                <a:gd name="T13" fmla="*/ 748 h 1022"/>
                <a:gd name="T14" fmla="*/ 568 w 907"/>
                <a:gd name="T15" fmla="*/ 710 h 1022"/>
                <a:gd name="T16" fmla="*/ 576 w 907"/>
                <a:gd name="T17" fmla="*/ 665 h 1022"/>
                <a:gd name="T18" fmla="*/ 544 w 907"/>
                <a:gd name="T19" fmla="*/ 640 h 1022"/>
                <a:gd name="T20" fmla="*/ 557 w 907"/>
                <a:gd name="T21" fmla="*/ 595 h 1022"/>
                <a:gd name="T22" fmla="*/ 592 w 907"/>
                <a:gd name="T23" fmla="*/ 565 h 1022"/>
                <a:gd name="T24" fmla="*/ 610 w 907"/>
                <a:gd name="T25" fmla="*/ 544 h 1022"/>
                <a:gd name="T26" fmla="*/ 619 w 907"/>
                <a:gd name="T27" fmla="*/ 431 h 1022"/>
                <a:gd name="T28" fmla="*/ 661 w 907"/>
                <a:gd name="T29" fmla="*/ 388 h 1022"/>
                <a:gd name="T30" fmla="*/ 704 w 907"/>
                <a:gd name="T31" fmla="*/ 346 h 1022"/>
                <a:gd name="T32" fmla="*/ 746 w 907"/>
                <a:gd name="T33" fmla="*/ 290 h 1022"/>
                <a:gd name="T34" fmla="*/ 877 w 907"/>
                <a:gd name="T35" fmla="*/ 210 h 1022"/>
                <a:gd name="T36" fmla="*/ 898 w 907"/>
                <a:gd name="T37" fmla="*/ 182 h 1022"/>
                <a:gd name="T38" fmla="*/ 857 w 907"/>
                <a:gd name="T39" fmla="*/ 188 h 1022"/>
                <a:gd name="T40" fmla="*/ 809 w 907"/>
                <a:gd name="T41" fmla="*/ 179 h 1022"/>
                <a:gd name="T42" fmla="*/ 769 w 907"/>
                <a:gd name="T43" fmla="*/ 182 h 1022"/>
                <a:gd name="T44" fmla="*/ 747 w 907"/>
                <a:gd name="T45" fmla="*/ 159 h 1022"/>
                <a:gd name="T46" fmla="*/ 706 w 907"/>
                <a:gd name="T47" fmla="*/ 189 h 1022"/>
                <a:gd name="T48" fmla="*/ 669 w 907"/>
                <a:gd name="T49" fmla="*/ 201 h 1022"/>
                <a:gd name="T50" fmla="*/ 650 w 907"/>
                <a:gd name="T51" fmla="*/ 182 h 1022"/>
                <a:gd name="T52" fmla="*/ 614 w 907"/>
                <a:gd name="T53" fmla="*/ 166 h 1022"/>
                <a:gd name="T54" fmla="*/ 594 w 907"/>
                <a:gd name="T55" fmla="*/ 150 h 1022"/>
                <a:gd name="T56" fmla="*/ 578 w 907"/>
                <a:gd name="T57" fmla="*/ 174 h 1022"/>
                <a:gd name="T58" fmla="*/ 557 w 907"/>
                <a:gd name="T59" fmla="*/ 144 h 1022"/>
                <a:gd name="T60" fmla="*/ 534 w 907"/>
                <a:gd name="T61" fmla="*/ 134 h 1022"/>
                <a:gd name="T62" fmla="*/ 511 w 907"/>
                <a:gd name="T63" fmla="*/ 121 h 1022"/>
                <a:gd name="T64" fmla="*/ 464 w 907"/>
                <a:gd name="T65" fmla="*/ 114 h 1022"/>
                <a:gd name="T66" fmla="*/ 440 w 907"/>
                <a:gd name="T67" fmla="*/ 129 h 1022"/>
                <a:gd name="T68" fmla="*/ 404 w 907"/>
                <a:gd name="T69" fmla="*/ 139 h 1022"/>
                <a:gd name="T70" fmla="*/ 370 w 907"/>
                <a:gd name="T71" fmla="*/ 118 h 1022"/>
                <a:gd name="T72" fmla="*/ 333 w 907"/>
                <a:gd name="T73" fmla="*/ 112 h 1022"/>
                <a:gd name="T74" fmla="*/ 293 w 907"/>
                <a:gd name="T75" fmla="*/ 100 h 1022"/>
                <a:gd name="T76" fmla="*/ 284 w 907"/>
                <a:gd name="T77" fmla="*/ 58 h 1022"/>
                <a:gd name="T78" fmla="*/ 267 w 907"/>
                <a:gd name="T79" fmla="*/ 7 h 1022"/>
                <a:gd name="T80" fmla="*/ 93 w 907"/>
                <a:gd name="T81" fmla="*/ 71 h 1022"/>
                <a:gd name="T82" fmla="*/ 8 w 907"/>
                <a:gd name="T83" fmla="*/ 102 h 1022"/>
                <a:gd name="T84" fmla="*/ 18 w 907"/>
                <a:gd name="T85" fmla="*/ 136 h 1022"/>
                <a:gd name="T86" fmla="*/ 16 w 907"/>
                <a:gd name="T87" fmla="*/ 165 h 1022"/>
                <a:gd name="T88" fmla="*/ 17 w 907"/>
                <a:gd name="T89" fmla="*/ 205 h 1022"/>
                <a:gd name="T90" fmla="*/ 20 w 907"/>
                <a:gd name="T91" fmla="*/ 228 h 1022"/>
                <a:gd name="T92" fmla="*/ 27 w 907"/>
                <a:gd name="T93" fmla="*/ 254 h 1022"/>
                <a:gd name="T94" fmla="*/ 39 w 907"/>
                <a:gd name="T95" fmla="*/ 281 h 1022"/>
                <a:gd name="T96" fmla="*/ 49 w 907"/>
                <a:gd name="T97" fmla="*/ 307 h 1022"/>
                <a:gd name="T98" fmla="*/ 54 w 907"/>
                <a:gd name="T99" fmla="*/ 340 h 1022"/>
                <a:gd name="T100" fmla="*/ 57 w 907"/>
                <a:gd name="T101" fmla="*/ 370 h 1022"/>
                <a:gd name="T102" fmla="*/ 58 w 907"/>
                <a:gd name="T103" fmla="*/ 396 h 1022"/>
                <a:gd name="T104" fmla="*/ 69 w 907"/>
                <a:gd name="T105" fmla="*/ 431 h 1022"/>
                <a:gd name="T106" fmla="*/ 66 w 907"/>
                <a:gd name="T107" fmla="*/ 470 h 1022"/>
                <a:gd name="T108" fmla="*/ 73 w 907"/>
                <a:gd name="T109" fmla="*/ 502 h 1022"/>
                <a:gd name="T110" fmla="*/ 84 w 907"/>
                <a:gd name="T111" fmla="*/ 526 h 1022"/>
                <a:gd name="T112" fmla="*/ 98 w 907"/>
                <a:gd name="T113" fmla="*/ 575 h 1022"/>
                <a:gd name="T114" fmla="*/ 95 w 907"/>
                <a:gd name="T115" fmla="*/ 626 h 1022"/>
                <a:gd name="T116" fmla="*/ 75 w 907"/>
                <a:gd name="T117" fmla="*/ 649 h 1022"/>
                <a:gd name="T118" fmla="*/ 77 w 907"/>
                <a:gd name="T119" fmla="*/ 677 h 1022"/>
                <a:gd name="T120" fmla="*/ 98 w 907"/>
                <a:gd name="T121" fmla="*/ 693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7" h="1022">
                  <a:moveTo>
                    <a:pt x="110" y="702"/>
                  </a:moveTo>
                  <a:cubicBezTo>
                    <a:pt x="112" y="704"/>
                    <a:pt x="115" y="710"/>
                    <a:pt x="115" y="712"/>
                  </a:cubicBezTo>
                  <a:cubicBezTo>
                    <a:pt x="116" y="713"/>
                    <a:pt x="116" y="713"/>
                    <a:pt x="116" y="713"/>
                  </a:cubicBezTo>
                  <a:cubicBezTo>
                    <a:pt x="128" y="1022"/>
                    <a:pt x="128" y="1022"/>
                    <a:pt x="128" y="1022"/>
                  </a:cubicBezTo>
                  <a:cubicBezTo>
                    <a:pt x="248" y="1017"/>
                    <a:pt x="248" y="1017"/>
                    <a:pt x="248" y="1017"/>
                  </a:cubicBezTo>
                  <a:cubicBezTo>
                    <a:pt x="325" y="1013"/>
                    <a:pt x="325" y="1013"/>
                    <a:pt x="325" y="1013"/>
                  </a:cubicBezTo>
                  <a:cubicBezTo>
                    <a:pt x="401" y="1009"/>
                    <a:pt x="401" y="1009"/>
                    <a:pt x="401" y="1009"/>
                  </a:cubicBezTo>
                  <a:cubicBezTo>
                    <a:pt x="552" y="1000"/>
                    <a:pt x="552" y="1000"/>
                    <a:pt x="552" y="1000"/>
                  </a:cubicBezTo>
                  <a:cubicBezTo>
                    <a:pt x="718" y="985"/>
                    <a:pt x="718" y="985"/>
                    <a:pt x="718" y="985"/>
                  </a:cubicBezTo>
                  <a:cubicBezTo>
                    <a:pt x="779" y="979"/>
                    <a:pt x="779" y="979"/>
                    <a:pt x="779" y="979"/>
                  </a:cubicBezTo>
                  <a:cubicBezTo>
                    <a:pt x="778" y="979"/>
                    <a:pt x="778" y="979"/>
                    <a:pt x="778" y="978"/>
                  </a:cubicBezTo>
                  <a:cubicBezTo>
                    <a:pt x="777" y="977"/>
                    <a:pt x="778" y="974"/>
                    <a:pt x="778" y="972"/>
                  </a:cubicBezTo>
                  <a:cubicBezTo>
                    <a:pt x="778" y="971"/>
                    <a:pt x="775" y="969"/>
                    <a:pt x="775" y="967"/>
                  </a:cubicBezTo>
                  <a:cubicBezTo>
                    <a:pt x="775" y="966"/>
                    <a:pt x="775" y="963"/>
                    <a:pt x="775" y="961"/>
                  </a:cubicBezTo>
                  <a:cubicBezTo>
                    <a:pt x="775" y="960"/>
                    <a:pt x="773" y="958"/>
                    <a:pt x="773" y="957"/>
                  </a:cubicBezTo>
                  <a:cubicBezTo>
                    <a:pt x="772" y="955"/>
                    <a:pt x="772" y="952"/>
                    <a:pt x="772" y="950"/>
                  </a:cubicBezTo>
                  <a:cubicBezTo>
                    <a:pt x="772" y="948"/>
                    <a:pt x="774" y="945"/>
                    <a:pt x="774" y="944"/>
                  </a:cubicBezTo>
                  <a:cubicBezTo>
                    <a:pt x="775" y="942"/>
                    <a:pt x="776" y="938"/>
                    <a:pt x="775" y="937"/>
                  </a:cubicBezTo>
                  <a:cubicBezTo>
                    <a:pt x="775" y="935"/>
                    <a:pt x="773" y="933"/>
                    <a:pt x="772" y="931"/>
                  </a:cubicBezTo>
                  <a:cubicBezTo>
                    <a:pt x="771" y="930"/>
                    <a:pt x="770" y="927"/>
                    <a:pt x="769" y="926"/>
                  </a:cubicBezTo>
                  <a:cubicBezTo>
                    <a:pt x="768" y="923"/>
                    <a:pt x="764" y="920"/>
                    <a:pt x="762" y="918"/>
                  </a:cubicBezTo>
                  <a:cubicBezTo>
                    <a:pt x="760" y="915"/>
                    <a:pt x="756" y="911"/>
                    <a:pt x="754" y="908"/>
                  </a:cubicBezTo>
                  <a:cubicBezTo>
                    <a:pt x="752" y="906"/>
                    <a:pt x="749" y="901"/>
                    <a:pt x="747" y="899"/>
                  </a:cubicBezTo>
                  <a:cubicBezTo>
                    <a:pt x="745" y="898"/>
                    <a:pt x="740" y="897"/>
                    <a:pt x="737" y="897"/>
                  </a:cubicBezTo>
                  <a:cubicBezTo>
                    <a:pt x="735" y="897"/>
                    <a:pt x="730" y="898"/>
                    <a:pt x="728" y="897"/>
                  </a:cubicBezTo>
                  <a:cubicBezTo>
                    <a:pt x="726" y="897"/>
                    <a:pt x="722" y="894"/>
                    <a:pt x="721" y="893"/>
                  </a:cubicBezTo>
                  <a:cubicBezTo>
                    <a:pt x="719" y="891"/>
                    <a:pt x="717" y="888"/>
                    <a:pt x="715" y="886"/>
                  </a:cubicBezTo>
                  <a:cubicBezTo>
                    <a:pt x="714" y="885"/>
                    <a:pt x="712" y="884"/>
                    <a:pt x="711" y="883"/>
                  </a:cubicBezTo>
                  <a:cubicBezTo>
                    <a:pt x="710" y="883"/>
                    <a:pt x="709" y="882"/>
                    <a:pt x="708" y="881"/>
                  </a:cubicBezTo>
                  <a:cubicBezTo>
                    <a:pt x="707" y="880"/>
                    <a:pt x="703" y="878"/>
                    <a:pt x="701" y="877"/>
                  </a:cubicBezTo>
                  <a:cubicBezTo>
                    <a:pt x="699" y="876"/>
                    <a:pt x="695" y="875"/>
                    <a:pt x="694" y="874"/>
                  </a:cubicBezTo>
                  <a:cubicBezTo>
                    <a:pt x="693" y="873"/>
                    <a:pt x="691" y="870"/>
                    <a:pt x="690" y="869"/>
                  </a:cubicBezTo>
                  <a:cubicBezTo>
                    <a:pt x="690" y="868"/>
                    <a:pt x="688" y="865"/>
                    <a:pt x="688" y="864"/>
                  </a:cubicBezTo>
                  <a:cubicBezTo>
                    <a:pt x="687" y="862"/>
                    <a:pt x="686" y="859"/>
                    <a:pt x="686" y="858"/>
                  </a:cubicBezTo>
                  <a:cubicBezTo>
                    <a:pt x="685" y="857"/>
                    <a:pt x="683" y="857"/>
                    <a:pt x="683" y="856"/>
                  </a:cubicBezTo>
                  <a:cubicBezTo>
                    <a:pt x="682" y="855"/>
                    <a:pt x="683" y="852"/>
                    <a:pt x="683" y="851"/>
                  </a:cubicBezTo>
                  <a:cubicBezTo>
                    <a:pt x="683" y="850"/>
                    <a:pt x="682" y="847"/>
                    <a:pt x="681" y="846"/>
                  </a:cubicBezTo>
                  <a:cubicBezTo>
                    <a:pt x="680" y="845"/>
                    <a:pt x="676" y="843"/>
                    <a:pt x="674" y="842"/>
                  </a:cubicBezTo>
                  <a:cubicBezTo>
                    <a:pt x="672" y="842"/>
                    <a:pt x="668" y="840"/>
                    <a:pt x="666" y="840"/>
                  </a:cubicBezTo>
                  <a:cubicBezTo>
                    <a:pt x="663" y="839"/>
                    <a:pt x="658" y="836"/>
                    <a:pt x="655" y="835"/>
                  </a:cubicBezTo>
                  <a:cubicBezTo>
                    <a:pt x="652" y="835"/>
                    <a:pt x="645" y="835"/>
                    <a:pt x="642" y="833"/>
                  </a:cubicBezTo>
                  <a:cubicBezTo>
                    <a:pt x="640" y="832"/>
                    <a:pt x="637" y="829"/>
                    <a:pt x="636" y="827"/>
                  </a:cubicBezTo>
                  <a:cubicBezTo>
                    <a:pt x="634" y="826"/>
                    <a:pt x="632" y="822"/>
                    <a:pt x="631" y="821"/>
                  </a:cubicBezTo>
                  <a:cubicBezTo>
                    <a:pt x="630" y="819"/>
                    <a:pt x="629" y="815"/>
                    <a:pt x="627" y="814"/>
                  </a:cubicBezTo>
                  <a:cubicBezTo>
                    <a:pt x="625" y="813"/>
                    <a:pt x="621" y="815"/>
                    <a:pt x="620" y="814"/>
                  </a:cubicBezTo>
                  <a:cubicBezTo>
                    <a:pt x="618" y="814"/>
                    <a:pt x="617" y="813"/>
                    <a:pt x="616" y="812"/>
                  </a:cubicBezTo>
                  <a:cubicBezTo>
                    <a:pt x="614" y="812"/>
                    <a:pt x="610" y="812"/>
                    <a:pt x="609" y="812"/>
                  </a:cubicBezTo>
                  <a:cubicBezTo>
                    <a:pt x="607" y="812"/>
                    <a:pt x="604" y="814"/>
                    <a:pt x="603" y="813"/>
                  </a:cubicBezTo>
                  <a:cubicBezTo>
                    <a:pt x="601" y="812"/>
                    <a:pt x="601" y="809"/>
                    <a:pt x="599" y="809"/>
                  </a:cubicBezTo>
                  <a:cubicBezTo>
                    <a:pt x="598" y="808"/>
                    <a:pt x="596" y="808"/>
                    <a:pt x="595" y="807"/>
                  </a:cubicBezTo>
                  <a:cubicBezTo>
                    <a:pt x="594" y="807"/>
                    <a:pt x="592" y="805"/>
                    <a:pt x="591" y="804"/>
                  </a:cubicBezTo>
                  <a:cubicBezTo>
                    <a:pt x="590" y="803"/>
                    <a:pt x="589" y="801"/>
                    <a:pt x="588" y="800"/>
                  </a:cubicBezTo>
                  <a:cubicBezTo>
                    <a:pt x="587" y="799"/>
                    <a:pt x="583" y="797"/>
                    <a:pt x="582" y="796"/>
                  </a:cubicBezTo>
                  <a:cubicBezTo>
                    <a:pt x="580" y="794"/>
                    <a:pt x="578" y="792"/>
                    <a:pt x="576" y="791"/>
                  </a:cubicBezTo>
                  <a:cubicBezTo>
                    <a:pt x="575" y="790"/>
                    <a:pt x="574" y="788"/>
                    <a:pt x="572" y="787"/>
                  </a:cubicBezTo>
                  <a:cubicBezTo>
                    <a:pt x="571" y="787"/>
                    <a:pt x="568" y="786"/>
                    <a:pt x="567" y="784"/>
                  </a:cubicBezTo>
                  <a:cubicBezTo>
                    <a:pt x="566" y="784"/>
                    <a:pt x="566" y="781"/>
                    <a:pt x="566" y="780"/>
                  </a:cubicBezTo>
                  <a:cubicBezTo>
                    <a:pt x="566" y="779"/>
                    <a:pt x="569" y="778"/>
                    <a:pt x="569" y="776"/>
                  </a:cubicBezTo>
                  <a:cubicBezTo>
                    <a:pt x="570" y="775"/>
                    <a:pt x="569" y="772"/>
                    <a:pt x="569" y="771"/>
                  </a:cubicBezTo>
                  <a:cubicBezTo>
                    <a:pt x="569" y="769"/>
                    <a:pt x="571" y="766"/>
                    <a:pt x="571" y="764"/>
                  </a:cubicBezTo>
                  <a:cubicBezTo>
                    <a:pt x="570" y="763"/>
                    <a:pt x="568" y="761"/>
                    <a:pt x="568" y="760"/>
                  </a:cubicBezTo>
                  <a:cubicBezTo>
                    <a:pt x="569" y="758"/>
                    <a:pt x="571" y="756"/>
                    <a:pt x="571" y="755"/>
                  </a:cubicBezTo>
                  <a:cubicBezTo>
                    <a:pt x="572" y="753"/>
                    <a:pt x="571" y="750"/>
                    <a:pt x="570" y="748"/>
                  </a:cubicBezTo>
                  <a:cubicBezTo>
                    <a:pt x="570" y="747"/>
                    <a:pt x="568" y="746"/>
                    <a:pt x="568" y="745"/>
                  </a:cubicBezTo>
                  <a:cubicBezTo>
                    <a:pt x="567" y="743"/>
                    <a:pt x="569" y="739"/>
                    <a:pt x="569" y="738"/>
                  </a:cubicBezTo>
                  <a:cubicBezTo>
                    <a:pt x="568" y="736"/>
                    <a:pt x="566" y="734"/>
                    <a:pt x="565" y="733"/>
                  </a:cubicBezTo>
                  <a:cubicBezTo>
                    <a:pt x="565" y="732"/>
                    <a:pt x="563" y="731"/>
                    <a:pt x="563" y="730"/>
                  </a:cubicBezTo>
                  <a:cubicBezTo>
                    <a:pt x="563" y="729"/>
                    <a:pt x="564" y="726"/>
                    <a:pt x="564" y="725"/>
                  </a:cubicBezTo>
                  <a:cubicBezTo>
                    <a:pt x="565" y="724"/>
                    <a:pt x="568" y="723"/>
                    <a:pt x="569" y="722"/>
                  </a:cubicBezTo>
                  <a:cubicBezTo>
                    <a:pt x="569" y="721"/>
                    <a:pt x="570" y="719"/>
                    <a:pt x="569" y="718"/>
                  </a:cubicBezTo>
                  <a:cubicBezTo>
                    <a:pt x="569" y="717"/>
                    <a:pt x="567" y="715"/>
                    <a:pt x="567" y="714"/>
                  </a:cubicBezTo>
                  <a:cubicBezTo>
                    <a:pt x="567" y="713"/>
                    <a:pt x="568" y="711"/>
                    <a:pt x="568" y="710"/>
                  </a:cubicBezTo>
                  <a:cubicBezTo>
                    <a:pt x="567" y="709"/>
                    <a:pt x="566" y="707"/>
                    <a:pt x="566" y="706"/>
                  </a:cubicBezTo>
                  <a:cubicBezTo>
                    <a:pt x="566" y="705"/>
                    <a:pt x="568" y="703"/>
                    <a:pt x="568" y="702"/>
                  </a:cubicBezTo>
                  <a:cubicBezTo>
                    <a:pt x="568" y="700"/>
                    <a:pt x="565" y="696"/>
                    <a:pt x="565" y="694"/>
                  </a:cubicBezTo>
                  <a:cubicBezTo>
                    <a:pt x="565" y="692"/>
                    <a:pt x="566" y="689"/>
                    <a:pt x="567" y="687"/>
                  </a:cubicBezTo>
                  <a:cubicBezTo>
                    <a:pt x="568" y="686"/>
                    <a:pt x="571" y="684"/>
                    <a:pt x="571" y="683"/>
                  </a:cubicBezTo>
                  <a:cubicBezTo>
                    <a:pt x="572" y="681"/>
                    <a:pt x="570" y="679"/>
                    <a:pt x="571" y="677"/>
                  </a:cubicBezTo>
                  <a:cubicBezTo>
                    <a:pt x="571" y="676"/>
                    <a:pt x="572" y="674"/>
                    <a:pt x="572" y="673"/>
                  </a:cubicBezTo>
                  <a:cubicBezTo>
                    <a:pt x="573" y="672"/>
                    <a:pt x="575" y="671"/>
                    <a:pt x="575" y="670"/>
                  </a:cubicBezTo>
                  <a:cubicBezTo>
                    <a:pt x="576" y="669"/>
                    <a:pt x="576" y="666"/>
                    <a:pt x="576" y="665"/>
                  </a:cubicBezTo>
                  <a:cubicBezTo>
                    <a:pt x="576" y="663"/>
                    <a:pt x="575" y="661"/>
                    <a:pt x="574" y="659"/>
                  </a:cubicBezTo>
                  <a:cubicBezTo>
                    <a:pt x="573" y="658"/>
                    <a:pt x="571" y="657"/>
                    <a:pt x="571" y="657"/>
                  </a:cubicBezTo>
                  <a:cubicBezTo>
                    <a:pt x="570" y="656"/>
                    <a:pt x="567" y="654"/>
                    <a:pt x="567" y="652"/>
                  </a:cubicBezTo>
                  <a:cubicBezTo>
                    <a:pt x="566" y="651"/>
                    <a:pt x="566" y="649"/>
                    <a:pt x="566" y="648"/>
                  </a:cubicBezTo>
                  <a:cubicBezTo>
                    <a:pt x="565" y="647"/>
                    <a:pt x="565" y="645"/>
                    <a:pt x="564" y="644"/>
                  </a:cubicBezTo>
                  <a:cubicBezTo>
                    <a:pt x="563" y="643"/>
                    <a:pt x="561" y="641"/>
                    <a:pt x="560" y="640"/>
                  </a:cubicBezTo>
                  <a:cubicBezTo>
                    <a:pt x="559" y="640"/>
                    <a:pt x="557" y="643"/>
                    <a:pt x="555" y="643"/>
                  </a:cubicBezTo>
                  <a:cubicBezTo>
                    <a:pt x="554" y="644"/>
                    <a:pt x="551" y="644"/>
                    <a:pt x="550" y="643"/>
                  </a:cubicBezTo>
                  <a:cubicBezTo>
                    <a:pt x="548" y="643"/>
                    <a:pt x="545" y="642"/>
                    <a:pt x="544" y="640"/>
                  </a:cubicBezTo>
                  <a:cubicBezTo>
                    <a:pt x="543" y="638"/>
                    <a:pt x="546" y="635"/>
                    <a:pt x="546" y="633"/>
                  </a:cubicBezTo>
                  <a:cubicBezTo>
                    <a:pt x="546" y="632"/>
                    <a:pt x="544" y="630"/>
                    <a:pt x="544" y="629"/>
                  </a:cubicBezTo>
                  <a:cubicBezTo>
                    <a:pt x="544" y="627"/>
                    <a:pt x="544" y="622"/>
                    <a:pt x="544" y="620"/>
                  </a:cubicBezTo>
                  <a:cubicBezTo>
                    <a:pt x="545" y="619"/>
                    <a:pt x="546" y="616"/>
                    <a:pt x="547" y="615"/>
                  </a:cubicBezTo>
                  <a:cubicBezTo>
                    <a:pt x="548" y="614"/>
                    <a:pt x="551" y="612"/>
                    <a:pt x="553" y="611"/>
                  </a:cubicBezTo>
                  <a:cubicBezTo>
                    <a:pt x="554" y="610"/>
                    <a:pt x="555" y="608"/>
                    <a:pt x="556" y="607"/>
                  </a:cubicBezTo>
                  <a:cubicBezTo>
                    <a:pt x="556" y="606"/>
                    <a:pt x="556" y="604"/>
                    <a:pt x="556" y="603"/>
                  </a:cubicBezTo>
                  <a:cubicBezTo>
                    <a:pt x="556" y="602"/>
                    <a:pt x="557" y="601"/>
                    <a:pt x="557" y="600"/>
                  </a:cubicBezTo>
                  <a:cubicBezTo>
                    <a:pt x="557" y="599"/>
                    <a:pt x="556" y="596"/>
                    <a:pt x="557" y="595"/>
                  </a:cubicBezTo>
                  <a:cubicBezTo>
                    <a:pt x="557" y="595"/>
                    <a:pt x="559" y="594"/>
                    <a:pt x="560" y="593"/>
                  </a:cubicBezTo>
                  <a:cubicBezTo>
                    <a:pt x="561" y="592"/>
                    <a:pt x="560" y="588"/>
                    <a:pt x="561" y="586"/>
                  </a:cubicBezTo>
                  <a:cubicBezTo>
                    <a:pt x="562" y="584"/>
                    <a:pt x="566" y="581"/>
                    <a:pt x="568" y="580"/>
                  </a:cubicBezTo>
                  <a:cubicBezTo>
                    <a:pt x="569" y="578"/>
                    <a:pt x="573" y="577"/>
                    <a:pt x="575" y="576"/>
                  </a:cubicBezTo>
                  <a:cubicBezTo>
                    <a:pt x="576" y="575"/>
                    <a:pt x="578" y="573"/>
                    <a:pt x="579" y="572"/>
                  </a:cubicBezTo>
                  <a:cubicBezTo>
                    <a:pt x="580" y="571"/>
                    <a:pt x="580" y="568"/>
                    <a:pt x="580" y="568"/>
                  </a:cubicBezTo>
                  <a:cubicBezTo>
                    <a:pt x="581" y="567"/>
                    <a:pt x="583" y="567"/>
                    <a:pt x="584" y="567"/>
                  </a:cubicBezTo>
                  <a:cubicBezTo>
                    <a:pt x="585" y="567"/>
                    <a:pt x="588" y="568"/>
                    <a:pt x="589" y="568"/>
                  </a:cubicBezTo>
                  <a:cubicBezTo>
                    <a:pt x="590" y="568"/>
                    <a:pt x="591" y="566"/>
                    <a:pt x="592" y="565"/>
                  </a:cubicBezTo>
                  <a:cubicBezTo>
                    <a:pt x="592" y="564"/>
                    <a:pt x="592" y="562"/>
                    <a:pt x="593" y="561"/>
                  </a:cubicBezTo>
                  <a:cubicBezTo>
                    <a:pt x="593" y="560"/>
                    <a:pt x="594" y="559"/>
                    <a:pt x="595" y="558"/>
                  </a:cubicBezTo>
                  <a:cubicBezTo>
                    <a:pt x="596" y="558"/>
                    <a:pt x="597" y="558"/>
                    <a:pt x="598" y="558"/>
                  </a:cubicBezTo>
                  <a:cubicBezTo>
                    <a:pt x="599" y="558"/>
                    <a:pt x="600" y="559"/>
                    <a:pt x="600" y="559"/>
                  </a:cubicBezTo>
                  <a:cubicBezTo>
                    <a:pt x="601" y="559"/>
                    <a:pt x="603" y="559"/>
                    <a:pt x="603" y="559"/>
                  </a:cubicBezTo>
                  <a:cubicBezTo>
                    <a:pt x="604" y="558"/>
                    <a:pt x="605" y="555"/>
                    <a:pt x="605" y="554"/>
                  </a:cubicBezTo>
                  <a:cubicBezTo>
                    <a:pt x="605" y="553"/>
                    <a:pt x="604" y="550"/>
                    <a:pt x="605" y="549"/>
                  </a:cubicBezTo>
                  <a:cubicBezTo>
                    <a:pt x="606" y="549"/>
                    <a:pt x="608" y="550"/>
                    <a:pt x="609" y="549"/>
                  </a:cubicBezTo>
                  <a:cubicBezTo>
                    <a:pt x="610" y="548"/>
                    <a:pt x="610" y="544"/>
                    <a:pt x="610" y="544"/>
                  </a:cubicBezTo>
                  <a:cubicBezTo>
                    <a:pt x="601" y="446"/>
                    <a:pt x="601" y="446"/>
                    <a:pt x="601" y="446"/>
                  </a:cubicBezTo>
                  <a:cubicBezTo>
                    <a:pt x="601" y="446"/>
                    <a:pt x="604" y="447"/>
                    <a:pt x="605" y="447"/>
                  </a:cubicBezTo>
                  <a:cubicBezTo>
                    <a:pt x="606" y="448"/>
                    <a:pt x="609" y="449"/>
                    <a:pt x="610" y="449"/>
                  </a:cubicBezTo>
                  <a:cubicBezTo>
                    <a:pt x="612" y="448"/>
                    <a:pt x="615" y="446"/>
                    <a:pt x="615" y="444"/>
                  </a:cubicBezTo>
                  <a:cubicBezTo>
                    <a:pt x="616" y="443"/>
                    <a:pt x="616" y="441"/>
                    <a:pt x="615" y="440"/>
                  </a:cubicBezTo>
                  <a:cubicBezTo>
                    <a:pt x="615" y="439"/>
                    <a:pt x="612" y="439"/>
                    <a:pt x="612" y="438"/>
                  </a:cubicBezTo>
                  <a:cubicBezTo>
                    <a:pt x="612" y="437"/>
                    <a:pt x="613" y="436"/>
                    <a:pt x="613" y="435"/>
                  </a:cubicBezTo>
                  <a:cubicBezTo>
                    <a:pt x="614" y="435"/>
                    <a:pt x="617" y="436"/>
                    <a:pt x="618" y="435"/>
                  </a:cubicBezTo>
                  <a:cubicBezTo>
                    <a:pt x="619" y="434"/>
                    <a:pt x="618" y="431"/>
                    <a:pt x="619" y="431"/>
                  </a:cubicBezTo>
                  <a:cubicBezTo>
                    <a:pt x="621" y="430"/>
                    <a:pt x="624" y="430"/>
                    <a:pt x="625" y="430"/>
                  </a:cubicBezTo>
                  <a:cubicBezTo>
                    <a:pt x="625" y="430"/>
                    <a:pt x="626" y="430"/>
                    <a:pt x="627" y="430"/>
                  </a:cubicBezTo>
                  <a:cubicBezTo>
                    <a:pt x="626" y="429"/>
                    <a:pt x="626" y="429"/>
                    <a:pt x="626" y="428"/>
                  </a:cubicBezTo>
                  <a:cubicBezTo>
                    <a:pt x="625" y="427"/>
                    <a:pt x="625" y="425"/>
                    <a:pt x="625" y="423"/>
                  </a:cubicBezTo>
                  <a:cubicBezTo>
                    <a:pt x="625" y="423"/>
                    <a:pt x="626" y="421"/>
                    <a:pt x="627" y="421"/>
                  </a:cubicBezTo>
                  <a:cubicBezTo>
                    <a:pt x="629" y="419"/>
                    <a:pt x="633" y="415"/>
                    <a:pt x="635" y="413"/>
                  </a:cubicBezTo>
                  <a:cubicBezTo>
                    <a:pt x="640" y="409"/>
                    <a:pt x="649" y="400"/>
                    <a:pt x="654" y="397"/>
                  </a:cubicBezTo>
                  <a:cubicBezTo>
                    <a:pt x="655" y="396"/>
                    <a:pt x="658" y="395"/>
                    <a:pt x="660" y="394"/>
                  </a:cubicBezTo>
                  <a:cubicBezTo>
                    <a:pt x="661" y="392"/>
                    <a:pt x="661" y="389"/>
                    <a:pt x="661" y="388"/>
                  </a:cubicBezTo>
                  <a:cubicBezTo>
                    <a:pt x="663" y="386"/>
                    <a:pt x="666" y="382"/>
                    <a:pt x="668" y="381"/>
                  </a:cubicBezTo>
                  <a:cubicBezTo>
                    <a:pt x="668" y="381"/>
                    <a:pt x="670" y="380"/>
                    <a:pt x="671" y="380"/>
                  </a:cubicBezTo>
                  <a:cubicBezTo>
                    <a:pt x="673" y="379"/>
                    <a:pt x="675" y="377"/>
                    <a:pt x="676" y="376"/>
                  </a:cubicBezTo>
                  <a:cubicBezTo>
                    <a:pt x="677" y="375"/>
                    <a:pt x="679" y="371"/>
                    <a:pt x="680" y="370"/>
                  </a:cubicBezTo>
                  <a:cubicBezTo>
                    <a:pt x="681" y="368"/>
                    <a:pt x="684" y="365"/>
                    <a:pt x="685" y="364"/>
                  </a:cubicBezTo>
                  <a:cubicBezTo>
                    <a:pt x="687" y="363"/>
                    <a:pt x="690" y="361"/>
                    <a:pt x="692" y="360"/>
                  </a:cubicBezTo>
                  <a:cubicBezTo>
                    <a:pt x="693" y="359"/>
                    <a:pt x="696" y="357"/>
                    <a:pt x="697" y="356"/>
                  </a:cubicBezTo>
                  <a:cubicBezTo>
                    <a:pt x="698" y="354"/>
                    <a:pt x="697" y="351"/>
                    <a:pt x="698" y="350"/>
                  </a:cubicBezTo>
                  <a:cubicBezTo>
                    <a:pt x="699" y="349"/>
                    <a:pt x="703" y="347"/>
                    <a:pt x="704" y="346"/>
                  </a:cubicBezTo>
                  <a:cubicBezTo>
                    <a:pt x="707" y="343"/>
                    <a:pt x="710" y="337"/>
                    <a:pt x="712" y="334"/>
                  </a:cubicBezTo>
                  <a:cubicBezTo>
                    <a:pt x="713" y="333"/>
                    <a:pt x="716" y="330"/>
                    <a:pt x="717" y="328"/>
                  </a:cubicBezTo>
                  <a:cubicBezTo>
                    <a:pt x="719" y="326"/>
                    <a:pt x="720" y="322"/>
                    <a:pt x="722" y="320"/>
                  </a:cubicBezTo>
                  <a:cubicBezTo>
                    <a:pt x="722" y="319"/>
                    <a:pt x="724" y="318"/>
                    <a:pt x="724" y="317"/>
                  </a:cubicBezTo>
                  <a:cubicBezTo>
                    <a:pt x="725" y="315"/>
                    <a:pt x="726" y="312"/>
                    <a:pt x="727" y="311"/>
                  </a:cubicBezTo>
                  <a:cubicBezTo>
                    <a:pt x="728" y="310"/>
                    <a:pt x="731" y="308"/>
                    <a:pt x="731" y="307"/>
                  </a:cubicBezTo>
                  <a:cubicBezTo>
                    <a:pt x="733" y="306"/>
                    <a:pt x="735" y="302"/>
                    <a:pt x="736" y="301"/>
                  </a:cubicBezTo>
                  <a:cubicBezTo>
                    <a:pt x="737" y="299"/>
                    <a:pt x="738" y="297"/>
                    <a:pt x="739" y="295"/>
                  </a:cubicBezTo>
                  <a:cubicBezTo>
                    <a:pt x="740" y="294"/>
                    <a:pt x="745" y="291"/>
                    <a:pt x="746" y="290"/>
                  </a:cubicBezTo>
                  <a:cubicBezTo>
                    <a:pt x="749" y="288"/>
                    <a:pt x="753" y="284"/>
                    <a:pt x="755" y="282"/>
                  </a:cubicBezTo>
                  <a:cubicBezTo>
                    <a:pt x="758" y="279"/>
                    <a:pt x="763" y="272"/>
                    <a:pt x="766" y="269"/>
                  </a:cubicBezTo>
                  <a:cubicBezTo>
                    <a:pt x="770" y="266"/>
                    <a:pt x="780" y="260"/>
                    <a:pt x="784" y="257"/>
                  </a:cubicBezTo>
                  <a:cubicBezTo>
                    <a:pt x="788" y="254"/>
                    <a:pt x="795" y="249"/>
                    <a:pt x="799" y="247"/>
                  </a:cubicBezTo>
                  <a:cubicBezTo>
                    <a:pt x="807" y="242"/>
                    <a:pt x="824" y="235"/>
                    <a:pt x="832" y="231"/>
                  </a:cubicBezTo>
                  <a:cubicBezTo>
                    <a:pt x="837" y="229"/>
                    <a:pt x="847" y="225"/>
                    <a:pt x="852" y="222"/>
                  </a:cubicBezTo>
                  <a:cubicBezTo>
                    <a:pt x="855" y="221"/>
                    <a:pt x="860" y="218"/>
                    <a:pt x="862" y="217"/>
                  </a:cubicBezTo>
                  <a:cubicBezTo>
                    <a:pt x="864" y="215"/>
                    <a:pt x="867" y="212"/>
                    <a:pt x="869" y="211"/>
                  </a:cubicBezTo>
                  <a:cubicBezTo>
                    <a:pt x="871" y="211"/>
                    <a:pt x="875" y="211"/>
                    <a:pt x="877" y="210"/>
                  </a:cubicBezTo>
                  <a:cubicBezTo>
                    <a:pt x="878" y="209"/>
                    <a:pt x="879" y="206"/>
                    <a:pt x="880" y="205"/>
                  </a:cubicBezTo>
                  <a:cubicBezTo>
                    <a:pt x="882" y="203"/>
                    <a:pt x="886" y="200"/>
                    <a:pt x="888" y="199"/>
                  </a:cubicBezTo>
                  <a:cubicBezTo>
                    <a:pt x="889" y="197"/>
                    <a:pt x="893" y="194"/>
                    <a:pt x="895" y="192"/>
                  </a:cubicBezTo>
                  <a:cubicBezTo>
                    <a:pt x="896" y="191"/>
                    <a:pt x="896" y="189"/>
                    <a:pt x="898" y="188"/>
                  </a:cubicBezTo>
                  <a:cubicBezTo>
                    <a:pt x="899" y="188"/>
                    <a:pt x="900" y="189"/>
                    <a:pt x="901" y="189"/>
                  </a:cubicBezTo>
                  <a:cubicBezTo>
                    <a:pt x="902" y="190"/>
                    <a:pt x="905" y="190"/>
                    <a:pt x="906" y="189"/>
                  </a:cubicBezTo>
                  <a:cubicBezTo>
                    <a:pt x="907" y="188"/>
                    <a:pt x="907" y="186"/>
                    <a:pt x="906" y="185"/>
                  </a:cubicBezTo>
                  <a:cubicBezTo>
                    <a:pt x="905" y="184"/>
                    <a:pt x="902" y="184"/>
                    <a:pt x="901" y="184"/>
                  </a:cubicBezTo>
                  <a:cubicBezTo>
                    <a:pt x="900" y="183"/>
                    <a:pt x="899" y="182"/>
                    <a:pt x="898" y="182"/>
                  </a:cubicBezTo>
                  <a:cubicBezTo>
                    <a:pt x="897" y="182"/>
                    <a:pt x="896" y="184"/>
                    <a:pt x="895" y="185"/>
                  </a:cubicBezTo>
                  <a:cubicBezTo>
                    <a:pt x="893" y="185"/>
                    <a:pt x="890" y="185"/>
                    <a:pt x="889" y="185"/>
                  </a:cubicBezTo>
                  <a:cubicBezTo>
                    <a:pt x="887" y="184"/>
                    <a:pt x="884" y="182"/>
                    <a:pt x="882" y="182"/>
                  </a:cubicBezTo>
                  <a:cubicBezTo>
                    <a:pt x="881" y="182"/>
                    <a:pt x="878" y="183"/>
                    <a:pt x="877" y="184"/>
                  </a:cubicBezTo>
                  <a:cubicBezTo>
                    <a:pt x="876" y="185"/>
                    <a:pt x="874" y="188"/>
                    <a:pt x="872" y="189"/>
                  </a:cubicBezTo>
                  <a:cubicBezTo>
                    <a:pt x="871" y="190"/>
                    <a:pt x="869" y="191"/>
                    <a:pt x="868" y="191"/>
                  </a:cubicBezTo>
                  <a:cubicBezTo>
                    <a:pt x="867" y="191"/>
                    <a:pt x="865" y="190"/>
                    <a:pt x="864" y="189"/>
                  </a:cubicBezTo>
                  <a:cubicBezTo>
                    <a:pt x="863" y="189"/>
                    <a:pt x="862" y="187"/>
                    <a:pt x="861" y="187"/>
                  </a:cubicBezTo>
                  <a:cubicBezTo>
                    <a:pt x="860" y="187"/>
                    <a:pt x="858" y="188"/>
                    <a:pt x="857" y="188"/>
                  </a:cubicBezTo>
                  <a:cubicBezTo>
                    <a:pt x="856" y="188"/>
                    <a:pt x="854" y="187"/>
                    <a:pt x="853" y="186"/>
                  </a:cubicBezTo>
                  <a:cubicBezTo>
                    <a:pt x="852" y="185"/>
                    <a:pt x="852" y="181"/>
                    <a:pt x="851" y="180"/>
                  </a:cubicBezTo>
                  <a:cubicBezTo>
                    <a:pt x="851" y="179"/>
                    <a:pt x="849" y="176"/>
                    <a:pt x="848" y="176"/>
                  </a:cubicBezTo>
                  <a:cubicBezTo>
                    <a:pt x="847" y="175"/>
                    <a:pt x="844" y="174"/>
                    <a:pt x="843" y="173"/>
                  </a:cubicBezTo>
                  <a:cubicBezTo>
                    <a:pt x="840" y="173"/>
                    <a:pt x="836" y="171"/>
                    <a:pt x="833" y="171"/>
                  </a:cubicBezTo>
                  <a:cubicBezTo>
                    <a:pt x="832" y="172"/>
                    <a:pt x="830" y="174"/>
                    <a:pt x="828" y="174"/>
                  </a:cubicBezTo>
                  <a:cubicBezTo>
                    <a:pt x="826" y="175"/>
                    <a:pt x="823" y="176"/>
                    <a:pt x="821" y="176"/>
                  </a:cubicBezTo>
                  <a:cubicBezTo>
                    <a:pt x="819" y="176"/>
                    <a:pt x="815" y="176"/>
                    <a:pt x="813" y="176"/>
                  </a:cubicBezTo>
                  <a:cubicBezTo>
                    <a:pt x="812" y="176"/>
                    <a:pt x="810" y="179"/>
                    <a:pt x="809" y="179"/>
                  </a:cubicBezTo>
                  <a:cubicBezTo>
                    <a:pt x="807" y="179"/>
                    <a:pt x="806" y="177"/>
                    <a:pt x="804" y="177"/>
                  </a:cubicBezTo>
                  <a:cubicBezTo>
                    <a:pt x="803" y="177"/>
                    <a:pt x="802" y="178"/>
                    <a:pt x="801" y="178"/>
                  </a:cubicBezTo>
                  <a:cubicBezTo>
                    <a:pt x="800" y="179"/>
                    <a:pt x="798" y="177"/>
                    <a:pt x="797" y="177"/>
                  </a:cubicBezTo>
                  <a:cubicBezTo>
                    <a:pt x="795" y="177"/>
                    <a:pt x="793" y="179"/>
                    <a:pt x="792" y="179"/>
                  </a:cubicBezTo>
                  <a:cubicBezTo>
                    <a:pt x="791" y="180"/>
                    <a:pt x="789" y="182"/>
                    <a:pt x="787" y="181"/>
                  </a:cubicBezTo>
                  <a:cubicBezTo>
                    <a:pt x="786" y="181"/>
                    <a:pt x="786" y="177"/>
                    <a:pt x="785" y="176"/>
                  </a:cubicBezTo>
                  <a:cubicBezTo>
                    <a:pt x="783" y="175"/>
                    <a:pt x="780" y="177"/>
                    <a:pt x="779" y="178"/>
                  </a:cubicBezTo>
                  <a:cubicBezTo>
                    <a:pt x="778" y="179"/>
                    <a:pt x="776" y="181"/>
                    <a:pt x="775" y="181"/>
                  </a:cubicBezTo>
                  <a:cubicBezTo>
                    <a:pt x="773" y="182"/>
                    <a:pt x="770" y="181"/>
                    <a:pt x="769" y="182"/>
                  </a:cubicBezTo>
                  <a:cubicBezTo>
                    <a:pt x="767" y="182"/>
                    <a:pt x="765" y="185"/>
                    <a:pt x="763" y="185"/>
                  </a:cubicBezTo>
                  <a:cubicBezTo>
                    <a:pt x="762" y="185"/>
                    <a:pt x="762" y="182"/>
                    <a:pt x="761" y="181"/>
                  </a:cubicBezTo>
                  <a:cubicBezTo>
                    <a:pt x="761" y="180"/>
                    <a:pt x="759" y="179"/>
                    <a:pt x="759" y="178"/>
                  </a:cubicBezTo>
                  <a:cubicBezTo>
                    <a:pt x="758" y="177"/>
                    <a:pt x="760" y="176"/>
                    <a:pt x="760" y="175"/>
                  </a:cubicBezTo>
                  <a:cubicBezTo>
                    <a:pt x="760" y="174"/>
                    <a:pt x="758" y="172"/>
                    <a:pt x="758" y="171"/>
                  </a:cubicBezTo>
                  <a:cubicBezTo>
                    <a:pt x="757" y="170"/>
                    <a:pt x="755" y="170"/>
                    <a:pt x="754" y="170"/>
                  </a:cubicBezTo>
                  <a:cubicBezTo>
                    <a:pt x="753" y="169"/>
                    <a:pt x="752" y="167"/>
                    <a:pt x="752" y="166"/>
                  </a:cubicBezTo>
                  <a:cubicBezTo>
                    <a:pt x="751" y="165"/>
                    <a:pt x="752" y="162"/>
                    <a:pt x="751" y="161"/>
                  </a:cubicBezTo>
                  <a:cubicBezTo>
                    <a:pt x="751" y="160"/>
                    <a:pt x="748" y="160"/>
                    <a:pt x="747" y="159"/>
                  </a:cubicBezTo>
                  <a:cubicBezTo>
                    <a:pt x="746" y="159"/>
                    <a:pt x="743" y="160"/>
                    <a:pt x="742" y="160"/>
                  </a:cubicBezTo>
                  <a:cubicBezTo>
                    <a:pt x="741" y="161"/>
                    <a:pt x="739" y="162"/>
                    <a:pt x="738" y="163"/>
                  </a:cubicBezTo>
                  <a:cubicBezTo>
                    <a:pt x="736" y="164"/>
                    <a:pt x="734" y="164"/>
                    <a:pt x="733" y="165"/>
                  </a:cubicBezTo>
                  <a:cubicBezTo>
                    <a:pt x="732" y="166"/>
                    <a:pt x="731" y="168"/>
                    <a:pt x="730" y="169"/>
                  </a:cubicBezTo>
                  <a:cubicBezTo>
                    <a:pt x="729" y="170"/>
                    <a:pt x="727" y="171"/>
                    <a:pt x="726" y="171"/>
                  </a:cubicBezTo>
                  <a:cubicBezTo>
                    <a:pt x="725" y="172"/>
                    <a:pt x="722" y="173"/>
                    <a:pt x="721" y="174"/>
                  </a:cubicBezTo>
                  <a:cubicBezTo>
                    <a:pt x="719" y="175"/>
                    <a:pt x="716" y="177"/>
                    <a:pt x="715" y="179"/>
                  </a:cubicBezTo>
                  <a:cubicBezTo>
                    <a:pt x="713" y="180"/>
                    <a:pt x="711" y="184"/>
                    <a:pt x="710" y="185"/>
                  </a:cubicBezTo>
                  <a:cubicBezTo>
                    <a:pt x="709" y="186"/>
                    <a:pt x="707" y="188"/>
                    <a:pt x="706" y="189"/>
                  </a:cubicBezTo>
                  <a:cubicBezTo>
                    <a:pt x="705" y="190"/>
                    <a:pt x="702" y="192"/>
                    <a:pt x="701" y="192"/>
                  </a:cubicBezTo>
                  <a:cubicBezTo>
                    <a:pt x="700" y="193"/>
                    <a:pt x="696" y="192"/>
                    <a:pt x="695" y="193"/>
                  </a:cubicBezTo>
                  <a:cubicBezTo>
                    <a:pt x="694" y="193"/>
                    <a:pt x="694" y="194"/>
                    <a:pt x="693" y="194"/>
                  </a:cubicBezTo>
                  <a:cubicBezTo>
                    <a:pt x="692" y="195"/>
                    <a:pt x="690" y="197"/>
                    <a:pt x="689" y="198"/>
                  </a:cubicBezTo>
                  <a:cubicBezTo>
                    <a:pt x="687" y="199"/>
                    <a:pt x="684" y="200"/>
                    <a:pt x="683" y="200"/>
                  </a:cubicBezTo>
                  <a:cubicBezTo>
                    <a:pt x="681" y="199"/>
                    <a:pt x="682" y="195"/>
                    <a:pt x="680" y="194"/>
                  </a:cubicBezTo>
                  <a:cubicBezTo>
                    <a:pt x="679" y="194"/>
                    <a:pt x="676" y="195"/>
                    <a:pt x="675" y="195"/>
                  </a:cubicBezTo>
                  <a:cubicBezTo>
                    <a:pt x="674" y="196"/>
                    <a:pt x="673" y="198"/>
                    <a:pt x="672" y="199"/>
                  </a:cubicBezTo>
                  <a:cubicBezTo>
                    <a:pt x="672" y="199"/>
                    <a:pt x="670" y="201"/>
                    <a:pt x="669" y="201"/>
                  </a:cubicBezTo>
                  <a:cubicBezTo>
                    <a:pt x="668" y="201"/>
                    <a:pt x="666" y="197"/>
                    <a:pt x="666" y="196"/>
                  </a:cubicBezTo>
                  <a:cubicBezTo>
                    <a:pt x="666" y="195"/>
                    <a:pt x="668" y="192"/>
                    <a:pt x="668" y="191"/>
                  </a:cubicBezTo>
                  <a:cubicBezTo>
                    <a:pt x="667" y="190"/>
                    <a:pt x="665" y="190"/>
                    <a:pt x="664" y="190"/>
                  </a:cubicBezTo>
                  <a:cubicBezTo>
                    <a:pt x="663" y="190"/>
                    <a:pt x="661" y="192"/>
                    <a:pt x="660" y="191"/>
                  </a:cubicBezTo>
                  <a:cubicBezTo>
                    <a:pt x="659" y="191"/>
                    <a:pt x="658" y="190"/>
                    <a:pt x="657" y="190"/>
                  </a:cubicBezTo>
                  <a:cubicBezTo>
                    <a:pt x="656" y="190"/>
                    <a:pt x="655" y="190"/>
                    <a:pt x="654" y="190"/>
                  </a:cubicBezTo>
                  <a:cubicBezTo>
                    <a:pt x="653" y="190"/>
                    <a:pt x="651" y="190"/>
                    <a:pt x="650" y="189"/>
                  </a:cubicBezTo>
                  <a:cubicBezTo>
                    <a:pt x="650" y="188"/>
                    <a:pt x="652" y="186"/>
                    <a:pt x="652" y="185"/>
                  </a:cubicBezTo>
                  <a:cubicBezTo>
                    <a:pt x="652" y="184"/>
                    <a:pt x="650" y="183"/>
                    <a:pt x="650" y="182"/>
                  </a:cubicBezTo>
                  <a:cubicBezTo>
                    <a:pt x="649" y="181"/>
                    <a:pt x="650" y="178"/>
                    <a:pt x="649" y="177"/>
                  </a:cubicBezTo>
                  <a:cubicBezTo>
                    <a:pt x="649" y="177"/>
                    <a:pt x="647" y="175"/>
                    <a:pt x="646" y="175"/>
                  </a:cubicBezTo>
                  <a:cubicBezTo>
                    <a:pt x="645" y="175"/>
                    <a:pt x="643" y="178"/>
                    <a:pt x="641" y="178"/>
                  </a:cubicBezTo>
                  <a:cubicBezTo>
                    <a:pt x="640" y="178"/>
                    <a:pt x="639" y="176"/>
                    <a:pt x="638" y="176"/>
                  </a:cubicBezTo>
                  <a:cubicBezTo>
                    <a:pt x="637" y="175"/>
                    <a:pt x="634" y="177"/>
                    <a:pt x="632" y="176"/>
                  </a:cubicBezTo>
                  <a:cubicBezTo>
                    <a:pt x="630" y="175"/>
                    <a:pt x="627" y="171"/>
                    <a:pt x="625" y="171"/>
                  </a:cubicBezTo>
                  <a:cubicBezTo>
                    <a:pt x="624" y="171"/>
                    <a:pt x="622" y="172"/>
                    <a:pt x="621" y="172"/>
                  </a:cubicBezTo>
                  <a:cubicBezTo>
                    <a:pt x="620" y="172"/>
                    <a:pt x="618" y="170"/>
                    <a:pt x="617" y="170"/>
                  </a:cubicBezTo>
                  <a:cubicBezTo>
                    <a:pt x="616" y="169"/>
                    <a:pt x="614" y="167"/>
                    <a:pt x="614" y="166"/>
                  </a:cubicBezTo>
                  <a:cubicBezTo>
                    <a:pt x="613" y="165"/>
                    <a:pt x="613" y="164"/>
                    <a:pt x="613" y="163"/>
                  </a:cubicBezTo>
                  <a:cubicBezTo>
                    <a:pt x="613" y="162"/>
                    <a:pt x="614" y="160"/>
                    <a:pt x="614" y="159"/>
                  </a:cubicBezTo>
                  <a:cubicBezTo>
                    <a:pt x="614" y="158"/>
                    <a:pt x="614" y="156"/>
                    <a:pt x="613" y="156"/>
                  </a:cubicBezTo>
                  <a:cubicBezTo>
                    <a:pt x="612" y="156"/>
                    <a:pt x="610" y="157"/>
                    <a:pt x="610" y="157"/>
                  </a:cubicBezTo>
                  <a:cubicBezTo>
                    <a:pt x="609" y="156"/>
                    <a:pt x="610" y="154"/>
                    <a:pt x="609" y="153"/>
                  </a:cubicBezTo>
                  <a:cubicBezTo>
                    <a:pt x="609" y="153"/>
                    <a:pt x="607" y="151"/>
                    <a:pt x="607" y="151"/>
                  </a:cubicBezTo>
                  <a:cubicBezTo>
                    <a:pt x="605" y="151"/>
                    <a:pt x="603" y="153"/>
                    <a:pt x="602" y="153"/>
                  </a:cubicBezTo>
                  <a:cubicBezTo>
                    <a:pt x="601" y="153"/>
                    <a:pt x="598" y="152"/>
                    <a:pt x="597" y="152"/>
                  </a:cubicBezTo>
                  <a:cubicBezTo>
                    <a:pt x="596" y="152"/>
                    <a:pt x="595" y="150"/>
                    <a:pt x="594" y="150"/>
                  </a:cubicBezTo>
                  <a:cubicBezTo>
                    <a:pt x="593" y="150"/>
                    <a:pt x="592" y="151"/>
                    <a:pt x="592" y="152"/>
                  </a:cubicBezTo>
                  <a:cubicBezTo>
                    <a:pt x="591" y="152"/>
                    <a:pt x="591" y="154"/>
                    <a:pt x="590" y="154"/>
                  </a:cubicBezTo>
                  <a:cubicBezTo>
                    <a:pt x="589" y="155"/>
                    <a:pt x="587" y="153"/>
                    <a:pt x="586" y="153"/>
                  </a:cubicBezTo>
                  <a:cubicBezTo>
                    <a:pt x="585" y="153"/>
                    <a:pt x="581" y="152"/>
                    <a:pt x="579" y="153"/>
                  </a:cubicBezTo>
                  <a:cubicBezTo>
                    <a:pt x="578" y="154"/>
                    <a:pt x="576" y="158"/>
                    <a:pt x="576" y="160"/>
                  </a:cubicBezTo>
                  <a:cubicBezTo>
                    <a:pt x="576" y="162"/>
                    <a:pt x="579" y="164"/>
                    <a:pt x="580" y="165"/>
                  </a:cubicBezTo>
                  <a:cubicBezTo>
                    <a:pt x="580" y="166"/>
                    <a:pt x="583" y="167"/>
                    <a:pt x="583" y="169"/>
                  </a:cubicBezTo>
                  <a:cubicBezTo>
                    <a:pt x="583" y="170"/>
                    <a:pt x="584" y="172"/>
                    <a:pt x="583" y="173"/>
                  </a:cubicBezTo>
                  <a:cubicBezTo>
                    <a:pt x="582" y="174"/>
                    <a:pt x="579" y="173"/>
                    <a:pt x="578" y="174"/>
                  </a:cubicBezTo>
                  <a:cubicBezTo>
                    <a:pt x="577" y="175"/>
                    <a:pt x="576" y="177"/>
                    <a:pt x="575" y="178"/>
                  </a:cubicBezTo>
                  <a:cubicBezTo>
                    <a:pt x="574" y="178"/>
                    <a:pt x="572" y="179"/>
                    <a:pt x="571" y="179"/>
                  </a:cubicBezTo>
                  <a:cubicBezTo>
                    <a:pt x="569" y="178"/>
                    <a:pt x="569" y="175"/>
                    <a:pt x="568" y="174"/>
                  </a:cubicBezTo>
                  <a:cubicBezTo>
                    <a:pt x="568" y="173"/>
                    <a:pt x="567" y="169"/>
                    <a:pt x="567" y="168"/>
                  </a:cubicBezTo>
                  <a:cubicBezTo>
                    <a:pt x="566" y="166"/>
                    <a:pt x="564" y="164"/>
                    <a:pt x="563" y="163"/>
                  </a:cubicBezTo>
                  <a:cubicBezTo>
                    <a:pt x="562" y="162"/>
                    <a:pt x="559" y="160"/>
                    <a:pt x="558" y="159"/>
                  </a:cubicBezTo>
                  <a:cubicBezTo>
                    <a:pt x="558" y="158"/>
                    <a:pt x="556" y="155"/>
                    <a:pt x="556" y="154"/>
                  </a:cubicBezTo>
                  <a:cubicBezTo>
                    <a:pt x="556" y="152"/>
                    <a:pt x="557" y="150"/>
                    <a:pt x="557" y="149"/>
                  </a:cubicBezTo>
                  <a:cubicBezTo>
                    <a:pt x="558" y="148"/>
                    <a:pt x="558" y="145"/>
                    <a:pt x="557" y="144"/>
                  </a:cubicBezTo>
                  <a:cubicBezTo>
                    <a:pt x="557" y="143"/>
                    <a:pt x="555" y="142"/>
                    <a:pt x="554" y="141"/>
                  </a:cubicBezTo>
                  <a:cubicBezTo>
                    <a:pt x="553" y="140"/>
                    <a:pt x="550" y="139"/>
                    <a:pt x="548" y="140"/>
                  </a:cubicBezTo>
                  <a:cubicBezTo>
                    <a:pt x="547" y="140"/>
                    <a:pt x="546" y="142"/>
                    <a:pt x="545" y="142"/>
                  </a:cubicBezTo>
                  <a:cubicBezTo>
                    <a:pt x="544" y="143"/>
                    <a:pt x="542" y="143"/>
                    <a:pt x="541" y="143"/>
                  </a:cubicBezTo>
                  <a:cubicBezTo>
                    <a:pt x="539" y="144"/>
                    <a:pt x="536" y="146"/>
                    <a:pt x="534" y="145"/>
                  </a:cubicBezTo>
                  <a:cubicBezTo>
                    <a:pt x="532" y="145"/>
                    <a:pt x="530" y="143"/>
                    <a:pt x="529" y="141"/>
                  </a:cubicBezTo>
                  <a:cubicBezTo>
                    <a:pt x="528" y="141"/>
                    <a:pt x="527" y="139"/>
                    <a:pt x="527" y="138"/>
                  </a:cubicBezTo>
                  <a:cubicBezTo>
                    <a:pt x="527" y="137"/>
                    <a:pt x="528" y="134"/>
                    <a:pt x="528" y="134"/>
                  </a:cubicBezTo>
                  <a:cubicBezTo>
                    <a:pt x="530" y="133"/>
                    <a:pt x="532" y="134"/>
                    <a:pt x="534" y="134"/>
                  </a:cubicBezTo>
                  <a:cubicBezTo>
                    <a:pt x="535" y="133"/>
                    <a:pt x="537" y="133"/>
                    <a:pt x="537" y="132"/>
                  </a:cubicBezTo>
                  <a:cubicBezTo>
                    <a:pt x="538" y="132"/>
                    <a:pt x="538" y="130"/>
                    <a:pt x="538" y="129"/>
                  </a:cubicBezTo>
                  <a:cubicBezTo>
                    <a:pt x="538" y="128"/>
                    <a:pt x="538" y="126"/>
                    <a:pt x="538" y="125"/>
                  </a:cubicBezTo>
                  <a:cubicBezTo>
                    <a:pt x="537" y="124"/>
                    <a:pt x="535" y="124"/>
                    <a:pt x="534" y="123"/>
                  </a:cubicBezTo>
                  <a:cubicBezTo>
                    <a:pt x="534" y="123"/>
                    <a:pt x="532" y="124"/>
                    <a:pt x="531" y="124"/>
                  </a:cubicBezTo>
                  <a:cubicBezTo>
                    <a:pt x="531" y="124"/>
                    <a:pt x="530" y="125"/>
                    <a:pt x="529" y="126"/>
                  </a:cubicBezTo>
                  <a:cubicBezTo>
                    <a:pt x="528" y="126"/>
                    <a:pt x="525" y="126"/>
                    <a:pt x="523" y="126"/>
                  </a:cubicBezTo>
                  <a:cubicBezTo>
                    <a:pt x="522" y="126"/>
                    <a:pt x="519" y="125"/>
                    <a:pt x="517" y="124"/>
                  </a:cubicBezTo>
                  <a:cubicBezTo>
                    <a:pt x="516" y="123"/>
                    <a:pt x="512" y="121"/>
                    <a:pt x="511" y="121"/>
                  </a:cubicBezTo>
                  <a:cubicBezTo>
                    <a:pt x="509" y="120"/>
                    <a:pt x="505" y="117"/>
                    <a:pt x="503" y="116"/>
                  </a:cubicBezTo>
                  <a:cubicBezTo>
                    <a:pt x="503" y="116"/>
                    <a:pt x="500" y="116"/>
                    <a:pt x="500" y="116"/>
                  </a:cubicBezTo>
                  <a:cubicBezTo>
                    <a:pt x="499" y="115"/>
                    <a:pt x="499" y="113"/>
                    <a:pt x="498" y="113"/>
                  </a:cubicBezTo>
                  <a:cubicBezTo>
                    <a:pt x="497" y="112"/>
                    <a:pt x="493" y="114"/>
                    <a:pt x="491" y="114"/>
                  </a:cubicBezTo>
                  <a:cubicBezTo>
                    <a:pt x="489" y="114"/>
                    <a:pt x="484" y="114"/>
                    <a:pt x="481" y="114"/>
                  </a:cubicBezTo>
                  <a:cubicBezTo>
                    <a:pt x="479" y="115"/>
                    <a:pt x="476" y="117"/>
                    <a:pt x="474" y="117"/>
                  </a:cubicBezTo>
                  <a:cubicBezTo>
                    <a:pt x="473" y="116"/>
                    <a:pt x="472" y="115"/>
                    <a:pt x="471" y="115"/>
                  </a:cubicBezTo>
                  <a:cubicBezTo>
                    <a:pt x="470" y="114"/>
                    <a:pt x="469" y="112"/>
                    <a:pt x="468" y="112"/>
                  </a:cubicBezTo>
                  <a:cubicBezTo>
                    <a:pt x="467" y="112"/>
                    <a:pt x="465" y="114"/>
                    <a:pt x="464" y="114"/>
                  </a:cubicBezTo>
                  <a:cubicBezTo>
                    <a:pt x="462" y="114"/>
                    <a:pt x="460" y="114"/>
                    <a:pt x="459" y="114"/>
                  </a:cubicBezTo>
                  <a:cubicBezTo>
                    <a:pt x="458" y="114"/>
                    <a:pt x="456" y="114"/>
                    <a:pt x="455" y="115"/>
                  </a:cubicBezTo>
                  <a:cubicBezTo>
                    <a:pt x="455" y="115"/>
                    <a:pt x="453" y="116"/>
                    <a:pt x="453" y="117"/>
                  </a:cubicBezTo>
                  <a:cubicBezTo>
                    <a:pt x="452" y="117"/>
                    <a:pt x="452" y="118"/>
                    <a:pt x="452" y="119"/>
                  </a:cubicBezTo>
                  <a:cubicBezTo>
                    <a:pt x="451" y="119"/>
                    <a:pt x="450" y="120"/>
                    <a:pt x="450" y="121"/>
                  </a:cubicBezTo>
                  <a:cubicBezTo>
                    <a:pt x="448" y="121"/>
                    <a:pt x="445" y="121"/>
                    <a:pt x="444" y="121"/>
                  </a:cubicBezTo>
                  <a:cubicBezTo>
                    <a:pt x="442" y="122"/>
                    <a:pt x="440" y="122"/>
                    <a:pt x="440" y="123"/>
                  </a:cubicBezTo>
                  <a:cubicBezTo>
                    <a:pt x="439" y="124"/>
                    <a:pt x="439" y="125"/>
                    <a:pt x="439" y="126"/>
                  </a:cubicBezTo>
                  <a:cubicBezTo>
                    <a:pt x="439" y="126"/>
                    <a:pt x="440" y="128"/>
                    <a:pt x="440" y="129"/>
                  </a:cubicBezTo>
                  <a:cubicBezTo>
                    <a:pt x="439" y="129"/>
                    <a:pt x="438" y="131"/>
                    <a:pt x="438" y="131"/>
                  </a:cubicBezTo>
                  <a:cubicBezTo>
                    <a:pt x="437" y="132"/>
                    <a:pt x="436" y="133"/>
                    <a:pt x="435" y="133"/>
                  </a:cubicBezTo>
                  <a:cubicBezTo>
                    <a:pt x="433" y="134"/>
                    <a:pt x="429" y="136"/>
                    <a:pt x="427" y="136"/>
                  </a:cubicBezTo>
                  <a:cubicBezTo>
                    <a:pt x="426" y="137"/>
                    <a:pt x="423" y="136"/>
                    <a:pt x="422" y="136"/>
                  </a:cubicBezTo>
                  <a:cubicBezTo>
                    <a:pt x="421" y="137"/>
                    <a:pt x="419" y="137"/>
                    <a:pt x="419" y="138"/>
                  </a:cubicBezTo>
                  <a:cubicBezTo>
                    <a:pt x="418" y="138"/>
                    <a:pt x="416" y="139"/>
                    <a:pt x="415" y="139"/>
                  </a:cubicBezTo>
                  <a:cubicBezTo>
                    <a:pt x="414" y="139"/>
                    <a:pt x="413" y="139"/>
                    <a:pt x="412" y="139"/>
                  </a:cubicBezTo>
                  <a:cubicBezTo>
                    <a:pt x="411" y="139"/>
                    <a:pt x="409" y="138"/>
                    <a:pt x="408" y="138"/>
                  </a:cubicBezTo>
                  <a:cubicBezTo>
                    <a:pt x="407" y="138"/>
                    <a:pt x="405" y="139"/>
                    <a:pt x="404" y="139"/>
                  </a:cubicBezTo>
                  <a:cubicBezTo>
                    <a:pt x="403" y="139"/>
                    <a:pt x="401" y="139"/>
                    <a:pt x="401" y="139"/>
                  </a:cubicBezTo>
                  <a:cubicBezTo>
                    <a:pt x="400" y="139"/>
                    <a:pt x="398" y="137"/>
                    <a:pt x="398" y="136"/>
                  </a:cubicBezTo>
                  <a:cubicBezTo>
                    <a:pt x="398" y="134"/>
                    <a:pt x="399" y="132"/>
                    <a:pt x="399" y="131"/>
                  </a:cubicBezTo>
                  <a:cubicBezTo>
                    <a:pt x="399" y="129"/>
                    <a:pt x="398" y="127"/>
                    <a:pt x="397" y="125"/>
                  </a:cubicBezTo>
                  <a:cubicBezTo>
                    <a:pt x="397" y="124"/>
                    <a:pt x="396" y="122"/>
                    <a:pt x="395" y="121"/>
                  </a:cubicBezTo>
                  <a:cubicBezTo>
                    <a:pt x="394" y="121"/>
                    <a:pt x="393" y="120"/>
                    <a:pt x="392" y="120"/>
                  </a:cubicBezTo>
                  <a:cubicBezTo>
                    <a:pt x="390" y="120"/>
                    <a:pt x="386" y="123"/>
                    <a:pt x="384" y="123"/>
                  </a:cubicBezTo>
                  <a:cubicBezTo>
                    <a:pt x="382" y="123"/>
                    <a:pt x="379" y="120"/>
                    <a:pt x="377" y="120"/>
                  </a:cubicBezTo>
                  <a:cubicBezTo>
                    <a:pt x="375" y="119"/>
                    <a:pt x="372" y="118"/>
                    <a:pt x="370" y="118"/>
                  </a:cubicBezTo>
                  <a:cubicBezTo>
                    <a:pt x="369" y="118"/>
                    <a:pt x="366" y="120"/>
                    <a:pt x="364" y="120"/>
                  </a:cubicBezTo>
                  <a:cubicBezTo>
                    <a:pt x="362" y="121"/>
                    <a:pt x="359" y="121"/>
                    <a:pt x="358" y="121"/>
                  </a:cubicBezTo>
                  <a:cubicBezTo>
                    <a:pt x="356" y="121"/>
                    <a:pt x="352" y="122"/>
                    <a:pt x="350" y="121"/>
                  </a:cubicBezTo>
                  <a:cubicBezTo>
                    <a:pt x="349" y="121"/>
                    <a:pt x="347" y="119"/>
                    <a:pt x="347" y="118"/>
                  </a:cubicBezTo>
                  <a:cubicBezTo>
                    <a:pt x="346" y="117"/>
                    <a:pt x="346" y="115"/>
                    <a:pt x="345" y="114"/>
                  </a:cubicBezTo>
                  <a:cubicBezTo>
                    <a:pt x="345" y="113"/>
                    <a:pt x="344" y="111"/>
                    <a:pt x="343" y="111"/>
                  </a:cubicBezTo>
                  <a:cubicBezTo>
                    <a:pt x="343" y="110"/>
                    <a:pt x="341" y="109"/>
                    <a:pt x="340" y="109"/>
                  </a:cubicBezTo>
                  <a:cubicBezTo>
                    <a:pt x="339" y="109"/>
                    <a:pt x="338" y="109"/>
                    <a:pt x="337" y="110"/>
                  </a:cubicBezTo>
                  <a:cubicBezTo>
                    <a:pt x="336" y="110"/>
                    <a:pt x="334" y="112"/>
                    <a:pt x="333" y="112"/>
                  </a:cubicBezTo>
                  <a:cubicBezTo>
                    <a:pt x="332" y="112"/>
                    <a:pt x="331" y="110"/>
                    <a:pt x="330" y="110"/>
                  </a:cubicBezTo>
                  <a:cubicBezTo>
                    <a:pt x="329" y="110"/>
                    <a:pt x="327" y="110"/>
                    <a:pt x="326" y="111"/>
                  </a:cubicBezTo>
                  <a:cubicBezTo>
                    <a:pt x="325" y="111"/>
                    <a:pt x="325" y="113"/>
                    <a:pt x="324" y="113"/>
                  </a:cubicBezTo>
                  <a:cubicBezTo>
                    <a:pt x="324" y="114"/>
                    <a:pt x="322" y="114"/>
                    <a:pt x="321" y="114"/>
                  </a:cubicBezTo>
                  <a:cubicBezTo>
                    <a:pt x="320" y="114"/>
                    <a:pt x="318" y="113"/>
                    <a:pt x="317" y="113"/>
                  </a:cubicBezTo>
                  <a:cubicBezTo>
                    <a:pt x="314" y="112"/>
                    <a:pt x="309" y="111"/>
                    <a:pt x="307" y="110"/>
                  </a:cubicBezTo>
                  <a:cubicBezTo>
                    <a:pt x="305" y="109"/>
                    <a:pt x="303" y="108"/>
                    <a:pt x="302" y="107"/>
                  </a:cubicBezTo>
                  <a:cubicBezTo>
                    <a:pt x="300" y="106"/>
                    <a:pt x="298" y="105"/>
                    <a:pt x="296" y="103"/>
                  </a:cubicBezTo>
                  <a:cubicBezTo>
                    <a:pt x="295" y="103"/>
                    <a:pt x="294" y="101"/>
                    <a:pt x="293" y="100"/>
                  </a:cubicBezTo>
                  <a:cubicBezTo>
                    <a:pt x="293" y="99"/>
                    <a:pt x="292" y="96"/>
                    <a:pt x="292" y="95"/>
                  </a:cubicBezTo>
                  <a:cubicBezTo>
                    <a:pt x="292" y="94"/>
                    <a:pt x="293" y="92"/>
                    <a:pt x="293" y="91"/>
                  </a:cubicBezTo>
                  <a:cubicBezTo>
                    <a:pt x="293" y="90"/>
                    <a:pt x="294" y="87"/>
                    <a:pt x="294" y="86"/>
                  </a:cubicBezTo>
                  <a:cubicBezTo>
                    <a:pt x="293" y="85"/>
                    <a:pt x="293" y="82"/>
                    <a:pt x="292" y="81"/>
                  </a:cubicBezTo>
                  <a:cubicBezTo>
                    <a:pt x="292" y="79"/>
                    <a:pt x="292" y="75"/>
                    <a:pt x="292" y="73"/>
                  </a:cubicBezTo>
                  <a:cubicBezTo>
                    <a:pt x="291" y="72"/>
                    <a:pt x="291" y="69"/>
                    <a:pt x="290" y="68"/>
                  </a:cubicBezTo>
                  <a:cubicBezTo>
                    <a:pt x="290" y="67"/>
                    <a:pt x="289" y="65"/>
                    <a:pt x="288" y="64"/>
                  </a:cubicBezTo>
                  <a:cubicBezTo>
                    <a:pt x="287" y="63"/>
                    <a:pt x="286" y="63"/>
                    <a:pt x="286" y="63"/>
                  </a:cubicBezTo>
                  <a:cubicBezTo>
                    <a:pt x="285" y="62"/>
                    <a:pt x="285" y="59"/>
                    <a:pt x="284" y="58"/>
                  </a:cubicBezTo>
                  <a:cubicBezTo>
                    <a:pt x="284" y="56"/>
                    <a:pt x="285" y="52"/>
                    <a:pt x="285" y="50"/>
                  </a:cubicBezTo>
                  <a:cubicBezTo>
                    <a:pt x="285" y="49"/>
                    <a:pt x="285" y="47"/>
                    <a:pt x="284" y="46"/>
                  </a:cubicBezTo>
                  <a:cubicBezTo>
                    <a:pt x="284" y="45"/>
                    <a:pt x="282" y="43"/>
                    <a:pt x="282" y="42"/>
                  </a:cubicBezTo>
                  <a:cubicBezTo>
                    <a:pt x="281" y="40"/>
                    <a:pt x="279" y="35"/>
                    <a:pt x="278" y="33"/>
                  </a:cubicBezTo>
                  <a:cubicBezTo>
                    <a:pt x="277" y="30"/>
                    <a:pt x="277" y="23"/>
                    <a:pt x="276" y="20"/>
                  </a:cubicBezTo>
                  <a:cubicBezTo>
                    <a:pt x="276" y="19"/>
                    <a:pt x="275" y="16"/>
                    <a:pt x="274" y="15"/>
                  </a:cubicBezTo>
                  <a:cubicBezTo>
                    <a:pt x="274" y="14"/>
                    <a:pt x="275" y="11"/>
                    <a:pt x="275" y="10"/>
                  </a:cubicBezTo>
                  <a:cubicBezTo>
                    <a:pt x="274" y="9"/>
                    <a:pt x="272" y="7"/>
                    <a:pt x="271" y="7"/>
                  </a:cubicBezTo>
                  <a:cubicBezTo>
                    <a:pt x="270" y="6"/>
                    <a:pt x="268" y="7"/>
                    <a:pt x="267" y="7"/>
                  </a:cubicBezTo>
                  <a:cubicBezTo>
                    <a:pt x="266" y="7"/>
                    <a:pt x="265" y="5"/>
                    <a:pt x="264" y="4"/>
                  </a:cubicBezTo>
                  <a:cubicBezTo>
                    <a:pt x="262" y="3"/>
                    <a:pt x="260" y="0"/>
                    <a:pt x="258" y="0"/>
                  </a:cubicBezTo>
                  <a:cubicBezTo>
                    <a:pt x="256" y="0"/>
                    <a:pt x="253" y="1"/>
                    <a:pt x="251" y="1"/>
                  </a:cubicBezTo>
                  <a:cubicBezTo>
                    <a:pt x="250" y="2"/>
                    <a:pt x="249" y="3"/>
                    <a:pt x="248" y="4"/>
                  </a:cubicBezTo>
                  <a:cubicBezTo>
                    <a:pt x="247" y="4"/>
                    <a:pt x="244" y="5"/>
                    <a:pt x="243" y="4"/>
                  </a:cubicBezTo>
                  <a:cubicBezTo>
                    <a:pt x="241" y="4"/>
                    <a:pt x="239" y="2"/>
                    <a:pt x="238" y="1"/>
                  </a:cubicBezTo>
                  <a:cubicBezTo>
                    <a:pt x="237" y="1"/>
                    <a:pt x="236" y="0"/>
                    <a:pt x="235" y="0"/>
                  </a:cubicBezTo>
                  <a:cubicBezTo>
                    <a:pt x="222" y="9"/>
                    <a:pt x="237" y="65"/>
                    <a:pt x="237" y="65"/>
                  </a:cubicBezTo>
                  <a:cubicBezTo>
                    <a:pt x="93" y="71"/>
                    <a:pt x="93" y="71"/>
                    <a:pt x="93" y="71"/>
                  </a:cubicBezTo>
                  <a:cubicBezTo>
                    <a:pt x="0" y="73"/>
                    <a:pt x="0" y="73"/>
                    <a:pt x="0" y="73"/>
                  </a:cubicBezTo>
                  <a:cubicBezTo>
                    <a:pt x="1" y="76"/>
                    <a:pt x="1" y="78"/>
                    <a:pt x="1" y="78"/>
                  </a:cubicBezTo>
                  <a:cubicBezTo>
                    <a:pt x="1" y="79"/>
                    <a:pt x="1" y="80"/>
                    <a:pt x="1" y="81"/>
                  </a:cubicBezTo>
                  <a:cubicBezTo>
                    <a:pt x="1" y="81"/>
                    <a:pt x="1" y="82"/>
                    <a:pt x="1" y="82"/>
                  </a:cubicBezTo>
                  <a:cubicBezTo>
                    <a:pt x="1" y="83"/>
                    <a:pt x="2" y="86"/>
                    <a:pt x="3" y="87"/>
                  </a:cubicBezTo>
                  <a:cubicBezTo>
                    <a:pt x="4" y="88"/>
                    <a:pt x="4" y="90"/>
                    <a:pt x="5" y="91"/>
                  </a:cubicBezTo>
                  <a:cubicBezTo>
                    <a:pt x="5" y="91"/>
                    <a:pt x="5" y="91"/>
                    <a:pt x="5" y="92"/>
                  </a:cubicBezTo>
                  <a:cubicBezTo>
                    <a:pt x="6" y="94"/>
                    <a:pt x="7" y="97"/>
                    <a:pt x="8" y="98"/>
                  </a:cubicBezTo>
                  <a:cubicBezTo>
                    <a:pt x="8" y="100"/>
                    <a:pt x="8" y="101"/>
                    <a:pt x="8" y="102"/>
                  </a:cubicBezTo>
                  <a:cubicBezTo>
                    <a:pt x="8" y="103"/>
                    <a:pt x="8" y="103"/>
                    <a:pt x="8" y="104"/>
                  </a:cubicBezTo>
                  <a:cubicBezTo>
                    <a:pt x="8" y="104"/>
                    <a:pt x="8" y="104"/>
                    <a:pt x="9" y="104"/>
                  </a:cubicBezTo>
                  <a:cubicBezTo>
                    <a:pt x="9" y="105"/>
                    <a:pt x="10" y="106"/>
                    <a:pt x="10" y="108"/>
                  </a:cubicBezTo>
                  <a:cubicBezTo>
                    <a:pt x="11" y="109"/>
                    <a:pt x="11" y="111"/>
                    <a:pt x="11" y="113"/>
                  </a:cubicBezTo>
                  <a:cubicBezTo>
                    <a:pt x="11" y="114"/>
                    <a:pt x="11" y="115"/>
                    <a:pt x="11" y="116"/>
                  </a:cubicBezTo>
                  <a:cubicBezTo>
                    <a:pt x="11" y="116"/>
                    <a:pt x="13" y="118"/>
                    <a:pt x="13" y="119"/>
                  </a:cubicBezTo>
                  <a:cubicBezTo>
                    <a:pt x="14" y="120"/>
                    <a:pt x="15" y="121"/>
                    <a:pt x="16" y="123"/>
                  </a:cubicBezTo>
                  <a:cubicBezTo>
                    <a:pt x="17" y="125"/>
                    <a:pt x="18" y="127"/>
                    <a:pt x="19" y="129"/>
                  </a:cubicBezTo>
                  <a:cubicBezTo>
                    <a:pt x="19" y="131"/>
                    <a:pt x="19" y="134"/>
                    <a:pt x="18" y="136"/>
                  </a:cubicBezTo>
                  <a:cubicBezTo>
                    <a:pt x="18" y="138"/>
                    <a:pt x="17" y="139"/>
                    <a:pt x="16" y="140"/>
                  </a:cubicBezTo>
                  <a:cubicBezTo>
                    <a:pt x="16" y="140"/>
                    <a:pt x="16" y="141"/>
                    <a:pt x="16" y="141"/>
                  </a:cubicBezTo>
                  <a:cubicBezTo>
                    <a:pt x="15" y="141"/>
                    <a:pt x="15" y="143"/>
                    <a:pt x="15" y="143"/>
                  </a:cubicBezTo>
                  <a:cubicBezTo>
                    <a:pt x="15" y="145"/>
                    <a:pt x="15" y="146"/>
                    <a:pt x="14" y="148"/>
                  </a:cubicBezTo>
                  <a:cubicBezTo>
                    <a:pt x="14" y="149"/>
                    <a:pt x="13" y="150"/>
                    <a:pt x="12" y="152"/>
                  </a:cubicBezTo>
                  <a:cubicBezTo>
                    <a:pt x="12" y="152"/>
                    <a:pt x="11" y="153"/>
                    <a:pt x="11" y="153"/>
                  </a:cubicBezTo>
                  <a:cubicBezTo>
                    <a:pt x="11" y="154"/>
                    <a:pt x="11" y="156"/>
                    <a:pt x="12" y="157"/>
                  </a:cubicBezTo>
                  <a:cubicBezTo>
                    <a:pt x="12" y="158"/>
                    <a:pt x="13" y="159"/>
                    <a:pt x="13" y="160"/>
                  </a:cubicBezTo>
                  <a:cubicBezTo>
                    <a:pt x="14" y="161"/>
                    <a:pt x="16" y="163"/>
                    <a:pt x="16" y="165"/>
                  </a:cubicBezTo>
                  <a:cubicBezTo>
                    <a:pt x="17" y="169"/>
                    <a:pt x="17" y="175"/>
                    <a:pt x="16" y="177"/>
                  </a:cubicBezTo>
                  <a:cubicBezTo>
                    <a:pt x="16" y="178"/>
                    <a:pt x="16" y="179"/>
                    <a:pt x="15" y="180"/>
                  </a:cubicBezTo>
                  <a:cubicBezTo>
                    <a:pt x="15" y="181"/>
                    <a:pt x="15" y="181"/>
                    <a:pt x="15" y="182"/>
                  </a:cubicBezTo>
                  <a:cubicBezTo>
                    <a:pt x="15" y="183"/>
                    <a:pt x="15" y="185"/>
                    <a:pt x="15" y="186"/>
                  </a:cubicBezTo>
                  <a:cubicBezTo>
                    <a:pt x="15" y="186"/>
                    <a:pt x="15" y="187"/>
                    <a:pt x="16" y="188"/>
                  </a:cubicBezTo>
                  <a:cubicBezTo>
                    <a:pt x="17" y="190"/>
                    <a:pt x="18" y="192"/>
                    <a:pt x="19" y="194"/>
                  </a:cubicBezTo>
                  <a:cubicBezTo>
                    <a:pt x="19" y="196"/>
                    <a:pt x="18" y="199"/>
                    <a:pt x="18" y="202"/>
                  </a:cubicBezTo>
                  <a:cubicBezTo>
                    <a:pt x="17" y="202"/>
                    <a:pt x="17" y="203"/>
                    <a:pt x="17" y="203"/>
                  </a:cubicBezTo>
                  <a:cubicBezTo>
                    <a:pt x="17" y="204"/>
                    <a:pt x="17" y="204"/>
                    <a:pt x="17" y="205"/>
                  </a:cubicBezTo>
                  <a:cubicBezTo>
                    <a:pt x="16" y="205"/>
                    <a:pt x="16" y="207"/>
                    <a:pt x="16" y="207"/>
                  </a:cubicBezTo>
                  <a:cubicBezTo>
                    <a:pt x="16" y="208"/>
                    <a:pt x="16" y="210"/>
                    <a:pt x="16" y="211"/>
                  </a:cubicBezTo>
                  <a:cubicBezTo>
                    <a:pt x="16" y="212"/>
                    <a:pt x="16" y="212"/>
                    <a:pt x="16" y="213"/>
                  </a:cubicBezTo>
                  <a:cubicBezTo>
                    <a:pt x="16" y="213"/>
                    <a:pt x="16" y="214"/>
                    <a:pt x="16" y="215"/>
                  </a:cubicBezTo>
                  <a:cubicBezTo>
                    <a:pt x="16" y="216"/>
                    <a:pt x="16" y="218"/>
                    <a:pt x="16" y="219"/>
                  </a:cubicBezTo>
                  <a:cubicBezTo>
                    <a:pt x="16" y="219"/>
                    <a:pt x="16" y="219"/>
                    <a:pt x="16" y="219"/>
                  </a:cubicBezTo>
                  <a:cubicBezTo>
                    <a:pt x="17" y="220"/>
                    <a:pt x="18" y="221"/>
                    <a:pt x="18" y="222"/>
                  </a:cubicBezTo>
                  <a:cubicBezTo>
                    <a:pt x="19" y="224"/>
                    <a:pt x="19" y="225"/>
                    <a:pt x="19" y="226"/>
                  </a:cubicBezTo>
                  <a:cubicBezTo>
                    <a:pt x="19" y="227"/>
                    <a:pt x="20" y="227"/>
                    <a:pt x="20" y="228"/>
                  </a:cubicBezTo>
                  <a:cubicBezTo>
                    <a:pt x="20" y="229"/>
                    <a:pt x="21" y="230"/>
                    <a:pt x="21" y="231"/>
                  </a:cubicBezTo>
                  <a:cubicBezTo>
                    <a:pt x="21" y="231"/>
                    <a:pt x="21" y="232"/>
                    <a:pt x="22" y="232"/>
                  </a:cubicBezTo>
                  <a:cubicBezTo>
                    <a:pt x="22" y="232"/>
                    <a:pt x="22" y="233"/>
                    <a:pt x="22" y="233"/>
                  </a:cubicBezTo>
                  <a:cubicBezTo>
                    <a:pt x="23" y="234"/>
                    <a:pt x="23" y="235"/>
                    <a:pt x="24" y="236"/>
                  </a:cubicBezTo>
                  <a:cubicBezTo>
                    <a:pt x="24" y="238"/>
                    <a:pt x="24" y="239"/>
                    <a:pt x="24" y="240"/>
                  </a:cubicBezTo>
                  <a:cubicBezTo>
                    <a:pt x="24" y="241"/>
                    <a:pt x="24" y="242"/>
                    <a:pt x="24" y="242"/>
                  </a:cubicBezTo>
                  <a:cubicBezTo>
                    <a:pt x="24" y="243"/>
                    <a:pt x="25" y="244"/>
                    <a:pt x="25" y="245"/>
                  </a:cubicBezTo>
                  <a:cubicBezTo>
                    <a:pt x="26" y="247"/>
                    <a:pt x="27" y="248"/>
                    <a:pt x="27" y="250"/>
                  </a:cubicBezTo>
                  <a:cubicBezTo>
                    <a:pt x="27" y="251"/>
                    <a:pt x="27" y="252"/>
                    <a:pt x="27" y="254"/>
                  </a:cubicBezTo>
                  <a:cubicBezTo>
                    <a:pt x="27" y="254"/>
                    <a:pt x="27" y="254"/>
                    <a:pt x="27" y="254"/>
                  </a:cubicBezTo>
                  <a:cubicBezTo>
                    <a:pt x="28" y="254"/>
                    <a:pt x="30" y="255"/>
                    <a:pt x="31" y="257"/>
                  </a:cubicBezTo>
                  <a:cubicBezTo>
                    <a:pt x="32" y="259"/>
                    <a:pt x="31" y="261"/>
                    <a:pt x="31" y="263"/>
                  </a:cubicBezTo>
                  <a:cubicBezTo>
                    <a:pt x="32" y="264"/>
                    <a:pt x="33" y="264"/>
                    <a:pt x="33" y="265"/>
                  </a:cubicBezTo>
                  <a:cubicBezTo>
                    <a:pt x="35" y="267"/>
                    <a:pt x="37" y="271"/>
                    <a:pt x="37" y="273"/>
                  </a:cubicBezTo>
                  <a:cubicBezTo>
                    <a:pt x="38" y="275"/>
                    <a:pt x="37" y="276"/>
                    <a:pt x="37" y="278"/>
                  </a:cubicBezTo>
                  <a:cubicBezTo>
                    <a:pt x="37" y="278"/>
                    <a:pt x="37" y="278"/>
                    <a:pt x="37" y="279"/>
                  </a:cubicBezTo>
                  <a:cubicBezTo>
                    <a:pt x="37" y="279"/>
                    <a:pt x="37" y="279"/>
                    <a:pt x="37" y="279"/>
                  </a:cubicBezTo>
                  <a:cubicBezTo>
                    <a:pt x="38" y="280"/>
                    <a:pt x="38" y="280"/>
                    <a:pt x="39" y="281"/>
                  </a:cubicBezTo>
                  <a:cubicBezTo>
                    <a:pt x="39" y="281"/>
                    <a:pt x="39" y="281"/>
                    <a:pt x="39" y="282"/>
                  </a:cubicBezTo>
                  <a:cubicBezTo>
                    <a:pt x="41" y="284"/>
                    <a:pt x="42" y="286"/>
                    <a:pt x="43" y="287"/>
                  </a:cubicBezTo>
                  <a:cubicBezTo>
                    <a:pt x="44" y="289"/>
                    <a:pt x="44" y="291"/>
                    <a:pt x="44" y="293"/>
                  </a:cubicBezTo>
                  <a:cubicBezTo>
                    <a:pt x="44" y="293"/>
                    <a:pt x="44" y="294"/>
                    <a:pt x="44" y="295"/>
                  </a:cubicBezTo>
                  <a:cubicBezTo>
                    <a:pt x="44" y="295"/>
                    <a:pt x="44" y="295"/>
                    <a:pt x="44" y="296"/>
                  </a:cubicBezTo>
                  <a:cubicBezTo>
                    <a:pt x="45" y="297"/>
                    <a:pt x="46" y="298"/>
                    <a:pt x="47" y="299"/>
                  </a:cubicBezTo>
                  <a:cubicBezTo>
                    <a:pt x="48" y="301"/>
                    <a:pt x="48" y="303"/>
                    <a:pt x="48" y="304"/>
                  </a:cubicBezTo>
                  <a:cubicBezTo>
                    <a:pt x="48" y="305"/>
                    <a:pt x="48" y="306"/>
                    <a:pt x="48" y="306"/>
                  </a:cubicBezTo>
                  <a:cubicBezTo>
                    <a:pt x="48" y="306"/>
                    <a:pt x="49" y="307"/>
                    <a:pt x="49" y="307"/>
                  </a:cubicBezTo>
                  <a:cubicBezTo>
                    <a:pt x="49" y="307"/>
                    <a:pt x="50" y="308"/>
                    <a:pt x="51" y="309"/>
                  </a:cubicBezTo>
                  <a:cubicBezTo>
                    <a:pt x="51" y="309"/>
                    <a:pt x="53" y="312"/>
                    <a:pt x="54" y="315"/>
                  </a:cubicBezTo>
                  <a:cubicBezTo>
                    <a:pt x="54" y="317"/>
                    <a:pt x="54" y="319"/>
                    <a:pt x="53" y="321"/>
                  </a:cubicBezTo>
                  <a:cubicBezTo>
                    <a:pt x="53" y="322"/>
                    <a:pt x="53" y="323"/>
                    <a:pt x="53" y="323"/>
                  </a:cubicBezTo>
                  <a:cubicBezTo>
                    <a:pt x="53" y="323"/>
                    <a:pt x="53" y="324"/>
                    <a:pt x="53" y="324"/>
                  </a:cubicBezTo>
                  <a:cubicBezTo>
                    <a:pt x="53" y="325"/>
                    <a:pt x="53" y="327"/>
                    <a:pt x="53" y="327"/>
                  </a:cubicBezTo>
                  <a:cubicBezTo>
                    <a:pt x="53" y="328"/>
                    <a:pt x="53" y="328"/>
                    <a:pt x="53" y="329"/>
                  </a:cubicBezTo>
                  <a:cubicBezTo>
                    <a:pt x="54" y="330"/>
                    <a:pt x="55" y="332"/>
                    <a:pt x="55" y="334"/>
                  </a:cubicBezTo>
                  <a:cubicBezTo>
                    <a:pt x="55" y="336"/>
                    <a:pt x="55" y="338"/>
                    <a:pt x="54" y="340"/>
                  </a:cubicBezTo>
                  <a:cubicBezTo>
                    <a:pt x="54" y="340"/>
                    <a:pt x="54" y="341"/>
                    <a:pt x="54" y="341"/>
                  </a:cubicBezTo>
                  <a:cubicBezTo>
                    <a:pt x="54" y="341"/>
                    <a:pt x="54" y="342"/>
                    <a:pt x="53" y="342"/>
                  </a:cubicBezTo>
                  <a:cubicBezTo>
                    <a:pt x="53" y="343"/>
                    <a:pt x="53" y="344"/>
                    <a:pt x="53" y="344"/>
                  </a:cubicBezTo>
                  <a:cubicBezTo>
                    <a:pt x="54" y="345"/>
                    <a:pt x="55" y="347"/>
                    <a:pt x="56" y="348"/>
                  </a:cubicBezTo>
                  <a:cubicBezTo>
                    <a:pt x="57" y="351"/>
                    <a:pt x="56" y="353"/>
                    <a:pt x="55" y="355"/>
                  </a:cubicBezTo>
                  <a:cubicBezTo>
                    <a:pt x="55" y="356"/>
                    <a:pt x="55" y="356"/>
                    <a:pt x="55" y="356"/>
                  </a:cubicBezTo>
                  <a:cubicBezTo>
                    <a:pt x="55" y="357"/>
                    <a:pt x="55" y="357"/>
                    <a:pt x="55" y="357"/>
                  </a:cubicBezTo>
                  <a:cubicBezTo>
                    <a:pt x="57" y="359"/>
                    <a:pt x="58" y="361"/>
                    <a:pt x="58" y="363"/>
                  </a:cubicBezTo>
                  <a:cubicBezTo>
                    <a:pt x="59" y="365"/>
                    <a:pt x="58" y="368"/>
                    <a:pt x="57" y="370"/>
                  </a:cubicBezTo>
                  <a:cubicBezTo>
                    <a:pt x="57" y="370"/>
                    <a:pt x="57" y="371"/>
                    <a:pt x="57" y="371"/>
                  </a:cubicBezTo>
                  <a:cubicBezTo>
                    <a:pt x="57" y="372"/>
                    <a:pt x="57" y="373"/>
                    <a:pt x="57" y="374"/>
                  </a:cubicBezTo>
                  <a:cubicBezTo>
                    <a:pt x="57" y="375"/>
                    <a:pt x="58" y="377"/>
                    <a:pt x="58" y="379"/>
                  </a:cubicBezTo>
                  <a:cubicBezTo>
                    <a:pt x="58" y="380"/>
                    <a:pt x="57" y="382"/>
                    <a:pt x="56" y="383"/>
                  </a:cubicBezTo>
                  <a:cubicBezTo>
                    <a:pt x="56" y="384"/>
                    <a:pt x="56" y="385"/>
                    <a:pt x="56" y="385"/>
                  </a:cubicBezTo>
                  <a:cubicBezTo>
                    <a:pt x="56" y="385"/>
                    <a:pt x="56" y="386"/>
                    <a:pt x="56" y="386"/>
                  </a:cubicBezTo>
                  <a:cubicBezTo>
                    <a:pt x="57" y="387"/>
                    <a:pt x="59" y="389"/>
                    <a:pt x="59" y="391"/>
                  </a:cubicBezTo>
                  <a:cubicBezTo>
                    <a:pt x="59" y="393"/>
                    <a:pt x="59" y="394"/>
                    <a:pt x="59" y="395"/>
                  </a:cubicBezTo>
                  <a:cubicBezTo>
                    <a:pt x="59" y="395"/>
                    <a:pt x="59" y="396"/>
                    <a:pt x="58" y="396"/>
                  </a:cubicBezTo>
                  <a:cubicBezTo>
                    <a:pt x="59" y="396"/>
                    <a:pt x="59" y="397"/>
                    <a:pt x="59" y="397"/>
                  </a:cubicBezTo>
                  <a:cubicBezTo>
                    <a:pt x="60" y="399"/>
                    <a:pt x="60" y="400"/>
                    <a:pt x="60" y="401"/>
                  </a:cubicBezTo>
                  <a:cubicBezTo>
                    <a:pt x="61" y="404"/>
                    <a:pt x="61" y="409"/>
                    <a:pt x="60" y="411"/>
                  </a:cubicBezTo>
                  <a:cubicBezTo>
                    <a:pt x="60" y="412"/>
                    <a:pt x="60" y="413"/>
                    <a:pt x="60" y="415"/>
                  </a:cubicBezTo>
                  <a:cubicBezTo>
                    <a:pt x="59" y="416"/>
                    <a:pt x="59" y="417"/>
                    <a:pt x="59" y="417"/>
                  </a:cubicBezTo>
                  <a:cubicBezTo>
                    <a:pt x="59" y="418"/>
                    <a:pt x="59" y="419"/>
                    <a:pt x="60" y="420"/>
                  </a:cubicBezTo>
                  <a:cubicBezTo>
                    <a:pt x="60" y="420"/>
                    <a:pt x="62" y="421"/>
                    <a:pt x="63" y="422"/>
                  </a:cubicBezTo>
                  <a:cubicBezTo>
                    <a:pt x="64" y="424"/>
                    <a:pt x="64" y="426"/>
                    <a:pt x="64" y="427"/>
                  </a:cubicBezTo>
                  <a:cubicBezTo>
                    <a:pt x="66" y="428"/>
                    <a:pt x="68" y="429"/>
                    <a:pt x="69" y="431"/>
                  </a:cubicBezTo>
                  <a:cubicBezTo>
                    <a:pt x="70" y="435"/>
                    <a:pt x="68" y="438"/>
                    <a:pt x="67" y="441"/>
                  </a:cubicBezTo>
                  <a:cubicBezTo>
                    <a:pt x="67" y="441"/>
                    <a:pt x="66" y="442"/>
                    <a:pt x="66" y="442"/>
                  </a:cubicBezTo>
                  <a:cubicBezTo>
                    <a:pt x="66" y="442"/>
                    <a:pt x="66" y="443"/>
                    <a:pt x="66" y="443"/>
                  </a:cubicBezTo>
                  <a:cubicBezTo>
                    <a:pt x="67" y="445"/>
                    <a:pt x="68" y="446"/>
                    <a:pt x="67" y="449"/>
                  </a:cubicBezTo>
                  <a:cubicBezTo>
                    <a:pt x="67" y="450"/>
                    <a:pt x="66" y="452"/>
                    <a:pt x="65" y="453"/>
                  </a:cubicBezTo>
                  <a:cubicBezTo>
                    <a:pt x="65" y="454"/>
                    <a:pt x="65" y="454"/>
                    <a:pt x="66" y="455"/>
                  </a:cubicBezTo>
                  <a:cubicBezTo>
                    <a:pt x="66" y="457"/>
                    <a:pt x="67" y="458"/>
                    <a:pt x="67" y="460"/>
                  </a:cubicBezTo>
                  <a:cubicBezTo>
                    <a:pt x="67" y="462"/>
                    <a:pt x="67" y="466"/>
                    <a:pt x="67" y="468"/>
                  </a:cubicBezTo>
                  <a:cubicBezTo>
                    <a:pt x="67" y="468"/>
                    <a:pt x="67" y="469"/>
                    <a:pt x="66" y="470"/>
                  </a:cubicBezTo>
                  <a:cubicBezTo>
                    <a:pt x="67" y="470"/>
                    <a:pt x="67" y="470"/>
                    <a:pt x="67" y="470"/>
                  </a:cubicBezTo>
                  <a:cubicBezTo>
                    <a:pt x="67" y="471"/>
                    <a:pt x="68" y="473"/>
                    <a:pt x="68" y="474"/>
                  </a:cubicBezTo>
                  <a:cubicBezTo>
                    <a:pt x="68" y="476"/>
                    <a:pt x="67" y="478"/>
                    <a:pt x="66" y="479"/>
                  </a:cubicBezTo>
                  <a:cubicBezTo>
                    <a:pt x="66" y="479"/>
                    <a:pt x="66" y="479"/>
                    <a:pt x="66" y="479"/>
                  </a:cubicBezTo>
                  <a:cubicBezTo>
                    <a:pt x="66" y="480"/>
                    <a:pt x="67" y="481"/>
                    <a:pt x="68" y="483"/>
                  </a:cubicBezTo>
                  <a:cubicBezTo>
                    <a:pt x="68" y="483"/>
                    <a:pt x="69" y="484"/>
                    <a:pt x="69" y="484"/>
                  </a:cubicBezTo>
                  <a:cubicBezTo>
                    <a:pt x="71" y="486"/>
                    <a:pt x="72" y="488"/>
                    <a:pt x="73" y="490"/>
                  </a:cubicBezTo>
                  <a:cubicBezTo>
                    <a:pt x="74" y="493"/>
                    <a:pt x="73" y="496"/>
                    <a:pt x="73" y="498"/>
                  </a:cubicBezTo>
                  <a:cubicBezTo>
                    <a:pt x="73" y="500"/>
                    <a:pt x="73" y="502"/>
                    <a:pt x="73" y="502"/>
                  </a:cubicBezTo>
                  <a:cubicBezTo>
                    <a:pt x="73" y="503"/>
                    <a:pt x="74" y="505"/>
                    <a:pt x="74" y="507"/>
                  </a:cubicBezTo>
                  <a:cubicBezTo>
                    <a:pt x="75" y="508"/>
                    <a:pt x="76" y="510"/>
                    <a:pt x="76" y="511"/>
                  </a:cubicBezTo>
                  <a:cubicBezTo>
                    <a:pt x="76" y="512"/>
                    <a:pt x="77" y="513"/>
                    <a:pt x="77" y="514"/>
                  </a:cubicBezTo>
                  <a:cubicBezTo>
                    <a:pt x="77" y="514"/>
                    <a:pt x="77" y="515"/>
                    <a:pt x="77" y="515"/>
                  </a:cubicBezTo>
                  <a:cubicBezTo>
                    <a:pt x="77" y="515"/>
                    <a:pt x="78" y="516"/>
                    <a:pt x="78" y="516"/>
                  </a:cubicBezTo>
                  <a:cubicBezTo>
                    <a:pt x="79" y="517"/>
                    <a:pt x="80" y="518"/>
                    <a:pt x="80" y="519"/>
                  </a:cubicBezTo>
                  <a:cubicBezTo>
                    <a:pt x="81" y="520"/>
                    <a:pt x="81" y="521"/>
                    <a:pt x="82" y="523"/>
                  </a:cubicBezTo>
                  <a:cubicBezTo>
                    <a:pt x="82" y="523"/>
                    <a:pt x="83" y="525"/>
                    <a:pt x="83" y="525"/>
                  </a:cubicBezTo>
                  <a:cubicBezTo>
                    <a:pt x="83" y="525"/>
                    <a:pt x="84" y="526"/>
                    <a:pt x="84" y="526"/>
                  </a:cubicBezTo>
                  <a:cubicBezTo>
                    <a:pt x="85" y="526"/>
                    <a:pt x="86" y="527"/>
                    <a:pt x="87" y="528"/>
                  </a:cubicBezTo>
                  <a:cubicBezTo>
                    <a:pt x="88" y="529"/>
                    <a:pt x="91" y="533"/>
                    <a:pt x="91" y="536"/>
                  </a:cubicBezTo>
                  <a:cubicBezTo>
                    <a:pt x="92" y="538"/>
                    <a:pt x="92" y="541"/>
                    <a:pt x="92" y="543"/>
                  </a:cubicBezTo>
                  <a:cubicBezTo>
                    <a:pt x="92" y="544"/>
                    <a:pt x="92" y="545"/>
                    <a:pt x="92" y="546"/>
                  </a:cubicBezTo>
                  <a:cubicBezTo>
                    <a:pt x="92" y="546"/>
                    <a:pt x="92" y="546"/>
                    <a:pt x="92" y="546"/>
                  </a:cubicBezTo>
                  <a:cubicBezTo>
                    <a:pt x="92" y="549"/>
                    <a:pt x="92" y="554"/>
                    <a:pt x="92" y="556"/>
                  </a:cubicBezTo>
                  <a:cubicBezTo>
                    <a:pt x="93" y="557"/>
                    <a:pt x="94" y="559"/>
                    <a:pt x="94" y="561"/>
                  </a:cubicBezTo>
                  <a:cubicBezTo>
                    <a:pt x="95" y="562"/>
                    <a:pt x="96" y="564"/>
                    <a:pt x="96" y="565"/>
                  </a:cubicBezTo>
                  <a:cubicBezTo>
                    <a:pt x="97" y="569"/>
                    <a:pt x="98" y="573"/>
                    <a:pt x="98" y="575"/>
                  </a:cubicBezTo>
                  <a:cubicBezTo>
                    <a:pt x="99" y="578"/>
                    <a:pt x="98" y="583"/>
                    <a:pt x="98" y="585"/>
                  </a:cubicBezTo>
                  <a:cubicBezTo>
                    <a:pt x="98" y="586"/>
                    <a:pt x="97" y="587"/>
                    <a:pt x="96" y="589"/>
                  </a:cubicBezTo>
                  <a:cubicBezTo>
                    <a:pt x="96" y="589"/>
                    <a:pt x="96" y="590"/>
                    <a:pt x="96" y="591"/>
                  </a:cubicBezTo>
                  <a:cubicBezTo>
                    <a:pt x="96" y="592"/>
                    <a:pt x="96" y="594"/>
                    <a:pt x="96" y="595"/>
                  </a:cubicBezTo>
                  <a:cubicBezTo>
                    <a:pt x="96" y="596"/>
                    <a:pt x="97" y="597"/>
                    <a:pt x="97" y="598"/>
                  </a:cubicBezTo>
                  <a:cubicBezTo>
                    <a:pt x="97" y="599"/>
                    <a:pt x="97" y="604"/>
                    <a:pt x="98" y="607"/>
                  </a:cubicBezTo>
                  <a:cubicBezTo>
                    <a:pt x="98" y="609"/>
                    <a:pt x="98" y="609"/>
                    <a:pt x="98" y="609"/>
                  </a:cubicBezTo>
                  <a:cubicBezTo>
                    <a:pt x="99" y="611"/>
                    <a:pt x="99" y="614"/>
                    <a:pt x="99" y="616"/>
                  </a:cubicBezTo>
                  <a:cubicBezTo>
                    <a:pt x="99" y="620"/>
                    <a:pt x="97" y="624"/>
                    <a:pt x="95" y="626"/>
                  </a:cubicBezTo>
                  <a:cubicBezTo>
                    <a:pt x="95" y="628"/>
                    <a:pt x="94" y="629"/>
                    <a:pt x="93" y="630"/>
                  </a:cubicBezTo>
                  <a:cubicBezTo>
                    <a:pt x="92" y="630"/>
                    <a:pt x="92" y="631"/>
                    <a:pt x="91" y="631"/>
                  </a:cubicBezTo>
                  <a:cubicBezTo>
                    <a:pt x="91" y="632"/>
                    <a:pt x="91" y="632"/>
                    <a:pt x="91" y="633"/>
                  </a:cubicBezTo>
                  <a:cubicBezTo>
                    <a:pt x="91" y="635"/>
                    <a:pt x="90" y="636"/>
                    <a:pt x="89" y="638"/>
                  </a:cubicBezTo>
                  <a:cubicBezTo>
                    <a:pt x="89" y="639"/>
                    <a:pt x="87" y="642"/>
                    <a:pt x="85" y="643"/>
                  </a:cubicBezTo>
                  <a:cubicBezTo>
                    <a:pt x="83" y="644"/>
                    <a:pt x="82" y="644"/>
                    <a:pt x="80" y="645"/>
                  </a:cubicBezTo>
                  <a:cubicBezTo>
                    <a:pt x="80" y="645"/>
                    <a:pt x="80" y="645"/>
                    <a:pt x="79" y="645"/>
                  </a:cubicBezTo>
                  <a:cubicBezTo>
                    <a:pt x="79" y="645"/>
                    <a:pt x="77" y="647"/>
                    <a:pt x="76" y="648"/>
                  </a:cubicBezTo>
                  <a:cubicBezTo>
                    <a:pt x="76" y="648"/>
                    <a:pt x="75" y="649"/>
                    <a:pt x="75" y="649"/>
                  </a:cubicBezTo>
                  <a:cubicBezTo>
                    <a:pt x="74" y="650"/>
                    <a:pt x="71" y="653"/>
                    <a:pt x="70" y="654"/>
                  </a:cubicBezTo>
                  <a:cubicBezTo>
                    <a:pt x="69" y="655"/>
                    <a:pt x="69" y="655"/>
                    <a:pt x="68" y="656"/>
                  </a:cubicBezTo>
                  <a:cubicBezTo>
                    <a:pt x="67" y="656"/>
                    <a:pt x="66" y="657"/>
                    <a:pt x="66" y="658"/>
                  </a:cubicBezTo>
                  <a:cubicBezTo>
                    <a:pt x="66" y="659"/>
                    <a:pt x="66" y="661"/>
                    <a:pt x="66" y="662"/>
                  </a:cubicBezTo>
                  <a:cubicBezTo>
                    <a:pt x="66" y="662"/>
                    <a:pt x="67" y="663"/>
                    <a:pt x="68" y="664"/>
                  </a:cubicBezTo>
                  <a:cubicBezTo>
                    <a:pt x="68" y="664"/>
                    <a:pt x="68" y="664"/>
                    <a:pt x="68" y="664"/>
                  </a:cubicBezTo>
                  <a:cubicBezTo>
                    <a:pt x="68" y="665"/>
                    <a:pt x="69" y="666"/>
                    <a:pt x="70" y="667"/>
                  </a:cubicBezTo>
                  <a:cubicBezTo>
                    <a:pt x="71" y="668"/>
                    <a:pt x="72" y="669"/>
                    <a:pt x="73" y="670"/>
                  </a:cubicBezTo>
                  <a:cubicBezTo>
                    <a:pt x="74" y="672"/>
                    <a:pt x="76" y="675"/>
                    <a:pt x="77" y="677"/>
                  </a:cubicBezTo>
                  <a:cubicBezTo>
                    <a:pt x="78" y="678"/>
                    <a:pt x="78" y="680"/>
                    <a:pt x="79" y="681"/>
                  </a:cubicBezTo>
                  <a:cubicBezTo>
                    <a:pt x="79" y="682"/>
                    <a:pt x="79" y="683"/>
                    <a:pt x="80" y="684"/>
                  </a:cubicBezTo>
                  <a:cubicBezTo>
                    <a:pt x="80" y="685"/>
                    <a:pt x="83" y="688"/>
                    <a:pt x="84" y="689"/>
                  </a:cubicBezTo>
                  <a:cubicBezTo>
                    <a:pt x="84" y="690"/>
                    <a:pt x="85" y="691"/>
                    <a:pt x="85" y="691"/>
                  </a:cubicBezTo>
                  <a:cubicBezTo>
                    <a:pt x="86" y="691"/>
                    <a:pt x="87" y="691"/>
                    <a:pt x="87" y="691"/>
                  </a:cubicBezTo>
                  <a:cubicBezTo>
                    <a:pt x="88" y="691"/>
                    <a:pt x="90" y="690"/>
                    <a:pt x="91" y="690"/>
                  </a:cubicBezTo>
                  <a:cubicBezTo>
                    <a:pt x="92" y="690"/>
                    <a:pt x="93" y="691"/>
                    <a:pt x="93" y="691"/>
                  </a:cubicBezTo>
                  <a:cubicBezTo>
                    <a:pt x="95" y="691"/>
                    <a:pt x="96" y="692"/>
                    <a:pt x="97" y="693"/>
                  </a:cubicBezTo>
                  <a:cubicBezTo>
                    <a:pt x="97" y="693"/>
                    <a:pt x="97" y="693"/>
                    <a:pt x="98" y="693"/>
                  </a:cubicBezTo>
                  <a:cubicBezTo>
                    <a:pt x="98" y="693"/>
                    <a:pt x="99" y="694"/>
                    <a:pt x="99" y="694"/>
                  </a:cubicBezTo>
                  <a:cubicBezTo>
                    <a:pt x="101" y="695"/>
                    <a:pt x="103" y="695"/>
                    <a:pt x="104" y="696"/>
                  </a:cubicBezTo>
                  <a:cubicBezTo>
                    <a:pt x="106" y="698"/>
                    <a:pt x="109" y="700"/>
                    <a:pt x="110" y="70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33" name="Freeform 54">
              <a:extLst>
                <a:ext uri="{FF2B5EF4-FFF2-40B4-BE49-F238E27FC236}">
                  <a16:creationId xmlns:a16="http://schemas.microsoft.com/office/drawing/2014/main" id="{D55F5C9C-7195-4FCC-B372-F193B64B63BE}"/>
                </a:ext>
              </a:extLst>
            </p:cNvPr>
            <p:cNvSpPr>
              <a:spLocks/>
            </p:cNvSpPr>
            <p:nvPr/>
          </p:nvSpPr>
          <p:spPr bwMode="auto">
            <a:xfrm>
              <a:off x="3879848" y="2287590"/>
              <a:ext cx="612775" cy="650875"/>
            </a:xfrm>
            <a:custGeom>
              <a:avLst/>
              <a:gdLst>
                <a:gd name="T0" fmla="*/ 708 w 726"/>
                <a:gd name="T1" fmla="*/ 251 h 772"/>
                <a:gd name="T2" fmla="*/ 694 w 726"/>
                <a:gd name="T3" fmla="*/ 268 h 772"/>
                <a:gd name="T4" fmla="*/ 681 w 726"/>
                <a:gd name="T5" fmla="*/ 303 h 772"/>
                <a:gd name="T6" fmla="*/ 675 w 726"/>
                <a:gd name="T7" fmla="*/ 314 h 772"/>
                <a:gd name="T8" fmla="*/ 644 w 726"/>
                <a:gd name="T9" fmla="*/ 353 h 772"/>
                <a:gd name="T10" fmla="*/ 614 w 726"/>
                <a:gd name="T11" fmla="*/ 382 h 772"/>
                <a:gd name="T12" fmla="*/ 617 w 726"/>
                <a:gd name="T13" fmla="*/ 343 h 772"/>
                <a:gd name="T14" fmla="*/ 631 w 726"/>
                <a:gd name="T15" fmla="*/ 307 h 772"/>
                <a:gd name="T16" fmla="*/ 647 w 726"/>
                <a:gd name="T17" fmla="*/ 278 h 772"/>
                <a:gd name="T18" fmla="*/ 639 w 726"/>
                <a:gd name="T19" fmla="*/ 237 h 772"/>
                <a:gd name="T20" fmla="*/ 611 w 726"/>
                <a:gd name="T21" fmla="*/ 235 h 772"/>
                <a:gd name="T22" fmla="*/ 619 w 726"/>
                <a:gd name="T23" fmla="*/ 192 h 772"/>
                <a:gd name="T24" fmla="*/ 589 w 726"/>
                <a:gd name="T25" fmla="*/ 168 h 772"/>
                <a:gd name="T26" fmla="*/ 572 w 726"/>
                <a:gd name="T27" fmla="*/ 146 h 772"/>
                <a:gd name="T28" fmla="*/ 527 w 726"/>
                <a:gd name="T29" fmla="*/ 137 h 772"/>
                <a:gd name="T30" fmla="*/ 488 w 726"/>
                <a:gd name="T31" fmla="*/ 137 h 772"/>
                <a:gd name="T32" fmla="*/ 312 w 726"/>
                <a:gd name="T33" fmla="*/ 82 h 772"/>
                <a:gd name="T34" fmla="*/ 281 w 726"/>
                <a:gd name="T35" fmla="*/ 64 h 772"/>
                <a:gd name="T36" fmla="*/ 244 w 726"/>
                <a:gd name="T37" fmla="*/ 47 h 772"/>
                <a:gd name="T38" fmla="*/ 218 w 726"/>
                <a:gd name="T39" fmla="*/ 62 h 772"/>
                <a:gd name="T40" fmla="*/ 230 w 726"/>
                <a:gd name="T41" fmla="*/ 24 h 772"/>
                <a:gd name="T42" fmla="*/ 214 w 726"/>
                <a:gd name="T43" fmla="*/ 7 h 772"/>
                <a:gd name="T44" fmla="*/ 189 w 726"/>
                <a:gd name="T45" fmla="*/ 20 h 772"/>
                <a:gd name="T46" fmla="*/ 157 w 726"/>
                <a:gd name="T47" fmla="*/ 36 h 772"/>
                <a:gd name="T48" fmla="*/ 103 w 726"/>
                <a:gd name="T49" fmla="*/ 59 h 772"/>
                <a:gd name="T50" fmla="*/ 74 w 726"/>
                <a:gd name="T51" fmla="*/ 57 h 772"/>
                <a:gd name="T52" fmla="*/ 61 w 726"/>
                <a:gd name="T53" fmla="*/ 176 h 772"/>
                <a:gd name="T54" fmla="*/ 39 w 726"/>
                <a:gd name="T55" fmla="*/ 195 h 772"/>
                <a:gd name="T56" fmla="*/ 13 w 726"/>
                <a:gd name="T57" fmla="*/ 220 h 772"/>
                <a:gd name="T58" fmla="*/ 0 w 726"/>
                <a:gd name="T59" fmla="*/ 243 h 772"/>
                <a:gd name="T60" fmla="*/ 11 w 726"/>
                <a:gd name="T61" fmla="*/ 257 h 772"/>
                <a:gd name="T62" fmla="*/ 26 w 726"/>
                <a:gd name="T63" fmla="*/ 275 h 772"/>
                <a:gd name="T64" fmla="*/ 24 w 726"/>
                <a:gd name="T65" fmla="*/ 311 h 772"/>
                <a:gd name="T66" fmla="*/ 24 w 726"/>
                <a:gd name="T67" fmla="*/ 347 h 772"/>
                <a:gd name="T68" fmla="*/ 24 w 726"/>
                <a:gd name="T69" fmla="*/ 365 h 772"/>
                <a:gd name="T70" fmla="*/ 23 w 726"/>
                <a:gd name="T71" fmla="*/ 403 h 772"/>
                <a:gd name="T72" fmla="*/ 45 w 726"/>
                <a:gd name="T73" fmla="*/ 422 h 772"/>
                <a:gd name="T74" fmla="*/ 71 w 726"/>
                <a:gd name="T75" fmla="*/ 431 h 772"/>
                <a:gd name="T76" fmla="*/ 95 w 726"/>
                <a:gd name="T77" fmla="*/ 451 h 772"/>
                <a:gd name="T78" fmla="*/ 139 w 726"/>
                <a:gd name="T79" fmla="*/ 472 h 772"/>
                <a:gd name="T80" fmla="*/ 154 w 726"/>
                <a:gd name="T81" fmla="*/ 494 h 772"/>
                <a:gd name="T82" fmla="*/ 181 w 726"/>
                <a:gd name="T83" fmla="*/ 515 h 772"/>
                <a:gd name="T84" fmla="*/ 217 w 726"/>
                <a:gd name="T85" fmla="*/ 536 h 772"/>
                <a:gd name="T86" fmla="*/ 229 w 726"/>
                <a:gd name="T87" fmla="*/ 570 h 772"/>
                <a:gd name="T88" fmla="*/ 234 w 726"/>
                <a:gd name="T89" fmla="*/ 598 h 772"/>
                <a:gd name="T90" fmla="*/ 241 w 726"/>
                <a:gd name="T91" fmla="*/ 617 h 772"/>
                <a:gd name="T92" fmla="*/ 260 w 726"/>
                <a:gd name="T93" fmla="*/ 655 h 772"/>
                <a:gd name="T94" fmla="*/ 255 w 726"/>
                <a:gd name="T95" fmla="*/ 696 h 772"/>
                <a:gd name="T96" fmla="*/ 268 w 726"/>
                <a:gd name="T97" fmla="*/ 732 h 772"/>
                <a:gd name="T98" fmla="*/ 323 w 726"/>
                <a:gd name="T99" fmla="*/ 760 h 772"/>
                <a:gd name="T100" fmla="*/ 680 w 726"/>
                <a:gd name="T101" fmla="*/ 708 h 772"/>
                <a:gd name="T102" fmla="*/ 670 w 726"/>
                <a:gd name="T103" fmla="*/ 659 h 772"/>
                <a:gd name="T104" fmla="*/ 660 w 726"/>
                <a:gd name="T105" fmla="*/ 619 h 772"/>
                <a:gd name="T106" fmla="*/ 665 w 726"/>
                <a:gd name="T107" fmla="*/ 560 h 772"/>
                <a:gd name="T108" fmla="*/ 662 w 726"/>
                <a:gd name="T109" fmla="*/ 499 h 772"/>
                <a:gd name="T110" fmla="*/ 680 w 726"/>
                <a:gd name="T111" fmla="*/ 442 h 772"/>
                <a:gd name="T112" fmla="*/ 681 w 726"/>
                <a:gd name="T113" fmla="*/ 365 h 772"/>
                <a:gd name="T114" fmla="*/ 699 w 726"/>
                <a:gd name="T115" fmla="*/ 317 h 772"/>
                <a:gd name="T116" fmla="*/ 708 w 726"/>
                <a:gd name="T117" fmla="*/ 288 h 772"/>
                <a:gd name="T118" fmla="*/ 716 w 726"/>
                <a:gd name="T119" fmla="*/ 253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6" h="772">
                  <a:moveTo>
                    <a:pt x="726" y="238"/>
                  </a:moveTo>
                  <a:cubicBezTo>
                    <a:pt x="726" y="237"/>
                    <a:pt x="723" y="235"/>
                    <a:pt x="722" y="235"/>
                  </a:cubicBezTo>
                  <a:cubicBezTo>
                    <a:pt x="721" y="235"/>
                    <a:pt x="719" y="236"/>
                    <a:pt x="717" y="236"/>
                  </a:cubicBezTo>
                  <a:cubicBezTo>
                    <a:pt x="717" y="236"/>
                    <a:pt x="715" y="236"/>
                    <a:pt x="714" y="236"/>
                  </a:cubicBezTo>
                  <a:cubicBezTo>
                    <a:pt x="713" y="237"/>
                    <a:pt x="713" y="239"/>
                    <a:pt x="712" y="239"/>
                  </a:cubicBezTo>
                  <a:cubicBezTo>
                    <a:pt x="711" y="240"/>
                    <a:pt x="710" y="241"/>
                    <a:pt x="710" y="241"/>
                  </a:cubicBezTo>
                  <a:cubicBezTo>
                    <a:pt x="709" y="242"/>
                    <a:pt x="707" y="242"/>
                    <a:pt x="706" y="243"/>
                  </a:cubicBezTo>
                  <a:cubicBezTo>
                    <a:pt x="706" y="244"/>
                    <a:pt x="706" y="246"/>
                    <a:pt x="706" y="247"/>
                  </a:cubicBezTo>
                  <a:cubicBezTo>
                    <a:pt x="706" y="248"/>
                    <a:pt x="708" y="250"/>
                    <a:pt x="708" y="251"/>
                  </a:cubicBezTo>
                  <a:cubicBezTo>
                    <a:pt x="708" y="252"/>
                    <a:pt x="708" y="254"/>
                    <a:pt x="707" y="254"/>
                  </a:cubicBezTo>
                  <a:cubicBezTo>
                    <a:pt x="707" y="255"/>
                    <a:pt x="705" y="254"/>
                    <a:pt x="704" y="255"/>
                  </a:cubicBezTo>
                  <a:cubicBezTo>
                    <a:pt x="704" y="255"/>
                    <a:pt x="703" y="256"/>
                    <a:pt x="702" y="257"/>
                  </a:cubicBezTo>
                  <a:cubicBezTo>
                    <a:pt x="702" y="257"/>
                    <a:pt x="701" y="258"/>
                    <a:pt x="700" y="259"/>
                  </a:cubicBezTo>
                  <a:cubicBezTo>
                    <a:pt x="700" y="259"/>
                    <a:pt x="699" y="260"/>
                    <a:pt x="698" y="260"/>
                  </a:cubicBezTo>
                  <a:cubicBezTo>
                    <a:pt x="697" y="260"/>
                    <a:pt x="696" y="258"/>
                    <a:pt x="695" y="259"/>
                  </a:cubicBezTo>
                  <a:cubicBezTo>
                    <a:pt x="694" y="259"/>
                    <a:pt x="694" y="260"/>
                    <a:pt x="694" y="261"/>
                  </a:cubicBezTo>
                  <a:cubicBezTo>
                    <a:pt x="694" y="262"/>
                    <a:pt x="694" y="264"/>
                    <a:pt x="694" y="265"/>
                  </a:cubicBezTo>
                  <a:cubicBezTo>
                    <a:pt x="694" y="265"/>
                    <a:pt x="694" y="267"/>
                    <a:pt x="694" y="268"/>
                  </a:cubicBezTo>
                  <a:cubicBezTo>
                    <a:pt x="694" y="269"/>
                    <a:pt x="692" y="270"/>
                    <a:pt x="692" y="271"/>
                  </a:cubicBezTo>
                  <a:cubicBezTo>
                    <a:pt x="692" y="272"/>
                    <a:pt x="692" y="275"/>
                    <a:pt x="691" y="276"/>
                  </a:cubicBezTo>
                  <a:cubicBezTo>
                    <a:pt x="691" y="277"/>
                    <a:pt x="689" y="279"/>
                    <a:pt x="688" y="281"/>
                  </a:cubicBezTo>
                  <a:cubicBezTo>
                    <a:pt x="688" y="281"/>
                    <a:pt x="688" y="282"/>
                    <a:pt x="687" y="283"/>
                  </a:cubicBezTo>
                  <a:cubicBezTo>
                    <a:pt x="687" y="284"/>
                    <a:pt x="686" y="286"/>
                    <a:pt x="686" y="287"/>
                  </a:cubicBezTo>
                  <a:cubicBezTo>
                    <a:pt x="685" y="288"/>
                    <a:pt x="685" y="290"/>
                    <a:pt x="685" y="291"/>
                  </a:cubicBezTo>
                  <a:cubicBezTo>
                    <a:pt x="684" y="291"/>
                    <a:pt x="683" y="292"/>
                    <a:pt x="683" y="293"/>
                  </a:cubicBezTo>
                  <a:cubicBezTo>
                    <a:pt x="682" y="294"/>
                    <a:pt x="682" y="297"/>
                    <a:pt x="681" y="298"/>
                  </a:cubicBezTo>
                  <a:cubicBezTo>
                    <a:pt x="681" y="299"/>
                    <a:pt x="681" y="302"/>
                    <a:pt x="681" y="303"/>
                  </a:cubicBezTo>
                  <a:cubicBezTo>
                    <a:pt x="680" y="304"/>
                    <a:pt x="680" y="305"/>
                    <a:pt x="680" y="306"/>
                  </a:cubicBezTo>
                  <a:cubicBezTo>
                    <a:pt x="679" y="306"/>
                    <a:pt x="680" y="308"/>
                    <a:pt x="681" y="308"/>
                  </a:cubicBezTo>
                  <a:cubicBezTo>
                    <a:pt x="681" y="309"/>
                    <a:pt x="683" y="310"/>
                    <a:pt x="683" y="310"/>
                  </a:cubicBezTo>
                  <a:cubicBezTo>
                    <a:pt x="683" y="311"/>
                    <a:pt x="684" y="314"/>
                    <a:pt x="684" y="315"/>
                  </a:cubicBezTo>
                  <a:cubicBezTo>
                    <a:pt x="684" y="315"/>
                    <a:pt x="684" y="317"/>
                    <a:pt x="684" y="318"/>
                  </a:cubicBezTo>
                  <a:cubicBezTo>
                    <a:pt x="683" y="318"/>
                    <a:pt x="681" y="318"/>
                    <a:pt x="681" y="318"/>
                  </a:cubicBezTo>
                  <a:cubicBezTo>
                    <a:pt x="680" y="318"/>
                    <a:pt x="679" y="317"/>
                    <a:pt x="679" y="317"/>
                  </a:cubicBezTo>
                  <a:cubicBezTo>
                    <a:pt x="678" y="316"/>
                    <a:pt x="678" y="314"/>
                    <a:pt x="677" y="313"/>
                  </a:cubicBezTo>
                  <a:cubicBezTo>
                    <a:pt x="677" y="313"/>
                    <a:pt x="676" y="313"/>
                    <a:pt x="675" y="314"/>
                  </a:cubicBezTo>
                  <a:cubicBezTo>
                    <a:pt x="674" y="314"/>
                    <a:pt x="673" y="317"/>
                    <a:pt x="672" y="318"/>
                  </a:cubicBezTo>
                  <a:cubicBezTo>
                    <a:pt x="671" y="319"/>
                    <a:pt x="669" y="319"/>
                    <a:pt x="668" y="319"/>
                  </a:cubicBezTo>
                  <a:cubicBezTo>
                    <a:pt x="667" y="319"/>
                    <a:pt x="665" y="320"/>
                    <a:pt x="665" y="321"/>
                  </a:cubicBezTo>
                  <a:cubicBezTo>
                    <a:pt x="663" y="321"/>
                    <a:pt x="661" y="321"/>
                    <a:pt x="660" y="322"/>
                  </a:cubicBezTo>
                  <a:cubicBezTo>
                    <a:pt x="658" y="322"/>
                    <a:pt x="656" y="325"/>
                    <a:pt x="655" y="326"/>
                  </a:cubicBezTo>
                  <a:cubicBezTo>
                    <a:pt x="654" y="327"/>
                    <a:pt x="652" y="330"/>
                    <a:pt x="651" y="331"/>
                  </a:cubicBezTo>
                  <a:cubicBezTo>
                    <a:pt x="649" y="334"/>
                    <a:pt x="647" y="339"/>
                    <a:pt x="646" y="341"/>
                  </a:cubicBezTo>
                  <a:cubicBezTo>
                    <a:pt x="646" y="342"/>
                    <a:pt x="645" y="345"/>
                    <a:pt x="645" y="346"/>
                  </a:cubicBezTo>
                  <a:cubicBezTo>
                    <a:pt x="644" y="348"/>
                    <a:pt x="644" y="351"/>
                    <a:pt x="644" y="353"/>
                  </a:cubicBezTo>
                  <a:cubicBezTo>
                    <a:pt x="644" y="354"/>
                    <a:pt x="643" y="357"/>
                    <a:pt x="642" y="358"/>
                  </a:cubicBezTo>
                  <a:cubicBezTo>
                    <a:pt x="642" y="359"/>
                    <a:pt x="641" y="360"/>
                    <a:pt x="640" y="361"/>
                  </a:cubicBezTo>
                  <a:cubicBezTo>
                    <a:pt x="638" y="362"/>
                    <a:pt x="635" y="363"/>
                    <a:pt x="634" y="363"/>
                  </a:cubicBezTo>
                  <a:cubicBezTo>
                    <a:pt x="633" y="364"/>
                    <a:pt x="630" y="366"/>
                    <a:pt x="629" y="367"/>
                  </a:cubicBezTo>
                  <a:cubicBezTo>
                    <a:pt x="628" y="368"/>
                    <a:pt x="627" y="370"/>
                    <a:pt x="626" y="371"/>
                  </a:cubicBezTo>
                  <a:cubicBezTo>
                    <a:pt x="626" y="372"/>
                    <a:pt x="626" y="375"/>
                    <a:pt x="625" y="376"/>
                  </a:cubicBezTo>
                  <a:cubicBezTo>
                    <a:pt x="625" y="378"/>
                    <a:pt x="624" y="381"/>
                    <a:pt x="623" y="382"/>
                  </a:cubicBezTo>
                  <a:cubicBezTo>
                    <a:pt x="622" y="383"/>
                    <a:pt x="620" y="384"/>
                    <a:pt x="619" y="384"/>
                  </a:cubicBezTo>
                  <a:cubicBezTo>
                    <a:pt x="618" y="384"/>
                    <a:pt x="616" y="382"/>
                    <a:pt x="614" y="382"/>
                  </a:cubicBezTo>
                  <a:cubicBezTo>
                    <a:pt x="614" y="381"/>
                    <a:pt x="612" y="381"/>
                    <a:pt x="612" y="381"/>
                  </a:cubicBezTo>
                  <a:cubicBezTo>
                    <a:pt x="611" y="380"/>
                    <a:pt x="609" y="379"/>
                    <a:pt x="609" y="377"/>
                  </a:cubicBezTo>
                  <a:cubicBezTo>
                    <a:pt x="608" y="376"/>
                    <a:pt x="610" y="374"/>
                    <a:pt x="611" y="373"/>
                  </a:cubicBezTo>
                  <a:cubicBezTo>
                    <a:pt x="612" y="373"/>
                    <a:pt x="613" y="371"/>
                    <a:pt x="614" y="370"/>
                  </a:cubicBezTo>
                  <a:cubicBezTo>
                    <a:pt x="614" y="369"/>
                    <a:pt x="612" y="367"/>
                    <a:pt x="612" y="366"/>
                  </a:cubicBezTo>
                  <a:cubicBezTo>
                    <a:pt x="612" y="364"/>
                    <a:pt x="614" y="360"/>
                    <a:pt x="614" y="358"/>
                  </a:cubicBezTo>
                  <a:cubicBezTo>
                    <a:pt x="614" y="357"/>
                    <a:pt x="614" y="354"/>
                    <a:pt x="614" y="353"/>
                  </a:cubicBezTo>
                  <a:cubicBezTo>
                    <a:pt x="614" y="351"/>
                    <a:pt x="614" y="348"/>
                    <a:pt x="614" y="347"/>
                  </a:cubicBezTo>
                  <a:cubicBezTo>
                    <a:pt x="615" y="346"/>
                    <a:pt x="616" y="344"/>
                    <a:pt x="617" y="343"/>
                  </a:cubicBezTo>
                  <a:cubicBezTo>
                    <a:pt x="617" y="342"/>
                    <a:pt x="619" y="340"/>
                    <a:pt x="619" y="339"/>
                  </a:cubicBezTo>
                  <a:cubicBezTo>
                    <a:pt x="620" y="338"/>
                    <a:pt x="619" y="335"/>
                    <a:pt x="620" y="334"/>
                  </a:cubicBezTo>
                  <a:cubicBezTo>
                    <a:pt x="620" y="333"/>
                    <a:pt x="622" y="331"/>
                    <a:pt x="622" y="329"/>
                  </a:cubicBezTo>
                  <a:cubicBezTo>
                    <a:pt x="623" y="329"/>
                    <a:pt x="624" y="328"/>
                    <a:pt x="624" y="327"/>
                  </a:cubicBezTo>
                  <a:cubicBezTo>
                    <a:pt x="625" y="326"/>
                    <a:pt x="625" y="323"/>
                    <a:pt x="626" y="322"/>
                  </a:cubicBezTo>
                  <a:cubicBezTo>
                    <a:pt x="626" y="321"/>
                    <a:pt x="629" y="319"/>
                    <a:pt x="628" y="317"/>
                  </a:cubicBezTo>
                  <a:cubicBezTo>
                    <a:pt x="628" y="316"/>
                    <a:pt x="626" y="316"/>
                    <a:pt x="626" y="316"/>
                  </a:cubicBezTo>
                  <a:cubicBezTo>
                    <a:pt x="625" y="314"/>
                    <a:pt x="626" y="312"/>
                    <a:pt x="626" y="311"/>
                  </a:cubicBezTo>
                  <a:cubicBezTo>
                    <a:pt x="627" y="309"/>
                    <a:pt x="629" y="308"/>
                    <a:pt x="631" y="307"/>
                  </a:cubicBezTo>
                  <a:cubicBezTo>
                    <a:pt x="632" y="306"/>
                    <a:pt x="634" y="304"/>
                    <a:pt x="635" y="304"/>
                  </a:cubicBezTo>
                  <a:cubicBezTo>
                    <a:pt x="636" y="303"/>
                    <a:pt x="639" y="303"/>
                    <a:pt x="640" y="302"/>
                  </a:cubicBezTo>
                  <a:cubicBezTo>
                    <a:pt x="641" y="302"/>
                    <a:pt x="645" y="302"/>
                    <a:pt x="646" y="301"/>
                  </a:cubicBezTo>
                  <a:cubicBezTo>
                    <a:pt x="647" y="301"/>
                    <a:pt x="648" y="300"/>
                    <a:pt x="648" y="299"/>
                  </a:cubicBezTo>
                  <a:cubicBezTo>
                    <a:pt x="649" y="298"/>
                    <a:pt x="650" y="297"/>
                    <a:pt x="650" y="296"/>
                  </a:cubicBezTo>
                  <a:cubicBezTo>
                    <a:pt x="650" y="294"/>
                    <a:pt x="649" y="291"/>
                    <a:pt x="650" y="289"/>
                  </a:cubicBezTo>
                  <a:cubicBezTo>
                    <a:pt x="650" y="288"/>
                    <a:pt x="651" y="285"/>
                    <a:pt x="651" y="284"/>
                  </a:cubicBezTo>
                  <a:cubicBezTo>
                    <a:pt x="651" y="283"/>
                    <a:pt x="651" y="280"/>
                    <a:pt x="651" y="279"/>
                  </a:cubicBezTo>
                  <a:cubicBezTo>
                    <a:pt x="649" y="279"/>
                    <a:pt x="648" y="279"/>
                    <a:pt x="647" y="278"/>
                  </a:cubicBezTo>
                  <a:cubicBezTo>
                    <a:pt x="645" y="278"/>
                    <a:pt x="642" y="277"/>
                    <a:pt x="641" y="276"/>
                  </a:cubicBezTo>
                  <a:cubicBezTo>
                    <a:pt x="641" y="275"/>
                    <a:pt x="641" y="274"/>
                    <a:pt x="641" y="273"/>
                  </a:cubicBezTo>
                  <a:cubicBezTo>
                    <a:pt x="640" y="272"/>
                    <a:pt x="638" y="271"/>
                    <a:pt x="637" y="270"/>
                  </a:cubicBezTo>
                  <a:cubicBezTo>
                    <a:pt x="636" y="269"/>
                    <a:pt x="634" y="268"/>
                    <a:pt x="633" y="267"/>
                  </a:cubicBezTo>
                  <a:cubicBezTo>
                    <a:pt x="633" y="266"/>
                    <a:pt x="632" y="262"/>
                    <a:pt x="632" y="261"/>
                  </a:cubicBezTo>
                  <a:cubicBezTo>
                    <a:pt x="632" y="259"/>
                    <a:pt x="634" y="254"/>
                    <a:pt x="634" y="252"/>
                  </a:cubicBezTo>
                  <a:cubicBezTo>
                    <a:pt x="634" y="251"/>
                    <a:pt x="635" y="247"/>
                    <a:pt x="636" y="246"/>
                  </a:cubicBezTo>
                  <a:cubicBezTo>
                    <a:pt x="636" y="244"/>
                    <a:pt x="638" y="242"/>
                    <a:pt x="638" y="240"/>
                  </a:cubicBezTo>
                  <a:cubicBezTo>
                    <a:pt x="639" y="240"/>
                    <a:pt x="640" y="238"/>
                    <a:pt x="639" y="237"/>
                  </a:cubicBezTo>
                  <a:cubicBezTo>
                    <a:pt x="639" y="236"/>
                    <a:pt x="639" y="234"/>
                    <a:pt x="638" y="233"/>
                  </a:cubicBezTo>
                  <a:cubicBezTo>
                    <a:pt x="637" y="232"/>
                    <a:pt x="636" y="231"/>
                    <a:pt x="635" y="230"/>
                  </a:cubicBezTo>
                  <a:cubicBezTo>
                    <a:pt x="634" y="230"/>
                    <a:pt x="631" y="230"/>
                    <a:pt x="631" y="231"/>
                  </a:cubicBezTo>
                  <a:cubicBezTo>
                    <a:pt x="630" y="232"/>
                    <a:pt x="630" y="234"/>
                    <a:pt x="629" y="235"/>
                  </a:cubicBezTo>
                  <a:cubicBezTo>
                    <a:pt x="629" y="236"/>
                    <a:pt x="627" y="237"/>
                    <a:pt x="626" y="238"/>
                  </a:cubicBezTo>
                  <a:cubicBezTo>
                    <a:pt x="624" y="238"/>
                    <a:pt x="621" y="237"/>
                    <a:pt x="620" y="238"/>
                  </a:cubicBezTo>
                  <a:cubicBezTo>
                    <a:pt x="619" y="238"/>
                    <a:pt x="617" y="240"/>
                    <a:pt x="616" y="240"/>
                  </a:cubicBezTo>
                  <a:cubicBezTo>
                    <a:pt x="614" y="240"/>
                    <a:pt x="612" y="240"/>
                    <a:pt x="611" y="239"/>
                  </a:cubicBezTo>
                  <a:cubicBezTo>
                    <a:pt x="610" y="238"/>
                    <a:pt x="610" y="236"/>
                    <a:pt x="611" y="235"/>
                  </a:cubicBezTo>
                  <a:cubicBezTo>
                    <a:pt x="611" y="234"/>
                    <a:pt x="614" y="233"/>
                    <a:pt x="614" y="231"/>
                  </a:cubicBezTo>
                  <a:cubicBezTo>
                    <a:pt x="614" y="230"/>
                    <a:pt x="612" y="227"/>
                    <a:pt x="612" y="225"/>
                  </a:cubicBezTo>
                  <a:cubicBezTo>
                    <a:pt x="612" y="224"/>
                    <a:pt x="613" y="223"/>
                    <a:pt x="613" y="222"/>
                  </a:cubicBezTo>
                  <a:cubicBezTo>
                    <a:pt x="614" y="221"/>
                    <a:pt x="616" y="221"/>
                    <a:pt x="617" y="220"/>
                  </a:cubicBezTo>
                  <a:cubicBezTo>
                    <a:pt x="618" y="219"/>
                    <a:pt x="618" y="217"/>
                    <a:pt x="618" y="216"/>
                  </a:cubicBezTo>
                  <a:cubicBezTo>
                    <a:pt x="618" y="213"/>
                    <a:pt x="615" y="207"/>
                    <a:pt x="615" y="205"/>
                  </a:cubicBezTo>
                  <a:cubicBezTo>
                    <a:pt x="614" y="204"/>
                    <a:pt x="614" y="202"/>
                    <a:pt x="615" y="201"/>
                  </a:cubicBezTo>
                  <a:cubicBezTo>
                    <a:pt x="615" y="200"/>
                    <a:pt x="618" y="200"/>
                    <a:pt x="618" y="199"/>
                  </a:cubicBezTo>
                  <a:cubicBezTo>
                    <a:pt x="619" y="198"/>
                    <a:pt x="620" y="194"/>
                    <a:pt x="619" y="192"/>
                  </a:cubicBezTo>
                  <a:cubicBezTo>
                    <a:pt x="619" y="190"/>
                    <a:pt x="613" y="189"/>
                    <a:pt x="612" y="187"/>
                  </a:cubicBezTo>
                  <a:cubicBezTo>
                    <a:pt x="612" y="186"/>
                    <a:pt x="612" y="184"/>
                    <a:pt x="612" y="183"/>
                  </a:cubicBezTo>
                  <a:cubicBezTo>
                    <a:pt x="612" y="182"/>
                    <a:pt x="615" y="182"/>
                    <a:pt x="616" y="181"/>
                  </a:cubicBezTo>
                  <a:cubicBezTo>
                    <a:pt x="616" y="180"/>
                    <a:pt x="614" y="177"/>
                    <a:pt x="613" y="176"/>
                  </a:cubicBezTo>
                  <a:cubicBezTo>
                    <a:pt x="611" y="175"/>
                    <a:pt x="606" y="175"/>
                    <a:pt x="605" y="174"/>
                  </a:cubicBezTo>
                  <a:cubicBezTo>
                    <a:pt x="604" y="173"/>
                    <a:pt x="603" y="171"/>
                    <a:pt x="603" y="170"/>
                  </a:cubicBezTo>
                  <a:cubicBezTo>
                    <a:pt x="602" y="169"/>
                    <a:pt x="599" y="168"/>
                    <a:pt x="597" y="168"/>
                  </a:cubicBezTo>
                  <a:cubicBezTo>
                    <a:pt x="596" y="168"/>
                    <a:pt x="593" y="171"/>
                    <a:pt x="592" y="170"/>
                  </a:cubicBezTo>
                  <a:cubicBezTo>
                    <a:pt x="591" y="170"/>
                    <a:pt x="590" y="169"/>
                    <a:pt x="589" y="168"/>
                  </a:cubicBezTo>
                  <a:cubicBezTo>
                    <a:pt x="588" y="168"/>
                    <a:pt x="589" y="165"/>
                    <a:pt x="588" y="165"/>
                  </a:cubicBezTo>
                  <a:cubicBezTo>
                    <a:pt x="586" y="164"/>
                    <a:pt x="584" y="166"/>
                    <a:pt x="582" y="166"/>
                  </a:cubicBezTo>
                  <a:cubicBezTo>
                    <a:pt x="581" y="167"/>
                    <a:pt x="579" y="169"/>
                    <a:pt x="578" y="169"/>
                  </a:cubicBezTo>
                  <a:cubicBezTo>
                    <a:pt x="576" y="169"/>
                    <a:pt x="573" y="167"/>
                    <a:pt x="572" y="166"/>
                  </a:cubicBezTo>
                  <a:cubicBezTo>
                    <a:pt x="571" y="164"/>
                    <a:pt x="570" y="161"/>
                    <a:pt x="570" y="159"/>
                  </a:cubicBezTo>
                  <a:cubicBezTo>
                    <a:pt x="570" y="158"/>
                    <a:pt x="572" y="157"/>
                    <a:pt x="573" y="156"/>
                  </a:cubicBezTo>
                  <a:cubicBezTo>
                    <a:pt x="573" y="155"/>
                    <a:pt x="575" y="154"/>
                    <a:pt x="575" y="153"/>
                  </a:cubicBezTo>
                  <a:cubicBezTo>
                    <a:pt x="575" y="152"/>
                    <a:pt x="573" y="151"/>
                    <a:pt x="573" y="150"/>
                  </a:cubicBezTo>
                  <a:cubicBezTo>
                    <a:pt x="573" y="149"/>
                    <a:pt x="573" y="147"/>
                    <a:pt x="572" y="146"/>
                  </a:cubicBezTo>
                  <a:cubicBezTo>
                    <a:pt x="572" y="145"/>
                    <a:pt x="570" y="144"/>
                    <a:pt x="569" y="144"/>
                  </a:cubicBezTo>
                  <a:cubicBezTo>
                    <a:pt x="568" y="143"/>
                    <a:pt x="565" y="141"/>
                    <a:pt x="563" y="141"/>
                  </a:cubicBezTo>
                  <a:cubicBezTo>
                    <a:pt x="562" y="141"/>
                    <a:pt x="560" y="142"/>
                    <a:pt x="559" y="142"/>
                  </a:cubicBezTo>
                  <a:cubicBezTo>
                    <a:pt x="557" y="142"/>
                    <a:pt x="555" y="140"/>
                    <a:pt x="553" y="140"/>
                  </a:cubicBezTo>
                  <a:cubicBezTo>
                    <a:pt x="551" y="140"/>
                    <a:pt x="548" y="143"/>
                    <a:pt x="546" y="143"/>
                  </a:cubicBezTo>
                  <a:cubicBezTo>
                    <a:pt x="545" y="143"/>
                    <a:pt x="542" y="140"/>
                    <a:pt x="540" y="139"/>
                  </a:cubicBezTo>
                  <a:cubicBezTo>
                    <a:pt x="539" y="139"/>
                    <a:pt x="537" y="138"/>
                    <a:pt x="535" y="138"/>
                  </a:cubicBezTo>
                  <a:cubicBezTo>
                    <a:pt x="535" y="138"/>
                    <a:pt x="534" y="140"/>
                    <a:pt x="533" y="140"/>
                  </a:cubicBezTo>
                  <a:cubicBezTo>
                    <a:pt x="531" y="140"/>
                    <a:pt x="529" y="137"/>
                    <a:pt x="527" y="137"/>
                  </a:cubicBezTo>
                  <a:cubicBezTo>
                    <a:pt x="526" y="136"/>
                    <a:pt x="523" y="137"/>
                    <a:pt x="522" y="137"/>
                  </a:cubicBezTo>
                  <a:cubicBezTo>
                    <a:pt x="521" y="136"/>
                    <a:pt x="519" y="134"/>
                    <a:pt x="518" y="134"/>
                  </a:cubicBezTo>
                  <a:cubicBezTo>
                    <a:pt x="517" y="134"/>
                    <a:pt x="514" y="135"/>
                    <a:pt x="512" y="136"/>
                  </a:cubicBezTo>
                  <a:cubicBezTo>
                    <a:pt x="510" y="137"/>
                    <a:pt x="508" y="140"/>
                    <a:pt x="506" y="140"/>
                  </a:cubicBezTo>
                  <a:cubicBezTo>
                    <a:pt x="505" y="141"/>
                    <a:pt x="503" y="141"/>
                    <a:pt x="503" y="140"/>
                  </a:cubicBezTo>
                  <a:cubicBezTo>
                    <a:pt x="502" y="140"/>
                    <a:pt x="501" y="138"/>
                    <a:pt x="500" y="137"/>
                  </a:cubicBezTo>
                  <a:cubicBezTo>
                    <a:pt x="499" y="137"/>
                    <a:pt x="496" y="137"/>
                    <a:pt x="495" y="137"/>
                  </a:cubicBezTo>
                  <a:cubicBezTo>
                    <a:pt x="494" y="136"/>
                    <a:pt x="492" y="135"/>
                    <a:pt x="492" y="136"/>
                  </a:cubicBezTo>
                  <a:cubicBezTo>
                    <a:pt x="491" y="136"/>
                    <a:pt x="489" y="137"/>
                    <a:pt x="488" y="137"/>
                  </a:cubicBezTo>
                  <a:cubicBezTo>
                    <a:pt x="487" y="137"/>
                    <a:pt x="486" y="136"/>
                    <a:pt x="485" y="136"/>
                  </a:cubicBezTo>
                  <a:cubicBezTo>
                    <a:pt x="484" y="136"/>
                    <a:pt x="482" y="138"/>
                    <a:pt x="482" y="138"/>
                  </a:cubicBezTo>
                  <a:cubicBezTo>
                    <a:pt x="449" y="122"/>
                    <a:pt x="449" y="122"/>
                    <a:pt x="449" y="122"/>
                  </a:cubicBezTo>
                  <a:cubicBezTo>
                    <a:pt x="325" y="101"/>
                    <a:pt x="325" y="101"/>
                    <a:pt x="325" y="101"/>
                  </a:cubicBezTo>
                  <a:cubicBezTo>
                    <a:pt x="325" y="101"/>
                    <a:pt x="322" y="99"/>
                    <a:pt x="321" y="98"/>
                  </a:cubicBezTo>
                  <a:cubicBezTo>
                    <a:pt x="320" y="97"/>
                    <a:pt x="318" y="95"/>
                    <a:pt x="318" y="94"/>
                  </a:cubicBezTo>
                  <a:cubicBezTo>
                    <a:pt x="317" y="93"/>
                    <a:pt x="316" y="92"/>
                    <a:pt x="315" y="92"/>
                  </a:cubicBezTo>
                  <a:cubicBezTo>
                    <a:pt x="315" y="91"/>
                    <a:pt x="315" y="89"/>
                    <a:pt x="314" y="88"/>
                  </a:cubicBezTo>
                  <a:cubicBezTo>
                    <a:pt x="314" y="86"/>
                    <a:pt x="313" y="83"/>
                    <a:pt x="312" y="82"/>
                  </a:cubicBezTo>
                  <a:cubicBezTo>
                    <a:pt x="311" y="81"/>
                    <a:pt x="309" y="78"/>
                    <a:pt x="307" y="77"/>
                  </a:cubicBezTo>
                  <a:cubicBezTo>
                    <a:pt x="306" y="75"/>
                    <a:pt x="304" y="73"/>
                    <a:pt x="303" y="72"/>
                  </a:cubicBezTo>
                  <a:cubicBezTo>
                    <a:pt x="302" y="72"/>
                    <a:pt x="299" y="72"/>
                    <a:pt x="298" y="72"/>
                  </a:cubicBezTo>
                  <a:cubicBezTo>
                    <a:pt x="297" y="72"/>
                    <a:pt x="295" y="71"/>
                    <a:pt x="294" y="71"/>
                  </a:cubicBezTo>
                  <a:cubicBezTo>
                    <a:pt x="294" y="70"/>
                    <a:pt x="294" y="69"/>
                    <a:pt x="294" y="68"/>
                  </a:cubicBezTo>
                  <a:cubicBezTo>
                    <a:pt x="293" y="67"/>
                    <a:pt x="291" y="66"/>
                    <a:pt x="291" y="66"/>
                  </a:cubicBezTo>
                  <a:cubicBezTo>
                    <a:pt x="289" y="66"/>
                    <a:pt x="287" y="68"/>
                    <a:pt x="286" y="69"/>
                  </a:cubicBezTo>
                  <a:cubicBezTo>
                    <a:pt x="285" y="69"/>
                    <a:pt x="282" y="69"/>
                    <a:pt x="282" y="68"/>
                  </a:cubicBezTo>
                  <a:cubicBezTo>
                    <a:pt x="281" y="68"/>
                    <a:pt x="281" y="65"/>
                    <a:pt x="281" y="64"/>
                  </a:cubicBezTo>
                  <a:cubicBezTo>
                    <a:pt x="281" y="64"/>
                    <a:pt x="281" y="64"/>
                    <a:pt x="281" y="64"/>
                  </a:cubicBezTo>
                  <a:cubicBezTo>
                    <a:pt x="280" y="64"/>
                    <a:pt x="280" y="64"/>
                    <a:pt x="280" y="64"/>
                  </a:cubicBezTo>
                  <a:cubicBezTo>
                    <a:pt x="278" y="65"/>
                    <a:pt x="276" y="65"/>
                    <a:pt x="274" y="64"/>
                  </a:cubicBezTo>
                  <a:cubicBezTo>
                    <a:pt x="273" y="64"/>
                    <a:pt x="271" y="62"/>
                    <a:pt x="269" y="62"/>
                  </a:cubicBezTo>
                  <a:cubicBezTo>
                    <a:pt x="268" y="62"/>
                    <a:pt x="265" y="63"/>
                    <a:pt x="264" y="63"/>
                  </a:cubicBezTo>
                  <a:cubicBezTo>
                    <a:pt x="263" y="63"/>
                    <a:pt x="262" y="61"/>
                    <a:pt x="261" y="61"/>
                  </a:cubicBezTo>
                  <a:cubicBezTo>
                    <a:pt x="259" y="60"/>
                    <a:pt x="256" y="57"/>
                    <a:pt x="254" y="56"/>
                  </a:cubicBezTo>
                  <a:cubicBezTo>
                    <a:pt x="253" y="55"/>
                    <a:pt x="250" y="53"/>
                    <a:pt x="248" y="52"/>
                  </a:cubicBezTo>
                  <a:cubicBezTo>
                    <a:pt x="247" y="51"/>
                    <a:pt x="246" y="48"/>
                    <a:pt x="244" y="47"/>
                  </a:cubicBezTo>
                  <a:cubicBezTo>
                    <a:pt x="243" y="46"/>
                    <a:pt x="240" y="46"/>
                    <a:pt x="239" y="46"/>
                  </a:cubicBezTo>
                  <a:cubicBezTo>
                    <a:pt x="239" y="46"/>
                    <a:pt x="238" y="48"/>
                    <a:pt x="237" y="49"/>
                  </a:cubicBezTo>
                  <a:cubicBezTo>
                    <a:pt x="237" y="50"/>
                    <a:pt x="237" y="53"/>
                    <a:pt x="236" y="55"/>
                  </a:cubicBezTo>
                  <a:cubicBezTo>
                    <a:pt x="236" y="56"/>
                    <a:pt x="236" y="58"/>
                    <a:pt x="235" y="59"/>
                  </a:cubicBezTo>
                  <a:cubicBezTo>
                    <a:pt x="233" y="61"/>
                    <a:pt x="229" y="62"/>
                    <a:pt x="227" y="63"/>
                  </a:cubicBezTo>
                  <a:cubicBezTo>
                    <a:pt x="226" y="64"/>
                    <a:pt x="225" y="66"/>
                    <a:pt x="224" y="66"/>
                  </a:cubicBezTo>
                  <a:cubicBezTo>
                    <a:pt x="223" y="67"/>
                    <a:pt x="221" y="69"/>
                    <a:pt x="219" y="69"/>
                  </a:cubicBezTo>
                  <a:cubicBezTo>
                    <a:pt x="218" y="69"/>
                    <a:pt x="215" y="68"/>
                    <a:pt x="215" y="66"/>
                  </a:cubicBezTo>
                  <a:cubicBezTo>
                    <a:pt x="214" y="65"/>
                    <a:pt x="217" y="63"/>
                    <a:pt x="218" y="62"/>
                  </a:cubicBezTo>
                  <a:cubicBezTo>
                    <a:pt x="218" y="61"/>
                    <a:pt x="218" y="58"/>
                    <a:pt x="218" y="56"/>
                  </a:cubicBezTo>
                  <a:cubicBezTo>
                    <a:pt x="219" y="55"/>
                    <a:pt x="220" y="54"/>
                    <a:pt x="221" y="53"/>
                  </a:cubicBezTo>
                  <a:cubicBezTo>
                    <a:pt x="222" y="52"/>
                    <a:pt x="224" y="51"/>
                    <a:pt x="225" y="50"/>
                  </a:cubicBezTo>
                  <a:cubicBezTo>
                    <a:pt x="225" y="50"/>
                    <a:pt x="226" y="48"/>
                    <a:pt x="226" y="47"/>
                  </a:cubicBezTo>
                  <a:cubicBezTo>
                    <a:pt x="226" y="46"/>
                    <a:pt x="226" y="43"/>
                    <a:pt x="226" y="42"/>
                  </a:cubicBezTo>
                  <a:cubicBezTo>
                    <a:pt x="225" y="41"/>
                    <a:pt x="223" y="40"/>
                    <a:pt x="222" y="39"/>
                  </a:cubicBezTo>
                  <a:cubicBezTo>
                    <a:pt x="222" y="37"/>
                    <a:pt x="223" y="34"/>
                    <a:pt x="224" y="32"/>
                  </a:cubicBezTo>
                  <a:cubicBezTo>
                    <a:pt x="225" y="31"/>
                    <a:pt x="226" y="30"/>
                    <a:pt x="227" y="29"/>
                  </a:cubicBezTo>
                  <a:cubicBezTo>
                    <a:pt x="228" y="28"/>
                    <a:pt x="230" y="26"/>
                    <a:pt x="230" y="24"/>
                  </a:cubicBezTo>
                  <a:cubicBezTo>
                    <a:pt x="231" y="23"/>
                    <a:pt x="231" y="20"/>
                    <a:pt x="232" y="18"/>
                  </a:cubicBezTo>
                  <a:cubicBezTo>
                    <a:pt x="232" y="17"/>
                    <a:pt x="234" y="15"/>
                    <a:pt x="234" y="13"/>
                  </a:cubicBezTo>
                  <a:cubicBezTo>
                    <a:pt x="235" y="12"/>
                    <a:pt x="234" y="10"/>
                    <a:pt x="234" y="9"/>
                  </a:cubicBezTo>
                  <a:cubicBezTo>
                    <a:pt x="233" y="8"/>
                    <a:pt x="230" y="6"/>
                    <a:pt x="229" y="5"/>
                  </a:cubicBezTo>
                  <a:cubicBezTo>
                    <a:pt x="228" y="4"/>
                    <a:pt x="226" y="2"/>
                    <a:pt x="225" y="1"/>
                  </a:cubicBezTo>
                  <a:cubicBezTo>
                    <a:pt x="224" y="1"/>
                    <a:pt x="222" y="0"/>
                    <a:pt x="221" y="0"/>
                  </a:cubicBezTo>
                  <a:cubicBezTo>
                    <a:pt x="220" y="0"/>
                    <a:pt x="219" y="2"/>
                    <a:pt x="218" y="2"/>
                  </a:cubicBezTo>
                  <a:cubicBezTo>
                    <a:pt x="217" y="3"/>
                    <a:pt x="216" y="3"/>
                    <a:pt x="215" y="4"/>
                  </a:cubicBezTo>
                  <a:cubicBezTo>
                    <a:pt x="215" y="5"/>
                    <a:pt x="215" y="7"/>
                    <a:pt x="214" y="7"/>
                  </a:cubicBezTo>
                  <a:cubicBezTo>
                    <a:pt x="213" y="8"/>
                    <a:pt x="212" y="8"/>
                    <a:pt x="211" y="8"/>
                  </a:cubicBezTo>
                  <a:cubicBezTo>
                    <a:pt x="210" y="7"/>
                    <a:pt x="210" y="5"/>
                    <a:pt x="209" y="5"/>
                  </a:cubicBezTo>
                  <a:cubicBezTo>
                    <a:pt x="208" y="5"/>
                    <a:pt x="206" y="7"/>
                    <a:pt x="205" y="8"/>
                  </a:cubicBezTo>
                  <a:cubicBezTo>
                    <a:pt x="204" y="9"/>
                    <a:pt x="203" y="11"/>
                    <a:pt x="203" y="12"/>
                  </a:cubicBezTo>
                  <a:cubicBezTo>
                    <a:pt x="202" y="12"/>
                    <a:pt x="200" y="13"/>
                    <a:pt x="200" y="13"/>
                  </a:cubicBezTo>
                  <a:cubicBezTo>
                    <a:pt x="200" y="14"/>
                    <a:pt x="200" y="17"/>
                    <a:pt x="199" y="18"/>
                  </a:cubicBezTo>
                  <a:cubicBezTo>
                    <a:pt x="198" y="19"/>
                    <a:pt x="196" y="19"/>
                    <a:pt x="195" y="19"/>
                  </a:cubicBezTo>
                  <a:cubicBezTo>
                    <a:pt x="194" y="20"/>
                    <a:pt x="194" y="23"/>
                    <a:pt x="193" y="23"/>
                  </a:cubicBezTo>
                  <a:cubicBezTo>
                    <a:pt x="192" y="23"/>
                    <a:pt x="190" y="20"/>
                    <a:pt x="189" y="20"/>
                  </a:cubicBezTo>
                  <a:cubicBezTo>
                    <a:pt x="188" y="20"/>
                    <a:pt x="187" y="23"/>
                    <a:pt x="186" y="23"/>
                  </a:cubicBezTo>
                  <a:cubicBezTo>
                    <a:pt x="185" y="24"/>
                    <a:pt x="183" y="25"/>
                    <a:pt x="182" y="25"/>
                  </a:cubicBezTo>
                  <a:cubicBezTo>
                    <a:pt x="181" y="25"/>
                    <a:pt x="180" y="21"/>
                    <a:pt x="179" y="21"/>
                  </a:cubicBezTo>
                  <a:cubicBezTo>
                    <a:pt x="178" y="21"/>
                    <a:pt x="177" y="24"/>
                    <a:pt x="177" y="24"/>
                  </a:cubicBezTo>
                  <a:cubicBezTo>
                    <a:pt x="176" y="25"/>
                    <a:pt x="176" y="28"/>
                    <a:pt x="175" y="29"/>
                  </a:cubicBezTo>
                  <a:cubicBezTo>
                    <a:pt x="174" y="30"/>
                    <a:pt x="170" y="28"/>
                    <a:pt x="169" y="29"/>
                  </a:cubicBezTo>
                  <a:cubicBezTo>
                    <a:pt x="167" y="29"/>
                    <a:pt x="165" y="32"/>
                    <a:pt x="164" y="33"/>
                  </a:cubicBezTo>
                  <a:cubicBezTo>
                    <a:pt x="164" y="33"/>
                    <a:pt x="163" y="35"/>
                    <a:pt x="163" y="36"/>
                  </a:cubicBezTo>
                  <a:cubicBezTo>
                    <a:pt x="161" y="37"/>
                    <a:pt x="158" y="36"/>
                    <a:pt x="157" y="36"/>
                  </a:cubicBezTo>
                  <a:cubicBezTo>
                    <a:pt x="155" y="37"/>
                    <a:pt x="153" y="41"/>
                    <a:pt x="151" y="41"/>
                  </a:cubicBezTo>
                  <a:cubicBezTo>
                    <a:pt x="150" y="42"/>
                    <a:pt x="148" y="42"/>
                    <a:pt x="147" y="43"/>
                  </a:cubicBezTo>
                  <a:cubicBezTo>
                    <a:pt x="146" y="43"/>
                    <a:pt x="144" y="45"/>
                    <a:pt x="143" y="45"/>
                  </a:cubicBezTo>
                  <a:cubicBezTo>
                    <a:pt x="141" y="45"/>
                    <a:pt x="138" y="44"/>
                    <a:pt x="136" y="45"/>
                  </a:cubicBezTo>
                  <a:cubicBezTo>
                    <a:pt x="135" y="45"/>
                    <a:pt x="133" y="47"/>
                    <a:pt x="132" y="48"/>
                  </a:cubicBezTo>
                  <a:cubicBezTo>
                    <a:pt x="130" y="49"/>
                    <a:pt x="126" y="50"/>
                    <a:pt x="124" y="51"/>
                  </a:cubicBezTo>
                  <a:cubicBezTo>
                    <a:pt x="122" y="52"/>
                    <a:pt x="119" y="54"/>
                    <a:pt x="118" y="55"/>
                  </a:cubicBezTo>
                  <a:cubicBezTo>
                    <a:pt x="116" y="56"/>
                    <a:pt x="112" y="59"/>
                    <a:pt x="109" y="60"/>
                  </a:cubicBezTo>
                  <a:cubicBezTo>
                    <a:pt x="108" y="60"/>
                    <a:pt x="104" y="59"/>
                    <a:pt x="103" y="59"/>
                  </a:cubicBezTo>
                  <a:cubicBezTo>
                    <a:pt x="102" y="60"/>
                    <a:pt x="100" y="61"/>
                    <a:pt x="99" y="61"/>
                  </a:cubicBezTo>
                  <a:cubicBezTo>
                    <a:pt x="98" y="62"/>
                    <a:pt x="96" y="61"/>
                    <a:pt x="95" y="61"/>
                  </a:cubicBezTo>
                  <a:cubicBezTo>
                    <a:pt x="93" y="61"/>
                    <a:pt x="91" y="59"/>
                    <a:pt x="90" y="59"/>
                  </a:cubicBezTo>
                  <a:cubicBezTo>
                    <a:pt x="88" y="58"/>
                    <a:pt x="86" y="58"/>
                    <a:pt x="84" y="58"/>
                  </a:cubicBezTo>
                  <a:cubicBezTo>
                    <a:pt x="84" y="57"/>
                    <a:pt x="82" y="57"/>
                    <a:pt x="81" y="56"/>
                  </a:cubicBezTo>
                  <a:cubicBezTo>
                    <a:pt x="79" y="56"/>
                    <a:pt x="79" y="56"/>
                    <a:pt x="79" y="56"/>
                  </a:cubicBezTo>
                  <a:cubicBezTo>
                    <a:pt x="79" y="57"/>
                    <a:pt x="78" y="57"/>
                    <a:pt x="78" y="57"/>
                  </a:cubicBezTo>
                  <a:cubicBezTo>
                    <a:pt x="78" y="57"/>
                    <a:pt x="77" y="57"/>
                    <a:pt x="77" y="57"/>
                  </a:cubicBezTo>
                  <a:cubicBezTo>
                    <a:pt x="76" y="57"/>
                    <a:pt x="75" y="57"/>
                    <a:pt x="74" y="57"/>
                  </a:cubicBezTo>
                  <a:cubicBezTo>
                    <a:pt x="74" y="59"/>
                    <a:pt x="73" y="60"/>
                    <a:pt x="72" y="61"/>
                  </a:cubicBezTo>
                  <a:cubicBezTo>
                    <a:pt x="72" y="64"/>
                    <a:pt x="72" y="67"/>
                    <a:pt x="71" y="68"/>
                  </a:cubicBezTo>
                  <a:cubicBezTo>
                    <a:pt x="70" y="71"/>
                    <a:pt x="66" y="75"/>
                    <a:pt x="63" y="76"/>
                  </a:cubicBezTo>
                  <a:cubicBezTo>
                    <a:pt x="62" y="76"/>
                    <a:pt x="62" y="76"/>
                    <a:pt x="61" y="76"/>
                  </a:cubicBezTo>
                  <a:cubicBezTo>
                    <a:pt x="60" y="76"/>
                    <a:pt x="59" y="76"/>
                    <a:pt x="58" y="76"/>
                  </a:cubicBezTo>
                  <a:cubicBezTo>
                    <a:pt x="66" y="166"/>
                    <a:pt x="66" y="166"/>
                    <a:pt x="66" y="166"/>
                  </a:cubicBezTo>
                  <a:cubicBezTo>
                    <a:pt x="66" y="166"/>
                    <a:pt x="66" y="166"/>
                    <a:pt x="66" y="166"/>
                  </a:cubicBezTo>
                  <a:cubicBezTo>
                    <a:pt x="66" y="173"/>
                    <a:pt x="64" y="174"/>
                    <a:pt x="63" y="175"/>
                  </a:cubicBezTo>
                  <a:cubicBezTo>
                    <a:pt x="63" y="175"/>
                    <a:pt x="62" y="176"/>
                    <a:pt x="61" y="176"/>
                  </a:cubicBezTo>
                  <a:cubicBezTo>
                    <a:pt x="61" y="176"/>
                    <a:pt x="61" y="177"/>
                    <a:pt x="61" y="177"/>
                  </a:cubicBezTo>
                  <a:cubicBezTo>
                    <a:pt x="61" y="178"/>
                    <a:pt x="61" y="178"/>
                    <a:pt x="61" y="178"/>
                  </a:cubicBezTo>
                  <a:cubicBezTo>
                    <a:pt x="60" y="180"/>
                    <a:pt x="60" y="183"/>
                    <a:pt x="58" y="184"/>
                  </a:cubicBezTo>
                  <a:cubicBezTo>
                    <a:pt x="56" y="186"/>
                    <a:pt x="53" y="186"/>
                    <a:pt x="52" y="186"/>
                  </a:cubicBezTo>
                  <a:cubicBezTo>
                    <a:pt x="51" y="186"/>
                    <a:pt x="51" y="186"/>
                    <a:pt x="51" y="186"/>
                  </a:cubicBezTo>
                  <a:cubicBezTo>
                    <a:pt x="50" y="186"/>
                    <a:pt x="49" y="186"/>
                    <a:pt x="48" y="186"/>
                  </a:cubicBezTo>
                  <a:cubicBezTo>
                    <a:pt x="48" y="187"/>
                    <a:pt x="48" y="189"/>
                    <a:pt x="47" y="190"/>
                  </a:cubicBezTo>
                  <a:cubicBezTo>
                    <a:pt x="46" y="191"/>
                    <a:pt x="44" y="194"/>
                    <a:pt x="41" y="195"/>
                  </a:cubicBezTo>
                  <a:cubicBezTo>
                    <a:pt x="40" y="195"/>
                    <a:pt x="40" y="195"/>
                    <a:pt x="39" y="195"/>
                  </a:cubicBezTo>
                  <a:cubicBezTo>
                    <a:pt x="38" y="195"/>
                    <a:pt x="37" y="195"/>
                    <a:pt x="35" y="194"/>
                  </a:cubicBezTo>
                  <a:cubicBezTo>
                    <a:pt x="35" y="195"/>
                    <a:pt x="35" y="196"/>
                    <a:pt x="34" y="197"/>
                  </a:cubicBezTo>
                  <a:cubicBezTo>
                    <a:pt x="33" y="199"/>
                    <a:pt x="30" y="202"/>
                    <a:pt x="29" y="202"/>
                  </a:cubicBezTo>
                  <a:cubicBezTo>
                    <a:pt x="28" y="203"/>
                    <a:pt x="26" y="204"/>
                    <a:pt x="25" y="204"/>
                  </a:cubicBezTo>
                  <a:cubicBezTo>
                    <a:pt x="24" y="205"/>
                    <a:pt x="22" y="205"/>
                    <a:pt x="22" y="206"/>
                  </a:cubicBezTo>
                  <a:cubicBezTo>
                    <a:pt x="20" y="207"/>
                    <a:pt x="17" y="210"/>
                    <a:pt x="17" y="211"/>
                  </a:cubicBezTo>
                  <a:cubicBezTo>
                    <a:pt x="16" y="211"/>
                    <a:pt x="16" y="212"/>
                    <a:pt x="16" y="212"/>
                  </a:cubicBezTo>
                  <a:cubicBezTo>
                    <a:pt x="16" y="214"/>
                    <a:pt x="16" y="216"/>
                    <a:pt x="15" y="218"/>
                  </a:cubicBezTo>
                  <a:cubicBezTo>
                    <a:pt x="14" y="219"/>
                    <a:pt x="14" y="220"/>
                    <a:pt x="13" y="220"/>
                  </a:cubicBezTo>
                  <a:cubicBezTo>
                    <a:pt x="13" y="221"/>
                    <a:pt x="13" y="222"/>
                    <a:pt x="13" y="223"/>
                  </a:cubicBezTo>
                  <a:cubicBezTo>
                    <a:pt x="13" y="224"/>
                    <a:pt x="12" y="225"/>
                    <a:pt x="12" y="226"/>
                  </a:cubicBezTo>
                  <a:cubicBezTo>
                    <a:pt x="12" y="226"/>
                    <a:pt x="12" y="226"/>
                    <a:pt x="12" y="226"/>
                  </a:cubicBezTo>
                  <a:cubicBezTo>
                    <a:pt x="12" y="226"/>
                    <a:pt x="12" y="226"/>
                    <a:pt x="12" y="226"/>
                  </a:cubicBezTo>
                  <a:cubicBezTo>
                    <a:pt x="12" y="227"/>
                    <a:pt x="12" y="229"/>
                    <a:pt x="12" y="230"/>
                  </a:cubicBezTo>
                  <a:cubicBezTo>
                    <a:pt x="11" y="233"/>
                    <a:pt x="7" y="237"/>
                    <a:pt x="7" y="237"/>
                  </a:cubicBezTo>
                  <a:cubicBezTo>
                    <a:pt x="6" y="238"/>
                    <a:pt x="5" y="239"/>
                    <a:pt x="4" y="239"/>
                  </a:cubicBezTo>
                  <a:cubicBezTo>
                    <a:pt x="3" y="240"/>
                    <a:pt x="2" y="240"/>
                    <a:pt x="2" y="241"/>
                  </a:cubicBezTo>
                  <a:cubicBezTo>
                    <a:pt x="1" y="241"/>
                    <a:pt x="1" y="243"/>
                    <a:pt x="0" y="243"/>
                  </a:cubicBezTo>
                  <a:cubicBezTo>
                    <a:pt x="0" y="245"/>
                    <a:pt x="0" y="248"/>
                    <a:pt x="0" y="250"/>
                  </a:cubicBezTo>
                  <a:cubicBezTo>
                    <a:pt x="0" y="250"/>
                    <a:pt x="0" y="250"/>
                    <a:pt x="0" y="250"/>
                  </a:cubicBezTo>
                  <a:cubicBezTo>
                    <a:pt x="1" y="251"/>
                    <a:pt x="2" y="253"/>
                    <a:pt x="2" y="255"/>
                  </a:cubicBezTo>
                  <a:cubicBezTo>
                    <a:pt x="2" y="257"/>
                    <a:pt x="2" y="258"/>
                    <a:pt x="1" y="260"/>
                  </a:cubicBezTo>
                  <a:cubicBezTo>
                    <a:pt x="1" y="260"/>
                    <a:pt x="2" y="260"/>
                    <a:pt x="2" y="260"/>
                  </a:cubicBezTo>
                  <a:cubicBezTo>
                    <a:pt x="2" y="260"/>
                    <a:pt x="3" y="261"/>
                    <a:pt x="4" y="261"/>
                  </a:cubicBezTo>
                  <a:cubicBezTo>
                    <a:pt x="4" y="261"/>
                    <a:pt x="4" y="261"/>
                    <a:pt x="5" y="261"/>
                  </a:cubicBezTo>
                  <a:cubicBezTo>
                    <a:pt x="5" y="260"/>
                    <a:pt x="5" y="260"/>
                    <a:pt x="5" y="260"/>
                  </a:cubicBezTo>
                  <a:cubicBezTo>
                    <a:pt x="6" y="259"/>
                    <a:pt x="8" y="257"/>
                    <a:pt x="11" y="257"/>
                  </a:cubicBezTo>
                  <a:cubicBezTo>
                    <a:pt x="11" y="257"/>
                    <a:pt x="11" y="257"/>
                    <a:pt x="11" y="257"/>
                  </a:cubicBezTo>
                  <a:cubicBezTo>
                    <a:pt x="11" y="257"/>
                    <a:pt x="11" y="257"/>
                    <a:pt x="11" y="257"/>
                  </a:cubicBezTo>
                  <a:cubicBezTo>
                    <a:pt x="12" y="257"/>
                    <a:pt x="15" y="258"/>
                    <a:pt x="20" y="263"/>
                  </a:cubicBezTo>
                  <a:cubicBezTo>
                    <a:pt x="20" y="265"/>
                    <a:pt x="21" y="266"/>
                    <a:pt x="22" y="268"/>
                  </a:cubicBezTo>
                  <a:cubicBezTo>
                    <a:pt x="22" y="269"/>
                    <a:pt x="22" y="270"/>
                    <a:pt x="22" y="271"/>
                  </a:cubicBezTo>
                  <a:cubicBezTo>
                    <a:pt x="22" y="271"/>
                    <a:pt x="22" y="272"/>
                    <a:pt x="22" y="272"/>
                  </a:cubicBezTo>
                  <a:cubicBezTo>
                    <a:pt x="23" y="273"/>
                    <a:pt x="24" y="274"/>
                    <a:pt x="25" y="274"/>
                  </a:cubicBezTo>
                  <a:cubicBezTo>
                    <a:pt x="25" y="275"/>
                    <a:pt x="25" y="275"/>
                    <a:pt x="25" y="275"/>
                  </a:cubicBezTo>
                  <a:cubicBezTo>
                    <a:pt x="25" y="275"/>
                    <a:pt x="26" y="275"/>
                    <a:pt x="26" y="275"/>
                  </a:cubicBezTo>
                  <a:cubicBezTo>
                    <a:pt x="27" y="276"/>
                    <a:pt x="28" y="277"/>
                    <a:pt x="29" y="278"/>
                  </a:cubicBezTo>
                  <a:cubicBezTo>
                    <a:pt x="30" y="280"/>
                    <a:pt x="32" y="284"/>
                    <a:pt x="32" y="286"/>
                  </a:cubicBezTo>
                  <a:cubicBezTo>
                    <a:pt x="32" y="289"/>
                    <a:pt x="32" y="293"/>
                    <a:pt x="31" y="295"/>
                  </a:cubicBezTo>
                  <a:cubicBezTo>
                    <a:pt x="30" y="296"/>
                    <a:pt x="29" y="297"/>
                    <a:pt x="28" y="298"/>
                  </a:cubicBezTo>
                  <a:cubicBezTo>
                    <a:pt x="28" y="298"/>
                    <a:pt x="28" y="298"/>
                    <a:pt x="28" y="298"/>
                  </a:cubicBezTo>
                  <a:cubicBezTo>
                    <a:pt x="27" y="299"/>
                    <a:pt x="27" y="299"/>
                    <a:pt x="27" y="300"/>
                  </a:cubicBezTo>
                  <a:cubicBezTo>
                    <a:pt x="27" y="300"/>
                    <a:pt x="27" y="300"/>
                    <a:pt x="27" y="301"/>
                  </a:cubicBezTo>
                  <a:cubicBezTo>
                    <a:pt x="27" y="302"/>
                    <a:pt x="28" y="304"/>
                    <a:pt x="27" y="306"/>
                  </a:cubicBezTo>
                  <a:cubicBezTo>
                    <a:pt x="27" y="308"/>
                    <a:pt x="25" y="310"/>
                    <a:pt x="24" y="311"/>
                  </a:cubicBezTo>
                  <a:cubicBezTo>
                    <a:pt x="23" y="311"/>
                    <a:pt x="23" y="312"/>
                    <a:pt x="23" y="312"/>
                  </a:cubicBezTo>
                  <a:cubicBezTo>
                    <a:pt x="22" y="313"/>
                    <a:pt x="21" y="315"/>
                    <a:pt x="21" y="316"/>
                  </a:cubicBezTo>
                  <a:cubicBezTo>
                    <a:pt x="21" y="316"/>
                    <a:pt x="22" y="317"/>
                    <a:pt x="22" y="318"/>
                  </a:cubicBezTo>
                  <a:cubicBezTo>
                    <a:pt x="23" y="320"/>
                    <a:pt x="24" y="322"/>
                    <a:pt x="24" y="324"/>
                  </a:cubicBezTo>
                  <a:cubicBezTo>
                    <a:pt x="24" y="326"/>
                    <a:pt x="23" y="327"/>
                    <a:pt x="23" y="329"/>
                  </a:cubicBezTo>
                  <a:cubicBezTo>
                    <a:pt x="23" y="330"/>
                    <a:pt x="24" y="331"/>
                    <a:pt x="24" y="332"/>
                  </a:cubicBezTo>
                  <a:cubicBezTo>
                    <a:pt x="24" y="333"/>
                    <a:pt x="24" y="334"/>
                    <a:pt x="23" y="335"/>
                  </a:cubicBezTo>
                  <a:cubicBezTo>
                    <a:pt x="24" y="336"/>
                    <a:pt x="25" y="337"/>
                    <a:pt x="25" y="339"/>
                  </a:cubicBezTo>
                  <a:cubicBezTo>
                    <a:pt x="26" y="340"/>
                    <a:pt x="26" y="344"/>
                    <a:pt x="24" y="347"/>
                  </a:cubicBezTo>
                  <a:cubicBezTo>
                    <a:pt x="23" y="349"/>
                    <a:pt x="22" y="350"/>
                    <a:pt x="20" y="350"/>
                  </a:cubicBezTo>
                  <a:cubicBezTo>
                    <a:pt x="20" y="350"/>
                    <a:pt x="20" y="351"/>
                    <a:pt x="19" y="351"/>
                  </a:cubicBezTo>
                  <a:cubicBezTo>
                    <a:pt x="19" y="351"/>
                    <a:pt x="19" y="351"/>
                    <a:pt x="19" y="351"/>
                  </a:cubicBezTo>
                  <a:cubicBezTo>
                    <a:pt x="20" y="351"/>
                    <a:pt x="20" y="351"/>
                    <a:pt x="20" y="352"/>
                  </a:cubicBezTo>
                  <a:cubicBezTo>
                    <a:pt x="21" y="352"/>
                    <a:pt x="21" y="352"/>
                    <a:pt x="21" y="353"/>
                  </a:cubicBezTo>
                  <a:cubicBezTo>
                    <a:pt x="23" y="355"/>
                    <a:pt x="24" y="357"/>
                    <a:pt x="25" y="359"/>
                  </a:cubicBezTo>
                  <a:cubicBezTo>
                    <a:pt x="25" y="361"/>
                    <a:pt x="25" y="363"/>
                    <a:pt x="24" y="364"/>
                  </a:cubicBezTo>
                  <a:cubicBezTo>
                    <a:pt x="24" y="365"/>
                    <a:pt x="24" y="365"/>
                    <a:pt x="24" y="365"/>
                  </a:cubicBezTo>
                  <a:cubicBezTo>
                    <a:pt x="24" y="365"/>
                    <a:pt x="24" y="365"/>
                    <a:pt x="24" y="365"/>
                  </a:cubicBezTo>
                  <a:cubicBezTo>
                    <a:pt x="25" y="366"/>
                    <a:pt x="26" y="367"/>
                    <a:pt x="26" y="368"/>
                  </a:cubicBezTo>
                  <a:cubicBezTo>
                    <a:pt x="27" y="370"/>
                    <a:pt x="28" y="374"/>
                    <a:pt x="27" y="378"/>
                  </a:cubicBezTo>
                  <a:cubicBezTo>
                    <a:pt x="27" y="379"/>
                    <a:pt x="26" y="381"/>
                    <a:pt x="25" y="382"/>
                  </a:cubicBezTo>
                  <a:cubicBezTo>
                    <a:pt x="26" y="383"/>
                    <a:pt x="27" y="384"/>
                    <a:pt x="27" y="386"/>
                  </a:cubicBezTo>
                  <a:cubicBezTo>
                    <a:pt x="27" y="388"/>
                    <a:pt x="26" y="390"/>
                    <a:pt x="26" y="392"/>
                  </a:cubicBezTo>
                  <a:cubicBezTo>
                    <a:pt x="26" y="392"/>
                    <a:pt x="25" y="393"/>
                    <a:pt x="25" y="394"/>
                  </a:cubicBezTo>
                  <a:cubicBezTo>
                    <a:pt x="25" y="394"/>
                    <a:pt x="25" y="394"/>
                    <a:pt x="25" y="395"/>
                  </a:cubicBezTo>
                  <a:cubicBezTo>
                    <a:pt x="26" y="396"/>
                    <a:pt x="26" y="398"/>
                    <a:pt x="25" y="400"/>
                  </a:cubicBezTo>
                  <a:cubicBezTo>
                    <a:pt x="24" y="401"/>
                    <a:pt x="24" y="403"/>
                    <a:pt x="23" y="403"/>
                  </a:cubicBezTo>
                  <a:cubicBezTo>
                    <a:pt x="23" y="403"/>
                    <a:pt x="23" y="404"/>
                    <a:pt x="23" y="404"/>
                  </a:cubicBezTo>
                  <a:cubicBezTo>
                    <a:pt x="24" y="404"/>
                    <a:pt x="25" y="405"/>
                    <a:pt x="26" y="405"/>
                  </a:cubicBezTo>
                  <a:cubicBezTo>
                    <a:pt x="28" y="406"/>
                    <a:pt x="29" y="407"/>
                    <a:pt x="31" y="409"/>
                  </a:cubicBezTo>
                  <a:cubicBezTo>
                    <a:pt x="31" y="409"/>
                    <a:pt x="31" y="409"/>
                    <a:pt x="31" y="409"/>
                  </a:cubicBezTo>
                  <a:cubicBezTo>
                    <a:pt x="31" y="409"/>
                    <a:pt x="32" y="410"/>
                    <a:pt x="33" y="411"/>
                  </a:cubicBezTo>
                  <a:cubicBezTo>
                    <a:pt x="34" y="412"/>
                    <a:pt x="35" y="413"/>
                    <a:pt x="36" y="414"/>
                  </a:cubicBezTo>
                  <a:cubicBezTo>
                    <a:pt x="36" y="414"/>
                    <a:pt x="37" y="415"/>
                    <a:pt x="38" y="415"/>
                  </a:cubicBezTo>
                  <a:cubicBezTo>
                    <a:pt x="40" y="416"/>
                    <a:pt x="42" y="417"/>
                    <a:pt x="43" y="418"/>
                  </a:cubicBezTo>
                  <a:cubicBezTo>
                    <a:pt x="44" y="419"/>
                    <a:pt x="44" y="420"/>
                    <a:pt x="45" y="422"/>
                  </a:cubicBezTo>
                  <a:cubicBezTo>
                    <a:pt x="45" y="422"/>
                    <a:pt x="46" y="423"/>
                    <a:pt x="46" y="423"/>
                  </a:cubicBezTo>
                  <a:cubicBezTo>
                    <a:pt x="46" y="423"/>
                    <a:pt x="47" y="424"/>
                    <a:pt x="48" y="425"/>
                  </a:cubicBezTo>
                  <a:cubicBezTo>
                    <a:pt x="48" y="425"/>
                    <a:pt x="49" y="425"/>
                    <a:pt x="49" y="425"/>
                  </a:cubicBezTo>
                  <a:cubicBezTo>
                    <a:pt x="50" y="425"/>
                    <a:pt x="52" y="425"/>
                    <a:pt x="53" y="426"/>
                  </a:cubicBezTo>
                  <a:cubicBezTo>
                    <a:pt x="55" y="427"/>
                    <a:pt x="55" y="428"/>
                    <a:pt x="56" y="430"/>
                  </a:cubicBezTo>
                  <a:cubicBezTo>
                    <a:pt x="57" y="429"/>
                    <a:pt x="58" y="429"/>
                    <a:pt x="59" y="429"/>
                  </a:cubicBezTo>
                  <a:cubicBezTo>
                    <a:pt x="60" y="429"/>
                    <a:pt x="60" y="429"/>
                    <a:pt x="61" y="429"/>
                  </a:cubicBezTo>
                  <a:cubicBezTo>
                    <a:pt x="61" y="429"/>
                    <a:pt x="65" y="429"/>
                    <a:pt x="68" y="429"/>
                  </a:cubicBezTo>
                  <a:cubicBezTo>
                    <a:pt x="69" y="430"/>
                    <a:pt x="70" y="430"/>
                    <a:pt x="71" y="431"/>
                  </a:cubicBezTo>
                  <a:cubicBezTo>
                    <a:pt x="71" y="431"/>
                    <a:pt x="71" y="431"/>
                    <a:pt x="71" y="431"/>
                  </a:cubicBezTo>
                  <a:cubicBezTo>
                    <a:pt x="72" y="431"/>
                    <a:pt x="72" y="431"/>
                    <a:pt x="73" y="431"/>
                  </a:cubicBezTo>
                  <a:cubicBezTo>
                    <a:pt x="74" y="431"/>
                    <a:pt x="75" y="430"/>
                    <a:pt x="77" y="430"/>
                  </a:cubicBezTo>
                  <a:cubicBezTo>
                    <a:pt x="78" y="430"/>
                    <a:pt x="79" y="431"/>
                    <a:pt x="81" y="431"/>
                  </a:cubicBezTo>
                  <a:cubicBezTo>
                    <a:pt x="83" y="433"/>
                    <a:pt x="85" y="436"/>
                    <a:pt x="86" y="438"/>
                  </a:cubicBezTo>
                  <a:cubicBezTo>
                    <a:pt x="86" y="439"/>
                    <a:pt x="87" y="440"/>
                    <a:pt x="87" y="440"/>
                  </a:cubicBezTo>
                  <a:cubicBezTo>
                    <a:pt x="87" y="440"/>
                    <a:pt x="87" y="441"/>
                    <a:pt x="87" y="441"/>
                  </a:cubicBezTo>
                  <a:cubicBezTo>
                    <a:pt x="88" y="443"/>
                    <a:pt x="90" y="445"/>
                    <a:pt x="91" y="446"/>
                  </a:cubicBezTo>
                  <a:cubicBezTo>
                    <a:pt x="93" y="449"/>
                    <a:pt x="95" y="450"/>
                    <a:pt x="95" y="451"/>
                  </a:cubicBezTo>
                  <a:cubicBezTo>
                    <a:pt x="96" y="451"/>
                    <a:pt x="100" y="451"/>
                    <a:pt x="101" y="452"/>
                  </a:cubicBezTo>
                  <a:cubicBezTo>
                    <a:pt x="104" y="452"/>
                    <a:pt x="106" y="452"/>
                    <a:pt x="107" y="452"/>
                  </a:cubicBezTo>
                  <a:cubicBezTo>
                    <a:pt x="110" y="453"/>
                    <a:pt x="113" y="454"/>
                    <a:pt x="116" y="456"/>
                  </a:cubicBezTo>
                  <a:cubicBezTo>
                    <a:pt x="117" y="456"/>
                    <a:pt x="118" y="456"/>
                    <a:pt x="119" y="457"/>
                  </a:cubicBezTo>
                  <a:cubicBezTo>
                    <a:pt x="119" y="457"/>
                    <a:pt x="120" y="457"/>
                    <a:pt x="121" y="458"/>
                  </a:cubicBezTo>
                  <a:cubicBezTo>
                    <a:pt x="123" y="458"/>
                    <a:pt x="125" y="459"/>
                    <a:pt x="127" y="460"/>
                  </a:cubicBezTo>
                  <a:cubicBezTo>
                    <a:pt x="127" y="460"/>
                    <a:pt x="128" y="460"/>
                    <a:pt x="128" y="460"/>
                  </a:cubicBezTo>
                  <a:cubicBezTo>
                    <a:pt x="131" y="462"/>
                    <a:pt x="134" y="463"/>
                    <a:pt x="136" y="465"/>
                  </a:cubicBezTo>
                  <a:cubicBezTo>
                    <a:pt x="138" y="467"/>
                    <a:pt x="139" y="471"/>
                    <a:pt x="139" y="472"/>
                  </a:cubicBezTo>
                  <a:cubicBezTo>
                    <a:pt x="139" y="473"/>
                    <a:pt x="139" y="474"/>
                    <a:pt x="139" y="475"/>
                  </a:cubicBezTo>
                  <a:cubicBezTo>
                    <a:pt x="140" y="476"/>
                    <a:pt x="140" y="476"/>
                    <a:pt x="141" y="477"/>
                  </a:cubicBezTo>
                  <a:cubicBezTo>
                    <a:pt x="142" y="479"/>
                    <a:pt x="142" y="480"/>
                    <a:pt x="143" y="482"/>
                  </a:cubicBezTo>
                  <a:cubicBezTo>
                    <a:pt x="143" y="483"/>
                    <a:pt x="143" y="484"/>
                    <a:pt x="143" y="484"/>
                  </a:cubicBezTo>
                  <a:cubicBezTo>
                    <a:pt x="144" y="485"/>
                    <a:pt x="145" y="487"/>
                    <a:pt x="146" y="488"/>
                  </a:cubicBezTo>
                  <a:cubicBezTo>
                    <a:pt x="146" y="488"/>
                    <a:pt x="146" y="489"/>
                    <a:pt x="146" y="489"/>
                  </a:cubicBezTo>
                  <a:cubicBezTo>
                    <a:pt x="147" y="490"/>
                    <a:pt x="148" y="491"/>
                    <a:pt x="148" y="492"/>
                  </a:cubicBezTo>
                  <a:cubicBezTo>
                    <a:pt x="149" y="492"/>
                    <a:pt x="150" y="493"/>
                    <a:pt x="151" y="493"/>
                  </a:cubicBezTo>
                  <a:cubicBezTo>
                    <a:pt x="152" y="493"/>
                    <a:pt x="153" y="494"/>
                    <a:pt x="154" y="494"/>
                  </a:cubicBezTo>
                  <a:cubicBezTo>
                    <a:pt x="157" y="495"/>
                    <a:pt x="161" y="498"/>
                    <a:pt x="162" y="499"/>
                  </a:cubicBezTo>
                  <a:cubicBezTo>
                    <a:pt x="163" y="499"/>
                    <a:pt x="163" y="500"/>
                    <a:pt x="164" y="500"/>
                  </a:cubicBezTo>
                  <a:cubicBezTo>
                    <a:pt x="164" y="501"/>
                    <a:pt x="165" y="501"/>
                    <a:pt x="165" y="501"/>
                  </a:cubicBezTo>
                  <a:cubicBezTo>
                    <a:pt x="165" y="501"/>
                    <a:pt x="166" y="502"/>
                    <a:pt x="166" y="502"/>
                  </a:cubicBezTo>
                  <a:cubicBezTo>
                    <a:pt x="167" y="503"/>
                    <a:pt x="169" y="504"/>
                    <a:pt x="170" y="504"/>
                  </a:cubicBezTo>
                  <a:cubicBezTo>
                    <a:pt x="171" y="505"/>
                    <a:pt x="172" y="507"/>
                    <a:pt x="173" y="508"/>
                  </a:cubicBezTo>
                  <a:cubicBezTo>
                    <a:pt x="174" y="509"/>
                    <a:pt x="175" y="510"/>
                    <a:pt x="175" y="511"/>
                  </a:cubicBezTo>
                  <a:cubicBezTo>
                    <a:pt x="177" y="513"/>
                    <a:pt x="180" y="514"/>
                    <a:pt x="180" y="515"/>
                  </a:cubicBezTo>
                  <a:cubicBezTo>
                    <a:pt x="181" y="515"/>
                    <a:pt x="181" y="515"/>
                    <a:pt x="181" y="515"/>
                  </a:cubicBezTo>
                  <a:cubicBezTo>
                    <a:pt x="182" y="515"/>
                    <a:pt x="183" y="514"/>
                    <a:pt x="184" y="514"/>
                  </a:cubicBezTo>
                  <a:cubicBezTo>
                    <a:pt x="185" y="514"/>
                    <a:pt x="186" y="514"/>
                    <a:pt x="188" y="514"/>
                  </a:cubicBezTo>
                  <a:cubicBezTo>
                    <a:pt x="188" y="514"/>
                    <a:pt x="188" y="514"/>
                    <a:pt x="189" y="514"/>
                  </a:cubicBezTo>
                  <a:cubicBezTo>
                    <a:pt x="189" y="514"/>
                    <a:pt x="189" y="514"/>
                    <a:pt x="189" y="514"/>
                  </a:cubicBezTo>
                  <a:cubicBezTo>
                    <a:pt x="193" y="514"/>
                    <a:pt x="198" y="515"/>
                    <a:pt x="201" y="517"/>
                  </a:cubicBezTo>
                  <a:cubicBezTo>
                    <a:pt x="203" y="518"/>
                    <a:pt x="205" y="521"/>
                    <a:pt x="207" y="524"/>
                  </a:cubicBezTo>
                  <a:cubicBezTo>
                    <a:pt x="207" y="525"/>
                    <a:pt x="208" y="527"/>
                    <a:pt x="209" y="527"/>
                  </a:cubicBezTo>
                  <a:cubicBezTo>
                    <a:pt x="210" y="528"/>
                    <a:pt x="212" y="531"/>
                    <a:pt x="214" y="533"/>
                  </a:cubicBezTo>
                  <a:cubicBezTo>
                    <a:pt x="215" y="534"/>
                    <a:pt x="216" y="535"/>
                    <a:pt x="217" y="536"/>
                  </a:cubicBezTo>
                  <a:cubicBezTo>
                    <a:pt x="217" y="537"/>
                    <a:pt x="218" y="537"/>
                    <a:pt x="219" y="538"/>
                  </a:cubicBezTo>
                  <a:cubicBezTo>
                    <a:pt x="221" y="540"/>
                    <a:pt x="223" y="543"/>
                    <a:pt x="225" y="545"/>
                  </a:cubicBezTo>
                  <a:cubicBezTo>
                    <a:pt x="225" y="546"/>
                    <a:pt x="226" y="547"/>
                    <a:pt x="227" y="549"/>
                  </a:cubicBezTo>
                  <a:cubicBezTo>
                    <a:pt x="227" y="550"/>
                    <a:pt x="227" y="550"/>
                    <a:pt x="228" y="551"/>
                  </a:cubicBezTo>
                  <a:cubicBezTo>
                    <a:pt x="228" y="551"/>
                    <a:pt x="228" y="552"/>
                    <a:pt x="228" y="552"/>
                  </a:cubicBezTo>
                  <a:cubicBezTo>
                    <a:pt x="230" y="554"/>
                    <a:pt x="231" y="556"/>
                    <a:pt x="231" y="558"/>
                  </a:cubicBezTo>
                  <a:cubicBezTo>
                    <a:pt x="232" y="560"/>
                    <a:pt x="231" y="563"/>
                    <a:pt x="230" y="566"/>
                  </a:cubicBezTo>
                  <a:cubicBezTo>
                    <a:pt x="230" y="567"/>
                    <a:pt x="230" y="567"/>
                    <a:pt x="230" y="567"/>
                  </a:cubicBezTo>
                  <a:cubicBezTo>
                    <a:pt x="230" y="568"/>
                    <a:pt x="230" y="569"/>
                    <a:pt x="229" y="570"/>
                  </a:cubicBezTo>
                  <a:cubicBezTo>
                    <a:pt x="229" y="571"/>
                    <a:pt x="228" y="572"/>
                    <a:pt x="228" y="573"/>
                  </a:cubicBezTo>
                  <a:cubicBezTo>
                    <a:pt x="228" y="574"/>
                    <a:pt x="228" y="576"/>
                    <a:pt x="228" y="577"/>
                  </a:cubicBezTo>
                  <a:cubicBezTo>
                    <a:pt x="229" y="578"/>
                    <a:pt x="229" y="578"/>
                    <a:pt x="229" y="578"/>
                  </a:cubicBezTo>
                  <a:cubicBezTo>
                    <a:pt x="230" y="579"/>
                    <a:pt x="230" y="580"/>
                    <a:pt x="231" y="582"/>
                  </a:cubicBezTo>
                  <a:cubicBezTo>
                    <a:pt x="231" y="583"/>
                    <a:pt x="231" y="585"/>
                    <a:pt x="231" y="586"/>
                  </a:cubicBezTo>
                  <a:cubicBezTo>
                    <a:pt x="231" y="587"/>
                    <a:pt x="231" y="587"/>
                    <a:pt x="231" y="588"/>
                  </a:cubicBezTo>
                  <a:cubicBezTo>
                    <a:pt x="231" y="588"/>
                    <a:pt x="231" y="589"/>
                    <a:pt x="232" y="589"/>
                  </a:cubicBezTo>
                  <a:cubicBezTo>
                    <a:pt x="233" y="590"/>
                    <a:pt x="233" y="592"/>
                    <a:pt x="234" y="593"/>
                  </a:cubicBezTo>
                  <a:cubicBezTo>
                    <a:pt x="234" y="595"/>
                    <a:pt x="234" y="596"/>
                    <a:pt x="234" y="598"/>
                  </a:cubicBezTo>
                  <a:cubicBezTo>
                    <a:pt x="234" y="598"/>
                    <a:pt x="234" y="598"/>
                    <a:pt x="234" y="598"/>
                  </a:cubicBezTo>
                  <a:cubicBezTo>
                    <a:pt x="236" y="601"/>
                    <a:pt x="236" y="601"/>
                    <a:pt x="236" y="601"/>
                  </a:cubicBezTo>
                  <a:cubicBezTo>
                    <a:pt x="237" y="601"/>
                    <a:pt x="237" y="601"/>
                    <a:pt x="237" y="601"/>
                  </a:cubicBezTo>
                  <a:cubicBezTo>
                    <a:pt x="237" y="602"/>
                    <a:pt x="237" y="602"/>
                    <a:pt x="237" y="602"/>
                  </a:cubicBezTo>
                  <a:cubicBezTo>
                    <a:pt x="241" y="606"/>
                    <a:pt x="241" y="606"/>
                    <a:pt x="241" y="606"/>
                  </a:cubicBezTo>
                  <a:cubicBezTo>
                    <a:pt x="238" y="606"/>
                    <a:pt x="238" y="606"/>
                    <a:pt x="238" y="606"/>
                  </a:cubicBezTo>
                  <a:cubicBezTo>
                    <a:pt x="239" y="607"/>
                    <a:pt x="239" y="608"/>
                    <a:pt x="239" y="609"/>
                  </a:cubicBezTo>
                  <a:cubicBezTo>
                    <a:pt x="239" y="611"/>
                    <a:pt x="238" y="612"/>
                    <a:pt x="238" y="613"/>
                  </a:cubicBezTo>
                  <a:cubicBezTo>
                    <a:pt x="239" y="614"/>
                    <a:pt x="240" y="616"/>
                    <a:pt x="241" y="617"/>
                  </a:cubicBezTo>
                  <a:cubicBezTo>
                    <a:pt x="242" y="620"/>
                    <a:pt x="242" y="624"/>
                    <a:pt x="241" y="626"/>
                  </a:cubicBezTo>
                  <a:cubicBezTo>
                    <a:pt x="241" y="627"/>
                    <a:pt x="241" y="628"/>
                    <a:pt x="240" y="629"/>
                  </a:cubicBezTo>
                  <a:cubicBezTo>
                    <a:pt x="241" y="629"/>
                    <a:pt x="241" y="629"/>
                    <a:pt x="241" y="629"/>
                  </a:cubicBezTo>
                  <a:cubicBezTo>
                    <a:pt x="242" y="629"/>
                    <a:pt x="244" y="630"/>
                    <a:pt x="244" y="630"/>
                  </a:cubicBezTo>
                  <a:cubicBezTo>
                    <a:pt x="245" y="630"/>
                    <a:pt x="245" y="630"/>
                    <a:pt x="245" y="630"/>
                  </a:cubicBezTo>
                  <a:cubicBezTo>
                    <a:pt x="248" y="631"/>
                    <a:pt x="250" y="633"/>
                    <a:pt x="252" y="634"/>
                  </a:cubicBezTo>
                  <a:cubicBezTo>
                    <a:pt x="254" y="635"/>
                    <a:pt x="257" y="639"/>
                    <a:pt x="259" y="642"/>
                  </a:cubicBezTo>
                  <a:cubicBezTo>
                    <a:pt x="260" y="643"/>
                    <a:pt x="261" y="647"/>
                    <a:pt x="261" y="649"/>
                  </a:cubicBezTo>
                  <a:cubicBezTo>
                    <a:pt x="261" y="650"/>
                    <a:pt x="260" y="653"/>
                    <a:pt x="260" y="655"/>
                  </a:cubicBezTo>
                  <a:cubicBezTo>
                    <a:pt x="259" y="657"/>
                    <a:pt x="258" y="658"/>
                    <a:pt x="257" y="659"/>
                  </a:cubicBezTo>
                  <a:cubicBezTo>
                    <a:pt x="257" y="659"/>
                    <a:pt x="256" y="660"/>
                    <a:pt x="256" y="660"/>
                  </a:cubicBezTo>
                  <a:cubicBezTo>
                    <a:pt x="256" y="661"/>
                    <a:pt x="256" y="662"/>
                    <a:pt x="255" y="663"/>
                  </a:cubicBezTo>
                  <a:cubicBezTo>
                    <a:pt x="255" y="665"/>
                    <a:pt x="255" y="666"/>
                    <a:pt x="254" y="667"/>
                  </a:cubicBezTo>
                  <a:cubicBezTo>
                    <a:pt x="253" y="669"/>
                    <a:pt x="253" y="670"/>
                    <a:pt x="252" y="671"/>
                  </a:cubicBezTo>
                  <a:cubicBezTo>
                    <a:pt x="251" y="672"/>
                    <a:pt x="250" y="673"/>
                    <a:pt x="250" y="674"/>
                  </a:cubicBezTo>
                  <a:cubicBezTo>
                    <a:pt x="249" y="676"/>
                    <a:pt x="250" y="683"/>
                    <a:pt x="251" y="687"/>
                  </a:cubicBezTo>
                  <a:cubicBezTo>
                    <a:pt x="252" y="688"/>
                    <a:pt x="252" y="690"/>
                    <a:pt x="253" y="691"/>
                  </a:cubicBezTo>
                  <a:cubicBezTo>
                    <a:pt x="254" y="693"/>
                    <a:pt x="255" y="694"/>
                    <a:pt x="255" y="696"/>
                  </a:cubicBezTo>
                  <a:cubicBezTo>
                    <a:pt x="256" y="698"/>
                    <a:pt x="256" y="700"/>
                    <a:pt x="256" y="702"/>
                  </a:cubicBezTo>
                  <a:cubicBezTo>
                    <a:pt x="256" y="703"/>
                    <a:pt x="256" y="705"/>
                    <a:pt x="256" y="706"/>
                  </a:cubicBezTo>
                  <a:cubicBezTo>
                    <a:pt x="257" y="706"/>
                    <a:pt x="257" y="708"/>
                    <a:pt x="258" y="708"/>
                  </a:cubicBezTo>
                  <a:cubicBezTo>
                    <a:pt x="258" y="708"/>
                    <a:pt x="259" y="709"/>
                    <a:pt x="259" y="709"/>
                  </a:cubicBezTo>
                  <a:cubicBezTo>
                    <a:pt x="260" y="710"/>
                    <a:pt x="262" y="711"/>
                    <a:pt x="263" y="713"/>
                  </a:cubicBezTo>
                  <a:cubicBezTo>
                    <a:pt x="265" y="715"/>
                    <a:pt x="265" y="718"/>
                    <a:pt x="265" y="720"/>
                  </a:cubicBezTo>
                  <a:cubicBezTo>
                    <a:pt x="265" y="721"/>
                    <a:pt x="265" y="722"/>
                    <a:pt x="265" y="722"/>
                  </a:cubicBezTo>
                  <a:cubicBezTo>
                    <a:pt x="266" y="722"/>
                    <a:pt x="266" y="723"/>
                    <a:pt x="266" y="724"/>
                  </a:cubicBezTo>
                  <a:cubicBezTo>
                    <a:pt x="266" y="726"/>
                    <a:pt x="267" y="731"/>
                    <a:pt x="268" y="732"/>
                  </a:cubicBezTo>
                  <a:cubicBezTo>
                    <a:pt x="269" y="732"/>
                    <a:pt x="270" y="734"/>
                    <a:pt x="272" y="735"/>
                  </a:cubicBezTo>
                  <a:cubicBezTo>
                    <a:pt x="274" y="736"/>
                    <a:pt x="278" y="738"/>
                    <a:pt x="281" y="740"/>
                  </a:cubicBezTo>
                  <a:cubicBezTo>
                    <a:pt x="283" y="741"/>
                    <a:pt x="288" y="742"/>
                    <a:pt x="290" y="743"/>
                  </a:cubicBezTo>
                  <a:cubicBezTo>
                    <a:pt x="292" y="743"/>
                    <a:pt x="294" y="743"/>
                    <a:pt x="297" y="743"/>
                  </a:cubicBezTo>
                  <a:cubicBezTo>
                    <a:pt x="300" y="743"/>
                    <a:pt x="303" y="744"/>
                    <a:pt x="305" y="744"/>
                  </a:cubicBezTo>
                  <a:cubicBezTo>
                    <a:pt x="312" y="745"/>
                    <a:pt x="314" y="747"/>
                    <a:pt x="315" y="748"/>
                  </a:cubicBezTo>
                  <a:cubicBezTo>
                    <a:pt x="317" y="750"/>
                    <a:pt x="319" y="753"/>
                    <a:pt x="321" y="756"/>
                  </a:cubicBezTo>
                  <a:cubicBezTo>
                    <a:pt x="321" y="757"/>
                    <a:pt x="322" y="758"/>
                    <a:pt x="322" y="758"/>
                  </a:cubicBezTo>
                  <a:cubicBezTo>
                    <a:pt x="322" y="759"/>
                    <a:pt x="322" y="759"/>
                    <a:pt x="323" y="760"/>
                  </a:cubicBezTo>
                  <a:cubicBezTo>
                    <a:pt x="324" y="762"/>
                    <a:pt x="325" y="764"/>
                    <a:pt x="326" y="765"/>
                  </a:cubicBezTo>
                  <a:cubicBezTo>
                    <a:pt x="326" y="766"/>
                    <a:pt x="327" y="769"/>
                    <a:pt x="327" y="772"/>
                  </a:cubicBezTo>
                  <a:cubicBezTo>
                    <a:pt x="484" y="757"/>
                    <a:pt x="484" y="757"/>
                    <a:pt x="484" y="757"/>
                  </a:cubicBezTo>
                  <a:cubicBezTo>
                    <a:pt x="687" y="735"/>
                    <a:pt x="687" y="735"/>
                    <a:pt x="687" y="735"/>
                  </a:cubicBezTo>
                  <a:cubicBezTo>
                    <a:pt x="687" y="734"/>
                    <a:pt x="687" y="733"/>
                    <a:pt x="687" y="733"/>
                  </a:cubicBezTo>
                  <a:cubicBezTo>
                    <a:pt x="687" y="731"/>
                    <a:pt x="686" y="728"/>
                    <a:pt x="685" y="726"/>
                  </a:cubicBezTo>
                  <a:cubicBezTo>
                    <a:pt x="685" y="724"/>
                    <a:pt x="684" y="720"/>
                    <a:pt x="683" y="718"/>
                  </a:cubicBezTo>
                  <a:cubicBezTo>
                    <a:pt x="682" y="717"/>
                    <a:pt x="680" y="714"/>
                    <a:pt x="679" y="713"/>
                  </a:cubicBezTo>
                  <a:cubicBezTo>
                    <a:pt x="679" y="712"/>
                    <a:pt x="679" y="709"/>
                    <a:pt x="680" y="708"/>
                  </a:cubicBezTo>
                  <a:cubicBezTo>
                    <a:pt x="680" y="707"/>
                    <a:pt x="681" y="705"/>
                    <a:pt x="682" y="704"/>
                  </a:cubicBezTo>
                  <a:cubicBezTo>
                    <a:pt x="682" y="703"/>
                    <a:pt x="682" y="701"/>
                    <a:pt x="682" y="700"/>
                  </a:cubicBezTo>
                  <a:cubicBezTo>
                    <a:pt x="682" y="697"/>
                    <a:pt x="681" y="693"/>
                    <a:pt x="681" y="691"/>
                  </a:cubicBezTo>
                  <a:cubicBezTo>
                    <a:pt x="682" y="690"/>
                    <a:pt x="683" y="687"/>
                    <a:pt x="682" y="686"/>
                  </a:cubicBezTo>
                  <a:cubicBezTo>
                    <a:pt x="682" y="685"/>
                    <a:pt x="681" y="683"/>
                    <a:pt x="680" y="682"/>
                  </a:cubicBezTo>
                  <a:cubicBezTo>
                    <a:pt x="680" y="681"/>
                    <a:pt x="678" y="677"/>
                    <a:pt x="677" y="676"/>
                  </a:cubicBezTo>
                  <a:cubicBezTo>
                    <a:pt x="676" y="675"/>
                    <a:pt x="673" y="673"/>
                    <a:pt x="672" y="672"/>
                  </a:cubicBezTo>
                  <a:cubicBezTo>
                    <a:pt x="671" y="671"/>
                    <a:pt x="670" y="669"/>
                    <a:pt x="670" y="667"/>
                  </a:cubicBezTo>
                  <a:cubicBezTo>
                    <a:pt x="670" y="665"/>
                    <a:pt x="671" y="661"/>
                    <a:pt x="670" y="659"/>
                  </a:cubicBezTo>
                  <a:cubicBezTo>
                    <a:pt x="670" y="658"/>
                    <a:pt x="669" y="655"/>
                    <a:pt x="668" y="653"/>
                  </a:cubicBezTo>
                  <a:cubicBezTo>
                    <a:pt x="667" y="652"/>
                    <a:pt x="664" y="649"/>
                    <a:pt x="663" y="648"/>
                  </a:cubicBezTo>
                  <a:cubicBezTo>
                    <a:pt x="662" y="647"/>
                    <a:pt x="661" y="645"/>
                    <a:pt x="661" y="644"/>
                  </a:cubicBezTo>
                  <a:cubicBezTo>
                    <a:pt x="661" y="643"/>
                    <a:pt x="661" y="641"/>
                    <a:pt x="661" y="640"/>
                  </a:cubicBezTo>
                  <a:cubicBezTo>
                    <a:pt x="662" y="639"/>
                    <a:pt x="664" y="637"/>
                    <a:pt x="664" y="635"/>
                  </a:cubicBezTo>
                  <a:cubicBezTo>
                    <a:pt x="664" y="634"/>
                    <a:pt x="663" y="632"/>
                    <a:pt x="662" y="631"/>
                  </a:cubicBezTo>
                  <a:cubicBezTo>
                    <a:pt x="661" y="629"/>
                    <a:pt x="658" y="627"/>
                    <a:pt x="657" y="625"/>
                  </a:cubicBezTo>
                  <a:cubicBezTo>
                    <a:pt x="657" y="624"/>
                    <a:pt x="658" y="623"/>
                    <a:pt x="658" y="622"/>
                  </a:cubicBezTo>
                  <a:cubicBezTo>
                    <a:pt x="658" y="621"/>
                    <a:pt x="660" y="619"/>
                    <a:pt x="660" y="619"/>
                  </a:cubicBezTo>
                  <a:cubicBezTo>
                    <a:pt x="660" y="617"/>
                    <a:pt x="658" y="615"/>
                    <a:pt x="658" y="614"/>
                  </a:cubicBezTo>
                  <a:cubicBezTo>
                    <a:pt x="657" y="613"/>
                    <a:pt x="656" y="610"/>
                    <a:pt x="655" y="609"/>
                  </a:cubicBezTo>
                  <a:cubicBezTo>
                    <a:pt x="655" y="607"/>
                    <a:pt x="653" y="604"/>
                    <a:pt x="653" y="603"/>
                  </a:cubicBezTo>
                  <a:cubicBezTo>
                    <a:pt x="653" y="601"/>
                    <a:pt x="656" y="597"/>
                    <a:pt x="656" y="595"/>
                  </a:cubicBezTo>
                  <a:cubicBezTo>
                    <a:pt x="656" y="593"/>
                    <a:pt x="656" y="589"/>
                    <a:pt x="656" y="587"/>
                  </a:cubicBezTo>
                  <a:cubicBezTo>
                    <a:pt x="656" y="585"/>
                    <a:pt x="656" y="581"/>
                    <a:pt x="656" y="578"/>
                  </a:cubicBezTo>
                  <a:cubicBezTo>
                    <a:pt x="657" y="577"/>
                    <a:pt x="659" y="573"/>
                    <a:pt x="660" y="572"/>
                  </a:cubicBezTo>
                  <a:cubicBezTo>
                    <a:pt x="660" y="570"/>
                    <a:pt x="663" y="567"/>
                    <a:pt x="664" y="566"/>
                  </a:cubicBezTo>
                  <a:cubicBezTo>
                    <a:pt x="664" y="564"/>
                    <a:pt x="665" y="561"/>
                    <a:pt x="665" y="560"/>
                  </a:cubicBezTo>
                  <a:cubicBezTo>
                    <a:pt x="665" y="558"/>
                    <a:pt x="663" y="555"/>
                    <a:pt x="663" y="554"/>
                  </a:cubicBezTo>
                  <a:cubicBezTo>
                    <a:pt x="663" y="552"/>
                    <a:pt x="663" y="548"/>
                    <a:pt x="664" y="546"/>
                  </a:cubicBezTo>
                  <a:cubicBezTo>
                    <a:pt x="664" y="544"/>
                    <a:pt x="666" y="541"/>
                    <a:pt x="667" y="539"/>
                  </a:cubicBezTo>
                  <a:cubicBezTo>
                    <a:pt x="668" y="538"/>
                    <a:pt x="670" y="535"/>
                    <a:pt x="671" y="534"/>
                  </a:cubicBezTo>
                  <a:cubicBezTo>
                    <a:pt x="671" y="532"/>
                    <a:pt x="671" y="529"/>
                    <a:pt x="671" y="527"/>
                  </a:cubicBezTo>
                  <a:cubicBezTo>
                    <a:pt x="671" y="525"/>
                    <a:pt x="669" y="521"/>
                    <a:pt x="669" y="519"/>
                  </a:cubicBezTo>
                  <a:cubicBezTo>
                    <a:pt x="669" y="517"/>
                    <a:pt x="669" y="513"/>
                    <a:pt x="669" y="512"/>
                  </a:cubicBezTo>
                  <a:cubicBezTo>
                    <a:pt x="668" y="510"/>
                    <a:pt x="666" y="507"/>
                    <a:pt x="665" y="506"/>
                  </a:cubicBezTo>
                  <a:cubicBezTo>
                    <a:pt x="664" y="504"/>
                    <a:pt x="662" y="499"/>
                    <a:pt x="662" y="499"/>
                  </a:cubicBezTo>
                  <a:cubicBezTo>
                    <a:pt x="663" y="498"/>
                    <a:pt x="663" y="495"/>
                    <a:pt x="663" y="494"/>
                  </a:cubicBezTo>
                  <a:cubicBezTo>
                    <a:pt x="663" y="493"/>
                    <a:pt x="663" y="491"/>
                    <a:pt x="663" y="490"/>
                  </a:cubicBezTo>
                  <a:cubicBezTo>
                    <a:pt x="663" y="486"/>
                    <a:pt x="662" y="480"/>
                    <a:pt x="663" y="477"/>
                  </a:cubicBezTo>
                  <a:cubicBezTo>
                    <a:pt x="663" y="474"/>
                    <a:pt x="664" y="469"/>
                    <a:pt x="665" y="466"/>
                  </a:cubicBezTo>
                  <a:cubicBezTo>
                    <a:pt x="666" y="465"/>
                    <a:pt x="669" y="463"/>
                    <a:pt x="669" y="462"/>
                  </a:cubicBezTo>
                  <a:cubicBezTo>
                    <a:pt x="669" y="460"/>
                    <a:pt x="666" y="457"/>
                    <a:pt x="667" y="455"/>
                  </a:cubicBezTo>
                  <a:cubicBezTo>
                    <a:pt x="667" y="453"/>
                    <a:pt x="669" y="449"/>
                    <a:pt x="671" y="448"/>
                  </a:cubicBezTo>
                  <a:cubicBezTo>
                    <a:pt x="672" y="447"/>
                    <a:pt x="675" y="446"/>
                    <a:pt x="676" y="445"/>
                  </a:cubicBezTo>
                  <a:cubicBezTo>
                    <a:pt x="677" y="445"/>
                    <a:pt x="679" y="443"/>
                    <a:pt x="680" y="442"/>
                  </a:cubicBezTo>
                  <a:cubicBezTo>
                    <a:pt x="681" y="440"/>
                    <a:pt x="682" y="438"/>
                    <a:pt x="683" y="437"/>
                  </a:cubicBezTo>
                  <a:cubicBezTo>
                    <a:pt x="683" y="435"/>
                    <a:pt x="684" y="433"/>
                    <a:pt x="684" y="432"/>
                  </a:cubicBezTo>
                  <a:cubicBezTo>
                    <a:pt x="684" y="430"/>
                    <a:pt x="683" y="426"/>
                    <a:pt x="682" y="424"/>
                  </a:cubicBezTo>
                  <a:cubicBezTo>
                    <a:pt x="682" y="422"/>
                    <a:pt x="679" y="420"/>
                    <a:pt x="678" y="418"/>
                  </a:cubicBezTo>
                  <a:cubicBezTo>
                    <a:pt x="677" y="417"/>
                    <a:pt x="676" y="414"/>
                    <a:pt x="676" y="413"/>
                  </a:cubicBezTo>
                  <a:cubicBezTo>
                    <a:pt x="676" y="410"/>
                    <a:pt x="678" y="406"/>
                    <a:pt x="679" y="404"/>
                  </a:cubicBezTo>
                  <a:cubicBezTo>
                    <a:pt x="679" y="400"/>
                    <a:pt x="680" y="393"/>
                    <a:pt x="680" y="390"/>
                  </a:cubicBezTo>
                  <a:cubicBezTo>
                    <a:pt x="680" y="388"/>
                    <a:pt x="679" y="383"/>
                    <a:pt x="679" y="381"/>
                  </a:cubicBezTo>
                  <a:cubicBezTo>
                    <a:pt x="680" y="377"/>
                    <a:pt x="680" y="369"/>
                    <a:pt x="681" y="365"/>
                  </a:cubicBezTo>
                  <a:cubicBezTo>
                    <a:pt x="681" y="363"/>
                    <a:pt x="683" y="358"/>
                    <a:pt x="684" y="356"/>
                  </a:cubicBezTo>
                  <a:cubicBezTo>
                    <a:pt x="685" y="355"/>
                    <a:pt x="687" y="354"/>
                    <a:pt x="687" y="353"/>
                  </a:cubicBezTo>
                  <a:cubicBezTo>
                    <a:pt x="688" y="352"/>
                    <a:pt x="688" y="347"/>
                    <a:pt x="688" y="346"/>
                  </a:cubicBezTo>
                  <a:cubicBezTo>
                    <a:pt x="688" y="344"/>
                    <a:pt x="690" y="342"/>
                    <a:pt x="690" y="340"/>
                  </a:cubicBezTo>
                  <a:cubicBezTo>
                    <a:pt x="691" y="339"/>
                    <a:pt x="693" y="335"/>
                    <a:pt x="693" y="333"/>
                  </a:cubicBezTo>
                  <a:cubicBezTo>
                    <a:pt x="693" y="332"/>
                    <a:pt x="693" y="328"/>
                    <a:pt x="693" y="327"/>
                  </a:cubicBezTo>
                  <a:cubicBezTo>
                    <a:pt x="693" y="326"/>
                    <a:pt x="695" y="324"/>
                    <a:pt x="695" y="324"/>
                  </a:cubicBezTo>
                  <a:cubicBezTo>
                    <a:pt x="696" y="323"/>
                    <a:pt x="696" y="320"/>
                    <a:pt x="696" y="319"/>
                  </a:cubicBezTo>
                  <a:cubicBezTo>
                    <a:pt x="697" y="318"/>
                    <a:pt x="698" y="317"/>
                    <a:pt x="699" y="317"/>
                  </a:cubicBezTo>
                  <a:cubicBezTo>
                    <a:pt x="700" y="316"/>
                    <a:pt x="702" y="315"/>
                    <a:pt x="702" y="314"/>
                  </a:cubicBezTo>
                  <a:cubicBezTo>
                    <a:pt x="703" y="314"/>
                    <a:pt x="706" y="313"/>
                    <a:pt x="706" y="312"/>
                  </a:cubicBezTo>
                  <a:cubicBezTo>
                    <a:pt x="706" y="311"/>
                    <a:pt x="703" y="310"/>
                    <a:pt x="703" y="309"/>
                  </a:cubicBezTo>
                  <a:cubicBezTo>
                    <a:pt x="703" y="308"/>
                    <a:pt x="703" y="307"/>
                    <a:pt x="704" y="306"/>
                  </a:cubicBezTo>
                  <a:cubicBezTo>
                    <a:pt x="704" y="305"/>
                    <a:pt x="707" y="304"/>
                    <a:pt x="707" y="303"/>
                  </a:cubicBezTo>
                  <a:cubicBezTo>
                    <a:pt x="708" y="302"/>
                    <a:pt x="708" y="301"/>
                    <a:pt x="707" y="300"/>
                  </a:cubicBezTo>
                  <a:cubicBezTo>
                    <a:pt x="707" y="299"/>
                    <a:pt x="705" y="298"/>
                    <a:pt x="705" y="298"/>
                  </a:cubicBezTo>
                  <a:cubicBezTo>
                    <a:pt x="705" y="297"/>
                    <a:pt x="705" y="294"/>
                    <a:pt x="705" y="293"/>
                  </a:cubicBezTo>
                  <a:cubicBezTo>
                    <a:pt x="705" y="292"/>
                    <a:pt x="707" y="289"/>
                    <a:pt x="708" y="288"/>
                  </a:cubicBezTo>
                  <a:cubicBezTo>
                    <a:pt x="708" y="287"/>
                    <a:pt x="709" y="285"/>
                    <a:pt x="710" y="284"/>
                  </a:cubicBezTo>
                  <a:cubicBezTo>
                    <a:pt x="710" y="283"/>
                    <a:pt x="710" y="280"/>
                    <a:pt x="711" y="279"/>
                  </a:cubicBezTo>
                  <a:cubicBezTo>
                    <a:pt x="711" y="279"/>
                    <a:pt x="713" y="279"/>
                    <a:pt x="714" y="279"/>
                  </a:cubicBezTo>
                  <a:cubicBezTo>
                    <a:pt x="714" y="278"/>
                    <a:pt x="715" y="277"/>
                    <a:pt x="716" y="277"/>
                  </a:cubicBezTo>
                  <a:cubicBezTo>
                    <a:pt x="717" y="276"/>
                    <a:pt x="718" y="272"/>
                    <a:pt x="718" y="270"/>
                  </a:cubicBezTo>
                  <a:cubicBezTo>
                    <a:pt x="718" y="269"/>
                    <a:pt x="717" y="266"/>
                    <a:pt x="717" y="265"/>
                  </a:cubicBezTo>
                  <a:cubicBezTo>
                    <a:pt x="717" y="264"/>
                    <a:pt x="718" y="263"/>
                    <a:pt x="718" y="262"/>
                  </a:cubicBezTo>
                  <a:cubicBezTo>
                    <a:pt x="718" y="261"/>
                    <a:pt x="717" y="259"/>
                    <a:pt x="717" y="258"/>
                  </a:cubicBezTo>
                  <a:cubicBezTo>
                    <a:pt x="716" y="256"/>
                    <a:pt x="716" y="254"/>
                    <a:pt x="716" y="253"/>
                  </a:cubicBezTo>
                  <a:cubicBezTo>
                    <a:pt x="716" y="251"/>
                    <a:pt x="716" y="249"/>
                    <a:pt x="717" y="248"/>
                  </a:cubicBezTo>
                  <a:cubicBezTo>
                    <a:pt x="717" y="247"/>
                    <a:pt x="719" y="247"/>
                    <a:pt x="719" y="248"/>
                  </a:cubicBezTo>
                  <a:cubicBezTo>
                    <a:pt x="720" y="248"/>
                    <a:pt x="721" y="250"/>
                    <a:pt x="722" y="250"/>
                  </a:cubicBezTo>
                  <a:cubicBezTo>
                    <a:pt x="722" y="250"/>
                    <a:pt x="723" y="249"/>
                    <a:pt x="723" y="248"/>
                  </a:cubicBezTo>
                  <a:cubicBezTo>
                    <a:pt x="724" y="247"/>
                    <a:pt x="725" y="245"/>
                    <a:pt x="725" y="244"/>
                  </a:cubicBezTo>
                  <a:cubicBezTo>
                    <a:pt x="725" y="244"/>
                    <a:pt x="724" y="243"/>
                    <a:pt x="724" y="242"/>
                  </a:cubicBezTo>
                  <a:cubicBezTo>
                    <a:pt x="724" y="241"/>
                    <a:pt x="726" y="240"/>
                    <a:pt x="726" y="23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34" name="Freeform 55">
              <a:extLst>
                <a:ext uri="{FF2B5EF4-FFF2-40B4-BE49-F238E27FC236}">
                  <a16:creationId xmlns:a16="http://schemas.microsoft.com/office/drawing/2014/main" id="{E25763D7-D67C-47D0-9FD1-FA01B6658A92}"/>
                </a:ext>
              </a:extLst>
            </p:cNvPr>
            <p:cNvSpPr>
              <a:spLocks/>
            </p:cNvSpPr>
            <p:nvPr/>
          </p:nvSpPr>
          <p:spPr bwMode="auto">
            <a:xfrm>
              <a:off x="4092574" y="2911478"/>
              <a:ext cx="469900" cy="815975"/>
            </a:xfrm>
            <a:custGeom>
              <a:avLst/>
              <a:gdLst>
                <a:gd name="T0" fmla="*/ 545 w 557"/>
                <a:gd name="T1" fmla="*/ 602 h 968"/>
                <a:gd name="T2" fmla="*/ 535 w 557"/>
                <a:gd name="T3" fmla="*/ 564 h 968"/>
                <a:gd name="T4" fmla="*/ 483 w 557"/>
                <a:gd name="T5" fmla="*/ 116 h 968"/>
                <a:gd name="T6" fmla="*/ 454 w 557"/>
                <a:gd name="T7" fmla="*/ 62 h 968"/>
                <a:gd name="T8" fmla="*/ 75 w 557"/>
                <a:gd name="T9" fmla="*/ 37 h 968"/>
                <a:gd name="T10" fmla="*/ 100 w 557"/>
                <a:gd name="T11" fmla="*/ 50 h 968"/>
                <a:gd name="T12" fmla="*/ 133 w 557"/>
                <a:gd name="T13" fmla="*/ 84 h 968"/>
                <a:gd name="T14" fmla="*/ 146 w 557"/>
                <a:gd name="T15" fmla="*/ 124 h 968"/>
                <a:gd name="T16" fmla="*/ 135 w 557"/>
                <a:gd name="T17" fmla="*/ 160 h 968"/>
                <a:gd name="T18" fmla="*/ 129 w 557"/>
                <a:gd name="T19" fmla="*/ 181 h 968"/>
                <a:gd name="T20" fmla="*/ 106 w 557"/>
                <a:gd name="T21" fmla="*/ 209 h 968"/>
                <a:gd name="T22" fmla="*/ 81 w 557"/>
                <a:gd name="T23" fmla="*/ 223 h 968"/>
                <a:gd name="T24" fmla="*/ 47 w 557"/>
                <a:gd name="T25" fmla="*/ 231 h 968"/>
                <a:gd name="T26" fmla="*/ 39 w 557"/>
                <a:gd name="T27" fmla="*/ 251 h 968"/>
                <a:gd name="T28" fmla="*/ 43 w 557"/>
                <a:gd name="T29" fmla="*/ 268 h 968"/>
                <a:gd name="T30" fmla="*/ 59 w 557"/>
                <a:gd name="T31" fmla="*/ 288 h 968"/>
                <a:gd name="T32" fmla="*/ 50 w 557"/>
                <a:gd name="T33" fmla="*/ 326 h 968"/>
                <a:gd name="T34" fmla="*/ 44 w 557"/>
                <a:gd name="T35" fmla="*/ 349 h 968"/>
                <a:gd name="T36" fmla="*/ 17 w 557"/>
                <a:gd name="T37" fmla="*/ 375 h 968"/>
                <a:gd name="T38" fmla="*/ 15 w 557"/>
                <a:gd name="T39" fmla="*/ 411 h 968"/>
                <a:gd name="T40" fmla="*/ 1 w 557"/>
                <a:gd name="T41" fmla="*/ 441 h 968"/>
                <a:gd name="T42" fmla="*/ 6 w 557"/>
                <a:gd name="T43" fmla="*/ 476 h 968"/>
                <a:gd name="T44" fmla="*/ 13 w 557"/>
                <a:gd name="T45" fmla="*/ 504 h 968"/>
                <a:gd name="T46" fmla="*/ 27 w 557"/>
                <a:gd name="T47" fmla="*/ 527 h 968"/>
                <a:gd name="T48" fmla="*/ 53 w 557"/>
                <a:gd name="T49" fmla="*/ 547 h 968"/>
                <a:gd name="T50" fmla="*/ 70 w 557"/>
                <a:gd name="T51" fmla="*/ 565 h 968"/>
                <a:gd name="T52" fmla="*/ 113 w 557"/>
                <a:gd name="T53" fmla="*/ 596 h 968"/>
                <a:gd name="T54" fmla="*/ 127 w 557"/>
                <a:gd name="T55" fmla="*/ 635 h 968"/>
                <a:gd name="T56" fmla="*/ 132 w 557"/>
                <a:gd name="T57" fmla="*/ 654 h 968"/>
                <a:gd name="T58" fmla="*/ 147 w 557"/>
                <a:gd name="T59" fmla="*/ 655 h 968"/>
                <a:gd name="T60" fmla="*/ 182 w 557"/>
                <a:gd name="T61" fmla="*/ 649 h 968"/>
                <a:gd name="T62" fmla="*/ 211 w 557"/>
                <a:gd name="T63" fmla="*/ 673 h 968"/>
                <a:gd name="T64" fmla="*/ 203 w 557"/>
                <a:gd name="T65" fmla="*/ 695 h 968"/>
                <a:gd name="T66" fmla="*/ 194 w 557"/>
                <a:gd name="T67" fmla="*/ 739 h 968"/>
                <a:gd name="T68" fmla="*/ 185 w 557"/>
                <a:gd name="T69" fmla="*/ 769 h 968"/>
                <a:gd name="T70" fmla="*/ 206 w 557"/>
                <a:gd name="T71" fmla="*/ 794 h 968"/>
                <a:gd name="T72" fmla="*/ 226 w 557"/>
                <a:gd name="T73" fmla="*/ 805 h 968"/>
                <a:gd name="T74" fmla="*/ 247 w 557"/>
                <a:gd name="T75" fmla="*/ 828 h 968"/>
                <a:gd name="T76" fmla="*/ 257 w 557"/>
                <a:gd name="T77" fmla="*/ 821 h 968"/>
                <a:gd name="T78" fmla="*/ 278 w 557"/>
                <a:gd name="T79" fmla="*/ 833 h 968"/>
                <a:gd name="T80" fmla="*/ 294 w 557"/>
                <a:gd name="T81" fmla="*/ 847 h 968"/>
                <a:gd name="T82" fmla="*/ 319 w 557"/>
                <a:gd name="T83" fmla="*/ 875 h 968"/>
                <a:gd name="T84" fmla="*/ 329 w 557"/>
                <a:gd name="T85" fmla="*/ 920 h 968"/>
                <a:gd name="T86" fmla="*/ 323 w 557"/>
                <a:gd name="T87" fmla="*/ 931 h 968"/>
                <a:gd name="T88" fmla="*/ 336 w 557"/>
                <a:gd name="T89" fmla="*/ 955 h 968"/>
                <a:gd name="T90" fmla="*/ 362 w 557"/>
                <a:gd name="T91" fmla="*/ 965 h 968"/>
                <a:gd name="T92" fmla="*/ 374 w 557"/>
                <a:gd name="T93" fmla="*/ 953 h 968"/>
                <a:gd name="T94" fmla="*/ 419 w 557"/>
                <a:gd name="T95" fmla="*/ 939 h 968"/>
                <a:gd name="T96" fmla="*/ 467 w 557"/>
                <a:gd name="T97" fmla="*/ 946 h 968"/>
                <a:gd name="T98" fmla="*/ 458 w 557"/>
                <a:gd name="T99" fmla="*/ 892 h 968"/>
                <a:gd name="T100" fmla="*/ 503 w 557"/>
                <a:gd name="T101" fmla="*/ 875 h 968"/>
                <a:gd name="T102" fmla="*/ 499 w 557"/>
                <a:gd name="T103" fmla="*/ 831 h 968"/>
                <a:gd name="T104" fmla="*/ 504 w 557"/>
                <a:gd name="T105" fmla="*/ 799 h 968"/>
                <a:gd name="T106" fmla="*/ 506 w 557"/>
                <a:gd name="T107" fmla="*/ 761 h 968"/>
                <a:gd name="T108" fmla="*/ 507 w 557"/>
                <a:gd name="T109" fmla="*/ 733 h 968"/>
                <a:gd name="T110" fmla="*/ 527 w 557"/>
                <a:gd name="T111" fmla="*/ 714 h 968"/>
                <a:gd name="T112" fmla="*/ 541 w 557"/>
                <a:gd name="T113" fmla="*/ 685 h 968"/>
                <a:gd name="T114" fmla="*/ 552 w 557"/>
                <a:gd name="T115" fmla="*/ 655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7" h="968">
                  <a:moveTo>
                    <a:pt x="555" y="635"/>
                  </a:moveTo>
                  <a:cubicBezTo>
                    <a:pt x="555" y="634"/>
                    <a:pt x="553" y="633"/>
                    <a:pt x="553" y="632"/>
                  </a:cubicBezTo>
                  <a:cubicBezTo>
                    <a:pt x="552" y="631"/>
                    <a:pt x="552" y="628"/>
                    <a:pt x="551" y="628"/>
                  </a:cubicBezTo>
                  <a:cubicBezTo>
                    <a:pt x="550" y="627"/>
                    <a:pt x="548" y="625"/>
                    <a:pt x="547" y="624"/>
                  </a:cubicBezTo>
                  <a:cubicBezTo>
                    <a:pt x="547" y="624"/>
                    <a:pt x="546" y="622"/>
                    <a:pt x="546" y="621"/>
                  </a:cubicBezTo>
                  <a:cubicBezTo>
                    <a:pt x="547" y="619"/>
                    <a:pt x="549" y="617"/>
                    <a:pt x="549" y="616"/>
                  </a:cubicBezTo>
                  <a:cubicBezTo>
                    <a:pt x="549" y="615"/>
                    <a:pt x="550" y="612"/>
                    <a:pt x="550" y="611"/>
                  </a:cubicBezTo>
                  <a:cubicBezTo>
                    <a:pt x="550" y="609"/>
                    <a:pt x="550" y="605"/>
                    <a:pt x="549" y="604"/>
                  </a:cubicBezTo>
                  <a:cubicBezTo>
                    <a:pt x="548" y="603"/>
                    <a:pt x="546" y="602"/>
                    <a:pt x="545" y="602"/>
                  </a:cubicBezTo>
                  <a:cubicBezTo>
                    <a:pt x="544" y="601"/>
                    <a:pt x="542" y="602"/>
                    <a:pt x="541" y="601"/>
                  </a:cubicBezTo>
                  <a:cubicBezTo>
                    <a:pt x="540" y="601"/>
                    <a:pt x="540" y="600"/>
                    <a:pt x="539" y="599"/>
                  </a:cubicBezTo>
                  <a:cubicBezTo>
                    <a:pt x="539" y="598"/>
                    <a:pt x="540" y="595"/>
                    <a:pt x="540" y="593"/>
                  </a:cubicBezTo>
                  <a:cubicBezTo>
                    <a:pt x="540" y="592"/>
                    <a:pt x="539" y="589"/>
                    <a:pt x="539" y="588"/>
                  </a:cubicBezTo>
                  <a:cubicBezTo>
                    <a:pt x="538" y="587"/>
                    <a:pt x="536" y="586"/>
                    <a:pt x="535" y="585"/>
                  </a:cubicBezTo>
                  <a:cubicBezTo>
                    <a:pt x="533" y="584"/>
                    <a:pt x="530" y="582"/>
                    <a:pt x="529" y="580"/>
                  </a:cubicBezTo>
                  <a:cubicBezTo>
                    <a:pt x="528" y="579"/>
                    <a:pt x="527" y="575"/>
                    <a:pt x="528" y="574"/>
                  </a:cubicBezTo>
                  <a:cubicBezTo>
                    <a:pt x="528" y="572"/>
                    <a:pt x="530" y="570"/>
                    <a:pt x="531" y="569"/>
                  </a:cubicBezTo>
                  <a:cubicBezTo>
                    <a:pt x="532" y="568"/>
                    <a:pt x="535" y="566"/>
                    <a:pt x="535" y="564"/>
                  </a:cubicBezTo>
                  <a:cubicBezTo>
                    <a:pt x="536" y="563"/>
                    <a:pt x="536" y="561"/>
                    <a:pt x="535" y="560"/>
                  </a:cubicBezTo>
                  <a:cubicBezTo>
                    <a:pt x="535" y="559"/>
                    <a:pt x="533" y="557"/>
                    <a:pt x="532" y="556"/>
                  </a:cubicBezTo>
                  <a:cubicBezTo>
                    <a:pt x="531" y="555"/>
                    <a:pt x="530" y="552"/>
                    <a:pt x="530" y="551"/>
                  </a:cubicBezTo>
                  <a:cubicBezTo>
                    <a:pt x="529" y="549"/>
                    <a:pt x="530" y="545"/>
                    <a:pt x="531" y="544"/>
                  </a:cubicBezTo>
                  <a:cubicBezTo>
                    <a:pt x="531" y="543"/>
                    <a:pt x="533" y="541"/>
                    <a:pt x="534" y="540"/>
                  </a:cubicBezTo>
                  <a:cubicBezTo>
                    <a:pt x="535" y="539"/>
                    <a:pt x="537" y="538"/>
                    <a:pt x="537" y="537"/>
                  </a:cubicBezTo>
                  <a:cubicBezTo>
                    <a:pt x="538" y="536"/>
                    <a:pt x="538" y="533"/>
                    <a:pt x="538" y="533"/>
                  </a:cubicBezTo>
                  <a:cubicBezTo>
                    <a:pt x="485" y="122"/>
                    <a:pt x="485" y="122"/>
                    <a:pt x="485" y="122"/>
                  </a:cubicBezTo>
                  <a:cubicBezTo>
                    <a:pt x="484" y="120"/>
                    <a:pt x="483" y="117"/>
                    <a:pt x="483" y="116"/>
                  </a:cubicBezTo>
                  <a:cubicBezTo>
                    <a:pt x="482" y="114"/>
                    <a:pt x="479" y="110"/>
                    <a:pt x="478" y="108"/>
                  </a:cubicBezTo>
                  <a:cubicBezTo>
                    <a:pt x="477" y="105"/>
                    <a:pt x="475" y="100"/>
                    <a:pt x="474" y="97"/>
                  </a:cubicBezTo>
                  <a:cubicBezTo>
                    <a:pt x="473" y="95"/>
                    <a:pt x="472" y="90"/>
                    <a:pt x="471" y="88"/>
                  </a:cubicBezTo>
                  <a:cubicBezTo>
                    <a:pt x="471" y="87"/>
                    <a:pt x="468" y="86"/>
                    <a:pt x="468" y="85"/>
                  </a:cubicBezTo>
                  <a:cubicBezTo>
                    <a:pt x="467" y="84"/>
                    <a:pt x="466" y="82"/>
                    <a:pt x="466" y="81"/>
                  </a:cubicBezTo>
                  <a:cubicBezTo>
                    <a:pt x="465" y="80"/>
                    <a:pt x="464" y="78"/>
                    <a:pt x="463" y="77"/>
                  </a:cubicBezTo>
                  <a:cubicBezTo>
                    <a:pt x="463" y="75"/>
                    <a:pt x="461" y="73"/>
                    <a:pt x="461" y="72"/>
                  </a:cubicBezTo>
                  <a:cubicBezTo>
                    <a:pt x="460" y="70"/>
                    <a:pt x="459" y="68"/>
                    <a:pt x="458" y="66"/>
                  </a:cubicBezTo>
                  <a:cubicBezTo>
                    <a:pt x="457" y="65"/>
                    <a:pt x="455" y="63"/>
                    <a:pt x="454" y="62"/>
                  </a:cubicBezTo>
                  <a:cubicBezTo>
                    <a:pt x="453" y="61"/>
                    <a:pt x="450" y="59"/>
                    <a:pt x="448" y="57"/>
                  </a:cubicBezTo>
                  <a:cubicBezTo>
                    <a:pt x="446" y="55"/>
                    <a:pt x="443" y="50"/>
                    <a:pt x="442" y="48"/>
                  </a:cubicBezTo>
                  <a:cubicBezTo>
                    <a:pt x="440" y="45"/>
                    <a:pt x="437" y="41"/>
                    <a:pt x="436" y="38"/>
                  </a:cubicBezTo>
                  <a:cubicBezTo>
                    <a:pt x="434" y="36"/>
                    <a:pt x="432" y="31"/>
                    <a:pt x="431" y="28"/>
                  </a:cubicBezTo>
                  <a:cubicBezTo>
                    <a:pt x="431" y="25"/>
                    <a:pt x="432" y="20"/>
                    <a:pt x="432" y="17"/>
                  </a:cubicBezTo>
                  <a:cubicBezTo>
                    <a:pt x="433" y="14"/>
                    <a:pt x="433" y="9"/>
                    <a:pt x="434" y="6"/>
                  </a:cubicBezTo>
                  <a:cubicBezTo>
                    <a:pt x="434" y="4"/>
                    <a:pt x="434" y="2"/>
                    <a:pt x="434" y="0"/>
                  </a:cubicBezTo>
                  <a:cubicBezTo>
                    <a:pt x="232" y="23"/>
                    <a:pt x="232" y="23"/>
                    <a:pt x="232" y="23"/>
                  </a:cubicBezTo>
                  <a:cubicBezTo>
                    <a:pt x="75" y="37"/>
                    <a:pt x="75" y="37"/>
                    <a:pt x="75" y="37"/>
                  </a:cubicBezTo>
                  <a:cubicBezTo>
                    <a:pt x="75" y="37"/>
                    <a:pt x="75" y="38"/>
                    <a:pt x="76" y="38"/>
                  </a:cubicBezTo>
                  <a:cubicBezTo>
                    <a:pt x="76" y="38"/>
                    <a:pt x="76" y="38"/>
                    <a:pt x="76" y="38"/>
                  </a:cubicBezTo>
                  <a:cubicBezTo>
                    <a:pt x="77" y="38"/>
                    <a:pt x="79" y="38"/>
                    <a:pt x="80" y="39"/>
                  </a:cubicBezTo>
                  <a:cubicBezTo>
                    <a:pt x="81" y="40"/>
                    <a:pt x="82" y="41"/>
                    <a:pt x="83" y="42"/>
                  </a:cubicBezTo>
                  <a:cubicBezTo>
                    <a:pt x="84" y="42"/>
                    <a:pt x="84" y="42"/>
                    <a:pt x="84" y="43"/>
                  </a:cubicBezTo>
                  <a:cubicBezTo>
                    <a:pt x="85" y="43"/>
                    <a:pt x="86" y="43"/>
                    <a:pt x="87" y="43"/>
                  </a:cubicBezTo>
                  <a:cubicBezTo>
                    <a:pt x="88" y="44"/>
                    <a:pt x="89" y="44"/>
                    <a:pt x="90" y="44"/>
                  </a:cubicBezTo>
                  <a:cubicBezTo>
                    <a:pt x="93" y="46"/>
                    <a:pt x="97" y="48"/>
                    <a:pt x="99" y="50"/>
                  </a:cubicBezTo>
                  <a:cubicBezTo>
                    <a:pt x="100" y="50"/>
                    <a:pt x="100" y="50"/>
                    <a:pt x="100" y="50"/>
                  </a:cubicBezTo>
                  <a:cubicBezTo>
                    <a:pt x="103" y="53"/>
                    <a:pt x="106" y="55"/>
                    <a:pt x="107" y="59"/>
                  </a:cubicBezTo>
                  <a:cubicBezTo>
                    <a:pt x="108" y="61"/>
                    <a:pt x="107" y="64"/>
                    <a:pt x="106" y="66"/>
                  </a:cubicBezTo>
                  <a:cubicBezTo>
                    <a:pt x="106" y="67"/>
                    <a:pt x="105" y="68"/>
                    <a:pt x="105" y="68"/>
                  </a:cubicBezTo>
                  <a:cubicBezTo>
                    <a:pt x="105" y="69"/>
                    <a:pt x="106" y="72"/>
                    <a:pt x="107" y="73"/>
                  </a:cubicBezTo>
                  <a:cubicBezTo>
                    <a:pt x="107" y="73"/>
                    <a:pt x="109" y="75"/>
                    <a:pt x="112" y="76"/>
                  </a:cubicBezTo>
                  <a:cubicBezTo>
                    <a:pt x="112" y="77"/>
                    <a:pt x="115" y="78"/>
                    <a:pt x="117" y="78"/>
                  </a:cubicBezTo>
                  <a:cubicBezTo>
                    <a:pt x="118" y="78"/>
                    <a:pt x="119" y="79"/>
                    <a:pt x="120" y="79"/>
                  </a:cubicBezTo>
                  <a:cubicBezTo>
                    <a:pt x="122" y="79"/>
                    <a:pt x="124" y="80"/>
                    <a:pt x="125" y="80"/>
                  </a:cubicBezTo>
                  <a:cubicBezTo>
                    <a:pt x="128" y="81"/>
                    <a:pt x="131" y="83"/>
                    <a:pt x="133" y="84"/>
                  </a:cubicBezTo>
                  <a:cubicBezTo>
                    <a:pt x="134" y="85"/>
                    <a:pt x="135" y="86"/>
                    <a:pt x="136" y="87"/>
                  </a:cubicBezTo>
                  <a:cubicBezTo>
                    <a:pt x="136" y="88"/>
                    <a:pt x="136" y="88"/>
                    <a:pt x="137" y="88"/>
                  </a:cubicBezTo>
                  <a:cubicBezTo>
                    <a:pt x="137" y="88"/>
                    <a:pt x="137" y="89"/>
                    <a:pt x="137" y="89"/>
                  </a:cubicBezTo>
                  <a:cubicBezTo>
                    <a:pt x="139" y="89"/>
                    <a:pt x="141" y="90"/>
                    <a:pt x="142" y="91"/>
                  </a:cubicBezTo>
                  <a:cubicBezTo>
                    <a:pt x="144" y="94"/>
                    <a:pt x="145" y="99"/>
                    <a:pt x="145" y="100"/>
                  </a:cubicBezTo>
                  <a:cubicBezTo>
                    <a:pt x="145" y="102"/>
                    <a:pt x="144" y="103"/>
                    <a:pt x="144" y="104"/>
                  </a:cubicBezTo>
                  <a:cubicBezTo>
                    <a:pt x="145" y="105"/>
                    <a:pt x="146" y="106"/>
                    <a:pt x="147" y="108"/>
                  </a:cubicBezTo>
                  <a:cubicBezTo>
                    <a:pt x="149" y="111"/>
                    <a:pt x="149" y="117"/>
                    <a:pt x="149" y="120"/>
                  </a:cubicBezTo>
                  <a:cubicBezTo>
                    <a:pt x="148" y="121"/>
                    <a:pt x="147" y="123"/>
                    <a:pt x="146" y="124"/>
                  </a:cubicBezTo>
                  <a:cubicBezTo>
                    <a:pt x="147" y="125"/>
                    <a:pt x="147" y="126"/>
                    <a:pt x="148" y="127"/>
                  </a:cubicBezTo>
                  <a:cubicBezTo>
                    <a:pt x="148" y="130"/>
                    <a:pt x="147" y="135"/>
                    <a:pt x="147" y="136"/>
                  </a:cubicBezTo>
                  <a:cubicBezTo>
                    <a:pt x="147" y="138"/>
                    <a:pt x="147" y="139"/>
                    <a:pt x="146" y="140"/>
                  </a:cubicBezTo>
                  <a:cubicBezTo>
                    <a:pt x="146" y="141"/>
                    <a:pt x="146" y="142"/>
                    <a:pt x="146" y="143"/>
                  </a:cubicBezTo>
                  <a:cubicBezTo>
                    <a:pt x="145" y="143"/>
                    <a:pt x="146" y="144"/>
                    <a:pt x="146" y="145"/>
                  </a:cubicBezTo>
                  <a:cubicBezTo>
                    <a:pt x="146" y="147"/>
                    <a:pt x="146" y="150"/>
                    <a:pt x="144" y="152"/>
                  </a:cubicBezTo>
                  <a:cubicBezTo>
                    <a:pt x="143" y="154"/>
                    <a:pt x="141" y="155"/>
                    <a:pt x="139" y="156"/>
                  </a:cubicBezTo>
                  <a:cubicBezTo>
                    <a:pt x="139" y="156"/>
                    <a:pt x="139" y="157"/>
                    <a:pt x="138" y="157"/>
                  </a:cubicBezTo>
                  <a:cubicBezTo>
                    <a:pt x="137" y="158"/>
                    <a:pt x="135" y="159"/>
                    <a:pt x="135" y="160"/>
                  </a:cubicBezTo>
                  <a:cubicBezTo>
                    <a:pt x="134" y="160"/>
                    <a:pt x="134" y="160"/>
                    <a:pt x="134" y="161"/>
                  </a:cubicBezTo>
                  <a:cubicBezTo>
                    <a:pt x="133" y="161"/>
                    <a:pt x="132" y="163"/>
                    <a:pt x="131" y="164"/>
                  </a:cubicBezTo>
                  <a:cubicBezTo>
                    <a:pt x="131" y="164"/>
                    <a:pt x="131" y="165"/>
                    <a:pt x="131" y="165"/>
                  </a:cubicBezTo>
                  <a:cubicBezTo>
                    <a:pt x="131" y="167"/>
                    <a:pt x="131" y="168"/>
                    <a:pt x="131" y="170"/>
                  </a:cubicBezTo>
                  <a:cubicBezTo>
                    <a:pt x="130" y="172"/>
                    <a:pt x="129" y="173"/>
                    <a:pt x="128" y="174"/>
                  </a:cubicBezTo>
                  <a:cubicBezTo>
                    <a:pt x="128" y="175"/>
                    <a:pt x="128" y="175"/>
                    <a:pt x="128" y="175"/>
                  </a:cubicBezTo>
                  <a:cubicBezTo>
                    <a:pt x="128" y="176"/>
                    <a:pt x="128" y="177"/>
                    <a:pt x="128" y="178"/>
                  </a:cubicBezTo>
                  <a:cubicBezTo>
                    <a:pt x="128" y="178"/>
                    <a:pt x="128" y="179"/>
                    <a:pt x="128" y="179"/>
                  </a:cubicBezTo>
                  <a:cubicBezTo>
                    <a:pt x="129" y="180"/>
                    <a:pt x="129" y="181"/>
                    <a:pt x="129" y="181"/>
                  </a:cubicBezTo>
                  <a:cubicBezTo>
                    <a:pt x="129" y="182"/>
                    <a:pt x="130" y="186"/>
                    <a:pt x="129" y="190"/>
                  </a:cubicBezTo>
                  <a:cubicBezTo>
                    <a:pt x="129" y="191"/>
                    <a:pt x="127" y="195"/>
                    <a:pt x="124" y="197"/>
                  </a:cubicBezTo>
                  <a:cubicBezTo>
                    <a:pt x="123" y="198"/>
                    <a:pt x="121" y="198"/>
                    <a:pt x="120" y="198"/>
                  </a:cubicBezTo>
                  <a:cubicBezTo>
                    <a:pt x="119" y="198"/>
                    <a:pt x="119" y="198"/>
                    <a:pt x="119" y="198"/>
                  </a:cubicBezTo>
                  <a:cubicBezTo>
                    <a:pt x="119" y="199"/>
                    <a:pt x="118" y="199"/>
                    <a:pt x="118" y="200"/>
                  </a:cubicBezTo>
                  <a:cubicBezTo>
                    <a:pt x="118" y="200"/>
                    <a:pt x="118" y="200"/>
                    <a:pt x="118" y="200"/>
                  </a:cubicBezTo>
                  <a:cubicBezTo>
                    <a:pt x="117" y="202"/>
                    <a:pt x="117" y="204"/>
                    <a:pt x="115" y="206"/>
                  </a:cubicBezTo>
                  <a:cubicBezTo>
                    <a:pt x="113" y="208"/>
                    <a:pt x="110" y="208"/>
                    <a:pt x="107" y="209"/>
                  </a:cubicBezTo>
                  <a:cubicBezTo>
                    <a:pt x="106" y="209"/>
                    <a:pt x="106" y="209"/>
                    <a:pt x="106" y="209"/>
                  </a:cubicBezTo>
                  <a:cubicBezTo>
                    <a:pt x="106" y="209"/>
                    <a:pt x="106" y="209"/>
                    <a:pt x="105" y="209"/>
                  </a:cubicBezTo>
                  <a:cubicBezTo>
                    <a:pt x="104" y="209"/>
                    <a:pt x="103" y="209"/>
                    <a:pt x="102" y="209"/>
                  </a:cubicBezTo>
                  <a:cubicBezTo>
                    <a:pt x="101" y="209"/>
                    <a:pt x="101" y="208"/>
                    <a:pt x="100" y="208"/>
                  </a:cubicBezTo>
                  <a:cubicBezTo>
                    <a:pt x="100" y="208"/>
                    <a:pt x="99" y="208"/>
                    <a:pt x="99" y="208"/>
                  </a:cubicBezTo>
                  <a:cubicBezTo>
                    <a:pt x="98" y="208"/>
                    <a:pt x="98" y="208"/>
                    <a:pt x="98" y="208"/>
                  </a:cubicBezTo>
                  <a:cubicBezTo>
                    <a:pt x="97" y="209"/>
                    <a:pt x="97" y="209"/>
                    <a:pt x="96" y="210"/>
                  </a:cubicBezTo>
                  <a:cubicBezTo>
                    <a:pt x="96" y="210"/>
                    <a:pt x="96" y="211"/>
                    <a:pt x="96" y="212"/>
                  </a:cubicBezTo>
                  <a:cubicBezTo>
                    <a:pt x="95" y="214"/>
                    <a:pt x="94" y="216"/>
                    <a:pt x="93" y="218"/>
                  </a:cubicBezTo>
                  <a:cubicBezTo>
                    <a:pt x="91" y="220"/>
                    <a:pt x="87" y="222"/>
                    <a:pt x="81" y="223"/>
                  </a:cubicBezTo>
                  <a:cubicBezTo>
                    <a:pt x="79" y="224"/>
                    <a:pt x="75" y="225"/>
                    <a:pt x="72" y="225"/>
                  </a:cubicBezTo>
                  <a:cubicBezTo>
                    <a:pt x="72" y="225"/>
                    <a:pt x="72" y="225"/>
                    <a:pt x="72" y="225"/>
                  </a:cubicBezTo>
                  <a:cubicBezTo>
                    <a:pt x="71" y="225"/>
                    <a:pt x="70" y="224"/>
                    <a:pt x="68" y="224"/>
                  </a:cubicBezTo>
                  <a:cubicBezTo>
                    <a:pt x="67" y="224"/>
                    <a:pt x="66" y="224"/>
                    <a:pt x="65" y="224"/>
                  </a:cubicBezTo>
                  <a:cubicBezTo>
                    <a:pt x="65" y="224"/>
                    <a:pt x="62" y="225"/>
                    <a:pt x="61" y="225"/>
                  </a:cubicBezTo>
                  <a:cubicBezTo>
                    <a:pt x="61" y="225"/>
                    <a:pt x="60" y="226"/>
                    <a:pt x="60" y="226"/>
                  </a:cubicBezTo>
                  <a:cubicBezTo>
                    <a:pt x="59" y="228"/>
                    <a:pt x="57" y="230"/>
                    <a:pt x="55" y="230"/>
                  </a:cubicBezTo>
                  <a:cubicBezTo>
                    <a:pt x="54" y="231"/>
                    <a:pt x="53" y="231"/>
                    <a:pt x="51" y="231"/>
                  </a:cubicBezTo>
                  <a:cubicBezTo>
                    <a:pt x="50" y="231"/>
                    <a:pt x="48" y="231"/>
                    <a:pt x="47" y="231"/>
                  </a:cubicBezTo>
                  <a:cubicBezTo>
                    <a:pt x="47" y="230"/>
                    <a:pt x="47" y="230"/>
                    <a:pt x="47" y="230"/>
                  </a:cubicBezTo>
                  <a:cubicBezTo>
                    <a:pt x="46" y="230"/>
                    <a:pt x="46" y="230"/>
                    <a:pt x="46" y="230"/>
                  </a:cubicBezTo>
                  <a:cubicBezTo>
                    <a:pt x="45" y="231"/>
                    <a:pt x="45" y="231"/>
                    <a:pt x="44" y="232"/>
                  </a:cubicBezTo>
                  <a:cubicBezTo>
                    <a:pt x="43" y="232"/>
                    <a:pt x="42" y="233"/>
                    <a:pt x="41" y="233"/>
                  </a:cubicBezTo>
                  <a:cubicBezTo>
                    <a:pt x="41" y="233"/>
                    <a:pt x="41" y="233"/>
                    <a:pt x="41" y="233"/>
                  </a:cubicBezTo>
                  <a:cubicBezTo>
                    <a:pt x="41" y="234"/>
                    <a:pt x="41" y="235"/>
                    <a:pt x="41" y="236"/>
                  </a:cubicBezTo>
                  <a:cubicBezTo>
                    <a:pt x="41" y="236"/>
                    <a:pt x="41" y="237"/>
                    <a:pt x="41" y="238"/>
                  </a:cubicBezTo>
                  <a:cubicBezTo>
                    <a:pt x="41" y="240"/>
                    <a:pt x="41" y="242"/>
                    <a:pt x="41" y="244"/>
                  </a:cubicBezTo>
                  <a:cubicBezTo>
                    <a:pt x="41" y="245"/>
                    <a:pt x="40" y="249"/>
                    <a:pt x="39" y="251"/>
                  </a:cubicBezTo>
                  <a:cubicBezTo>
                    <a:pt x="39" y="252"/>
                    <a:pt x="38" y="253"/>
                    <a:pt x="37" y="254"/>
                  </a:cubicBezTo>
                  <a:cubicBezTo>
                    <a:pt x="37" y="254"/>
                    <a:pt x="37" y="255"/>
                    <a:pt x="37" y="255"/>
                  </a:cubicBezTo>
                  <a:cubicBezTo>
                    <a:pt x="37" y="255"/>
                    <a:pt x="36" y="256"/>
                    <a:pt x="36" y="256"/>
                  </a:cubicBezTo>
                  <a:cubicBezTo>
                    <a:pt x="36" y="256"/>
                    <a:pt x="35" y="257"/>
                    <a:pt x="35" y="258"/>
                  </a:cubicBezTo>
                  <a:cubicBezTo>
                    <a:pt x="35" y="258"/>
                    <a:pt x="35" y="259"/>
                    <a:pt x="36" y="259"/>
                  </a:cubicBezTo>
                  <a:cubicBezTo>
                    <a:pt x="36" y="259"/>
                    <a:pt x="36" y="259"/>
                    <a:pt x="37" y="260"/>
                  </a:cubicBezTo>
                  <a:cubicBezTo>
                    <a:pt x="38" y="260"/>
                    <a:pt x="39" y="261"/>
                    <a:pt x="41" y="262"/>
                  </a:cubicBezTo>
                  <a:cubicBezTo>
                    <a:pt x="42" y="264"/>
                    <a:pt x="42" y="265"/>
                    <a:pt x="43" y="267"/>
                  </a:cubicBezTo>
                  <a:cubicBezTo>
                    <a:pt x="43" y="267"/>
                    <a:pt x="43" y="268"/>
                    <a:pt x="43" y="268"/>
                  </a:cubicBezTo>
                  <a:cubicBezTo>
                    <a:pt x="44" y="269"/>
                    <a:pt x="44" y="269"/>
                    <a:pt x="44" y="269"/>
                  </a:cubicBezTo>
                  <a:cubicBezTo>
                    <a:pt x="45" y="269"/>
                    <a:pt x="45" y="268"/>
                    <a:pt x="46" y="268"/>
                  </a:cubicBezTo>
                  <a:cubicBezTo>
                    <a:pt x="47" y="268"/>
                    <a:pt x="48" y="269"/>
                    <a:pt x="49" y="269"/>
                  </a:cubicBezTo>
                  <a:cubicBezTo>
                    <a:pt x="51" y="270"/>
                    <a:pt x="52" y="272"/>
                    <a:pt x="53" y="273"/>
                  </a:cubicBezTo>
                  <a:cubicBezTo>
                    <a:pt x="53" y="274"/>
                    <a:pt x="53" y="274"/>
                    <a:pt x="53" y="274"/>
                  </a:cubicBezTo>
                  <a:cubicBezTo>
                    <a:pt x="54" y="274"/>
                    <a:pt x="54" y="275"/>
                    <a:pt x="54" y="275"/>
                  </a:cubicBezTo>
                  <a:cubicBezTo>
                    <a:pt x="55" y="276"/>
                    <a:pt x="57" y="277"/>
                    <a:pt x="57" y="279"/>
                  </a:cubicBezTo>
                  <a:cubicBezTo>
                    <a:pt x="58" y="281"/>
                    <a:pt x="59" y="283"/>
                    <a:pt x="59" y="286"/>
                  </a:cubicBezTo>
                  <a:cubicBezTo>
                    <a:pt x="59" y="287"/>
                    <a:pt x="59" y="287"/>
                    <a:pt x="59" y="288"/>
                  </a:cubicBezTo>
                  <a:cubicBezTo>
                    <a:pt x="59" y="289"/>
                    <a:pt x="60" y="292"/>
                    <a:pt x="60" y="294"/>
                  </a:cubicBezTo>
                  <a:cubicBezTo>
                    <a:pt x="60" y="295"/>
                    <a:pt x="60" y="296"/>
                    <a:pt x="60" y="297"/>
                  </a:cubicBezTo>
                  <a:cubicBezTo>
                    <a:pt x="60" y="297"/>
                    <a:pt x="60" y="298"/>
                    <a:pt x="60" y="299"/>
                  </a:cubicBezTo>
                  <a:cubicBezTo>
                    <a:pt x="61" y="302"/>
                    <a:pt x="61" y="304"/>
                    <a:pt x="61" y="306"/>
                  </a:cubicBezTo>
                  <a:cubicBezTo>
                    <a:pt x="61" y="306"/>
                    <a:pt x="61" y="306"/>
                    <a:pt x="61" y="306"/>
                  </a:cubicBezTo>
                  <a:cubicBezTo>
                    <a:pt x="61" y="309"/>
                    <a:pt x="61" y="312"/>
                    <a:pt x="60" y="314"/>
                  </a:cubicBezTo>
                  <a:cubicBezTo>
                    <a:pt x="60" y="315"/>
                    <a:pt x="59" y="317"/>
                    <a:pt x="56" y="320"/>
                  </a:cubicBezTo>
                  <a:cubicBezTo>
                    <a:pt x="55" y="321"/>
                    <a:pt x="54" y="323"/>
                    <a:pt x="53" y="324"/>
                  </a:cubicBezTo>
                  <a:cubicBezTo>
                    <a:pt x="52" y="325"/>
                    <a:pt x="51" y="326"/>
                    <a:pt x="50" y="326"/>
                  </a:cubicBezTo>
                  <a:cubicBezTo>
                    <a:pt x="50" y="327"/>
                    <a:pt x="50" y="327"/>
                    <a:pt x="49" y="328"/>
                  </a:cubicBezTo>
                  <a:cubicBezTo>
                    <a:pt x="48" y="329"/>
                    <a:pt x="46" y="332"/>
                    <a:pt x="45" y="333"/>
                  </a:cubicBezTo>
                  <a:cubicBezTo>
                    <a:pt x="45" y="334"/>
                    <a:pt x="45" y="335"/>
                    <a:pt x="45" y="336"/>
                  </a:cubicBezTo>
                  <a:cubicBezTo>
                    <a:pt x="46" y="338"/>
                    <a:pt x="46" y="339"/>
                    <a:pt x="46" y="341"/>
                  </a:cubicBezTo>
                  <a:cubicBezTo>
                    <a:pt x="46" y="343"/>
                    <a:pt x="45" y="344"/>
                    <a:pt x="45" y="345"/>
                  </a:cubicBezTo>
                  <a:cubicBezTo>
                    <a:pt x="45" y="346"/>
                    <a:pt x="44" y="346"/>
                    <a:pt x="44" y="347"/>
                  </a:cubicBezTo>
                  <a:cubicBezTo>
                    <a:pt x="44" y="347"/>
                    <a:pt x="44" y="347"/>
                    <a:pt x="44" y="347"/>
                  </a:cubicBezTo>
                  <a:cubicBezTo>
                    <a:pt x="44" y="347"/>
                    <a:pt x="44" y="348"/>
                    <a:pt x="44" y="349"/>
                  </a:cubicBezTo>
                  <a:cubicBezTo>
                    <a:pt x="44" y="349"/>
                    <a:pt x="44" y="349"/>
                    <a:pt x="44" y="349"/>
                  </a:cubicBezTo>
                  <a:cubicBezTo>
                    <a:pt x="45" y="351"/>
                    <a:pt x="46" y="352"/>
                    <a:pt x="46" y="354"/>
                  </a:cubicBezTo>
                  <a:cubicBezTo>
                    <a:pt x="46" y="355"/>
                    <a:pt x="46" y="360"/>
                    <a:pt x="44" y="363"/>
                  </a:cubicBezTo>
                  <a:cubicBezTo>
                    <a:pt x="42" y="365"/>
                    <a:pt x="40" y="366"/>
                    <a:pt x="39" y="366"/>
                  </a:cubicBezTo>
                  <a:cubicBezTo>
                    <a:pt x="39" y="366"/>
                    <a:pt x="38" y="366"/>
                    <a:pt x="38" y="367"/>
                  </a:cubicBezTo>
                  <a:cubicBezTo>
                    <a:pt x="38" y="367"/>
                    <a:pt x="37" y="367"/>
                    <a:pt x="37" y="368"/>
                  </a:cubicBezTo>
                  <a:cubicBezTo>
                    <a:pt x="36" y="369"/>
                    <a:pt x="34" y="371"/>
                    <a:pt x="32" y="372"/>
                  </a:cubicBezTo>
                  <a:cubicBezTo>
                    <a:pt x="30" y="372"/>
                    <a:pt x="28" y="372"/>
                    <a:pt x="26" y="372"/>
                  </a:cubicBezTo>
                  <a:cubicBezTo>
                    <a:pt x="25" y="372"/>
                    <a:pt x="24" y="372"/>
                    <a:pt x="24" y="372"/>
                  </a:cubicBezTo>
                  <a:cubicBezTo>
                    <a:pt x="22" y="373"/>
                    <a:pt x="18" y="374"/>
                    <a:pt x="17" y="375"/>
                  </a:cubicBezTo>
                  <a:cubicBezTo>
                    <a:pt x="15" y="375"/>
                    <a:pt x="13" y="377"/>
                    <a:pt x="12" y="379"/>
                  </a:cubicBezTo>
                  <a:cubicBezTo>
                    <a:pt x="10" y="380"/>
                    <a:pt x="9" y="383"/>
                    <a:pt x="8" y="384"/>
                  </a:cubicBezTo>
                  <a:cubicBezTo>
                    <a:pt x="8" y="384"/>
                    <a:pt x="8" y="384"/>
                    <a:pt x="8" y="384"/>
                  </a:cubicBezTo>
                  <a:cubicBezTo>
                    <a:pt x="10" y="384"/>
                    <a:pt x="12" y="385"/>
                    <a:pt x="13" y="386"/>
                  </a:cubicBezTo>
                  <a:cubicBezTo>
                    <a:pt x="16" y="390"/>
                    <a:pt x="16" y="397"/>
                    <a:pt x="16" y="398"/>
                  </a:cubicBezTo>
                  <a:cubicBezTo>
                    <a:pt x="16" y="399"/>
                    <a:pt x="15" y="401"/>
                    <a:pt x="15" y="403"/>
                  </a:cubicBezTo>
                  <a:cubicBezTo>
                    <a:pt x="15" y="403"/>
                    <a:pt x="14" y="404"/>
                    <a:pt x="14" y="404"/>
                  </a:cubicBezTo>
                  <a:cubicBezTo>
                    <a:pt x="14" y="404"/>
                    <a:pt x="14" y="405"/>
                    <a:pt x="15" y="405"/>
                  </a:cubicBezTo>
                  <a:cubicBezTo>
                    <a:pt x="15" y="407"/>
                    <a:pt x="16" y="409"/>
                    <a:pt x="15" y="411"/>
                  </a:cubicBezTo>
                  <a:cubicBezTo>
                    <a:pt x="15" y="414"/>
                    <a:pt x="13" y="415"/>
                    <a:pt x="11" y="417"/>
                  </a:cubicBezTo>
                  <a:cubicBezTo>
                    <a:pt x="11" y="417"/>
                    <a:pt x="11" y="417"/>
                    <a:pt x="11" y="417"/>
                  </a:cubicBezTo>
                  <a:cubicBezTo>
                    <a:pt x="10" y="417"/>
                    <a:pt x="10" y="417"/>
                    <a:pt x="10" y="417"/>
                  </a:cubicBezTo>
                  <a:cubicBezTo>
                    <a:pt x="7" y="419"/>
                    <a:pt x="7" y="419"/>
                    <a:pt x="7" y="419"/>
                  </a:cubicBezTo>
                  <a:cubicBezTo>
                    <a:pt x="7" y="419"/>
                    <a:pt x="7" y="419"/>
                    <a:pt x="7" y="419"/>
                  </a:cubicBezTo>
                  <a:cubicBezTo>
                    <a:pt x="7" y="420"/>
                    <a:pt x="7" y="420"/>
                    <a:pt x="7" y="420"/>
                  </a:cubicBezTo>
                  <a:cubicBezTo>
                    <a:pt x="6" y="421"/>
                    <a:pt x="5" y="423"/>
                    <a:pt x="4" y="424"/>
                  </a:cubicBezTo>
                  <a:cubicBezTo>
                    <a:pt x="3" y="427"/>
                    <a:pt x="2" y="431"/>
                    <a:pt x="1" y="433"/>
                  </a:cubicBezTo>
                  <a:cubicBezTo>
                    <a:pt x="1" y="434"/>
                    <a:pt x="1" y="438"/>
                    <a:pt x="1" y="441"/>
                  </a:cubicBezTo>
                  <a:cubicBezTo>
                    <a:pt x="1" y="442"/>
                    <a:pt x="0" y="443"/>
                    <a:pt x="0" y="443"/>
                  </a:cubicBezTo>
                  <a:cubicBezTo>
                    <a:pt x="0" y="444"/>
                    <a:pt x="0" y="445"/>
                    <a:pt x="0" y="446"/>
                  </a:cubicBezTo>
                  <a:cubicBezTo>
                    <a:pt x="0" y="449"/>
                    <a:pt x="0" y="453"/>
                    <a:pt x="0" y="455"/>
                  </a:cubicBezTo>
                  <a:cubicBezTo>
                    <a:pt x="0" y="456"/>
                    <a:pt x="1" y="460"/>
                    <a:pt x="2" y="462"/>
                  </a:cubicBezTo>
                  <a:cubicBezTo>
                    <a:pt x="3" y="463"/>
                    <a:pt x="3" y="464"/>
                    <a:pt x="3" y="465"/>
                  </a:cubicBezTo>
                  <a:cubicBezTo>
                    <a:pt x="3" y="465"/>
                    <a:pt x="4" y="466"/>
                    <a:pt x="4" y="466"/>
                  </a:cubicBezTo>
                  <a:cubicBezTo>
                    <a:pt x="5" y="468"/>
                    <a:pt x="5" y="470"/>
                    <a:pt x="6" y="472"/>
                  </a:cubicBezTo>
                  <a:cubicBezTo>
                    <a:pt x="6" y="473"/>
                    <a:pt x="6" y="474"/>
                    <a:pt x="6" y="475"/>
                  </a:cubicBezTo>
                  <a:cubicBezTo>
                    <a:pt x="6" y="475"/>
                    <a:pt x="6" y="476"/>
                    <a:pt x="6" y="476"/>
                  </a:cubicBezTo>
                  <a:cubicBezTo>
                    <a:pt x="6" y="477"/>
                    <a:pt x="7" y="478"/>
                    <a:pt x="7" y="479"/>
                  </a:cubicBezTo>
                  <a:cubicBezTo>
                    <a:pt x="7" y="479"/>
                    <a:pt x="7" y="479"/>
                    <a:pt x="7" y="479"/>
                  </a:cubicBezTo>
                  <a:cubicBezTo>
                    <a:pt x="8" y="480"/>
                    <a:pt x="10" y="483"/>
                    <a:pt x="11" y="484"/>
                  </a:cubicBezTo>
                  <a:cubicBezTo>
                    <a:pt x="11" y="484"/>
                    <a:pt x="11" y="484"/>
                    <a:pt x="12" y="484"/>
                  </a:cubicBezTo>
                  <a:cubicBezTo>
                    <a:pt x="13" y="485"/>
                    <a:pt x="15" y="486"/>
                    <a:pt x="16" y="488"/>
                  </a:cubicBezTo>
                  <a:cubicBezTo>
                    <a:pt x="17" y="491"/>
                    <a:pt x="17" y="495"/>
                    <a:pt x="16" y="497"/>
                  </a:cubicBezTo>
                  <a:cubicBezTo>
                    <a:pt x="16" y="499"/>
                    <a:pt x="14" y="501"/>
                    <a:pt x="14" y="501"/>
                  </a:cubicBezTo>
                  <a:cubicBezTo>
                    <a:pt x="14" y="502"/>
                    <a:pt x="13" y="503"/>
                    <a:pt x="12" y="503"/>
                  </a:cubicBezTo>
                  <a:cubicBezTo>
                    <a:pt x="12" y="503"/>
                    <a:pt x="13" y="504"/>
                    <a:pt x="13" y="504"/>
                  </a:cubicBezTo>
                  <a:cubicBezTo>
                    <a:pt x="13" y="505"/>
                    <a:pt x="15" y="506"/>
                    <a:pt x="16" y="507"/>
                  </a:cubicBezTo>
                  <a:cubicBezTo>
                    <a:pt x="16" y="507"/>
                    <a:pt x="17" y="507"/>
                    <a:pt x="17" y="508"/>
                  </a:cubicBezTo>
                  <a:cubicBezTo>
                    <a:pt x="19" y="508"/>
                    <a:pt x="20" y="508"/>
                    <a:pt x="22" y="509"/>
                  </a:cubicBezTo>
                  <a:cubicBezTo>
                    <a:pt x="23" y="510"/>
                    <a:pt x="26" y="513"/>
                    <a:pt x="26" y="516"/>
                  </a:cubicBezTo>
                  <a:cubicBezTo>
                    <a:pt x="27" y="518"/>
                    <a:pt x="26" y="520"/>
                    <a:pt x="26" y="521"/>
                  </a:cubicBezTo>
                  <a:cubicBezTo>
                    <a:pt x="26" y="522"/>
                    <a:pt x="26" y="522"/>
                    <a:pt x="26" y="523"/>
                  </a:cubicBezTo>
                  <a:cubicBezTo>
                    <a:pt x="26" y="523"/>
                    <a:pt x="26" y="523"/>
                    <a:pt x="26" y="523"/>
                  </a:cubicBezTo>
                  <a:cubicBezTo>
                    <a:pt x="26" y="524"/>
                    <a:pt x="26" y="525"/>
                    <a:pt x="26" y="526"/>
                  </a:cubicBezTo>
                  <a:cubicBezTo>
                    <a:pt x="26" y="526"/>
                    <a:pt x="27" y="527"/>
                    <a:pt x="27" y="527"/>
                  </a:cubicBezTo>
                  <a:cubicBezTo>
                    <a:pt x="28" y="528"/>
                    <a:pt x="29" y="528"/>
                    <a:pt x="30" y="528"/>
                  </a:cubicBezTo>
                  <a:cubicBezTo>
                    <a:pt x="31" y="529"/>
                    <a:pt x="32" y="529"/>
                    <a:pt x="33" y="530"/>
                  </a:cubicBezTo>
                  <a:cubicBezTo>
                    <a:pt x="34" y="531"/>
                    <a:pt x="37" y="533"/>
                    <a:pt x="39" y="534"/>
                  </a:cubicBezTo>
                  <a:cubicBezTo>
                    <a:pt x="39" y="535"/>
                    <a:pt x="40" y="536"/>
                    <a:pt x="41" y="537"/>
                  </a:cubicBezTo>
                  <a:cubicBezTo>
                    <a:pt x="42" y="538"/>
                    <a:pt x="43" y="539"/>
                    <a:pt x="44" y="539"/>
                  </a:cubicBezTo>
                  <a:cubicBezTo>
                    <a:pt x="44" y="539"/>
                    <a:pt x="45" y="540"/>
                    <a:pt x="46" y="540"/>
                  </a:cubicBezTo>
                  <a:cubicBezTo>
                    <a:pt x="47" y="541"/>
                    <a:pt x="48" y="542"/>
                    <a:pt x="49" y="543"/>
                  </a:cubicBezTo>
                  <a:cubicBezTo>
                    <a:pt x="49" y="543"/>
                    <a:pt x="49" y="543"/>
                    <a:pt x="49" y="543"/>
                  </a:cubicBezTo>
                  <a:cubicBezTo>
                    <a:pt x="51" y="544"/>
                    <a:pt x="52" y="546"/>
                    <a:pt x="53" y="547"/>
                  </a:cubicBezTo>
                  <a:cubicBezTo>
                    <a:pt x="54" y="549"/>
                    <a:pt x="54" y="550"/>
                    <a:pt x="55" y="552"/>
                  </a:cubicBezTo>
                  <a:cubicBezTo>
                    <a:pt x="55" y="552"/>
                    <a:pt x="55" y="552"/>
                    <a:pt x="55" y="553"/>
                  </a:cubicBezTo>
                  <a:cubicBezTo>
                    <a:pt x="55" y="553"/>
                    <a:pt x="55" y="553"/>
                    <a:pt x="55" y="553"/>
                  </a:cubicBezTo>
                  <a:cubicBezTo>
                    <a:pt x="56" y="553"/>
                    <a:pt x="57" y="553"/>
                    <a:pt x="58" y="553"/>
                  </a:cubicBezTo>
                  <a:cubicBezTo>
                    <a:pt x="59" y="553"/>
                    <a:pt x="59" y="553"/>
                    <a:pt x="60" y="553"/>
                  </a:cubicBezTo>
                  <a:cubicBezTo>
                    <a:pt x="62" y="554"/>
                    <a:pt x="65" y="556"/>
                    <a:pt x="66" y="557"/>
                  </a:cubicBezTo>
                  <a:cubicBezTo>
                    <a:pt x="67" y="558"/>
                    <a:pt x="68" y="560"/>
                    <a:pt x="69" y="562"/>
                  </a:cubicBezTo>
                  <a:cubicBezTo>
                    <a:pt x="69" y="563"/>
                    <a:pt x="69" y="564"/>
                    <a:pt x="69" y="564"/>
                  </a:cubicBezTo>
                  <a:cubicBezTo>
                    <a:pt x="70" y="565"/>
                    <a:pt x="70" y="565"/>
                    <a:pt x="70" y="565"/>
                  </a:cubicBezTo>
                  <a:cubicBezTo>
                    <a:pt x="70" y="566"/>
                    <a:pt x="72" y="569"/>
                    <a:pt x="72" y="569"/>
                  </a:cubicBezTo>
                  <a:cubicBezTo>
                    <a:pt x="73" y="570"/>
                    <a:pt x="76" y="572"/>
                    <a:pt x="77" y="573"/>
                  </a:cubicBezTo>
                  <a:cubicBezTo>
                    <a:pt x="78" y="573"/>
                    <a:pt x="79" y="573"/>
                    <a:pt x="81" y="574"/>
                  </a:cubicBezTo>
                  <a:cubicBezTo>
                    <a:pt x="83" y="574"/>
                    <a:pt x="84" y="575"/>
                    <a:pt x="86" y="575"/>
                  </a:cubicBezTo>
                  <a:cubicBezTo>
                    <a:pt x="89" y="577"/>
                    <a:pt x="94" y="580"/>
                    <a:pt x="95" y="581"/>
                  </a:cubicBezTo>
                  <a:cubicBezTo>
                    <a:pt x="97" y="582"/>
                    <a:pt x="101" y="585"/>
                    <a:pt x="103" y="587"/>
                  </a:cubicBezTo>
                  <a:cubicBezTo>
                    <a:pt x="105" y="588"/>
                    <a:pt x="106" y="590"/>
                    <a:pt x="108" y="592"/>
                  </a:cubicBezTo>
                  <a:cubicBezTo>
                    <a:pt x="110" y="593"/>
                    <a:pt x="111" y="594"/>
                    <a:pt x="112" y="595"/>
                  </a:cubicBezTo>
                  <a:cubicBezTo>
                    <a:pt x="112" y="595"/>
                    <a:pt x="113" y="596"/>
                    <a:pt x="113" y="596"/>
                  </a:cubicBezTo>
                  <a:cubicBezTo>
                    <a:pt x="115" y="597"/>
                    <a:pt x="116" y="598"/>
                    <a:pt x="117" y="600"/>
                  </a:cubicBezTo>
                  <a:cubicBezTo>
                    <a:pt x="119" y="602"/>
                    <a:pt x="119" y="604"/>
                    <a:pt x="119" y="607"/>
                  </a:cubicBezTo>
                  <a:cubicBezTo>
                    <a:pt x="119" y="607"/>
                    <a:pt x="119" y="608"/>
                    <a:pt x="119" y="608"/>
                  </a:cubicBezTo>
                  <a:cubicBezTo>
                    <a:pt x="120" y="611"/>
                    <a:pt x="121" y="613"/>
                    <a:pt x="121" y="614"/>
                  </a:cubicBezTo>
                  <a:cubicBezTo>
                    <a:pt x="122" y="616"/>
                    <a:pt x="123" y="618"/>
                    <a:pt x="124" y="620"/>
                  </a:cubicBezTo>
                  <a:cubicBezTo>
                    <a:pt x="124" y="620"/>
                    <a:pt x="125" y="620"/>
                    <a:pt x="125" y="621"/>
                  </a:cubicBezTo>
                  <a:cubicBezTo>
                    <a:pt x="126" y="622"/>
                    <a:pt x="127" y="623"/>
                    <a:pt x="128" y="625"/>
                  </a:cubicBezTo>
                  <a:cubicBezTo>
                    <a:pt x="129" y="626"/>
                    <a:pt x="130" y="629"/>
                    <a:pt x="129" y="631"/>
                  </a:cubicBezTo>
                  <a:cubicBezTo>
                    <a:pt x="129" y="633"/>
                    <a:pt x="128" y="634"/>
                    <a:pt x="127" y="635"/>
                  </a:cubicBezTo>
                  <a:cubicBezTo>
                    <a:pt x="126" y="636"/>
                    <a:pt x="126" y="636"/>
                    <a:pt x="126" y="636"/>
                  </a:cubicBezTo>
                  <a:cubicBezTo>
                    <a:pt x="126" y="636"/>
                    <a:pt x="126" y="636"/>
                    <a:pt x="126" y="637"/>
                  </a:cubicBezTo>
                  <a:cubicBezTo>
                    <a:pt x="126" y="637"/>
                    <a:pt x="125" y="638"/>
                    <a:pt x="125" y="638"/>
                  </a:cubicBezTo>
                  <a:cubicBezTo>
                    <a:pt x="125" y="639"/>
                    <a:pt x="125" y="639"/>
                    <a:pt x="125" y="639"/>
                  </a:cubicBezTo>
                  <a:cubicBezTo>
                    <a:pt x="125" y="639"/>
                    <a:pt x="126" y="640"/>
                    <a:pt x="126" y="641"/>
                  </a:cubicBezTo>
                  <a:cubicBezTo>
                    <a:pt x="127" y="641"/>
                    <a:pt x="127" y="642"/>
                    <a:pt x="128" y="643"/>
                  </a:cubicBezTo>
                  <a:cubicBezTo>
                    <a:pt x="129" y="644"/>
                    <a:pt x="130" y="647"/>
                    <a:pt x="131" y="649"/>
                  </a:cubicBezTo>
                  <a:cubicBezTo>
                    <a:pt x="131" y="650"/>
                    <a:pt x="132" y="651"/>
                    <a:pt x="132" y="652"/>
                  </a:cubicBezTo>
                  <a:cubicBezTo>
                    <a:pt x="132" y="653"/>
                    <a:pt x="132" y="654"/>
                    <a:pt x="132" y="654"/>
                  </a:cubicBezTo>
                  <a:cubicBezTo>
                    <a:pt x="133" y="655"/>
                    <a:pt x="134" y="657"/>
                    <a:pt x="135" y="659"/>
                  </a:cubicBezTo>
                  <a:cubicBezTo>
                    <a:pt x="135" y="659"/>
                    <a:pt x="135" y="659"/>
                    <a:pt x="135" y="659"/>
                  </a:cubicBezTo>
                  <a:cubicBezTo>
                    <a:pt x="136" y="660"/>
                    <a:pt x="137" y="662"/>
                    <a:pt x="138" y="663"/>
                  </a:cubicBezTo>
                  <a:cubicBezTo>
                    <a:pt x="138" y="663"/>
                    <a:pt x="140" y="663"/>
                    <a:pt x="141" y="663"/>
                  </a:cubicBezTo>
                  <a:cubicBezTo>
                    <a:pt x="141" y="663"/>
                    <a:pt x="141" y="663"/>
                    <a:pt x="141" y="663"/>
                  </a:cubicBezTo>
                  <a:cubicBezTo>
                    <a:pt x="142" y="663"/>
                    <a:pt x="142" y="663"/>
                    <a:pt x="143" y="663"/>
                  </a:cubicBezTo>
                  <a:cubicBezTo>
                    <a:pt x="143" y="663"/>
                    <a:pt x="144" y="662"/>
                    <a:pt x="144" y="661"/>
                  </a:cubicBezTo>
                  <a:cubicBezTo>
                    <a:pt x="145" y="660"/>
                    <a:pt x="146" y="658"/>
                    <a:pt x="147" y="657"/>
                  </a:cubicBezTo>
                  <a:cubicBezTo>
                    <a:pt x="147" y="656"/>
                    <a:pt x="147" y="656"/>
                    <a:pt x="147" y="655"/>
                  </a:cubicBezTo>
                  <a:cubicBezTo>
                    <a:pt x="147" y="653"/>
                    <a:pt x="148" y="651"/>
                    <a:pt x="149" y="649"/>
                  </a:cubicBezTo>
                  <a:cubicBezTo>
                    <a:pt x="151" y="646"/>
                    <a:pt x="155" y="645"/>
                    <a:pt x="156" y="645"/>
                  </a:cubicBezTo>
                  <a:cubicBezTo>
                    <a:pt x="157" y="644"/>
                    <a:pt x="158" y="644"/>
                    <a:pt x="159" y="644"/>
                  </a:cubicBezTo>
                  <a:cubicBezTo>
                    <a:pt x="162" y="644"/>
                    <a:pt x="165" y="645"/>
                    <a:pt x="167" y="645"/>
                  </a:cubicBezTo>
                  <a:cubicBezTo>
                    <a:pt x="168" y="646"/>
                    <a:pt x="170" y="647"/>
                    <a:pt x="171" y="648"/>
                  </a:cubicBezTo>
                  <a:cubicBezTo>
                    <a:pt x="172" y="648"/>
                    <a:pt x="173" y="649"/>
                    <a:pt x="173" y="649"/>
                  </a:cubicBezTo>
                  <a:cubicBezTo>
                    <a:pt x="175" y="649"/>
                    <a:pt x="176" y="650"/>
                    <a:pt x="177" y="650"/>
                  </a:cubicBezTo>
                  <a:cubicBezTo>
                    <a:pt x="177" y="650"/>
                    <a:pt x="178" y="650"/>
                    <a:pt x="178" y="650"/>
                  </a:cubicBezTo>
                  <a:cubicBezTo>
                    <a:pt x="179" y="649"/>
                    <a:pt x="180" y="649"/>
                    <a:pt x="182" y="649"/>
                  </a:cubicBezTo>
                  <a:cubicBezTo>
                    <a:pt x="182" y="649"/>
                    <a:pt x="182" y="649"/>
                    <a:pt x="182" y="649"/>
                  </a:cubicBezTo>
                  <a:cubicBezTo>
                    <a:pt x="185" y="649"/>
                    <a:pt x="188" y="651"/>
                    <a:pt x="190" y="651"/>
                  </a:cubicBezTo>
                  <a:cubicBezTo>
                    <a:pt x="191" y="652"/>
                    <a:pt x="192" y="653"/>
                    <a:pt x="194" y="654"/>
                  </a:cubicBezTo>
                  <a:cubicBezTo>
                    <a:pt x="194" y="655"/>
                    <a:pt x="195" y="656"/>
                    <a:pt x="195" y="656"/>
                  </a:cubicBezTo>
                  <a:cubicBezTo>
                    <a:pt x="196" y="656"/>
                    <a:pt x="197" y="656"/>
                    <a:pt x="198" y="657"/>
                  </a:cubicBezTo>
                  <a:cubicBezTo>
                    <a:pt x="199" y="657"/>
                    <a:pt x="200" y="657"/>
                    <a:pt x="201" y="658"/>
                  </a:cubicBezTo>
                  <a:cubicBezTo>
                    <a:pt x="201" y="658"/>
                    <a:pt x="201" y="658"/>
                    <a:pt x="201" y="658"/>
                  </a:cubicBezTo>
                  <a:cubicBezTo>
                    <a:pt x="204" y="659"/>
                    <a:pt x="206" y="660"/>
                    <a:pt x="208" y="662"/>
                  </a:cubicBezTo>
                  <a:cubicBezTo>
                    <a:pt x="210" y="664"/>
                    <a:pt x="211" y="670"/>
                    <a:pt x="211" y="673"/>
                  </a:cubicBezTo>
                  <a:cubicBezTo>
                    <a:pt x="210" y="675"/>
                    <a:pt x="209" y="677"/>
                    <a:pt x="207" y="679"/>
                  </a:cubicBezTo>
                  <a:cubicBezTo>
                    <a:pt x="207" y="679"/>
                    <a:pt x="206" y="679"/>
                    <a:pt x="206" y="679"/>
                  </a:cubicBezTo>
                  <a:cubicBezTo>
                    <a:pt x="206" y="680"/>
                    <a:pt x="205" y="681"/>
                    <a:pt x="204" y="682"/>
                  </a:cubicBezTo>
                  <a:cubicBezTo>
                    <a:pt x="203" y="682"/>
                    <a:pt x="203" y="683"/>
                    <a:pt x="202" y="683"/>
                  </a:cubicBezTo>
                  <a:cubicBezTo>
                    <a:pt x="202" y="684"/>
                    <a:pt x="200" y="686"/>
                    <a:pt x="200" y="688"/>
                  </a:cubicBezTo>
                  <a:cubicBezTo>
                    <a:pt x="200" y="689"/>
                    <a:pt x="199" y="689"/>
                    <a:pt x="199" y="690"/>
                  </a:cubicBezTo>
                  <a:cubicBezTo>
                    <a:pt x="199" y="690"/>
                    <a:pt x="200" y="691"/>
                    <a:pt x="200" y="691"/>
                  </a:cubicBezTo>
                  <a:cubicBezTo>
                    <a:pt x="200" y="691"/>
                    <a:pt x="201" y="692"/>
                    <a:pt x="201" y="692"/>
                  </a:cubicBezTo>
                  <a:cubicBezTo>
                    <a:pt x="202" y="693"/>
                    <a:pt x="202" y="694"/>
                    <a:pt x="203" y="695"/>
                  </a:cubicBezTo>
                  <a:cubicBezTo>
                    <a:pt x="203" y="695"/>
                    <a:pt x="205" y="700"/>
                    <a:pt x="205" y="703"/>
                  </a:cubicBezTo>
                  <a:cubicBezTo>
                    <a:pt x="205" y="705"/>
                    <a:pt x="205" y="707"/>
                    <a:pt x="202" y="712"/>
                  </a:cubicBezTo>
                  <a:cubicBezTo>
                    <a:pt x="202" y="713"/>
                    <a:pt x="200" y="716"/>
                    <a:pt x="199" y="716"/>
                  </a:cubicBezTo>
                  <a:cubicBezTo>
                    <a:pt x="199" y="717"/>
                    <a:pt x="198" y="718"/>
                    <a:pt x="197" y="718"/>
                  </a:cubicBezTo>
                  <a:cubicBezTo>
                    <a:pt x="197" y="719"/>
                    <a:pt x="196" y="719"/>
                    <a:pt x="196" y="720"/>
                  </a:cubicBezTo>
                  <a:cubicBezTo>
                    <a:pt x="196" y="720"/>
                    <a:pt x="195" y="723"/>
                    <a:pt x="194" y="724"/>
                  </a:cubicBezTo>
                  <a:cubicBezTo>
                    <a:pt x="194" y="725"/>
                    <a:pt x="194" y="727"/>
                    <a:pt x="194" y="732"/>
                  </a:cubicBezTo>
                  <a:cubicBezTo>
                    <a:pt x="194" y="732"/>
                    <a:pt x="194" y="733"/>
                    <a:pt x="194" y="734"/>
                  </a:cubicBezTo>
                  <a:cubicBezTo>
                    <a:pt x="194" y="736"/>
                    <a:pt x="194" y="738"/>
                    <a:pt x="194" y="739"/>
                  </a:cubicBezTo>
                  <a:cubicBezTo>
                    <a:pt x="193" y="741"/>
                    <a:pt x="192" y="743"/>
                    <a:pt x="191" y="745"/>
                  </a:cubicBezTo>
                  <a:cubicBezTo>
                    <a:pt x="191" y="746"/>
                    <a:pt x="191" y="746"/>
                    <a:pt x="191" y="746"/>
                  </a:cubicBezTo>
                  <a:cubicBezTo>
                    <a:pt x="190" y="747"/>
                    <a:pt x="189" y="749"/>
                    <a:pt x="188" y="750"/>
                  </a:cubicBezTo>
                  <a:cubicBezTo>
                    <a:pt x="188" y="751"/>
                    <a:pt x="187" y="752"/>
                    <a:pt x="187" y="752"/>
                  </a:cubicBezTo>
                  <a:cubicBezTo>
                    <a:pt x="186" y="753"/>
                    <a:pt x="186" y="753"/>
                    <a:pt x="186" y="754"/>
                  </a:cubicBezTo>
                  <a:cubicBezTo>
                    <a:pt x="185" y="755"/>
                    <a:pt x="184" y="757"/>
                    <a:pt x="183" y="758"/>
                  </a:cubicBezTo>
                  <a:cubicBezTo>
                    <a:pt x="183" y="759"/>
                    <a:pt x="183" y="763"/>
                    <a:pt x="183" y="764"/>
                  </a:cubicBezTo>
                  <a:cubicBezTo>
                    <a:pt x="183" y="764"/>
                    <a:pt x="184" y="765"/>
                    <a:pt x="184" y="766"/>
                  </a:cubicBezTo>
                  <a:cubicBezTo>
                    <a:pt x="184" y="767"/>
                    <a:pt x="185" y="768"/>
                    <a:pt x="185" y="769"/>
                  </a:cubicBezTo>
                  <a:cubicBezTo>
                    <a:pt x="185" y="770"/>
                    <a:pt x="185" y="771"/>
                    <a:pt x="185" y="772"/>
                  </a:cubicBezTo>
                  <a:cubicBezTo>
                    <a:pt x="186" y="773"/>
                    <a:pt x="186" y="774"/>
                    <a:pt x="186" y="775"/>
                  </a:cubicBezTo>
                  <a:cubicBezTo>
                    <a:pt x="186" y="775"/>
                    <a:pt x="188" y="778"/>
                    <a:pt x="189" y="779"/>
                  </a:cubicBezTo>
                  <a:cubicBezTo>
                    <a:pt x="189" y="779"/>
                    <a:pt x="190" y="780"/>
                    <a:pt x="191" y="780"/>
                  </a:cubicBezTo>
                  <a:cubicBezTo>
                    <a:pt x="191" y="780"/>
                    <a:pt x="191" y="780"/>
                    <a:pt x="191" y="780"/>
                  </a:cubicBezTo>
                  <a:cubicBezTo>
                    <a:pt x="192" y="780"/>
                    <a:pt x="194" y="781"/>
                    <a:pt x="195" y="781"/>
                  </a:cubicBezTo>
                  <a:cubicBezTo>
                    <a:pt x="198" y="783"/>
                    <a:pt x="201" y="786"/>
                    <a:pt x="201" y="787"/>
                  </a:cubicBezTo>
                  <a:cubicBezTo>
                    <a:pt x="202" y="788"/>
                    <a:pt x="203" y="790"/>
                    <a:pt x="205" y="792"/>
                  </a:cubicBezTo>
                  <a:cubicBezTo>
                    <a:pt x="205" y="793"/>
                    <a:pt x="205" y="793"/>
                    <a:pt x="206" y="794"/>
                  </a:cubicBezTo>
                  <a:cubicBezTo>
                    <a:pt x="206" y="794"/>
                    <a:pt x="206" y="795"/>
                    <a:pt x="207" y="796"/>
                  </a:cubicBezTo>
                  <a:cubicBezTo>
                    <a:pt x="207" y="796"/>
                    <a:pt x="207" y="797"/>
                    <a:pt x="208" y="798"/>
                  </a:cubicBezTo>
                  <a:cubicBezTo>
                    <a:pt x="208" y="798"/>
                    <a:pt x="209" y="799"/>
                    <a:pt x="210" y="799"/>
                  </a:cubicBezTo>
                  <a:cubicBezTo>
                    <a:pt x="210" y="799"/>
                    <a:pt x="211" y="799"/>
                    <a:pt x="211" y="799"/>
                  </a:cubicBezTo>
                  <a:cubicBezTo>
                    <a:pt x="212" y="798"/>
                    <a:pt x="213" y="798"/>
                    <a:pt x="215" y="798"/>
                  </a:cubicBezTo>
                  <a:cubicBezTo>
                    <a:pt x="215" y="798"/>
                    <a:pt x="216" y="798"/>
                    <a:pt x="216" y="798"/>
                  </a:cubicBezTo>
                  <a:cubicBezTo>
                    <a:pt x="219" y="799"/>
                    <a:pt x="222" y="801"/>
                    <a:pt x="223" y="803"/>
                  </a:cubicBezTo>
                  <a:cubicBezTo>
                    <a:pt x="223" y="804"/>
                    <a:pt x="223" y="804"/>
                    <a:pt x="223" y="805"/>
                  </a:cubicBezTo>
                  <a:cubicBezTo>
                    <a:pt x="224" y="805"/>
                    <a:pt x="225" y="805"/>
                    <a:pt x="226" y="805"/>
                  </a:cubicBezTo>
                  <a:cubicBezTo>
                    <a:pt x="227" y="805"/>
                    <a:pt x="227" y="805"/>
                    <a:pt x="227" y="805"/>
                  </a:cubicBezTo>
                  <a:cubicBezTo>
                    <a:pt x="230" y="806"/>
                    <a:pt x="232" y="808"/>
                    <a:pt x="233" y="810"/>
                  </a:cubicBezTo>
                  <a:cubicBezTo>
                    <a:pt x="233" y="810"/>
                    <a:pt x="233" y="810"/>
                    <a:pt x="233" y="810"/>
                  </a:cubicBezTo>
                  <a:cubicBezTo>
                    <a:pt x="234" y="811"/>
                    <a:pt x="236" y="813"/>
                    <a:pt x="237" y="813"/>
                  </a:cubicBezTo>
                  <a:cubicBezTo>
                    <a:pt x="237" y="813"/>
                    <a:pt x="238" y="813"/>
                    <a:pt x="238" y="813"/>
                  </a:cubicBezTo>
                  <a:cubicBezTo>
                    <a:pt x="240" y="812"/>
                    <a:pt x="241" y="812"/>
                    <a:pt x="242" y="812"/>
                  </a:cubicBezTo>
                  <a:cubicBezTo>
                    <a:pt x="244" y="812"/>
                    <a:pt x="245" y="812"/>
                    <a:pt x="246" y="813"/>
                  </a:cubicBezTo>
                  <a:cubicBezTo>
                    <a:pt x="248" y="814"/>
                    <a:pt x="252" y="817"/>
                    <a:pt x="252" y="821"/>
                  </a:cubicBezTo>
                  <a:cubicBezTo>
                    <a:pt x="252" y="823"/>
                    <a:pt x="250" y="826"/>
                    <a:pt x="247" y="828"/>
                  </a:cubicBezTo>
                  <a:cubicBezTo>
                    <a:pt x="247" y="828"/>
                    <a:pt x="247" y="828"/>
                    <a:pt x="246" y="828"/>
                  </a:cubicBezTo>
                  <a:cubicBezTo>
                    <a:pt x="247" y="829"/>
                    <a:pt x="247" y="829"/>
                    <a:pt x="247" y="829"/>
                  </a:cubicBezTo>
                  <a:cubicBezTo>
                    <a:pt x="247" y="830"/>
                    <a:pt x="248" y="830"/>
                    <a:pt x="249" y="830"/>
                  </a:cubicBezTo>
                  <a:cubicBezTo>
                    <a:pt x="249" y="830"/>
                    <a:pt x="250" y="830"/>
                    <a:pt x="250" y="829"/>
                  </a:cubicBezTo>
                  <a:cubicBezTo>
                    <a:pt x="250" y="829"/>
                    <a:pt x="250" y="829"/>
                    <a:pt x="250" y="829"/>
                  </a:cubicBezTo>
                  <a:cubicBezTo>
                    <a:pt x="250" y="828"/>
                    <a:pt x="250" y="828"/>
                    <a:pt x="251" y="827"/>
                  </a:cubicBezTo>
                  <a:cubicBezTo>
                    <a:pt x="251" y="827"/>
                    <a:pt x="251" y="827"/>
                    <a:pt x="251" y="827"/>
                  </a:cubicBezTo>
                  <a:cubicBezTo>
                    <a:pt x="251" y="825"/>
                    <a:pt x="252" y="822"/>
                    <a:pt x="255" y="821"/>
                  </a:cubicBezTo>
                  <a:cubicBezTo>
                    <a:pt x="256" y="821"/>
                    <a:pt x="257" y="821"/>
                    <a:pt x="257" y="821"/>
                  </a:cubicBezTo>
                  <a:cubicBezTo>
                    <a:pt x="260" y="821"/>
                    <a:pt x="262" y="822"/>
                    <a:pt x="263" y="823"/>
                  </a:cubicBezTo>
                  <a:cubicBezTo>
                    <a:pt x="263" y="823"/>
                    <a:pt x="264" y="823"/>
                    <a:pt x="264" y="824"/>
                  </a:cubicBezTo>
                  <a:cubicBezTo>
                    <a:pt x="264" y="824"/>
                    <a:pt x="264" y="824"/>
                    <a:pt x="264" y="824"/>
                  </a:cubicBezTo>
                  <a:cubicBezTo>
                    <a:pt x="266" y="824"/>
                    <a:pt x="268" y="825"/>
                    <a:pt x="269" y="827"/>
                  </a:cubicBezTo>
                  <a:cubicBezTo>
                    <a:pt x="270" y="828"/>
                    <a:pt x="270" y="829"/>
                    <a:pt x="271" y="830"/>
                  </a:cubicBezTo>
                  <a:cubicBezTo>
                    <a:pt x="271" y="830"/>
                    <a:pt x="271" y="830"/>
                    <a:pt x="271" y="830"/>
                  </a:cubicBezTo>
                  <a:cubicBezTo>
                    <a:pt x="271" y="830"/>
                    <a:pt x="271" y="830"/>
                    <a:pt x="271" y="830"/>
                  </a:cubicBezTo>
                  <a:cubicBezTo>
                    <a:pt x="271" y="830"/>
                    <a:pt x="271" y="830"/>
                    <a:pt x="271" y="830"/>
                  </a:cubicBezTo>
                  <a:cubicBezTo>
                    <a:pt x="274" y="830"/>
                    <a:pt x="277" y="832"/>
                    <a:pt x="278" y="833"/>
                  </a:cubicBezTo>
                  <a:cubicBezTo>
                    <a:pt x="279" y="833"/>
                    <a:pt x="280" y="835"/>
                    <a:pt x="280" y="836"/>
                  </a:cubicBezTo>
                  <a:cubicBezTo>
                    <a:pt x="280" y="836"/>
                    <a:pt x="280" y="836"/>
                    <a:pt x="280" y="836"/>
                  </a:cubicBezTo>
                  <a:cubicBezTo>
                    <a:pt x="280" y="836"/>
                    <a:pt x="281" y="836"/>
                    <a:pt x="281" y="836"/>
                  </a:cubicBezTo>
                  <a:cubicBezTo>
                    <a:pt x="282" y="836"/>
                    <a:pt x="283" y="836"/>
                    <a:pt x="285" y="837"/>
                  </a:cubicBezTo>
                  <a:cubicBezTo>
                    <a:pt x="286" y="838"/>
                    <a:pt x="288" y="841"/>
                    <a:pt x="289" y="842"/>
                  </a:cubicBezTo>
                  <a:cubicBezTo>
                    <a:pt x="289" y="843"/>
                    <a:pt x="289" y="844"/>
                    <a:pt x="290" y="846"/>
                  </a:cubicBezTo>
                  <a:cubicBezTo>
                    <a:pt x="290" y="846"/>
                    <a:pt x="290" y="847"/>
                    <a:pt x="290" y="847"/>
                  </a:cubicBezTo>
                  <a:cubicBezTo>
                    <a:pt x="291" y="847"/>
                    <a:pt x="291" y="847"/>
                    <a:pt x="292" y="847"/>
                  </a:cubicBezTo>
                  <a:cubicBezTo>
                    <a:pt x="293" y="847"/>
                    <a:pt x="293" y="847"/>
                    <a:pt x="294" y="847"/>
                  </a:cubicBezTo>
                  <a:cubicBezTo>
                    <a:pt x="295" y="847"/>
                    <a:pt x="298" y="849"/>
                    <a:pt x="299" y="849"/>
                  </a:cubicBezTo>
                  <a:cubicBezTo>
                    <a:pt x="300" y="850"/>
                    <a:pt x="300" y="851"/>
                    <a:pt x="301" y="852"/>
                  </a:cubicBezTo>
                  <a:cubicBezTo>
                    <a:pt x="301" y="852"/>
                    <a:pt x="301" y="852"/>
                    <a:pt x="302" y="852"/>
                  </a:cubicBezTo>
                  <a:cubicBezTo>
                    <a:pt x="303" y="852"/>
                    <a:pt x="303" y="852"/>
                    <a:pt x="304" y="852"/>
                  </a:cubicBezTo>
                  <a:cubicBezTo>
                    <a:pt x="306" y="853"/>
                    <a:pt x="310" y="855"/>
                    <a:pt x="311" y="858"/>
                  </a:cubicBezTo>
                  <a:cubicBezTo>
                    <a:pt x="312" y="860"/>
                    <a:pt x="312" y="862"/>
                    <a:pt x="312" y="865"/>
                  </a:cubicBezTo>
                  <a:cubicBezTo>
                    <a:pt x="312" y="865"/>
                    <a:pt x="312" y="865"/>
                    <a:pt x="313" y="866"/>
                  </a:cubicBezTo>
                  <a:cubicBezTo>
                    <a:pt x="314" y="866"/>
                    <a:pt x="315" y="867"/>
                    <a:pt x="316" y="868"/>
                  </a:cubicBezTo>
                  <a:cubicBezTo>
                    <a:pt x="317" y="869"/>
                    <a:pt x="319" y="872"/>
                    <a:pt x="319" y="875"/>
                  </a:cubicBezTo>
                  <a:cubicBezTo>
                    <a:pt x="319" y="875"/>
                    <a:pt x="319" y="881"/>
                    <a:pt x="315" y="884"/>
                  </a:cubicBezTo>
                  <a:cubicBezTo>
                    <a:pt x="314" y="884"/>
                    <a:pt x="314" y="884"/>
                    <a:pt x="314" y="884"/>
                  </a:cubicBezTo>
                  <a:cubicBezTo>
                    <a:pt x="314" y="885"/>
                    <a:pt x="315" y="887"/>
                    <a:pt x="317" y="890"/>
                  </a:cubicBezTo>
                  <a:cubicBezTo>
                    <a:pt x="318" y="891"/>
                    <a:pt x="321" y="894"/>
                    <a:pt x="322" y="895"/>
                  </a:cubicBezTo>
                  <a:cubicBezTo>
                    <a:pt x="322" y="896"/>
                    <a:pt x="323" y="896"/>
                    <a:pt x="324" y="897"/>
                  </a:cubicBezTo>
                  <a:cubicBezTo>
                    <a:pt x="325" y="898"/>
                    <a:pt x="327" y="900"/>
                    <a:pt x="328" y="902"/>
                  </a:cubicBezTo>
                  <a:cubicBezTo>
                    <a:pt x="330" y="904"/>
                    <a:pt x="332" y="910"/>
                    <a:pt x="332" y="914"/>
                  </a:cubicBezTo>
                  <a:cubicBezTo>
                    <a:pt x="332" y="916"/>
                    <a:pt x="331" y="918"/>
                    <a:pt x="329" y="920"/>
                  </a:cubicBezTo>
                  <a:cubicBezTo>
                    <a:pt x="329" y="920"/>
                    <a:pt x="329" y="920"/>
                    <a:pt x="329" y="920"/>
                  </a:cubicBezTo>
                  <a:cubicBezTo>
                    <a:pt x="329" y="920"/>
                    <a:pt x="329" y="920"/>
                    <a:pt x="329" y="921"/>
                  </a:cubicBezTo>
                  <a:cubicBezTo>
                    <a:pt x="328" y="922"/>
                    <a:pt x="327" y="924"/>
                    <a:pt x="325" y="925"/>
                  </a:cubicBezTo>
                  <a:cubicBezTo>
                    <a:pt x="324" y="925"/>
                    <a:pt x="323" y="926"/>
                    <a:pt x="322" y="926"/>
                  </a:cubicBezTo>
                  <a:cubicBezTo>
                    <a:pt x="321" y="926"/>
                    <a:pt x="321" y="926"/>
                    <a:pt x="320" y="926"/>
                  </a:cubicBezTo>
                  <a:cubicBezTo>
                    <a:pt x="320" y="926"/>
                    <a:pt x="320" y="927"/>
                    <a:pt x="320" y="927"/>
                  </a:cubicBezTo>
                  <a:cubicBezTo>
                    <a:pt x="320" y="927"/>
                    <a:pt x="319" y="928"/>
                    <a:pt x="319" y="929"/>
                  </a:cubicBezTo>
                  <a:cubicBezTo>
                    <a:pt x="320" y="929"/>
                    <a:pt x="320" y="929"/>
                    <a:pt x="320" y="930"/>
                  </a:cubicBezTo>
                  <a:cubicBezTo>
                    <a:pt x="320" y="930"/>
                    <a:pt x="320" y="930"/>
                    <a:pt x="320" y="930"/>
                  </a:cubicBezTo>
                  <a:cubicBezTo>
                    <a:pt x="321" y="930"/>
                    <a:pt x="322" y="930"/>
                    <a:pt x="323" y="931"/>
                  </a:cubicBezTo>
                  <a:cubicBezTo>
                    <a:pt x="325" y="931"/>
                    <a:pt x="327" y="933"/>
                    <a:pt x="327" y="935"/>
                  </a:cubicBezTo>
                  <a:cubicBezTo>
                    <a:pt x="328" y="937"/>
                    <a:pt x="328" y="939"/>
                    <a:pt x="328" y="940"/>
                  </a:cubicBezTo>
                  <a:cubicBezTo>
                    <a:pt x="328" y="941"/>
                    <a:pt x="328" y="941"/>
                    <a:pt x="328" y="941"/>
                  </a:cubicBezTo>
                  <a:cubicBezTo>
                    <a:pt x="328" y="943"/>
                    <a:pt x="328" y="944"/>
                    <a:pt x="329" y="944"/>
                  </a:cubicBezTo>
                  <a:cubicBezTo>
                    <a:pt x="329" y="944"/>
                    <a:pt x="330" y="945"/>
                    <a:pt x="330" y="946"/>
                  </a:cubicBezTo>
                  <a:cubicBezTo>
                    <a:pt x="331" y="946"/>
                    <a:pt x="331" y="947"/>
                    <a:pt x="332" y="948"/>
                  </a:cubicBezTo>
                  <a:cubicBezTo>
                    <a:pt x="332" y="949"/>
                    <a:pt x="333" y="950"/>
                    <a:pt x="334" y="951"/>
                  </a:cubicBezTo>
                  <a:cubicBezTo>
                    <a:pt x="334" y="952"/>
                    <a:pt x="335" y="954"/>
                    <a:pt x="335" y="954"/>
                  </a:cubicBezTo>
                  <a:cubicBezTo>
                    <a:pt x="335" y="954"/>
                    <a:pt x="335" y="955"/>
                    <a:pt x="336" y="955"/>
                  </a:cubicBezTo>
                  <a:cubicBezTo>
                    <a:pt x="337" y="955"/>
                    <a:pt x="338" y="956"/>
                    <a:pt x="339" y="957"/>
                  </a:cubicBezTo>
                  <a:cubicBezTo>
                    <a:pt x="340" y="958"/>
                    <a:pt x="342" y="961"/>
                    <a:pt x="342" y="964"/>
                  </a:cubicBezTo>
                  <a:cubicBezTo>
                    <a:pt x="342" y="965"/>
                    <a:pt x="342" y="967"/>
                    <a:pt x="341" y="968"/>
                  </a:cubicBezTo>
                  <a:cubicBezTo>
                    <a:pt x="342" y="968"/>
                    <a:pt x="342" y="968"/>
                    <a:pt x="342" y="968"/>
                  </a:cubicBezTo>
                  <a:cubicBezTo>
                    <a:pt x="342" y="965"/>
                    <a:pt x="344" y="962"/>
                    <a:pt x="345" y="962"/>
                  </a:cubicBezTo>
                  <a:cubicBezTo>
                    <a:pt x="347" y="960"/>
                    <a:pt x="350" y="960"/>
                    <a:pt x="351" y="959"/>
                  </a:cubicBezTo>
                  <a:cubicBezTo>
                    <a:pt x="351" y="959"/>
                    <a:pt x="351" y="959"/>
                    <a:pt x="352" y="959"/>
                  </a:cubicBezTo>
                  <a:cubicBezTo>
                    <a:pt x="353" y="959"/>
                    <a:pt x="357" y="960"/>
                    <a:pt x="359" y="961"/>
                  </a:cubicBezTo>
                  <a:cubicBezTo>
                    <a:pt x="361" y="962"/>
                    <a:pt x="362" y="964"/>
                    <a:pt x="362" y="965"/>
                  </a:cubicBezTo>
                  <a:cubicBezTo>
                    <a:pt x="362" y="965"/>
                    <a:pt x="362" y="965"/>
                    <a:pt x="362" y="965"/>
                  </a:cubicBezTo>
                  <a:cubicBezTo>
                    <a:pt x="362" y="965"/>
                    <a:pt x="362" y="965"/>
                    <a:pt x="362" y="965"/>
                  </a:cubicBezTo>
                  <a:cubicBezTo>
                    <a:pt x="363" y="966"/>
                    <a:pt x="364" y="966"/>
                    <a:pt x="364" y="967"/>
                  </a:cubicBezTo>
                  <a:cubicBezTo>
                    <a:pt x="365" y="967"/>
                    <a:pt x="365" y="968"/>
                    <a:pt x="366" y="968"/>
                  </a:cubicBezTo>
                  <a:cubicBezTo>
                    <a:pt x="366" y="968"/>
                    <a:pt x="366" y="967"/>
                    <a:pt x="366" y="967"/>
                  </a:cubicBezTo>
                  <a:cubicBezTo>
                    <a:pt x="366" y="966"/>
                    <a:pt x="365" y="963"/>
                    <a:pt x="366" y="962"/>
                  </a:cubicBezTo>
                  <a:cubicBezTo>
                    <a:pt x="366" y="962"/>
                    <a:pt x="367" y="961"/>
                    <a:pt x="368" y="960"/>
                  </a:cubicBezTo>
                  <a:cubicBezTo>
                    <a:pt x="368" y="959"/>
                    <a:pt x="371" y="958"/>
                    <a:pt x="372" y="957"/>
                  </a:cubicBezTo>
                  <a:cubicBezTo>
                    <a:pt x="372" y="956"/>
                    <a:pt x="374" y="954"/>
                    <a:pt x="374" y="953"/>
                  </a:cubicBezTo>
                  <a:cubicBezTo>
                    <a:pt x="375" y="951"/>
                    <a:pt x="375" y="947"/>
                    <a:pt x="376" y="945"/>
                  </a:cubicBezTo>
                  <a:cubicBezTo>
                    <a:pt x="377" y="944"/>
                    <a:pt x="378" y="941"/>
                    <a:pt x="379" y="940"/>
                  </a:cubicBezTo>
                  <a:cubicBezTo>
                    <a:pt x="380" y="939"/>
                    <a:pt x="382" y="937"/>
                    <a:pt x="383" y="936"/>
                  </a:cubicBezTo>
                  <a:cubicBezTo>
                    <a:pt x="385" y="935"/>
                    <a:pt x="387" y="933"/>
                    <a:pt x="388" y="933"/>
                  </a:cubicBezTo>
                  <a:cubicBezTo>
                    <a:pt x="389" y="932"/>
                    <a:pt x="392" y="932"/>
                    <a:pt x="394" y="932"/>
                  </a:cubicBezTo>
                  <a:cubicBezTo>
                    <a:pt x="395" y="932"/>
                    <a:pt x="399" y="932"/>
                    <a:pt x="401" y="932"/>
                  </a:cubicBezTo>
                  <a:cubicBezTo>
                    <a:pt x="402" y="933"/>
                    <a:pt x="405" y="934"/>
                    <a:pt x="406" y="934"/>
                  </a:cubicBezTo>
                  <a:cubicBezTo>
                    <a:pt x="408" y="935"/>
                    <a:pt x="411" y="936"/>
                    <a:pt x="413" y="937"/>
                  </a:cubicBezTo>
                  <a:cubicBezTo>
                    <a:pt x="415" y="937"/>
                    <a:pt x="417" y="938"/>
                    <a:pt x="419" y="939"/>
                  </a:cubicBezTo>
                  <a:cubicBezTo>
                    <a:pt x="419" y="939"/>
                    <a:pt x="420" y="941"/>
                    <a:pt x="421" y="942"/>
                  </a:cubicBezTo>
                  <a:cubicBezTo>
                    <a:pt x="422" y="942"/>
                    <a:pt x="424" y="942"/>
                    <a:pt x="426" y="942"/>
                  </a:cubicBezTo>
                  <a:cubicBezTo>
                    <a:pt x="427" y="943"/>
                    <a:pt x="430" y="943"/>
                    <a:pt x="431" y="943"/>
                  </a:cubicBezTo>
                  <a:cubicBezTo>
                    <a:pt x="432" y="943"/>
                    <a:pt x="435" y="944"/>
                    <a:pt x="436" y="945"/>
                  </a:cubicBezTo>
                  <a:cubicBezTo>
                    <a:pt x="438" y="946"/>
                    <a:pt x="443" y="946"/>
                    <a:pt x="445" y="947"/>
                  </a:cubicBezTo>
                  <a:cubicBezTo>
                    <a:pt x="446" y="948"/>
                    <a:pt x="447" y="951"/>
                    <a:pt x="449" y="952"/>
                  </a:cubicBezTo>
                  <a:cubicBezTo>
                    <a:pt x="450" y="953"/>
                    <a:pt x="454" y="954"/>
                    <a:pt x="456" y="954"/>
                  </a:cubicBezTo>
                  <a:cubicBezTo>
                    <a:pt x="458" y="954"/>
                    <a:pt x="462" y="953"/>
                    <a:pt x="463" y="952"/>
                  </a:cubicBezTo>
                  <a:cubicBezTo>
                    <a:pt x="465" y="951"/>
                    <a:pt x="467" y="948"/>
                    <a:pt x="467" y="946"/>
                  </a:cubicBezTo>
                  <a:cubicBezTo>
                    <a:pt x="468" y="944"/>
                    <a:pt x="467" y="940"/>
                    <a:pt x="467" y="937"/>
                  </a:cubicBezTo>
                  <a:cubicBezTo>
                    <a:pt x="467" y="936"/>
                    <a:pt x="467" y="932"/>
                    <a:pt x="466" y="930"/>
                  </a:cubicBezTo>
                  <a:cubicBezTo>
                    <a:pt x="465" y="929"/>
                    <a:pt x="463" y="928"/>
                    <a:pt x="462" y="927"/>
                  </a:cubicBezTo>
                  <a:cubicBezTo>
                    <a:pt x="460" y="925"/>
                    <a:pt x="456" y="923"/>
                    <a:pt x="454" y="921"/>
                  </a:cubicBezTo>
                  <a:cubicBezTo>
                    <a:pt x="454" y="920"/>
                    <a:pt x="452" y="917"/>
                    <a:pt x="452" y="916"/>
                  </a:cubicBezTo>
                  <a:cubicBezTo>
                    <a:pt x="452" y="914"/>
                    <a:pt x="452" y="912"/>
                    <a:pt x="452" y="910"/>
                  </a:cubicBezTo>
                  <a:cubicBezTo>
                    <a:pt x="452" y="909"/>
                    <a:pt x="455" y="906"/>
                    <a:pt x="455" y="905"/>
                  </a:cubicBezTo>
                  <a:cubicBezTo>
                    <a:pt x="456" y="903"/>
                    <a:pt x="455" y="899"/>
                    <a:pt x="455" y="897"/>
                  </a:cubicBezTo>
                  <a:cubicBezTo>
                    <a:pt x="455" y="896"/>
                    <a:pt x="457" y="893"/>
                    <a:pt x="458" y="892"/>
                  </a:cubicBezTo>
                  <a:cubicBezTo>
                    <a:pt x="458" y="891"/>
                    <a:pt x="461" y="889"/>
                    <a:pt x="462" y="889"/>
                  </a:cubicBezTo>
                  <a:cubicBezTo>
                    <a:pt x="463" y="889"/>
                    <a:pt x="465" y="889"/>
                    <a:pt x="466" y="889"/>
                  </a:cubicBezTo>
                  <a:cubicBezTo>
                    <a:pt x="466" y="890"/>
                    <a:pt x="467" y="891"/>
                    <a:pt x="468" y="891"/>
                  </a:cubicBezTo>
                  <a:cubicBezTo>
                    <a:pt x="469" y="891"/>
                    <a:pt x="470" y="891"/>
                    <a:pt x="471" y="890"/>
                  </a:cubicBezTo>
                  <a:cubicBezTo>
                    <a:pt x="471" y="890"/>
                    <a:pt x="472" y="887"/>
                    <a:pt x="473" y="887"/>
                  </a:cubicBezTo>
                  <a:cubicBezTo>
                    <a:pt x="474" y="886"/>
                    <a:pt x="476" y="884"/>
                    <a:pt x="477" y="883"/>
                  </a:cubicBezTo>
                  <a:cubicBezTo>
                    <a:pt x="479" y="882"/>
                    <a:pt x="485" y="880"/>
                    <a:pt x="487" y="880"/>
                  </a:cubicBezTo>
                  <a:cubicBezTo>
                    <a:pt x="489" y="879"/>
                    <a:pt x="493" y="878"/>
                    <a:pt x="495" y="878"/>
                  </a:cubicBezTo>
                  <a:cubicBezTo>
                    <a:pt x="497" y="877"/>
                    <a:pt x="501" y="876"/>
                    <a:pt x="503" y="875"/>
                  </a:cubicBezTo>
                  <a:cubicBezTo>
                    <a:pt x="504" y="875"/>
                    <a:pt x="507" y="874"/>
                    <a:pt x="508" y="873"/>
                  </a:cubicBezTo>
                  <a:cubicBezTo>
                    <a:pt x="509" y="871"/>
                    <a:pt x="509" y="867"/>
                    <a:pt x="508" y="865"/>
                  </a:cubicBezTo>
                  <a:cubicBezTo>
                    <a:pt x="507" y="864"/>
                    <a:pt x="504" y="862"/>
                    <a:pt x="503" y="861"/>
                  </a:cubicBezTo>
                  <a:cubicBezTo>
                    <a:pt x="501" y="860"/>
                    <a:pt x="497" y="859"/>
                    <a:pt x="496" y="857"/>
                  </a:cubicBezTo>
                  <a:cubicBezTo>
                    <a:pt x="495" y="856"/>
                    <a:pt x="495" y="853"/>
                    <a:pt x="495" y="852"/>
                  </a:cubicBezTo>
                  <a:cubicBezTo>
                    <a:pt x="494" y="851"/>
                    <a:pt x="492" y="849"/>
                    <a:pt x="492" y="847"/>
                  </a:cubicBezTo>
                  <a:cubicBezTo>
                    <a:pt x="491" y="846"/>
                    <a:pt x="492" y="842"/>
                    <a:pt x="492" y="841"/>
                  </a:cubicBezTo>
                  <a:cubicBezTo>
                    <a:pt x="493" y="839"/>
                    <a:pt x="494" y="836"/>
                    <a:pt x="495" y="835"/>
                  </a:cubicBezTo>
                  <a:cubicBezTo>
                    <a:pt x="496" y="834"/>
                    <a:pt x="498" y="832"/>
                    <a:pt x="499" y="831"/>
                  </a:cubicBezTo>
                  <a:cubicBezTo>
                    <a:pt x="500" y="830"/>
                    <a:pt x="503" y="829"/>
                    <a:pt x="504" y="828"/>
                  </a:cubicBezTo>
                  <a:cubicBezTo>
                    <a:pt x="505" y="826"/>
                    <a:pt x="506" y="823"/>
                    <a:pt x="506" y="821"/>
                  </a:cubicBezTo>
                  <a:cubicBezTo>
                    <a:pt x="507" y="820"/>
                    <a:pt x="507" y="818"/>
                    <a:pt x="506" y="818"/>
                  </a:cubicBezTo>
                  <a:cubicBezTo>
                    <a:pt x="506" y="817"/>
                    <a:pt x="505" y="816"/>
                    <a:pt x="505" y="816"/>
                  </a:cubicBezTo>
                  <a:cubicBezTo>
                    <a:pt x="504" y="815"/>
                    <a:pt x="504" y="815"/>
                    <a:pt x="504" y="815"/>
                  </a:cubicBezTo>
                  <a:cubicBezTo>
                    <a:pt x="503" y="814"/>
                    <a:pt x="504" y="812"/>
                    <a:pt x="504" y="811"/>
                  </a:cubicBezTo>
                  <a:cubicBezTo>
                    <a:pt x="504" y="810"/>
                    <a:pt x="502" y="809"/>
                    <a:pt x="502" y="808"/>
                  </a:cubicBezTo>
                  <a:cubicBezTo>
                    <a:pt x="501" y="807"/>
                    <a:pt x="502" y="804"/>
                    <a:pt x="502" y="803"/>
                  </a:cubicBezTo>
                  <a:cubicBezTo>
                    <a:pt x="502" y="802"/>
                    <a:pt x="504" y="800"/>
                    <a:pt x="504" y="799"/>
                  </a:cubicBezTo>
                  <a:cubicBezTo>
                    <a:pt x="504" y="798"/>
                    <a:pt x="502" y="795"/>
                    <a:pt x="502" y="794"/>
                  </a:cubicBezTo>
                  <a:cubicBezTo>
                    <a:pt x="502" y="793"/>
                    <a:pt x="503" y="792"/>
                    <a:pt x="504" y="791"/>
                  </a:cubicBezTo>
                  <a:cubicBezTo>
                    <a:pt x="505" y="789"/>
                    <a:pt x="506" y="784"/>
                    <a:pt x="505" y="782"/>
                  </a:cubicBezTo>
                  <a:cubicBezTo>
                    <a:pt x="505" y="781"/>
                    <a:pt x="502" y="780"/>
                    <a:pt x="501" y="779"/>
                  </a:cubicBezTo>
                  <a:cubicBezTo>
                    <a:pt x="501" y="778"/>
                    <a:pt x="502" y="775"/>
                    <a:pt x="502" y="774"/>
                  </a:cubicBezTo>
                  <a:cubicBezTo>
                    <a:pt x="503" y="773"/>
                    <a:pt x="505" y="772"/>
                    <a:pt x="505" y="771"/>
                  </a:cubicBezTo>
                  <a:cubicBezTo>
                    <a:pt x="505" y="771"/>
                    <a:pt x="506" y="769"/>
                    <a:pt x="505" y="768"/>
                  </a:cubicBezTo>
                  <a:cubicBezTo>
                    <a:pt x="505" y="767"/>
                    <a:pt x="504" y="766"/>
                    <a:pt x="504" y="765"/>
                  </a:cubicBezTo>
                  <a:cubicBezTo>
                    <a:pt x="504" y="764"/>
                    <a:pt x="505" y="761"/>
                    <a:pt x="506" y="761"/>
                  </a:cubicBezTo>
                  <a:cubicBezTo>
                    <a:pt x="507" y="760"/>
                    <a:pt x="510" y="760"/>
                    <a:pt x="511" y="759"/>
                  </a:cubicBezTo>
                  <a:cubicBezTo>
                    <a:pt x="512" y="758"/>
                    <a:pt x="513" y="756"/>
                    <a:pt x="513" y="755"/>
                  </a:cubicBezTo>
                  <a:cubicBezTo>
                    <a:pt x="513" y="754"/>
                    <a:pt x="512" y="752"/>
                    <a:pt x="512" y="751"/>
                  </a:cubicBezTo>
                  <a:cubicBezTo>
                    <a:pt x="511" y="750"/>
                    <a:pt x="509" y="749"/>
                    <a:pt x="508" y="748"/>
                  </a:cubicBezTo>
                  <a:cubicBezTo>
                    <a:pt x="507" y="748"/>
                    <a:pt x="505" y="747"/>
                    <a:pt x="504" y="747"/>
                  </a:cubicBezTo>
                  <a:cubicBezTo>
                    <a:pt x="503" y="746"/>
                    <a:pt x="502" y="744"/>
                    <a:pt x="502" y="743"/>
                  </a:cubicBezTo>
                  <a:cubicBezTo>
                    <a:pt x="502" y="742"/>
                    <a:pt x="505" y="741"/>
                    <a:pt x="505" y="740"/>
                  </a:cubicBezTo>
                  <a:cubicBezTo>
                    <a:pt x="506" y="739"/>
                    <a:pt x="508" y="737"/>
                    <a:pt x="508" y="736"/>
                  </a:cubicBezTo>
                  <a:cubicBezTo>
                    <a:pt x="508" y="736"/>
                    <a:pt x="507" y="734"/>
                    <a:pt x="507" y="733"/>
                  </a:cubicBezTo>
                  <a:cubicBezTo>
                    <a:pt x="507" y="732"/>
                    <a:pt x="507" y="729"/>
                    <a:pt x="509" y="729"/>
                  </a:cubicBezTo>
                  <a:cubicBezTo>
                    <a:pt x="510" y="729"/>
                    <a:pt x="511" y="732"/>
                    <a:pt x="512" y="732"/>
                  </a:cubicBezTo>
                  <a:cubicBezTo>
                    <a:pt x="513" y="732"/>
                    <a:pt x="514" y="731"/>
                    <a:pt x="514" y="731"/>
                  </a:cubicBezTo>
                  <a:cubicBezTo>
                    <a:pt x="515" y="730"/>
                    <a:pt x="515" y="727"/>
                    <a:pt x="516" y="727"/>
                  </a:cubicBezTo>
                  <a:cubicBezTo>
                    <a:pt x="517" y="727"/>
                    <a:pt x="518" y="729"/>
                    <a:pt x="519" y="729"/>
                  </a:cubicBezTo>
                  <a:cubicBezTo>
                    <a:pt x="520" y="729"/>
                    <a:pt x="521" y="727"/>
                    <a:pt x="522" y="727"/>
                  </a:cubicBezTo>
                  <a:cubicBezTo>
                    <a:pt x="522" y="726"/>
                    <a:pt x="523" y="723"/>
                    <a:pt x="523" y="722"/>
                  </a:cubicBezTo>
                  <a:cubicBezTo>
                    <a:pt x="523" y="721"/>
                    <a:pt x="521" y="718"/>
                    <a:pt x="522" y="717"/>
                  </a:cubicBezTo>
                  <a:cubicBezTo>
                    <a:pt x="522" y="716"/>
                    <a:pt x="526" y="715"/>
                    <a:pt x="527" y="714"/>
                  </a:cubicBezTo>
                  <a:cubicBezTo>
                    <a:pt x="528" y="713"/>
                    <a:pt x="529" y="711"/>
                    <a:pt x="529" y="709"/>
                  </a:cubicBezTo>
                  <a:cubicBezTo>
                    <a:pt x="530" y="708"/>
                    <a:pt x="532" y="706"/>
                    <a:pt x="532" y="704"/>
                  </a:cubicBezTo>
                  <a:cubicBezTo>
                    <a:pt x="532" y="703"/>
                    <a:pt x="532" y="701"/>
                    <a:pt x="532" y="699"/>
                  </a:cubicBezTo>
                  <a:cubicBezTo>
                    <a:pt x="532" y="698"/>
                    <a:pt x="530" y="696"/>
                    <a:pt x="530" y="695"/>
                  </a:cubicBezTo>
                  <a:cubicBezTo>
                    <a:pt x="530" y="694"/>
                    <a:pt x="532" y="693"/>
                    <a:pt x="533" y="692"/>
                  </a:cubicBezTo>
                  <a:cubicBezTo>
                    <a:pt x="534" y="692"/>
                    <a:pt x="536" y="692"/>
                    <a:pt x="537" y="692"/>
                  </a:cubicBezTo>
                  <a:cubicBezTo>
                    <a:pt x="537" y="691"/>
                    <a:pt x="538" y="689"/>
                    <a:pt x="538" y="689"/>
                  </a:cubicBezTo>
                  <a:cubicBezTo>
                    <a:pt x="539" y="688"/>
                    <a:pt x="541" y="688"/>
                    <a:pt x="541" y="688"/>
                  </a:cubicBezTo>
                  <a:cubicBezTo>
                    <a:pt x="541" y="687"/>
                    <a:pt x="541" y="686"/>
                    <a:pt x="541" y="685"/>
                  </a:cubicBezTo>
                  <a:cubicBezTo>
                    <a:pt x="541" y="684"/>
                    <a:pt x="539" y="683"/>
                    <a:pt x="539" y="682"/>
                  </a:cubicBezTo>
                  <a:cubicBezTo>
                    <a:pt x="539" y="681"/>
                    <a:pt x="541" y="679"/>
                    <a:pt x="541" y="678"/>
                  </a:cubicBezTo>
                  <a:cubicBezTo>
                    <a:pt x="541" y="678"/>
                    <a:pt x="540" y="677"/>
                    <a:pt x="540" y="676"/>
                  </a:cubicBezTo>
                  <a:cubicBezTo>
                    <a:pt x="540" y="675"/>
                    <a:pt x="542" y="674"/>
                    <a:pt x="542" y="673"/>
                  </a:cubicBezTo>
                  <a:cubicBezTo>
                    <a:pt x="542" y="672"/>
                    <a:pt x="542" y="669"/>
                    <a:pt x="543" y="668"/>
                  </a:cubicBezTo>
                  <a:cubicBezTo>
                    <a:pt x="543" y="667"/>
                    <a:pt x="542" y="663"/>
                    <a:pt x="543" y="662"/>
                  </a:cubicBezTo>
                  <a:cubicBezTo>
                    <a:pt x="543" y="661"/>
                    <a:pt x="545" y="659"/>
                    <a:pt x="546" y="658"/>
                  </a:cubicBezTo>
                  <a:cubicBezTo>
                    <a:pt x="546" y="658"/>
                    <a:pt x="548" y="658"/>
                    <a:pt x="548" y="657"/>
                  </a:cubicBezTo>
                  <a:cubicBezTo>
                    <a:pt x="549" y="657"/>
                    <a:pt x="551" y="656"/>
                    <a:pt x="552" y="655"/>
                  </a:cubicBezTo>
                  <a:cubicBezTo>
                    <a:pt x="553" y="654"/>
                    <a:pt x="555" y="653"/>
                    <a:pt x="555" y="652"/>
                  </a:cubicBezTo>
                  <a:cubicBezTo>
                    <a:pt x="556" y="650"/>
                    <a:pt x="557" y="645"/>
                    <a:pt x="557" y="643"/>
                  </a:cubicBezTo>
                  <a:cubicBezTo>
                    <a:pt x="557" y="641"/>
                    <a:pt x="556" y="637"/>
                    <a:pt x="555" y="63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35" name="Freeform 56">
              <a:extLst>
                <a:ext uri="{FF2B5EF4-FFF2-40B4-BE49-F238E27FC236}">
                  <a16:creationId xmlns:a16="http://schemas.microsoft.com/office/drawing/2014/main" id="{77F236D3-7449-425C-B489-5CA8A7D1D59D}"/>
                </a:ext>
              </a:extLst>
            </p:cNvPr>
            <p:cNvSpPr>
              <a:spLocks/>
            </p:cNvSpPr>
            <p:nvPr/>
          </p:nvSpPr>
          <p:spPr bwMode="auto">
            <a:xfrm>
              <a:off x="4506911" y="2967040"/>
              <a:ext cx="360361" cy="636588"/>
            </a:xfrm>
            <a:custGeom>
              <a:avLst/>
              <a:gdLst>
                <a:gd name="T0" fmla="*/ 411 w 427"/>
                <a:gd name="T1" fmla="*/ 495 h 755"/>
                <a:gd name="T2" fmla="*/ 407 w 427"/>
                <a:gd name="T3" fmla="*/ 477 h 755"/>
                <a:gd name="T4" fmla="*/ 343 w 427"/>
                <a:gd name="T5" fmla="*/ 13 h 755"/>
                <a:gd name="T6" fmla="*/ 76 w 427"/>
                <a:gd name="T7" fmla="*/ 46 h 755"/>
                <a:gd name="T8" fmla="*/ 8 w 427"/>
                <a:gd name="T9" fmla="*/ 68 h 755"/>
                <a:gd name="T10" fmla="*/ 51 w 427"/>
                <a:gd name="T11" fmla="*/ 475 h 755"/>
                <a:gd name="T12" fmla="*/ 45 w 427"/>
                <a:gd name="T13" fmla="*/ 488 h 755"/>
                <a:gd name="T14" fmla="*/ 44 w 427"/>
                <a:gd name="T15" fmla="*/ 507 h 755"/>
                <a:gd name="T16" fmla="*/ 47 w 427"/>
                <a:gd name="T17" fmla="*/ 516 h 755"/>
                <a:gd name="T18" fmla="*/ 55 w 427"/>
                <a:gd name="T19" fmla="*/ 532 h 755"/>
                <a:gd name="T20" fmla="*/ 61 w 427"/>
                <a:gd name="T21" fmla="*/ 556 h 755"/>
                <a:gd name="T22" fmla="*/ 67 w 427"/>
                <a:gd name="T23" fmla="*/ 565 h 755"/>
                <a:gd name="T24" fmla="*/ 60 w 427"/>
                <a:gd name="T25" fmla="*/ 597 h 755"/>
                <a:gd name="T26" fmla="*/ 57 w 427"/>
                <a:gd name="T27" fmla="*/ 601 h 755"/>
                <a:gd name="T28" fmla="*/ 54 w 427"/>
                <a:gd name="T29" fmla="*/ 617 h 755"/>
                <a:gd name="T30" fmla="*/ 46 w 427"/>
                <a:gd name="T31" fmla="*/ 632 h 755"/>
                <a:gd name="T32" fmla="*/ 43 w 427"/>
                <a:gd name="T33" fmla="*/ 647 h 755"/>
                <a:gd name="T34" fmla="*/ 28 w 427"/>
                <a:gd name="T35" fmla="*/ 669 h 755"/>
                <a:gd name="T36" fmla="*/ 19 w 427"/>
                <a:gd name="T37" fmla="*/ 678 h 755"/>
                <a:gd name="T38" fmla="*/ 19 w 427"/>
                <a:gd name="T39" fmla="*/ 700 h 755"/>
                <a:gd name="T40" fmla="*/ 17 w 427"/>
                <a:gd name="T41" fmla="*/ 728 h 755"/>
                <a:gd name="T42" fmla="*/ 16 w 427"/>
                <a:gd name="T43" fmla="*/ 741 h 755"/>
                <a:gd name="T44" fmla="*/ 23 w 427"/>
                <a:gd name="T45" fmla="*/ 754 h 755"/>
                <a:gd name="T46" fmla="*/ 31 w 427"/>
                <a:gd name="T47" fmla="*/ 741 h 755"/>
                <a:gd name="T48" fmla="*/ 35 w 427"/>
                <a:gd name="T49" fmla="*/ 727 h 755"/>
                <a:gd name="T50" fmla="*/ 55 w 427"/>
                <a:gd name="T51" fmla="*/ 729 h 755"/>
                <a:gd name="T52" fmla="*/ 64 w 427"/>
                <a:gd name="T53" fmla="*/ 741 h 755"/>
                <a:gd name="T54" fmla="*/ 71 w 427"/>
                <a:gd name="T55" fmla="*/ 728 h 755"/>
                <a:gd name="T56" fmla="*/ 73 w 427"/>
                <a:gd name="T57" fmla="*/ 714 h 755"/>
                <a:gd name="T58" fmla="*/ 87 w 427"/>
                <a:gd name="T59" fmla="*/ 722 h 755"/>
                <a:gd name="T60" fmla="*/ 112 w 427"/>
                <a:gd name="T61" fmla="*/ 721 h 755"/>
                <a:gd name="T62" fmla="*/ 134 w 427"/>
                <a:gd name="T63" fmla="*/ 730 h 755"/>
                <a:gd name="T64" fmla="*/ 147 w 427"/>
                <a:gd name="T65" fmla="*/ 717 h 755"/>
                <a:gd name="T66" fmla="*/ 168 w 427"/>
                <a:gd name="T67" fmla="*/ 700 h 755"/>
                <a:gd name="T68" fmla="*/ 185 w 427"/>
                <a:gd name="T69" fmla="*/ 708 h 755"/>
                <a:gd name="T70" fmla="*/ 201 w 427"/>
                <a:gd name="T71" fmla="*/ 709 h 755"/>
                <a:gd name="T72" fmla="*/ 208 w 427"/>
                <a:gd name="T73" fmla="*/ 712 h 755"/>
                <a:gd name="T74" fmla="*/ 218 w 427"/>
                <a:gd name="T75" fmla="*/ 703 h 755"/>
                <a:gd name="T76" fmla="*/ 219 w 427"/>
                <a:gd name="T77" fmla="*/ 681 h 755"/>
                <a:gd name="T78" fmla="*/ 219 w 427"/>
                <a:gd name="T79" fmla="*/ 668 h 755"/>
                <a:gd name="T80" fmla="*/ 231 w 427"/>
                <a:gd name="T81" fmla="*/ 664 h 755"/>
                <a:gd name="T82" fmla="*/ 240 w 427"/>
                <a:gd name="T83" fmla="*/ 656 h 755"/>
                <a:gd name="T84" fmla="*/ 250 w 427"/>
                <a:gd name="T85" fmla="*/ 676 h 755"/>
                <a:gd name="T86" fmla="*/ 272 w 427"/>
                <a:gd name="T87" fmla="*/ 679 h 755"/>
                <a:gd name="T88" fmla="*/ 283 w 427"/>
                <a:gd name="T89" fmla="*/ 678 h 755"/>
                <a:gd name="T90" fmla="*/ 295 w 427"/>
                <a:gd name="T91" fmla="*/ 657 h 755"/>
                <a:gd name="T92" fmla="*/ 301 w 427"/>
                <a:gd name="T93" fmla="*/ 628 h 755"/>
                <a:gd name="T94" fmla="*/ 314 w 427"/>
                <a:gd name="T95" fmla="*/ 628 h 755"/>
                <a:gd name="T96" fmla="*/ 325 w 427"/>
                <a:gd name="T97" fmla="*/ 604 h 755"/>
                <a:gd name="T98" fmla="*/ 343 w 427"/>
                <a:gd name="T99" fmla="*/ 581 h 755"/>
                <a:gd name="T100" fmla="*/ 345 w 427"/>
                <a:gd name="T101" fmla="*/ 560 h 755"/>
                <a:gd name="T102" fmla="*/ 348 w 427"/>
                <a:gd name="T103" fmla="*/ 539 h 755"/>
                <a:gd name="T104" fmla="*/ 370 w 427"/>
                <a:gd name="T105" fmla="*/ 540 h 755"/>
                <a:gd name="T106" fmla="*/ 395 w 427"/>
                <a:gd name="T107" fmla="*/ 525 h 755"/>
                <a:gd name="T108" fmla="*/ 421 w 427"/>
                <a:gd name="T109" fmla="*/ 519 h 755"/>
                <a:gd name="T110" fmla="*/ 425 w 427"/>
                <a:gd name="T111" fmla="*/ 505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7" h="755">
                  <a:moveTo>
                    <a:pt x="426" y="500"/>
                  </a:moveTo>
                  <a:cubicBezTo>
                    <a:pt x="425" y="499"/>
                    <a:pt x="422" y="498"/>
                    <a:pt x="421" y="498"/>
                  </a:cubicBezTo>
                  <a:cubicBezTo>
                    <a:pt x="420" y="498"/>
                    <a:pt x="418" y="499"/>
                    <a:pt x="417" y="499"/>
                  </a:cubicBezTo>
                  <a:cubicBezTo>
                    <a:pt x="416" y="500"/>
                    <a:pt x="414" y="500"/>
                    <a:pt x="413" y="499"/>
                  </a:cubicBezTo>
                  <a:cubicBezTo>
                    <a:pt x="412" y="499"/>
                    <a:pt x="411" y="496"/>
                    <a:pt x="411" y="495"/>
                  </a:cubicBezTo>
                  <a:cubicBezTo>
                    <a:pt x="411" y="494"/>
                    <a:pt x="413" y="492"/>
                    <a:pt x="413" y="491"/>
                  </a:cubicBezTo>
                  <a:cubicBezTo>
                    <a:pt x="414" y="490"/>
                    <a:pt x="416" y="490"/>
                    <a:pt x="416" y="489"/>
                  </a:cubicBezTo>
                  <a:cubicBezTo>
                    <a:pt x="417" y="487"/>
                    <a:pt x="416" y="484"/>
                    <a:pt x="415" y="483"/>
                  </a:cubicBezTo>
                  <a:cubicBezTo>
                    <a:pt x="414" y="482"/>
                    <a:pt x="413" y="479"/>
                    <a:pt x="412" y="479"/>
                  </a:cubicBezTo>
                  <a:cubicBezTo>
                    <a:pt x="411" y="478"/>
                    <a:pt x="408" y="478"/>
                    <a:pt x="407" y="477"/>
                  </a:cubicBezTo>
                  <a:cubicBezTo>
                    <a:pt x="407" y="476"/>
                    <a:pt x="406" y="474"/>
                    <a:pt x="406" y="473"/>
                  </a:cubicBezTo>
                  <a:cubicBezTo>
                    <a:pt x="406" y="472"/>
                    <a:pt x="407" y="470"/>
                    <a:pt x="407" y="469"/>
                  </a:cubicBezTo>
                  <a:cubicBezTo>
                    <a:pt x="408" y="468"/>
                    <a:pt x="411" y="467"/>
                    <a:pt x="412" y="466"/>
                  </a:cubicBezTo>
                  <a:cubicBezTo>
                    <a:pt x="412" y="465"/>
                    <a:pt x="413" y="464"/>
                    <a:pt x="414" y="463"/>
                  </a:cubicBezTo>
                  <a:cubicBezTo>
                    <a:pt x="343" y="13"/>
                    <a:pt x="343" y="13"/>
                    <a:pt x="343" y="13"/>
                  </a:cubicBezTo>
                  <a:cubicBezTo>
                    <a:pt x="341" y="0"/>
                    <a:pt x="341" y="0"/>
                    <a:pt x="341" y="0"/>
                  </a:cubicBezTo>
                  <a:cubicBezTo>
                    <a:pt x="341" y="0"/>
                    <a:pt x="222" y="20"/>
                    <a:pt x="182" y="26"/>
                  </a:cubicBezTo>
                  <a:cubicBezTo>
                    <a:pt x="167" y="29"/>
                    <a:pt x="137" y="33"/>
                    <a:pt x="122" y="35"/>
                  </a:cubicBezTo>
                  <a:cubicBezTo>
                    <a:pt x="114" y="36"/>
                    <a:pt x="92" y="38"/>
                    <a:pt x="83" y="39"/>
                  </a:cubicBezTo>
                  <a:cubicBezTo>
                    <a:pt x="81" y="42"/>
                    <a:pt x="78" y="44"/>
                    <a:pt x="76" y="46"/>
                  </a:cubicBezTo>
                  <a:cubicBezTo>
                    <a:pt x="73" y="48"/>
                    <a:pt x="66" y="53"/>
                    <a:pt x="63" y="55"/>
                  </a:cubicBezTo>
                  <a:cubicBezTo>
                    <a:pt x="59" y="57"/>
                    <a:pt x="53" y="60"/>
                    <a:pt x="50" y="61"/>
                  </a:cubicBezTo>
                  <a:cubicBezTo>
                    <a:pt x="46" y="63"/>
                    <a:pt x="39" y="69"/>
                    <a:pt x="35" y="70"/>
                  </a:cubicBezTo>
                  <a:cubicBezTo>
                    <a:pt x="31" y="71"/>
                    <a:pt x="21" y="71"/>
                    <a:pt x="16" y="71"/>
                  </a:cubicBezTo>
                  <a:cubicBezTo>
                    <a:pt x="14" y="70"/>
                    <a:pt x="10" y="69"/>
                    <a:pt x="8" y="68"/>
                  </a:cubicBezTo>
                  <a:cubicBezTo>
                    <a:pt x="6" y="67"/>
                    <a:pt x="2" y="64"/>
                    <a:pt x="0" y="63"/>
                  </a:cubicBezTo>
                  <a:cubicBezTo>
                    <a:pt x="0" y="63"/>
                    <a:pt x="0" y="63"/>
                    <a:pt x="0" y="63"/>
                  </a:cubicBezTo>
                  <a:cubicBezTo>
                    <a:pt x="52" y="467"/>
                    <a:pt x="52" y="467"/>
                    <a:pt x="52" y="467"/>
                  </a:cubicBezTo>
                  <a:cubicBezTo>
                    <a:pt x="52" y="468"/>
                    <a:pt x="52" y="468"/>
                    <a:pt x="52" y="468"/>
                  </a:cubicBezTo>
                  <a:cubicBezTo>
                    <a:pt x="52" y="473"/>
                    <a:pt x="51" y="475"/>
                    <a:pt x="51" y="475"/>
                  </a:cubicBezTo>
                  <a:cubicBezTo>
                    <a:pt x="50" y="477"/>
                    <a:pt x="48" y="478"/>
                    <a:pt x="47" y="478"/>
                  </a:cubicBezTo>
                  <a:cubicBezTo>
                    <a:pt x="47" y="478"/>
                    <a:pt x="47" y="479"/>
                    <a:pt x="46" y="479"/>
                  </a:cubicBezTo>
                  <a:cubicBezTo>
                    <a:pt x="46" y="479"/>
                    <a:pt x="45" y="481"/>
                    <a:pt x="44" y="481"/>
                  </a:cubicBezTo>
                  <a:cubicBezTo>
                    <a:pt x="44" y="482"/>
                    <a:pt x="44" y="484"/>
                    <a:pt x="44" y="485"/>
                  </a:cubicBezTo>
                  <a:cubicBezTo>
                    <a:pt x="44" y="486"/>
                    <a:pt x="45" y="487"/>
                    <a:pt x="45" y="488"/>
                  </a:cubicBezTo>
                  <a:cubicBezTo>
                    <a:pt x="45" y="488"/>
                    <a:pt x="46" y="489"/>
                    <a:pt x="46" y="489"/>
                  </a:cubicBezTo>
                  <a:cubicBezTo>
                    <a:pt x="47" y="490"/>
                    <a:pt x="48" y="491"/>
                    <a:pt x="49" y="493"/>
                  </a:cubicBezTo>
                  <a:cubicBezTo>
                    <a:pt x="50" y="495"/>
                    <a:pt x="50" y="499"/>
                    <a:pt x="49" y="501"/>
                  </a:cubicBezTo>
                  <a:cubicBezTo>
                    <a:pt x="48" y="503"/>
                    <a:pt x="47" y="505"/>
                    <a:pt x="45" y="506"/>
                  </a:cubicBezTo>
                  <a:cubicBezTo>
                    <a:pt x="45" y="506"/>
                    <a:pt x="44" y="507"/>
                    <a:pt x="44" y="507"/>
                  </a:cubicBezTo>
                  <a:cubicBezTo>
                    <a:pt x="44" y="507"/>
                    <a:pt x="43" y="508"/>
                    <a:pt x="43" y="508"/>
                  </a:cubicBezTo>
                  <a:cubicBezTo>
                    <a:pt x="43" y="509"/>
                    <a:pt x="42" y="509"/>
                    <a:pt x="42" y="510"/>
                  </a:cubicBezTo>
                  <a:cubicBezTo>
                    <a:pt x="42" y="511"/>
                    <a:pt x="42" y="512"/>
                    <a:pt x="43" y="512"/>
                  </a:cubicBezTo>
                  <a:cubicBezTo>
                    <a:pt x="43" y="513"/>
                    <a:pt x="44" y="514"/>
                    <a:pt x="45" y="514"/>
                  </a:cubicBezTo>
                  <a:cubicBezTo>
                    <a:pt x="46" y="515"/>
                    <a:pt x="46" y="515"/>
                    <a:pt x="47" y="516"/>
                  </a:cubicBezTo>
                  <a:cubicBezTo>
                    <a:pt x="47" y="516"/>
                    <a:pt x="48" y="516"/>
                    <a:pt x="48" y="516"/>
                  </a:cubicBezTo>
                  <a:cubicBezTo>
                    <a:pt x="49" y="518"/>
                    <a:pt x="51" y="519"/>
                    <a:pt x="52" y="520"/>
                  </a:cubicBezTo>
                  <a:cubicBezTo>
                    <a:pt x="54" y="523"/>
                    <a:pt x="54" y="526"/>
                    <a:pt x="54" y="528"/>
                  </a:cubicBezTo>
                  <a:cubicBezTo>
                    <a:pt x="54" y="529"/>
                    <a:pt x="54" y="530"/>
                    <a:pt x="54" y="531"/>
                  </a:cubicBezTo>
                  <a:cubicBezTo>
                    <a:pt x="54" y="532"/>
                    <a:pt x="55" y="532"/>
                    <a:pt x="55" y="532"/>
                  </a:cubicBezTo>
                  <a:cubicBezTo>
                    <a:pt x="56" y="532"/>
                    <a:pt x="60" y="533"/>
                    <a:pt x="62" y="536"/>
                  </a:cubicBezTo>
                  <a:cubicBezTo>
                    <a:pt x="64" y="539"/>
                    <a:pt x="64" y="544"/>
                    <a:pt x="64" y="546"/>
                  </a:cubicBezTo>
                  <a:cubicBezTo>
                    <a:pt x="64" y="548"/>
                    <a:pt x="63" y="551"/>
                    <a:pt x="63" y="552"/>
                  </a:cubicBezTo>
                  <a:cubicBezTo>
                    <a:pt x="62" y="553"/>
                    <a:pt x="62" y="554"/>
                    <a:pt x="61" y="555"/>
                  </a:cubicBezTo>
                  <a:cubicBezTo>
                    <a:pt x="61" y="556"/>
                    <a:pt x="61" y="556"/>
                    <a:pt x="61" y="556"/>
                  </a:cubicBezTo>
                  <a:cubicBezTo>
                    <a:pt x="61" y="557"/>
                    <a:pt x="61" y="557"/>
                    <a:pt x="61" y="557"/>
                  </a:cubicBezTo>
                  <a:cubicBezTo>
                    <a:pt x="62" y="558"/>
                    <a:pt x="63" y="558"/>
                    <a:pt x="64" y="560"/>
                  </a:cubicBezTo>
                  <a:cubicBezTo>
                    <a:pt x="65" y="561"/>
                    <a:pt x="66" y="562"/>
                    <a:pt x="66" y="563"/>
                  </a:cubicBezTo>
                  <a:cubicBezTo>
                    <a:pt x="66" y="564"/>
                    <a:pt x="66" y="564"/>
                    <a:pt x="66" y="564"/>
                  </a:cubicBezTo>
                  <a:cubicBezTo>
                    <a:pt x="66" y="564"/>
                    <a:pt x="67" y="565"/>
                    <a:pt x="67" y="565"/>
                  </a:cubicBezTo>
                  <a:cubicBezTo>
                    <a:pt x="68" y="566"/>
                    <a:pt x="68" y="567"/>
                    <a:pt x="69" y="568"/>
                  </a:cubicBezTo>
                  <a:cubicBezTo>
                    <a:pt x="70" y="570"/>
                    <a:pt x="71" y="575"/>
                    <a:pt x="71" y="578"/>
                  </a:cubicBezTo>
                  <a:cubicBezTo>
                    <a:pt x="71" y="581"/>
                    <a:pt x="70" y="586"/>
                    <a:pt x="69" y="589"/>
                  </a:cubicBezTo>
                  <a:cubicBezTo>
                    <a:pt x="68" y="591"/>
                    <a:pt x="65" y="593"/>
                    <a:pt x="64" y="594"/>
                  </a:cubicBezTo>
                  <a:cubicBezTo>
                    <a:pt x="63" y="595"/>
                    <a:pt x="62" y="596"/>
                    <a:pt x="60" y="597"/>
                  </a:cubicBezTo>
                  <a:cubicBezTo>
                    <a:pt x="60" y="597"/>
                    <a:pt x="60" y="597"/>
                    <a:pt x="60" y="597"/>
                  </a:cubicBezTo>
                  <a:cubicBezTo>
                    <a:pt x="59" y="597"/>
                    <a:pt x="59" y="597"/>
                    <a:pt x="58" y="597"/>
                  </a:cubicBezTo>
                  <a:cubicBezTo>
                    <a:pt x="58" y="597"/>
                    <a:pt x="58" y="598"/>
                    <a:pt x="58" y="598"/>
                  </a:cubicBezTo>
                  <a:cubicBezTo>
                    <a:pt x="57" y="598"/>
                    <a:pt x="57" y="598"/>
                    <a:pt x="57" y="599"/>
                  </a:cubicBezTo>
                  <a:cubicBezTo>
                    <a:pt x="57" y="599"/>
                    <a:pt x="57" y="600"/>
                    <a:pt x="57" y="601"/>
                  </a:cubicBezTo>
                  <a:cubicBezTo>
                    <a:pt x="57" y="602"/>
                    <a:pt x="57" y="603"/>
                    <a:pt x="57" y="604"/>
                  </a:cubicBezTo>
                  <a:cubicBezTo>
                    <a:pt x="56" y="606"/>
                    <a:pt x="56" y="608"/>
                    <a:pt x="56" y="610"/>
                  </a:cubicBezTo>
                  <a:cubicBezTo>
                    <a:pt x="56" y="610"/>
                    <a:pt x="55" y="611"/>
                    <a:pt x="55" y="611"/>
                  </a:cubicBezTo>
                  <a:cubicBezTo>
                    <a:pt x="55" y="612"/>
                    <a:pt x="55" y="613"/>
                    <a:pt x="55" y="614"/>
                  </a:cubicBezTo>
                  <a:cubicBezTo>
                    <a:pt x="55" y="615"/>
                    <a:pt x="55" y="616"/>
                    <a:pt x="54" y="617"/>
                  </a:cubicBezTo>
                  <a:cubicBezTo>
                    <a:pt x="55" y="617"/>
                    <a:pt x="55" y="618"/>
                    <a:pt x="55" y="619"/>
                  </a:cubicBezTo>
                  <a:cubicBezTo>
                    <a:pt x="55" y="620"/>
                    <a:pt x="56" y="623"/>
                    <a:pt x="54" y="626"/>
                  </a:cubicBezTo>
                  <a:cubicBezTo>
                    <a:pt x="53" y="627"/>
                    <a:pt x="52" y="628"/>
                    <a:pt x="51" y="628"/>
                  </a:cubicBezTo>
                  <a:cubicBezTo>
                    <a:pt x="50" y="629"/>
                    <a:pt x="50" y="630"/>
                    <a:pt x="48" y="631"/>
                  </a:cubicBezTo>
                  <a:cubicBezTo>
                    <a:pt x="47" y="632"/>
                    <a:pt x="47" y="632"/>
                    <a:pt x="46" y="632"/>
                  </a:cubicBezTo>
                  <a:cubicBezTo>
                    <a:pt x="46" y="633"/>
                    <a:pt x="46" y="633"/>
                    <a:pt x="46" y="633"/>
                  </a:cubicBezTo>
                  <a:cubicBezTo>
                    <a:pt x="47" y="635"/>
                    <a:pt x="46" y="639"/>
                    <a:pt x="46" y="640"/>
                  </a:cubicBezTo>
                  <a:cubicBezTo>
                    <a:pt x="45" y="642"/>
                    <a:pt x="45" y="644"/>
                    <a:pt x="43" y="646"/>
                  </a:cubicBezTo>
                  <a:cubicBezTo>
                    <a:pt x="43" y="647"/>
                    <a:pt x="43" y="647"/>
                    <a:pt x="43" y="647"/>
                  </a:cubicBezTo>
                  <a:cubicBezTo>
                    <a:pt x="43" y="647"/>
                    <a:pt x="43" y="647"/>
                    <a:pt x="43" y="647"/>
                  </a:cubicBezTo>
                  <a:cubicBezTo>
                    <a:pt x="42" y="650"/>
                    <a:pt x="41" y="652"/>
                    <a:pt x="39" y="653"/>
                  </a:cubicBezTo>
                  <a:cubicBezTo>
                    <a:pt x="38" y="654"/>
                    <a:pt x="37" y="654"/>
                    <a:pt x="37" y="655"/>
                  </a:cubicBezTo>
                  <a:cubicBezTo>
                    <a:pt x="37" y="655"/>
                    <a:pt x="37" y="656"/>
                    <a:pt x="37" y="657"/>
                  </a:cubicBezTo>
                  <a:cubicBezTo>
                    <a:pt x="37" y="658"/>
                    <a:pt x="36" y="662"/>
                    <a:pt x="35" y="664"/>
                  </a:cubicBezTo>
                  <a:cubicBezTo>
                    <a:pt x="35" y="665"/>
                    <a:pt x="32" y="669"/>
                    <a:pt x="28" y="669"/>
                  </a:cubicBezTo>
                  <a:cubicBezTo>
                    <a:pt x="28" y="669"/>
                    <a:pt x="28" y="669"/>
                    <a:pt x="28" y="669"/>
                  </a:cubicBezTo>
                  <a:cubicBezTo>
                    <a:pt x="28" y="669"/>
                    <a:pt x="27" y="669"/>
                    <a:pt x="27" y="669"/>
                  </a:cubicBezTo>
                  <a:cubicBezTo>
                    <a:pt x="27" y="669"/>
                    <a:pt x="27" y="669"/>
                    <a:pt x="27" y="669"/>
                  </a:cubicBezTo>
                  <a:cubicBezTo>
                    <a:pt x="26" y="670"/>
                    <a:pt x="25" y="672"/>
                    <a:pt x="22" y="672"/>
                  </a:cubicBezTo>
                  <a:cubicBezTo>
                    <a:pt x="21" y="675"/>
                    <a:pt x="20" y="677"/>
                    <a:pt x="19" y="678"/>
                  </a:cubicBezTo>
                  <a:cubicBezTo>
                    <a:pt x="19" y="678"/>
                    <a:pt x="19" y="679"/>
                    <a:pt x="20" y="679"/>
                  </a:cubicBezTo>
                  <a:cubicBezTo>
                    <a:pt x="21" y="680"/>
                    <a:pt x="24" y="682"/>
                    <a:pt x="25" y="683"/>
                  </a:cubicBezTo>
                  <a:cubicBezTo>
                    <a:pt x="25" y="684"/>
                    <a:pt x="27" y="687"/>
                    <a:pt x="27" y="690"/>
                  </a:cubicBezTo>
                  <a:cubicBezTo>
                    <a:pt x="27" y="693"/>
                    <a:pt x="25" y="696"/>
                    <a:pt x="23" y="698"/>
                  </a:cubicBezTo>
                  <a:cubicBezTo>
                    <a:pt x="22" y="699"/>
                    <a:pt x="20" y="700"/>
                    <a:pt x="19" y="700"/>
                  </a:cubicBezTo>
                  <a:cubicBezTo>
                    <a:pt x="19" y="701"/>
                    <a:pt x="19" y="701"/>
                    <a:pt x="20" y="702"/>
                  </a:cubicBezTo>
                  <a:cubicBezTo>
                    <a:pt x="20" y="704"/>
                    <a:pt x="20" y="707"/>
                    <a:pt x="18" y="709"/>
                  </a:cubicBezTo>
                  <a:cubicBezTo>
                    <a:pt x="18" y="710"/>
                    <a:pt x="17" y="711"/>
                    <a:pt x="16" y="712"/>
                  </a:cubicBezTo>
                  <a:cubicBezTo>
                    <a:pt x="17" y="713"/>
                    <a:pt x="19" y="714"/>
                    <a:pt x="19" y="716"/>
                  </a:cubicBezTo>
                  <a:cubicBezTo>
                    <a:pt x="20" y="717"/>
                    <a:pt x="21" y="720"/>
                    <a:pt x="17" y="728"/>
                  </a:cubicBezTo>
                  <a:cubicBezTo>
                    <a:pt x="17" y="728"/>
                    <a:pt x="17" y="729"/>
                    <a:pt x="16" y="729"/>
                  </a:cubicBezTo>
                  <a:cubicBezTo>
                    <a:pt x="17" y="731"/>
                    <a:pt x="18" y="733"/>
                    <a:pt x="18" y="735"/>
                  </a:cubicBezTo>
                  <a:cubicBezTo>
                    <a:pt x="18" y="736"/>
                    <a:pt x="17" y="738"/>
                    <a:pt x="16" y="739"/>
                  </a:cubicBezTo>
                  <a:cubicBezTo>
                    <a:pt x="16" y="739"/>
                    <a:pt x="16" y="739"/>
                    <a:pt x="16" y="739"/>
                  </a:cubicBezTo>
                  <a:cubicBezTo>
                    <a:pt x="16" y="740"/>
                    <a:pt x="16" y="741"/>
                    <a:pt x="16" y="741"/>
                  </a:cubicBezTo>
                  <a:cubicBezTo>
                    <a:pt x="17" y="742"/>
                    <a:pt x="17" y="743"/>
                    <a:pt x="18" y="744"/>
                  </a:cubicBezTo>
                  <a:cubicBezTo>
                    <a:pt x="18" y="746"/>
                    <a:pt x="18" y="747"/>
                    <a:pt x="18" y="748"/>
                  </a:cubicBezTo>
                  <a:cubicBezTo>
                    <a:pt x="19" y="748"/>
                    <a:pt x="19" y="749"/>
                    <a:pt x="20" y="750"/>
                  </a:cubicBezTo>
                  <a:cubicBezTo>
                    <a:pt x="21" y="750"/>
                    <a:pt x="21" y="750"/>
                    <a:pt x="22" y="750"/>
                  </a:cubicBezTo>
                  <a:cubicBezTo>
                    <a:pt x="22" y="751"/>
                    <a:pt x="22" y="753"/>
                    <a:pt x="23" y="754"/>
                  </a:cubicBezTo>
                  <a:cubicBezTo>
                    <a:pt x="23" y="755"/>
                    <a:pt x="26" y="754"/>
                    <a:pt x="26" y="754"/>
                  </a:cubicBezTo>
                  <a:cubicBezTo>
                    <a:pt x="27" y="753"/>
                    <a:pt x="27" y="751"/>
                    <a:pt x="28" y="751"/>
                  </a:cubicBezTo>
                  <a:cubicBezTo>
                    <a:pt x="29" y="750"/>
                    <a:pt x="30" y="750"/>
                    <a:pt x="31" y="749"/>
                  </a:cubicBezTo>
                  <a:cubicBezTo>
                    <a:pt x="32" y="749"/>
                    <a:pt x="32" y="746"/>
                    <a:pt x="32" y="745"/>
                  </a:cubicBezTo>
                  <a:cubicBezTo>
                    <a:pt x="32" y="744"/>
                    <a:pt x="32" y="742"/>
                    <a:pt x="31" y="741"/>
                  </a:cubicBezTo>
                  <a:cubicBezTo>
                    <a:pt x="31" y="741"/>
                    <a:pt x="29" y="740"/>
                    <a:pt x="28" y="740"/>
                  </a:cubicBezTo>
                  <a:cubicBezTo>
                    <a:pt x="28" y="739"/>
                    <a:pt x="26" y="738"/>
                    <a:pt x="26" y="737"/>
                  </a:cubicBezTo>
                  <a:cubicBezTo>
                    <a:pt x="25" y="736"/>
                    <a:pt x="26" y="734"/>
                    <a:pt x="26" y="733"/>
                  </a:cubicBezTo>
                  <a:cubicBezTo>
                    <a:pt x="27" y="731"/>
                    <a:pt x="30" y="727"/>
                    <a:pt x="31" y="727"/>
                  </a:cubicBezTo>
                  <a:cubicBezTo>
                    <a:pt x="32" y="726"/>
                    <a:pt x="34" y="727"/>
                    <a:pt x="35" y="727"/>
                  </a:cubicBezTo>
                  <a:cubicBezTo>
                    <a:pt x="36" y="728"/>
                    <a:pt x="36" y="730"/>
                    <a:pt x="37" y="731"/>
                  </a:cubicBezTo>
                  <a:cubicBezTo>
                    <a:pt x="38" y="732"/>
                    <a:pt x="39" y="734"/>
                    <a:pt x="39" y="734"/>
                  </a:cubicBezTo>
                  <a:cubicBezTo>
                    <a:pt x="41" y="735"/>
                    <a:pt x="44" y="734"/>
                    <a:pt x="45" y="734"/>
                  </a:cubicBezTo>
                  <a:cubicBezTo>
                    <a:pt x="47" y="733"/>
                    <a:pt x="49" y="730"/>
                    <a:pt x="51" y="729"/>
                  </a:cubicBezTo>
                  <a:cubicBezTo>
                    <a:pt x="52" y="729"/>
                    <a:pt x="54" y="729"/>
                    <a:pt x="55" y="729"/>
                  </a:cubicBezTo>
                  <a:cubicBezTo>
                    <a:pt x="56" y="729"/>
                    <a:pt x="58" y="727"/>
                    <a:pt x="59" y="727"/>
                  </a:cubicBezTo>
                  <a:cubicBezTo>
                    <a:pt x="60" y="727"/>
                    <a:pt x="63" y="728"/>
                    <a:pt x="63" y="729"/>
                  </a:cubicBezTo>
                  <a:cubicBezTo>
                    <a:pt x="64" y="729"/>
                    <a:pt x="63" y="731"/>
                    <a:pt x="63" y="732"/>
                  </a:cubicBezTo>
                  <a:cubicBezTo>
                    <a:pt x="63" y="733"/>
                    <a:pt x="61" y="734"/>
                    <a:pt x="61" y="736"/>
                  </a:cubicBezTo>
                  <a:cubicBezTo>
                    <a:pt x="61" y="737"/>
                    <a:pt x="62" y="740"/>
                    <a:pt x="64" y="741"/>
                  </a:cubicBezTo>
                  <a:cubicBezTo>
                    <a:pt x="64" y="741"/>
                    <a:pt x="66" y="741"/>
                    <a:pt x="67" y="741"/>
                  </a:cubicBezTo>
                  <a:cubicBezTo>
                    <a:pt x="68" y="741"/>
                    <a:pt x="70" y="739"/>
                    <a:pt x="71" y="739"/>
                  </a:cubicBezTo>
                  <a:cubicBezTo>
                    <a:pt x="72" y="738"/>
                    <a:pt x="72" y="736"/>
                    <a:pt x="73" y="735"/>
                  </a:cubicBezTo>
                  <a:cubicBezTo>
                    <a:pt x="73" y="734"/>
                    <a:pt x="74" y="731"/>
                    <a:pt x="74" y="730"/>
                  </a:cubicBezTo>
                  <a:cubicBezTo>
                    <a:pt x="73" y="729"/>
                    <a:pt x="71" y="729"/>
                    <a:pt x="71" y="728"/>
                  </a:cubicBezTo>
                  <a:cubicBezTo>
                    <a:pt x="70" y="727"/>
                    <a:pt x="67" y="724"/>
                    <a:pt x="67" y="723"/>
                  </a:cubicBezTo>
                  <a:cubicBezTo>
                    <a:pt x="67" y="722"/>
                    <a:pt x="69" y="721"/>
                    <a:pt x="69" y="720"/>
                  </a:cubicBezTo>
                  <a:cubicBezTo>
                    <a:pt x="69" y="719"/>
                    <a:pt x="68" y="716"/>
                    <a:pt x="69" y="715"/>
                  </a:cubicBezTo>
                  <a:cubicBezTo>
                    <a:pt x="69" y="714"/>
                    <a:pt x="71" y="712"/>
                    <a:pt x="72" y="712"/>
                  </a:cubicBezTo>
                  <a:cubicBezTo>
                    <a:pt x="72" y="712"/>
                    <a:pt x="73" y="713"/>
                    <a:pt x="73" y="714"/>
                  </a:cubicBezTo>
                  <a:cubicBezTo>
                    <a:pt x="74" y="714"/>
                    <a:pt x="75" y="716"/>
                    <a:pt x="75" y="716"/>
                  </a:cubicBezTo>
                  <a:cubicBezTo>
                    <a:pt x="75" y="717"/>
                    <a:pt x="75" y="720"/>
                    <a:pt x="76" y="720"/>
                  </a:cubicBezTo>
                  <a:cubicBezTo>
                    <a:pt x="77" y="721"/>
                    <a:pt x="79" y="722"/>
                    <a:pt x="80" y="722"/>
                  </a:cubicBezTo>
                  <a:cubicBezTo>
                    <a:pt x="81" y="723"/>
                    <a:pt x="83" y="725"/>
                    <a:pt x="84" y="725"/>
                  </a:cubicBezTo>
                  <a:cubicBezTo>
                    <a:pt x="85" y="725"/>
                    <a:pt x="86" y="723"/>
                    <a:pt x="87" y="722"/>
                  </a:cubicBezTo>
                  <a:cubicBezTo>
                    <a:pt x="87" y="721"/>
                    <a:pt x="88" y="719"/>
                    <a:pt x="89" y="719"/>
                  </a:cubicBezTo>
                  <a:cubicBezTo>
                    <a:pt x="91" y="717"/>
                    <a:pt x="95" y="716"/>
                    <a:pt x="97" y="716"/>
                  </a:cubicBezTo>
                  <a:cubicBezTo>
                    <a:pt x="98" y="716"/>
                    <a:pt x="102" y="716"/>
                    <a:pt x="103" y="717"/>
                  </a:cubicBezTo>
                  <a:cubicBezTo>
                    <a:pt x="104" y="718"/>
                    <a:pt x="106" y="720"/>
                    <a:pt x="107" y="720"/>
                  </a:cubicBezTo>
                  <a:cubicBezTo>
                    <a:pt x="108" y="721"/>
                    <a:pt x="111" y="721"/>
                    <a:pt x="112" y="721"/>
                  </a:cubicBezTo>
                  <a:cubicBezTo>
                    <a:pt x="113" y="722"/>
                    <a:pt x="116" y="723"/>
                    <a:pt x="117" y="724"/>
                  </a:cubicBezTo>
                  <a:cubicBezTo>
                    <a:pt x="118" y="725"/>
                    <a:pt x="119" y="727"/>
                    <a:pt x="120" y="728"/>
                  </a:cubicBezTo>
                  <a:cubicBezTo>
                    <a:pt x="121" y="728"/>
                    <a:pt x="123" y="729"/>
                    <a:pt x="125" y="729"/>
                  </a:cubicBezTo>
                  <a:cubicBezTo>
                    <a:pt x="126" y="729"/>
                    <a:pt x="128" y="728"/>
                    <a:pt x="130" y="728"/>
                  </a:cubicBezTo>
                  <a:cubicBezTo>
                    <a:pt x="131" y="728"/>
                    <a:pt x="133" y="729"/>
                    <a:pt x="134" y="730"/>
                  </a:cubicBezTo>
                  <a:cubicBezTo>
                    <a:pt x="135" y="731"/>
                    <a:pt x="135" y="734"/>
                    <a:pt x="136" y="735"/>
                  </a:cubicBezTo>
                  <a:cubicBezTo>
                    <a:pt x="137" y="736"/>
                    <a:pt x="140" y="739"/>
                    <a:pt x="142" y="739"/>
                  </a:cubicBezTo>
                  <a:cubicBezTo>
                    <a:pt x="144" y="739"/>
                    <a:pt x="146" y="735"/>
                    <a:pt x="147" y="733"/>
                  </a:cubicBezTo>
                  <a:cubicBezTo>
                    <a:pt x="148" y="731"/>
                    <a:pt x="147" y="727"/>
                    <a:pt x="147" y="725"/>
                  </a:cubicBezTo>
                  <a:cubicBezTo>
                    <a:pt x="147" y="723"/>
                    <a:pt x="146" y="719"/>
                    <a:pt x="147" y="717"/>
                  </a:cubicBezTo>
                  <a:cubicBezTo>
                    <a:pt x="148" y="715"/>
                    <a:pt x="151" y="712"/>
                    <a:pt x="152" y="711"/>
                  </a:cubicBezTo>
                  <a:cubicBezTo>
                    <a:pt x="153" y="711"/>
                    <a:pt x="154" y="710"/>
                    <a:pt x="155" y="709"/>
                  </a:cubicBezTo>
                  <a:cubicBezTo>
                    <a:pt x="156" y="709"/>
                    <a:pt x="159" y="709"/>
                    <a:pt x="161" y="709"/>
                  </a:cubicBezTo>
                  <a:cubicBezTo>
                    <a:pt x="162" y="708"/>
                    <a:pt x="163" y="707"/>
                    <a:pt x="164" y="706"/>
                  </a:cubicBezTo>
                  <a:cubicBezTo>
                    <a:pt x="165" y="705"/>
                    <a:pt x="167" y="702"/>
                    <a:pt x="168" y="700"/>
                  </a:cubicBezTo>
                  <a:cubicBezTo>
                    <a:pt x="169" y="699"/>
                    <a:pt x="170" y="697"/>
                    <a:pt x="171" y="697"/>
                  </a:cubicBezTo>
                  <a:cubicBezTo>
                    <a:pt x="172" y="696"/>
                    <a:pt x="174" y="695"/>
                    <a:pt x="175" y="695"/>
                  </a:cubicBezTo>
                  <a:cubicBezTo>
                    <a:pt x="177" y="695"/>
                    <a:pt x="179" y="696"/>
                    <a:pt x="180" y="697"/>
                  </a:cubicBezTo>
                  <a:cubicBezTo>
                    <a:pt x="181" y="698"/>
                    <a:pt x="181" y="701"/>
                    <a:pt x="182" y="702"/>
                  </a:cubicBezTo>
                  <a:cubicBezTo>
                    <a:pt x="183" y="704"/>
                    <a:pt x="184" y="707"/>
                    <a:pt x="185" y="708"/>
                  </a:cubicBezTo>
                  <a:cubicBezTo>
                    <a:pt x="186" y="709"/>
                    <a:pt x="188" y="712"/>
                    <a:pt x="189" y="712"/>
                  </a:cubicBezTo>
                  <a:cubicBezTo>
                    <a:pt x="190" y="712"/>
                    <a:pt x="192" y="711"/>
                    <a:pt x="193" y="710"/>
                  </a:cubicBezTo>
                  <a:cubicBezTo>
                    <a:pt x="193" y="709"/>
                    <a:pt x="194" y="708"/>
                    <a:pt x="194" y="708"/>
                  </a:cubicBezTo>
                  <a:cubicBezTo>
                    <a:pt x="195" y="707"/>
                    <a:pt x="197" y="706"/>
                    <a:pt x="198" y="706"/>
                  </a:cubicBezTo>
                  <a:cubicBezTo>
                    <a:pt x="199" y="706"/>
                    <a:pt x="201" y="708"/>
                    <a:pt x="201" y="709"/>
                  </a:cubicBezTo>
                  <a:cubicBezTo>
                    <a:pt x="201" y="710"/>
                    <a:pt x="200" y="711"/>
                    <a:pt x="200" y="712"/>
                  </a:cubicBezTo>
                  <a:cubicBezTo>
                    <a:pt x="200" y="713"/>
                    <a:pt x="199" y="715"/>
                    <a:pt x="199" y="716"/>
                  </a:cubicBezTo>
                  <a:cubicBezTo>
                    <a:pt x="199" y="717"/>
                    <a:pt x="201" y="719"/>
                    <a:pt x="202" y="719"/>
                  </a:cubicBezTo>
                  <a:cubicBezTo>
                    <a:pt x="203" y="719"/>
                    <a:pt x="205" y="718"/>
                    <a:pt x="206" y="717"/>
                  </a:cubicBezTo>
                  <a:cubicBezTo>
                    <a:pt x="207" y="716"/>
                    <a:pt x="208" y="713"/>
                    <a:pt x="208" y="712"/>
                  </a:cubicBezTo>
                  <a:cubicBezTo>
                    <a:pt x="208" y="711"/>
                    <a:pt x="207" y="709"/>
                    <a:pt x="207" y="708"/>
                  </a:cubicBezTo>
                  <a:cubicBezTo>
                    <a:pt x="207" y="707"/>
                    <a:pt x="207" y="705"/>
                    <a:pt x="208" y="704"/>
                  </a:cubicBezTo>
                  <a:cubicBezTo>
                    <a:pt x="208" y="703"/>
                    <a:pt x="210" y="703"/>
                    <a:pt x="211" y="703"/>
                  </a:cubicBezTo>
                  <a:cubicBezTo>
                    <a:pt x="212" y="703"/>
                    <a:pt x="215" y="704"/>
                    <a:pt x="216" y="704"/>
                  </a:cubicBezTo>
                  <a:cubicBezTo>
                    <a:pt x="217" y="704"/>
                    <a:pt x="218" y="703"/>
                    <a:pt x="218" y="703"/>
                  </a:cubicBezTo>
                  <a:cubicBezTo>
                    <a:pt x="219" y="702"/>
                    <a:pt x="218" y="699"/>
                    <a:pt x="218" y="698"/>
                  </a:cubicBezTo>
                  <a:cubicBezTo>
                    <a:pt x="217" y="697"/>
                    <a:pt x="216" y="695"/>
                    <a:pt x="215" y="694"/>
                  </a:cubicBezTo>
                  <a:cubicBezTo>
                    <a:pt x="214" y="692"/>
                    <a:pt x="214" y="689"/>
                    <a:pt x="213" y="687"/>
                  </a:cubicBezTo>
                  <a:cubicBezTo>
                    <a:pt x="213" y="686"/>
                    <a:pt x="213" y="682"/>
                    <a:pt x="214" y="681"/>
                  </a:cubicBezTo>
                  <a:cubicBezTo>
                    <a:pt x="215" y="680"/>
                    <a:pt x="218" y="681"/>
                    <a:pt x="219" y="681"/>
                  </a:cubicBezTo>
                  <a:cubicBezTo>
                    <a:pt x="220" y="680"/>
                    <a:pt x="223" y="680"/>
                    <a:pt x="224" y="678"/>
                  </a:cubicBezTo>
                  <a:cubicBezTo>
                    <a:pt x="225" y="678"/>
                    <a:pt x="225" y="675"/>
                    <a:pt x="225" y="674"/>
                  </a:cubicBezTo>
                  <a:cubicBezTo>
                    <a:pt x="224" y="673"/>
                    <a:pt x="223" y="672"/>
                    <a:pt x="222" y="672"/>
                  </a:cubicBezTo>
                  <a:cubicBezTo>
                    <a:pt x="221" y="671"/>
                    <a:pt x="220" y="671"/>
                    <a:pt x="220" y="670"/>
                  </a:cubicBezTo>
                  <a:cubicBezTo>
                    <a:pt x="219" y="670"/>
                    <a:pt x="219" y="668"/>
                    <a:pt x="219" y="668"/>
                  </a:cubicBezTo>
                  <a:cubicBezTo>
                    <a:pt x="220" y="667"/>
                    <a:pt x="221" y="666"/>
                    <a:pt x="222" y="665"/>
                  </a:cubicBezTo>
                  <a:cubicBezTo>
                    <a:pt x="223" y="665"/>
                    <a:pt x="225" y="665"/>
                    <a:pt x="225" y="666"/>
                  </a:cubicBezTo>
                  <a:cubicBezTo>
                    <a:pt x="226" y="666"/>
                    <a:pt x="227" y="669"/>
                    <a:pt x="228" y="669"/>
                  </a:cubicBezTo>
                  <a:cubicBezTo>
                    <a:pt x="229" y="669"/>
                    <a:pt x="230" y="668"/>
                    <a:pt x="231" y="667"/>
                  </a:cubicBezTo>
                  <a:cubicBezTo>
                    <a:pt x="231" y="666"/>
                    <a:pt x="230" y="664"/>
                    <a:pt x="231" y="664"/>
                  </a:cubicBezTo>
                  <a:cubicBezTo>
                    <a:pt x="231" y="663"/>
                    <a:pt x="233" y="663"/>
                    <a:pt x="233" y="663"/>
                  </a:cubicBezTo>
                  <a:cubicBezTo>
                    <a:pt x="234" y="663"/>
                    <a:pt x="236" y="664"/>
                    <a:pt x="237" y="664"/>
                  </a:cubicBezTo>
                  <a:cubicBezTo>
                    <a:pt x="237" y="663"/>
                    <a:pt x="238" y="662"/>
                    <a:pt x="238" y="662"/>
                  </a:cubicBezTo>
                  <a:cubicBezTo>
                    <a:pt x="238" y="661"/>
                    <a:pt x="237" y="659"/>
                    <a:pt x="237" y="658"/>
                  </a:cubicBezTo>
                  <a:cubicBezTo>
                    <a:pt x="238" y="657"/>
                    <a:pt x="239" y="656"/>
                    <a:pt x="240" y="656"/>
                  </a:cubicBezTo>
                  <a:cubicBezTo>
                    <a:pt x="241" y="656"/>
                    <a:pt x="242" y="657"/>
                    <a:pt x="243" y="658"/>
                  </a:cubicBezTo>
                  <a:cubicBezTo>
                    <a:pt x="244" y="658"/>
                    <a:pt x="246" y="659"/>
                    <a:pt x="246" y="660"/>
                  </a:cubicBezTo>
                  <a:cubicBezTo>
                    <a:pt x="246" y="662"/>
                    <a:pt x="244" y="663"/>
                    <a:pt x="244" y="664"/>
                  </a:cubicBezTo>
                  <a:cubicBezTo>
                    <a:pt x="244" y="666"/>
                    <a:pt x="245" y="669"/>
                    <a:pt x="246" y="670"/>
                  </a:cubicBezTo>
                  <a:cubicBezTo>
                    <a:pt x="246" y="671"/>
                    <a:pt x="248" y="674"/>
                    <a:pt x="250" y="676"/>
                  </a:cubicBezTo>
                  <a:cubicBezTo>
                    <a:pt x="251" y="676"/>
                    <a:pt x="253" y="677"/>
                    <a:pt x="254" y="677"/>
                  </a:cubicBezTo>
                  <a:cubicBezTo>
                    <a:pt x="255" y="678"/>
                    <a:pt x="257" y="678"/>
                    <a:pt x="258" y="679"/>
                  </a:cubicBezTo>
                  <a:cubicBezTo>
                    <a:pt x="259" y="679"/>
                    <a:pt x="261" y="681"/>
                    <a:pt x="262" y="681"/>
                  </a:cubicBezTo>
                  <a:cubicBezTo>
                    <a:pt x="263" y="681"/>
                    <a:pt x="265" y="679"/>
                    <a:pt x="266" y="679"/>
                  </a:cubicBezTo>
                  <a:cubicBezTo>
                    <a:pt x="268" y="679"/>
                    <a:pt x="270" y="678"/>
                    <a:pt x="272" y="679"/>
                  </a:cubicBezTo>
                  <a:cubicBezTo>
                    <a:pt x="272" y="679"/>
                    <a:pt x="274" y="680"/>
                    <a:pt x="275" y="680"/>
                  </a:cubicBezTo>
                  <a:cubicBezTo>
                    <a:pt x="275" y="681"/>
                    <a:pt x="276" y="683"/>
                    <a:pt x="276" y="683"/>
                  </a:cubicBezTo>
                  <a:cubicBezTo>
                    <a:pt x="277" y="684"/>
                    <a:pt x="279" y="687"/>
                    <a:pt x="280" y="687"/>
                  </a:cubicBezTo>
                  <a:cubicBezTo>
                    <a:pt x="281" y="687"/>
                    <a:pt x="282" y="684"/>
                    <a:pt x="283" y="683"/>
                  </a:cubicBezTo>
                  <a:cubicBezTo>
                    <a:pt x="283" y="682"/>
                    <a:pt x="282" y="679"/>
                    <a:pt x="283" y="678"/>
                  </a:cubicBezTo>
                  <a:cubicBezTo>
                    <a:pt x="284" y="678"/>
                    <a:pt x="287" y="678"/>
                    <a:pt x="288" y="677"/>
                  </a:cubicBezTo>
                  <a:cubicBezTo>
                    <a:pt x="289" y="677"/>
                    <a:pt x="291" y="677"/>
                    <a:pt x="292" y="676"/>
                  </a:cubicBezTo>
                  <a:cubicBezTo>
                    <a:pt x="293" y="676"/>
                    <a:pt x="294" y="674"/>
                    <a:pt x="294" y="673"/>
                  </a:cubicBezTo>
                  <a:cubicBezTo>
                    <a:pt x="295" y="671"/>
                    <a:pt x="296" y="667"/>
                    <a:pt x="296" y="665"/>
                  </a:cubicBezTo>
                  <a:cubicBezTo>
                    <a:pt x="296" y="663"/>
                    <a:pt x="295" y="659"/>
                    <a:pt x="295" y="657"/>
                  </a:cubicBezTo>
                  <a:cubicBezTo>
                    <a:pt x="295" y="655"/>
                    <a:pt x="293" y="652"/>
                    <a:pt x="294" y="650"/>
                  </a:cubicBezTo>
                  <a:cubicBezTo>
                    <a:pt x="294" y="647"/>
                    <a:pt x="295" y="643"/>
                    <a:pt x="296" y="641"/>
                  </a:cubicBezTo>
                  <a:cubicBezTo>
                    <a:pt x="297" y="640"/>
                    <a:pt x="299" y="638"/>
                    <a:pt x="300" y="637"/>
                  </a:cubicBezTo>
                  <a:cubicBezTo>
                    <a:pt x="301" y="636"/>
                    <a:pt x="302" y="635"/>
                    <a:pt x="302" y="634"/>
                  </a:cubicBezTo>
                  <a:cubicBezTo>
                    <a:pt x="302" y="632"/>
                    <a:pt x="300" y="630"/>
                    <a:pt x="301" y="628"/>
                  </a:cubicBezTo>
                  <a:cubicBezTo>
                    <a:pt x="301" y="628"/>
                    <a:pt x="302" y="626"/>
                    <a:pt x="303" y="626"/>
                  </a:cubicBezTo>
                  <a:cubicBezTo>
                    <a:pt x="304" y="625"/>
                    <a:pt x="305" y="626"/>
                    <a:pt x="306" y="626"/>
                  </a:cubicBezTo>
                  <a:cubicBezTo>
                    <a:pt x="306" y="626"/>
                    <a:pt x="307" y="624"/>
                    <a:pt x="308" y="624"/>
                  </a:cubicBezTo>
                  <a:cubicBezTo>
                    <a:pt x="309" y="625"/>
                    <a:pt x="310" y="627"/>
                    <a:pt x="311" y="628"/>
                  </a:cubicBezTo>
                  <a:cubicBezTo>
                    <a:pt x="312" y="628"/>
                    <a:pt x="313" y="628"/>
                    <a:pt x="314" y="628"/>
                  </a:cubicBezTo>
                  <a:cubicBezTo>
                    <a:pt x="316" y="627"/>
                    <a:pt x="319" y="624"/>
                    <a:pt x="320" y="622"/>
                  </a:cubicBezTo>
                  <a:cubicBezTo>
                    <a:pt x="321" y="621"/>
                    <a:pt x="321" y="618"/>
                    <a:pt x="321" y="617"/>
                  </a:cubicBezTo>
                  <a:cubicBezTo>
                    <a:pt x="322" y="616"/>
                    <a:pt x="323" y="614"/>
                    <a:pt x="323" y="613"/>
                  </a:cubicBezTo>
                  <a:cubicBezTo>
                    <a:pt x="323" y="612"/>
                    <a:pt x="324" y="609"/>
                    <a:pt x="325" y="608"/>
                  </a:cubicBezTo>
                  <a:cubicBezTo>
                    <a:pt x="325" y="607"/>
                    <a:pt x="324" y="605"/>
                    <a:pt x="325" y="604"/>
                  </a:cubicBezTo>
                  <a:cubicBezTo>
                    <a:pt x="325" y="601"/>
                    <a:pt x="325" y="596"/>
                    <a:pt x="326" y="594"/>
                  </a:cubicBezTo>
                  <a:cubicBezTo>
                    <a:pt x="327" y="593"/>
                    <a:pt x="329" y="591"/>
                    <a:pt x="330" y="591"/>
                  </a:cubicBezTo>
                  <a:cubicBezTo>
                    <a:pt x="332" y="590"/>
                    <a:pt x="335" y="591"/>
                    <a:pt x="336" y="590"/>
                  </a:cubicBezTo>
                  <a:cubicBezTo>
                    <a:pt x="337" y="590"/>
                    <a:pt x="340" y="588"/>
                    <a:pt x="341" y="587"/>
                  </a:cubicBezTo>
                  <a:cubicBezTo>
                    <a:pt x="342" y="586"/>
                    <a:pt x="342" y="582"/>
                    <a:pt x="343" y="581"/>
                  </a:cubicBezTo>
                  <a:cubicBezTo>
                    <a:pt x="343" y="580"/>
                    <a:pt x="345" y="579"/>
                    <a:pt x="346" y="578"/>
                  </a:cubicBezTo>
                  <a:cubicBezTo>
                    <a:pt x="347" y="577"/>
                    <a:pt x="349" y="576"/>
                    <a:pt x="349" y="575"/>
                  </a:cubicBezTo>
                  <a:cubicBezTo>
                    <a:pt x="350" y="574"/>
                    <a:pt x="350" y="572"/>
                    <a:pt x="350" y="571"/>
                  </a:cubicBezTo>
                  <a:cubicBezTo>
                    <a:pt x="349" y="569"/>
                    <a:pt x="347" y="566"/>
                    <a:pt x="347" y="564"/>
                  </a:cubicBezTo>
                  <a:cubicBezTo>
                    <a:pt x="346" y="563"/>
                    <a:pt x="346" y="561"/>
                    <a:pt x="345" y="560"/>
                  </a:cubicBezTo>
                  <a:cubicBezTo>
                    <a:pt x="345" y="558"/>
                    <a:pt x="344" y="554"/>
                    <a:pt x="343" y="552"/>
                  </a:cubicBezTo>
                  <a:cubicBezTo>
                    <a:pt x="343" y="551"/>
                    <a:pt x="341" y="550"/>
                    <a:pt x="341" y="549"/>
                  </a:cubicBezTo>
                  <a:cubicBezTo>
                    <a:pt x="340" y="548"/>
                    <a:pt x="339" y="545"/>
                    <a:pt x="339" y="544"/>
                  </a:cubicBezTo>
                  <a:cubicBezTo>
                    <a:pt x="340" y="543"/>
                    <a:pt x="341" y="540"/>
                    <a:pt x="343" y="539"/>
                  </a:cubicBezTo>
                  <a:cubicBezTo>
                    <a:pt x="344" y="538"/>
                    <a:pt x="347" y="539"/>
                    <a:pt x="348" y="539"/>
                  </a:cubicBezTo>
                  <a:cubicBezTo>
                    <a:pt x="350" y="539"/>
                    <a:pt x="352" y="537"/>
                    <a:pt x="354" y="537"/>
                  </a:cubicBezTo>
                  <a:cubicBezTo>
                    <a:pt x="354" y="537"/>
                    <a:pt x="356" y="537"/>
                    <a:pt x="357" y="536"/>
                  </a:cubicBezTo>
                  <a:cubicBezTo>
                    <a:pt x="358" y="536"/>
                    <a:pt x="360" y="534"/>
                    <a:pt x="361" y="534"/>
                  </a:cubicBezTo>
                  <a:cubicBezTo>
                    <a:pt x="363" y="534"/>
                    <a:pt x="367" y="534"/>
                    <a:pt x="368" y="535"/>
                  </a:cubicBezTo>
                  <a:cubicBezTo>
                    <a:pt x="369" y="536"/>
                    <a:pt x="369" y="539"/>
                    <a:pt x="370" y="540"/>
                  </a:cubicBezTo>
                  <a:cubicBezTo>
                    <a:pt x="371" y="541"/>
                    <a:pt x="374" y="542"/>
                    <a:pt x="376" y="542"/>
                  </a:cubicBezTo>
                  <a:cubicBezTo>
                    <a:pt x="377" y="542"/>
                    <a:pt x="379" y="541"/>
                    <a:pt x="380" y="541"/>
                  </a:cubicBezTo>
                  <a:cubicBezTo>
                    <a:pt x="381" y="540"/>
                    <a:pt x="384" y="538"/>
                    <a:pt x="385" y="537"/>
                  </a:cubicBezTo>
                  <a:cubicBezTo>
                    <a:pt x="386" y="536"/>
                    <a:pt x="389" y="532"/>
                    <a:pt x="390" y="530"/>
                  </a:cubicBezTo>
                  <a:cubicBezTo>
                    <a:pt x="391" y="529"/>
                    <a:pt x="394" y="526"/>
                    <a:pt x="395" y="525"/>
                  </a:cubicBezTo>
                  <a:cubicBezTo>
                    <a:pt x="396" y="524"/>
                    <a:pt x="399" y="522"/>
                    <a:pt x="400" y="522"/>
                  </a:cubicBezTo>
                  <a:cubicBezTo>
                    <a:pt x="402" y="521"/>
                    <a:pt x="405" y="522"/>
                    <a:pt x="407" y="522"/>
                  </a:cubicBezTo>
                  <a:cubicBezTo>
                    <a:pt x="408" y="521"/>
                    <a:pt x="409" y="519"/>
                    <a:pt x="411" y="518"/>
                  </a:cubicBezTo>
                  <a:cubicBezTo>
                    <a:pt x="412" y="518"/>
                    <a:pt x="415" y="517"/>
                    <a:pt x="417" y="518"/>
                  </a:cubicBezTo>
                  <a:cubicBezTo>
                    <a:pt x="418" y="518"/>
                    <a:pt x="420" y="519"/>
                    <a:pt x="421" y="519"/>
                  </a:cubicBezTo>
                  <a:cubicBezTo>
                    <a:pt x="421" y="519"/>
                    <a:pt x="423" y="517"/>
                    <a:pt x="423" y="517"/>
                  </a:cubicBezTo>
                  <a:cubicBezTo>
                    <a:pt x="423" y="516"/>
                    <a:pt x="423" y="514"/>
                    <a:pt x="422" y="513"/>
                  </a:cubicBezTo>
                  <a:cubicBezTo>
                    <a:pt x="422" y="512"/>
                    <a:pt x="420" y="511"/>
                    <a:pt x="420" y="510"/>
                  </a:cubicBezTo>
                  <a:cubicBezTo>
                    <a:pt x="420" y="509"/>
                    <a:pt x="420" y="508"/>
                    <a:pt x="420" y="508"/>
                  </a:cubicBezTo>
                  <a:cubicBezTo>
                    <a:pt x="421" y="507"/>
                    <a:pt x="425" y="506"/>
                    <a:pt x="425" y="505"/>
                  </a:cubicBezTo>
                  <a:cubicBezTo>
                    <a:pt x="426" y="504"/>
                    <a:pt x="427" y="501"/>
                    <a:pt x="426" y="50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36" name="Freeform 57">
              <a:extLst>
                <a:ext uri="{FF2B5EF4-FFF2-40B4-BE49-F238E27FC236}">
                  <a16:creationId xmlns:a16="http://schemas.microsoft.com/office/drawing/2014/main" id="{6B358A44-A052-4DE6-82E9-4C4314BAA6E9}"/>
                </a:ext>
              </a:extLst>
            </p:cNvPr>
            <p:cNvSpPr>
              <a:spLocks/>
            </p:cNvSpPr>
            <p:nvPr/>
          </p:nvSpPr>
          <p:spPr bwMode="auto">
            <a:xfrm>
              <a:off x="4800598" y="2851152"/>
              <a:ext cx="488950" cy="563563"/>
            </a:xfrm>
            <a:custGeom>
              <a:avLst/>
              <a:gdLst>
                <a:gd name="T0" fmla="*/ 575 w 580"/>
                <a:gd name="T1" fmla="*/ 276 h 669"/>
                <a:gd name="T2" fmla="*/ 565 w 580"/>
                <a:gd name="T3" fmla="*/ 249 h 669"/>
                <a:gd name="T4" fmla="*/ 571 w 580"/>
                <a:gd name="T5" fmla="*/ 235 h 669"/>
                <a:gd name="T6" fmla="*/ 532 w 580"/>
                <a:gd name="T7" fmla="*/ 0 h 669"/>
                <a:gd name="T8" fmla="*/ 497 w 580"/>
                <a:gd name="T9" fmla="*/ 21 h 669"/>
                <a:gd name="T10" fmla="*/ 460 w 580"/>
                <a:gd name="T11" fmla="*/ 44 h 669"/>
                <a:gd name="T12" fmla="*/ 434 w 580"/>
                <a:gd name="T13" fmla="*/ 64 h 669"/>
                <a:gd name="T14" fmla="*/ 411 w 580"/>
                <a:gd name="T15" fmla="*/ 95 h 669"/>
                <a:gd name="T16" fmla="*/ 394 w 580"/>
                <a:gd name="T17" fmla="*/ 115 h 669"/>
                <a:gd name="T18" fmla="*/ 364 w 580"/>
                <a:gd name="T19" fmla="*/ 118 h 669"/>
                <a:gd name="T20" fmla="*/ 326 w 580"/>
                <a:gd name="T21" fmla="*/ 139 h 669"/>
                <a:gd name="T22" fmla="*/ 297 w 580"/>
                <a:gd name="T23" fmla="*/ 152 h 669"/>
                <a:gd name="T24" fmla="*/ 268 w 580"/>
                <a:gd name="T25" fmla="*/ 130 h 669"/>
                <a:gd name="T26" fmla="*/ 251 w 580"/>
                <a:gd name="T27" fmla="*/ 123 h 669"/>
                <a:gd name="T28" fmla="*/ 241 w 580"/>
                <a:gd name="T29" fmla="*/ 141 h 669"/>
                <a:gd name="T30" fmla="*/ 206 w 580"/>
                <a:gd name="T31" fmla="*/ 126 h 669"/>
                <a:gd name="T32" fmla="*/ 180 w 580"/>
                <a:gd name="T33" fmla="*/ 120 h 669"/>
                <a:gd name="T34" fmla="*/ 127 w 580"/>
                <a:gd name="T35" fmla="*/ 122 h 669"/>
                <a:gd name="T36" fmla="*/ 76 w 580"/>
                <a:gd name="T37" fmla="*/ 591 h 669"/>
                <a:gd name="T38" fmla="*/ 92 w 580"/>
                <a:gd name="T39" fmla="*/ 601 h 669"/>
                <a:gd name="T40" fmla="*/ 109 w 580"/>
                <a:gd name="T41" fmla="*/ 591 h 669"/>
                <a:gd name="T42" fmla="*/ 123 w 580"/>
                <a:gd name="T43" fmla="*/ 601 h 669"/>
                <a:gd name="T44" fmla="*/ 142 w 580"/>
                <a:gd name="T45" fmla="*/ 615 h 669"/>
                <a:gd name="T46" fmla="*/ 158 w 580"/>
                <a:gd name="T47" fmla="*/ 637 h 669"/>
                <a:gd name="T48" fmla="*/ 187 w 580"/>
                <a:gd name="T49" fmla="*/ 636 h 669"/>
                <a:gd name="T50" fmla="*/ 207 w 580"/>
                <a:gd name="T51" fmla="*/ 645 h 669"/>
                <a:gd name="T52" fmla="*/ 222 w 580"/>
                <a:gd name="T53" fmla="*/ 655 h 669"/>
                <a:gd name="T54" fmla="*/ 245 w 580"/>
                <a:gd name="T55" fmla="*/ 641 h 669"/>
                <a:gd name="T56" fmla="*/ 273 w 580"/>
                <a:gd name="T57" fmla="*/ 644 h 669"/>
                <a:gd name="T58" fmla="*/ 291 w 580"/>
                <a:gd name="T59" fmla="*/ 646 h 669"/>
                <a:gd name="T60" fmla="*/ 310 w 580"/>
                <a:gd name="T61" fmla="*/ 633 h 669"/>
                <a:gd name="T62" fmla="*/ 328 w 580"/>
                <a:gd name="T63" fmla="*/ 617 h 669"/>
                <a:gd name="T64" fmla="*/ 340 w 580"/>
                <a:gd name="T65" fmla="*/ 632 h 669"/>
                <a:gd name="T66" fmla="*/ 363 w 580"/>
                <a:gd name="T67" fmla="*/ 647 h 669"/>
                <a:gd name="T68" fmla="*/ 383 w 580"/>
                <a:gd name="T69" fmla="*/ 668 h 669"/>
                <a:gd name="T70" fmla="*/ 404 w 580"/>
                <a:gd name="T71" fmla="*/ 662 h 669"/>
                <a:gd name="T72" fmla="*/ 419 w 580"/>
                <a:gd name="T73" fmla="*/ 642 h 669"/>
                <a:gd name="T74" fmla="*/ 431 w 580"/>
                <a:gd name="T75" fmla="*/ 625 h 669"/>
                <a:gd name="T76" fmla="*/ 424 w 580"/>
                <a:gd name="T77" fmla="*/ 598 h 669"/>
                <a:gd name="T78" fmla="*/ 427 w 580"/>
                <a:gd name="T79" fmla="*/ 577 h 669"/>
                <a:gd name="T80" fmla="*/ 435 w 580"/>
                <a:gd name="T81" fmla="*/ 555 h 669"/>
                <a:gd name="T82" fmla="*/ 447 w 580"/>
                <a:gd name="T83" fmla="*/ 552 h 669"/>
                <a:gd name="T84" fmla="*/ 457 w 580"/>
                <a:gd name="T85" fmla="*/ 565 h 669"/>
                <a:gd name="T86" fmla="*/ 468 w 580"/>
                <a:gd name="T87" fmla="*/ 556 h 669"/>
                <a:gd name="T88" fmla="*/ 472 w 580"/>
                <a:gd name="T89" fmla="*/ 544 h 669"/>
                <a:gd name="T90" fmla="*/ 472 w 580"/>
                <a:gd name="T91" fmla="*/ 532 h 669"/>
                <a:gd name="T92" fmla="*/ 475 w 580"/>
                <a:gd name="T93" fmla="*/ 508 h 669"/>
                <a:gd name="T94" fmla="*/ 488 w 580"/>
                <a:gd name="T95" fmla="*/ 495 h 669"/>
                <a:gd name="T96" fmla="*/ 499 w 580"/>
                <a:gd name="T97" fmla="*/ 471 h 669"/>
                <a:gd name="T98" fmla="*/ 514 w 580"/>
                <a:gd name="T99" fmla="*/ 478 h 669"/>
                <a:gd name="T100" fmla="*/ 534 w 580"/>
                <a:gd name="T101" fmla="*/ 460 h 669"/>
                <a:gd name="T102" fmla="*/ 551 w 580"/>
                <a:gd name="T103" fmla="*/ 434 h 669"/>
                <a:gd name="T104" fmla="*/ 568 w 580"/>
                <a:gd name="T105" fmla="*/ 406 h 669"/>
                <a:gd name="T106" fmla="*/ 571 w 580"/>
                <a:gd name="T107" fmla="*/ 383 h 669"/>
                <a:gd name="T108" fmla="*/ 568 w 580"/>
                <a:gd name="T109" fmla="*/ 362 h 669"/>
                <a:gd name="T110" fmla="*/ 573 w 580"/>
                <a:gd name="T111" fmla="*/ 343 h 669"/>
                <a:gd name="T112" fmla="*/ 576 w 580"/>
                <a:gd name="T113" fmla="*/ 312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0" h="669">
                  <a:moveTo>
                    <a:pt x="579" y="294"/>
                  </a:moveTo>
                  <a:cubicBezTo>
                    <a:pt x="579" y="293"/>
                    <a:pt x="580" y="290"/>
                    <a:pt x="580" y="289"/>
                  </a:cubicBezTo>
                  <a:cubicBezTo>
                    <a:pt x="580" y="288"/>
                    <a:pt x="578" y="286"/>
                    <a:pt x="578" y="285"/>
                  </a:cubicBezTo>
                  <a:cubicBezTo>
                    <a:pt x="577" y="284"/>
                    <a:pt x="578" y="281"/>
                    <a:pt x="578" y="280"/>
                  </a:cubicBezTo>
                  <a:cubicBezTo>
                    <a:pt x="577" y="279"/>
                    <a:pt x="575" y="278"/>
                    <a:pt x="575" y="276"/>
                  </a:cubicBezTo>
                  <a:cubicBezTo>
                    <a:pt x="574" y="275"/>
                    <a:pt x="576" y="271"/>
                    <a:pt x="576" y="269"/>
                  </a:cubicBezTo>
                  <a:cubicBezTo>
                    <a:pt x="576" y="267"/>
                    <a:pt x="576" y="262"/>
                    <a:pt x="575" y="259"/>
                  </a:cubicBezTo>
                  <a:cubicBezTo>
                    <a:pt x="575" y="259"/>
                    <a:pt x="572" y="258"/>
                    <a:pt x="571" y="257"/>
                  </a:cubicBezTo>
                  <a:cubicBezTo>
                    <a:pt x="570" y="256"/>
                    <a:pt x="570" y="252"/>
                    <a:pt x="569" y="251"/>
                  </a:cubicBezTo>
                  <a:cubicBezTo>
                    <a:pt x="568" y="250"/>
                    <a:pt x="566" y="250"/>
                    <a:pt x="565" y="249"/>
                  </a:cubicBezTo>
                  <a:cubicBezTo>
                    <a:pt x="564" y="248"/>
                    <a:pt x="563" y="247"/>
                    <a:pt x="563" y="246"/>
                  </a:cubicBezTo>
                  <a:cubicBezTo>
                    <a:pt x="562" y="245"/>
                    <a:pt x="562" y="243"/>
                    <a:pt x="562" y="242"/>
                  </a:cubicBezTo>
                  <a:cubicBezTo>
                    <a:pt x="563" y="242"/>
                    <a:pt x="565" y="241"/>
                    <a:pt x="565" y="240"/>
                  </a:cubicBezTo>
                  <a:cubicBezTo>
                    <a:pt x="566" y="239"/>
                    <a:pt x="566" y="237"/>
                    <a:pt x="567" y="236"/>
                  </a:cubicBezTo>
                  <a:cubicBezTo>
                    <a:pt x="567" y="236"/>
                    <a:pt x="570" y="235"/>
                    <a:pt x="571" y="235"/>
                  </a:cubicBezTo>
                  <a:cubicBezTo>
                    <a:pt x="572" y="235"/>
                    <a:pt x="573" y="236"/>
                    <a:pt x="574" y="235"/>
                  </a:cubicBezTo>
                  <a:cubicBezTo>
                    <a:pt x="575" y="235"/>
                    <a:pt x="574" y="233"/>
                    <a:pt x="575" y="233"/>
                  </a:cubicBezTo>
                  <a:cubicBezTo>
                    <a:pt x="575" y="232"/>
                    <a:pt x="577" y="232"/>
                    <a:pt x="578" y="232"/>
                  </a:cubicBezTo>
                  <a:cubicBezTo>
                    <a:pt x="578" y="232"/>
                    <a:pt x="579" y="232"/>
                    <a:pt x="580" y="231"/>
                  </a:cubicBezTo>
                  <a:cubicBezTo>
                    <a:pt x="532" y="0"/>
                    <a:pt x="532" y="0"/>
                    <a:pt x="532" y="0"/>
                  </a:cubicBezTo>
                  <a:cubicBezTo>
                    <a:pt x="529" y="2"/>
                    <a:pt x="526" y="5"/>
                    <a:pt x="523" y="6"/>
                  </a:cubicBezTo>
                  <a:cubicBezTo>
                    <a:pt x="521" y="8"/>
                    <a:pt x="514" y="12"/>
                    <a:pt x="511" y="14"/>
                  </a:cubicBezTo>
                  <a:cubicBezTo>
                    <a:pt x="510" y="15"/>
                    <a:pt x="507" y="18"/>
                    <a:pt x="505" y="19"/>
                  </a:cubicBezTo>
                  <a:cubicBezTo>
                    <a:pt x="504" y="19"/>
                    <a:pt x="501" y="18"/>
                    <a:pt x="500" y="19"/>
                  </a:cubicBezTo>
                  <a:cubicBezTo>
                    <a:pt x="499" y="19"/>
                    <a:pt x="497" y="21"/>
                    <a:pt x="497" y="21"/>
                  </a:cubicBezTo>
                  <a:cubicBezTo>
                    <a:pt x="495" y="23"/>
                    <a:pt x="493" y="26"/>
                    <a:pt x="492" y="27"/>
                  </a:cubicBezTo>
                  <a:cubicBezTo>
                    <a:pt x="490" y="29"/>
                    <a:pt x="486" y="31"/>
                    <a:pt x="483" y="31"/>
                  </a:cubicBezTo>
                  <a:cubicBezTo>
                    <a:pt x="482" y="32"/>
                    <a:pt x="477" y="32"/>
                    <a:pt x="476" y="33"/>
                  </a:cubicBezTo>
                  <a:cubicBezTo>
                    <a:pt x="474" y="34"/>
                    <a:pt x="471" y="36"/>
                    <a:pt x="469" y="37"/>
                  </a:cubicBezTo>
                  <a:cubicBezTo>
                    <a:pt x="467" y="39"/>
                    <a:pt x="462" y="42"/>
                    <a:pt x="460" y="44"/>
                  </a:cubicBezTo>
                  <a:cubicBezTo>
                    <a:pt x="459" y="45"/>
                    <a:pt x="456" y="48"/>
                    <a:pt x="455" y="49"/>
                  </a:cubicBezTo>
                  <a:cubicBezTo>
                    <a:pt x="454" y="50"/>
                    <a:pt x="451" y="53"/>
                    <a:pt x="449" y="54"/>
                  </a:cubicBezTo>
                  <a:cubicBezTo>
                    <a:pt x="448" y="55"/>
                    <a:pt x="446" y="55"/>
                    <a:pt x="445" y="56"/>
                  </a:cubicBezTo>
                  <a:cubicBezTo>
                    <a:pt x="443" y="57"/>
                    <a:pt x="441" y="58"/>
                    <a:pt x="440" y="59"/>
                  </a:cubicBezTo>
                  <a:cubicBezTo>
                    <a:pt x="438" y="61"/>
                    <a:pt x="435" y="63"/>
                    <a:pt x="434" y="64"/>
                  </a:cubicBezTo>
                  <a:cubicBezTo>
                    <a:pt x="432" y="66"/>
                    <a:pt x="429" y="70"/>
                    <a:pt x="428" y="71"/>
                  </a:cubicBezTo>
                  <a:cubicBezTo>
                    <a:pt x="426" y="73"/>
                    <a:pt x="423" y="77"/>
                    <a:pt x="422" y="79"/>
                  </a:cubicBezTo>
                  <a:cubicBezTo>
                    <a:pt x="421" y="80"/>
                    <a:pt x="421" y="84"/>
                    <a:pt x="420" y="85"/>
                  </a:cubicBezTo>
                  <a:cubicBezTo>
                    <a:pt x="419" y="87"/>
                    <a:pt x="417" y="89"/>
                    <a:pt x="416" y="90"/>
                  </a:cubicBezTo>
                  <a:cubicBezTo>
                    <a:pt x="414" y="91"/>
                    <a:pt x="412" y="93"/>
                    <a:pt x="411" y="95"/>
                  </a:cubicBezTo>
                  <a:cubicBezTo>
                    <a:pt x="410" y="96"/>
                    <a:pt x="410" y="99"/>
                    <a:pt x="409" y="101"/>
                  </a:cubicBezTo>
                  <a:cubicBezTo>
                    <a:pt x="408" y="102"/>
                    <a:pt x="405" y="103"/>
                    <a:pt x="404" y="104"/>
                  </a:cubicBezTo>
                  <a:cubicBezTo>
                    <a:pt x="403" y="105"/>
                    <a:pt x="401" y="107"/>
                    <a:pt x="400" y="108"/>
                  </a:cubicBezTo>
                  <a:cubicBezTo>
                    <a:pt x="399" y="109"/>
                    <a:pt x="397" y="111"/>
                    <a:pt x="396" y="112"/>
                  </a:cubicBezTo>
                  <a:cubicBezTo>
                    <a:pt x="395" y="113"/>
                    <a:pt x="394" y="114"/>
                    <a:pt x="394" y="115"/>
                  </a:cubicBezTo>
                  <a:cubicBezTo>
                    <a:pt x="392" y="115"/>
                    <a:pt x="390" y="115"/>
                    <a:pt x="388" y="115"/>
                  </a:cubicBezTo>
                  <a:cubicBezTo>
                    <a:pt x="387" y="116"/>
                    <a:pt x="383" y="115"/>
                    <a:pt x="382" y="116"/>
                  </a:cubicBezTo>
                  <a:cubicBezTo>
                    <a:pt x="380" y="116"/>
                    <a:pt x="379" y="118"/>
                    <a:pt x="377" y="119"/>
                  </a:cubicBezTo>
                  <a:cubicBezTo>
                    <a:pt x="376" y="120"/>
                    <a:pt x="371" y="120"/>
                    <a:pt x="369" y="120"/>
                  </a:cubicBezTo>
                  <a:cubicBezTo>
                    <a:pt x="368" y="120"/>
                    <a:pt x="365" y="118"/>
                    <a:pt x="364" y="118"/>
                  </a:cubicBezTo>
                  <a:cubicBezTo>
                    <a:pt x="363" y="118"/>
                    <a:pt x="360" y="117"/>
                    <a:pt x="359" y="118"/>
                  </a:cubicBezTo>
                  <a:cubicBezTo>
                    <a:pt x="356" y="118"/>
                    <a:pt x="350" y="122"/>
                    <a:pt x="347" y="124"/>
                  </a:cubicBezTo>
                  <a:cubicBezTo>
                    <a:pt x="345" y="125"/>
                    <a:pt x="341" y="128"/>
                    <a:pt x="339" y="129"/>
                  </a:cubicBezTo>
                  <a:cubicBezTo>
                    <a:pt x="337" y="130"/>
                    <a:pt x="333" y="134"/>
                    <a:pt x="331" y="135"/>
                  </a:cubicBezTo>
                  <a:cubicBezTo>
                    <a:pt x="330" y="136"/>
                    <a:pt x="328" y="138"/>
                    <a:pt x="326" y="139"/>
                  </a:cubicBezTo>
                  <a:cubicBezTo>
                    <a:pt x="324" y="140"/>
                    <a:pt x="319" y="139"/>
                    <a:pt x="317" y="140"/>
                  </a:cubicBezTo>
                  <a:cubicBezTo>
                    <a:pt x="316" y="140"/>
                    <a:pt x="313" y="142"/>
                    <a:pt x="311" y="143"/>
                  </a:cubicBezTo>
                  <a:cubicBezTo>
                    <a:pt x="310" y="144"/>
                    <a:pt x="308" y="148"/>
                    <a:pt x="307" y="149"/>
                  </a:cubicBezTo>
                  <a:cubicBezTo>
                    <a:pt x="306" y="150"/>
                    <a:pt x="304" y="152"/>
                    <a:pt x="302" y="152"/>
                  </a:cubicBezTo>
                  <a:cubicBezTo>
                    <a:pt x="301" y="153"/>
                    <a:pt x="298" y="152"/>
                    <a:pt x="297" y="152"/>
                  </a:cubicBezTo>
                  <a:cubicBezTo>
                    <a:pt x="294" y="151"/>
                    <a:pt x="289" y="148"/>
                    <a:pt x="287" y="147"/>
                  </a:cubicBezTo>
                  <a:cubicBezTo>
                    <a:pt x="285" y="146"/>
                    <a:pt x="281" y="144"/>
                    <a:pt x="279" y="143"/>
                  </a:cubicBezTo>
                  <a:cubicBezTo>
                    <a:pt x="277" y="142"/>
                    <a:pt x="273" y="139"/>
                    <a:pt x="272" y="137"/>
                  </a:cubicBezTo>
                  <a:cubicBezTo>
                    <a:pt x="271" y="136"/>
                    <a:pt x="270" y="135"/>
                    <a:pt x="269" y="134"/>
                  </a:cubicBezTo>
                  <a:cubicBezTo>
                    <a:pt x="269" y="133"/>
                    <a:pt x="269" y="130"/>
                    <a:pt x="268" y="130"/>
                  </a:cubicBezTo>
                  <a:cubicBezTo>
                    <a:pt x="267" y="129"/>
                    <a:pt x="265" y="130"/>
                    <a:pt x="265" y="130"/>
                  </a:cubicBezTo>
                  <a:cubicBezTo>
                    <a:pt x="263" y="130"/>
                    <a:pt x="262" y="132"/>
                    <a:pt x="261" y="132"/>
                  </a:cubicBezTo>
                  <a:cubicBezTo>
                    <a:pt x="260" y="132"/>
                    <a:pt x="258" y="132"/>
                    <a:pt x="257" y="132"/>
                  </a:cubicBezTo>
                  <a:cubicBezTo>
                    <a:pt x="256" y="131"/>
                    <a:pt x="256" y="128"/>
                    <a:pt x="255" y="127"/>
                  </a:cubicBezTo>
                  <a:cubicBezTo>
                    <a:pt x="254" y="126"/>
                    <a:pt x="252" y="123"/>
                    <a:pt x="251" y="123"/>
                  </a:cubicBezTo>
                  <a:cubicBezTo>
                    <a:pt x="250" y="123"/>
                    <a:pt x="248" y="125"/>
                    <a:pt x="247" y="126"/>
                  </a:cubicBezTo>
                  <a:cubicBezTo>
                    <a:pt x="247" y="127"/>
                    <a:pt x="247" y="129"/>
                    <a:pt x="247" y="130"/>
                  </a:cubicBezTo>
                  <a:cubicBezTo>
                    <a:pt x="247" y="130"/>
                    <a:pt x="249" y="131"/>
                    <a:pt x="249" y="132"/>
                  </a:cubicBezTo>
                  <a:cubicBezTo>
                    <a:pt x="249" y="133"/>
                    <a:pt x="248" y="135"/>
                    <a:pt x="248" y="136"/>
                  </a:cubicBezTo>
                  <a:cubicBezTo>
                    <a:pt x="247" y="138"/>
                    <a:pt x="243" y="141"/>
                    <a:pt x="241" y="141"/>
                  </a:cubicBezTo>
                  <a:cubicBezTo>
                    <a:pt x="239" y="142"/>
                    <a:pt x="235" y="139"/>
                    <a:pt x="233" y="138"/>
                  </a:cubicBezTo>
                  <a:cubicBezTo>
                    <a:pt x="231" y="137"/>
                    <a:pt x="227" y="134"/>
                    <a:pt x="225" y="132"/>
                  </a:cubicBezTo>
                  <a:cubicBezTo>
                    <a:pt x="223" y="131"/>
                    <a:pt x="221" y="128"/>
                    <a:pt x="219" y="127"/>
                  </a:cubicBezTo>
                  <a:cubicBezTo>
                    <a:pt x="218" y="126"/>
                    <a:pt x="214" y="126"/>
                    <a:pt x="212" y="126"/>
                  </a:cubicBezTo>
                  <a:cubicBezTo>
                    <a:pt x="210" y="126"/>
                    <a:pt x="208" y="126"/>
                    <a:pt x="206" y="126"/>
                  </a:cubicBezTo>
                  <a:cubicBezTo>
                    <a:pt x="205" y="126"/>
                    <a:pt x="202" y="126"/>
                    <a:pt x="201" y="125"/>
                  </a:cubicBezTo>
                  <a:cubicBezTo>
                    <a:pt x="199" y="125"/>
                    <a:pt x="195" y="122"/>
                    <a:pt x="193" y="121"/>
                  </a:cubicBezTo>
                  <a:cubicBezTo>
                    <a:pt x="192" y="120"/>
                    <a:pt x="189" y="118"/>
                    <a:pt x="187" y="117"/>
                  </a:cubicBezTo>
                  <a:cubicBezTo>
                    <a:pt x="186" y="117"/>
                    <a:pt x="184" y="118"/>
                    <a:pt x="183" y="119"/>
                  </a:cubicBezTo>
                  <a:cubicBezTo>
                    <a:pt x="182" y="119"/>
                    <a:pt x="181" y="120"/>
                    <a:pt x="180" y="120"/>
                  </a:cubicBezTo>
                  <a:cubicBezTo>
                    <a:pt x="179" y="121"/>
                    <a:pt x="177" y="121"/>
                    <a:pt x="176" y="120"/>
                  </a:cubicBezTo>
                  <a:cubicBezTo>
                    <a:pt x="174" y="120"/>
                    <a:pt x="170" y="119"/>
                    <a:pt x="169" y="118"/>
                  </a:cubicBezTo>
                  <a:cubicBezTo>
                    <a:pt x="168" y="118"/>
                    <a:pt x="168" y="116"/>
                    <a:pt x="168" y="115"/>
                  </a:cubicBezTo>
                  <a:cubicBezTo>
                    <a:pt x="168" y="114"/>
                    <a:pt x="169" y="113"/>
                    <a:pt x="169" y="112"/>
                  </a:cubicBezTo>
                  <a:cubicBezTo>
                    <a:pt x="159" y="115"/>
                    <a:pt x="136" y="120"/>
                    <a:pt x="127" y="122"/>
                  </a:cubicBezTo>
                  <a:cubicBezTo>
                    <a:pt x="108" y="127"/>
                    <a:pt x="71" y="135"/>
                    <a:pt x="52" y="139"/>
                  </a:cubicBezTo>
                  <a:cubicBezTo>
                    <a:pt x="41" y="141"/>
                    <a:pt x="14" y="146"/>
                    <a:pt x="0" y="149"/>
                  </a:cubicBezTo>
                  <a:cubicBezTo>
                    <a:pt x="71" y="596"/>
                    <a:pt x="71" y="596"/>
                    <a:pt x="71" y="596"/>
                  </a:cubicBezTo>
                  <a:cubicBezTo>
                    <a:pt x="71" y="595"/>
                    <a:pt x="71" y="592"/>
                    <a:pt x="72" y="591"/>
                  </a:cubicBezTo>
                  <a:cubicBezTo>
                    <a:pt x="72" y="590"/>
                    <a:pt x="75" y="590"/>
                    <a:pt x="76" y="591"/>
                  </a:cubicBezTo>
                  <a:cubicBezTo>
                    <a:pt x="77" y="591"/>
                    <a:pt x="79" y="592"/>
                    <a:pt x="79" y="592"/>
                  </a:cubicBezTo>
                  <a:cubicBezTo>
                    <a:pt x="80" y="593"/>
                    <a:pt x="81" y="595"/>
                    <a:pt x="82" y="596"/>
                  </a:cubicBezTo>
                  <a:cubicBezTo>
                    <a:pt x="82" y="597"/>
                    <a:pt x="84" y="596"/>
                    <a:pt x="85" y="597"/>
                  </a:cubicBezTo>
                  <a:cubicBezTo>
                    <a:pt x="86" y="597"/>
                    <a:pt x="88" y="598"/>
                    <a:pt x="90" y="599"/>
                  </a:cubicBezTo>
                  <a:cubicBezTo>
                    <a:pt x="90" y="599"/>
                    <a:pt x="91" y="601"/>
                    <a:pt x="92" y="601"/>
                  </a:cubicBezTo>
                  <a:cubicBezTo>
                    <a:pt x="93" y="601"/>
                    <a:pt x="96" y="601"/>
                    <a:pt x="97" y="600"/>
                  </a:cubicBezTo>
                  <a:cubicBezTo>
                    <a:pt x="98" y="600"/>
                    <a:pt x="99" y="597"/>
                    <a:pt x="100" y="597"/>
                  </a:cubicBezTo>
                  <a:cubicBezTo>
                    <a:pt x="100" y="596"/>
                    <a:pt x="101" y="595"/>
                    <a:pt x="102" y="595"/>
                  </a:cubicBezTo>
                  <a:cubicBezTo>
                    <a:pt x="103" y="594"/>
                    <a:pt x="106" y="595"/>
                    <a:pt x="107" y="594"/>
                  </a:cubicBezTo>
                  <a:cubicBezTo>
                    <a:pt x="108" y="594"/>
                    <a:pt x="108" y="592"/>
                    <a:pt x="109" y="591"/>
                  </a:cubicBezTo>
                  <a:cubicBezTo>
                    <a:pt x="110" y="590"/>
                    <a:pt x="113" y="589"/>
                    <a:pt x="114" y="589"/>
                  </a:cubicBezTo>
                  <a:cubicBezTo>
                    <a:pt x="114" y="589"/>
                    <a:pt x="115" y="589"/>
                    <a:pt x="116" y="590"/>
                  </a:cubicBezTo>
                  <a:cubicBezTo>
                    <a:pt x="117" y="590"/>
                    <a:pt x="117" y="593"/>
                    <a:pt x="118" y="594"/>
                  </a:cubicBezTo>
                  <a:cubicBezTo>
                    <a:pt x="118" y="595"/>
                    <a:pt x="118" y="597"/>
                    <a:pt x="118" y="598"/>
                  </a:cubicBezTo>
                  <a:cubicBezTo>
                    <a:pt x="119" y="599"/>
                    <a:pt x="122" y="601"/>
                    <a:pt x="123" y="601"/>
                  </a:cubicBezTo>
                  <a:cubicBezTo>
                    <a:pt x="125" y="602"/>
                    <a:pt x="128" y="600"/>
                    <a:pt x="129" y="601"/>
                  </a:cubicBezTo>
                  <a:cubicBezTo>
                    <a:pt x="131" y="601"/>
                    <a:pt x="133" y="602"/>
                    <a:pt x="134" y="603"/>
                  </a:cubicBezTo>
                  <a:cubicBezTo>
                    <a:pt x="135" y="603"/>
                    <a:pt x="138" y="605"/>
                    <a:pt x="138" y="606"/>
                  </a:cubicBezTo>
                  <a:cubicBezTo>
                    <a:pt x="139" y="607"/>
                    <a:pt x="138" y="609"/>
                    <a:pt x="139" y="610"/>
                  </a:cubicBezTo>
                  <a:cubicBezTo>
                    <a:pt x="139" y="611"/>
                    <a:pt x="141" y="614"/>
                    <a:pt x="142" y="615"/>
                  </a:cubicBezTo>
                  <a:cubicBezTo>
                    <a:pt x="143" y="616"/>
                    <a:pt x="146" y="618"/>
                    <a:pt x="147" y="619"/>
                  </a:cubicBezTo>
                  <a:cubicBezTo>
                    <a:pt x="148" y="620"/>
                    <a:pt x="149" y="622"/>
                    <a:pt x="150" y="623"/>
                  </a:cubicBezTo>
                  <a:cubicBezTo>
                    <a:pt x="150" y="625"/>
                    <a:pt x="150" y="629"/>
                    <a:pt x="151" y="631"/>
                  </a:cubicBezTo>
                  <a:cubicBezTo>
                    <a:pt x="151" y="632"/>
                    <a:pt x="151" y="635"/>
                    <a:pt x="152" y="636"/>
                  </a:cubicBezTo>
                  <a:cubicBezTo>
                    <a:pt x="153" y="637"/>
                    <a:pt x="157" y="637"/>
                    <a:pt x="158" y="637"/>
                  </a:cubicBezTo>
                  <a:cubicBezTo>
                    <a:pt x="160" y="638"/>
                    <a:pt x="164" y="638"/>
                    <a:pt x="166" y="638"/>
                  </a:cubicBezTo>
                  <a:cubicBezTo>
                    <a:pt x="167" y="639"/>
                    <a:pt x="168" y="640"/>
                    <a:pt x="170" y="641"/>
                  </a:cubicBezTo>
                  <a:cubicBezTo>
                    <a:pt x="171" y="641"/>
                    <a:pt x="175" y="641"/>
                    <a:pt x="177" y="641"/>
                  </a:cubicBezTo>
                  <a:cubicBezTo>
                    <a:pt x="179" y="641"/>
                    <a:pt x="182" y="639"/>
                    <a:pt x="183" y="639"/>
                  </a:cubicBezTo>
                  <a:cubicBezTo>
                    <a:pt x="184" y="638"/>
                    <a:pt x="186" y="636"/>
                    <a:pt x="187" y="636"/>
                  </a:cubicBezTo>
                  <a:cubicBezTo>
                    <a:pt x="188" y="635"/>
                    <a:pt x="191" y="636"/>
                    <a:pt x="192" y="636"/>
                  </a:cubicBezTo>
                  <a:cubicBezTo>
                    <a:pt x="193" y="636"/>
                    <a:pt x="195" y="638"/>
                    <a:pt x="196" y="638"/>
                  </a:cubicBezTo>
                  <a:cubicBezTo>
                    <a:pt x="198" y="638"/>
                    <a:pt x="201" y="638"/>
                    <a:pt x="202" y="638"/>
                  </a:cubicBezTo>
                  <a:cubicBezTo>
                    <a:pt x="203" y="638"/>
                    <a:pt x="205" y="639"/>
                    <a:pt x="205" y="640"/>
                  </a:cubicBezTo>
                  <a:cubicBezTo>
                    <a:pt x="206" y="641"/>
                    <a:pt x="206" y="644"/>
                    <a:pt x="207" y="645"/>
                  </a:cubicBezTo>
                  <a:cubicBezTo>
                    <a:pt x="207" y="646"/>
                    <a:pt x="209" y="646"/>
                    <a:pt x="210" y="646"/>
                  </a:cubicBezTo>
                  <a:cubicBezTo>
                    <a:pt x="211" y="646"/>
                    <a:pt x="214" y="645"/>
                    <a:pt x="215" y="646"/>
                  </a:cubicBezTo>
                  <a:cubicBezTo>
                    <a:pt x="216" y="647"/>
                    <a:pt x="216" y="649"/>
                    <a:pt x="216" y="650"/>
                  </a:cubicBezTo>
                  <a:cubicBezTo>
                    <a:pt x="216" y="651"/>
                    <a:pt x="216" y="654"/>
                    <a:pt x="217" y="654"/>
                  </a:cubicBezTo>
                  <a:cubicBezTo>
                    <a:pt x="218" y="655"/>
                    <a:pt x="221" y="655"/>
                    <a:pt x="222" y="655"/>
                  </a:cubicBezTo>
                  <a:cubicBezTo>
                    <a:pt x="224" y="655"/>
                    <a:pt x="228" y="656"/>
                    <a:pt x="230" y="656"/>
                  </a:cubicBezTo>
                  <a:cubicBezTo>
                    <a:pt x="231" y="656"/>
                    <a:pt x="234" y="656"/>
                    <a:pt x="235" y="655"/>
                  </a:cubicBezTo>
                  <a:cubicBezTo>
                    <a:pt x="236" y="653"/>
                    <a:pt x="235" y="648"/>
                    <a:pt x="236" y="647"/>
                  </a:cubicBezTo>
                  <a:cubicBezTo>
                    <a:pt x="237" y="646"/>
                    <a:pt x="240" y="646"/>
                    <a:pt x="241" y="645"/>
                  </a:cubicBezTo>
                  <a:cubicBezTo>
                    <a:pt x="242" y="645"/>
                    <a:pt x="243" y="642"/>
                    <a:pt x="245" y="641"/>
                  </a:cubicBezTo>
                  <a:cubicBezTo>
                    <a:pt x="246" y="640"/>
                    <a:pt x="249" y="640"/>
                    <a:pt x="251" y="640"/>
                  </a:cubicBezTo>
                  <a:cubicBezTo>
                    <a:pt x="252" y="640"/>
                    <a:pt x="255" y="640"/>
                    <a:pt x="256" y="641"/>
                  </a:cubicBezTo>
                  <a:cubicBezTo>
                    <a:pt x="258" y="641"/>
                    <a:pt x="260" y="644"/>
                    <a:pt x="261" y="644"/>
                  </a:cubicBezTo>
                  <a:cubicBezTo>
                    <a:pt x="263" y="645"/>
                    <a:pt x="266" y="644"/>
                    <a:pt x="267" y="644"/>
                  </a:cubicBezTo>
                  <a:cubicBezTo>
                    <a:pt x="269" y="644"/>
                    <a:pt x="272" y="644"/>
                    <a:pt x="273" y="644"/>
                  </a:cubicBezTo>
                  <a:cubicBezTo>
                    <a:pt x="275" y="645"/>
                    <a:pt x="277" y="646"/>
                    <a:pt x="278" y="647"/>
                  </a:cubicBezTo>
                  <a:cubicBezTo>
                    <a:pt x="279" y="647"/>
                    <a:pt x="279" y="650"/>
                    <a:pt x="280" y="651"/>
                  </a:cubicBezTo>
                  <a:cubicBezTo>
                    <a:pt x="281" y="652"/>
                    <a:pt x="284" y="653"/>
                    <a:pt x="285" y="653"/>
                  </a:cubicBezTo>
                  <a:cubicBezTo>
                    <a:pt x="287" y="652"/>
                    <a:pt x="287" y="649"/>
                    <a:pt x="288" y="648"/>
                  </a:cubicBezTo>
                  <a:cubicBezTo>
                    <a:pt x="288" y="647"/>
                    <a:pt x="290" y="647"/>
                    <a:pt x="291" y="646"/>
                  </a:cubicBezTo>
                  <a:cubicBezTo>
                    <a:pt x="292" y="646"/>
                    <a:pt x="295" y="648"/>
                    <a:pt x="297" y="648"/>
                  </a:cubicBezTo>
                  <a:cubicBezTo>
                    <a:pt x="299" y="647"/>
                    <a:pt x="303" y="646"/>
                    <a:pt x="304" y="645"/>
                  </a:cubicBezTo>
                  <a:cubicBezTo>
                    <a:pt x="305" y="644"/>
                    <a:pt x="305" y="641"/>
                    <a:pt x="305" y="640"/>
                  </a:cubicBezTo>
                  <a:cubicBezTo>
                    <a:pt x="306" y="639"/>
                    <a:pt x="305" y="637"/>
                    <a:pt x="305" y="636"/>
                  </a:cubicBezTo>
                  <a:cubicBezTo>
                    <a:pt x="306" y="635"/>
                    <a:pt x="309" y="634"/>
                    <a:pt x="310" y="633"/>
                  </a:cubicBezTo>
                  <a:cubicBezTo>
                    <a:pt x="311" y="632"/>
                    <a:pt x="312" y="630"/>
                    <a:pt x="312" y="629"/>
                  </a:cubicBezTo>
                  <a:cubicBezTo>
                    <a:pt x="312" y="628"/>
                    <a:pt x="313" y="625"/>
                    <a:pt x="313" y="624"/>
                  </a:cubicBezTo>
                  <a:cubicBezTo>
                    <a:pt x="314" y="623"/>
                    <a:pt x="318" y="624"/>
                    <a:pt x="319" y="623"/>
                  </a:cubicBezTo>
                  <a:cubicBezTo>
                    <a:pt x="320" y="623"/>
                    <a:pt x="322" y="622"/>
                    <a:pt x="323" y="621"/>
                  </a:cubicBezTo>
                  <a:cubicBezTo>
                    <a:pt x="324" y="621"/>
                    <a:pt x="326" y="618"/>
                    <a:pt x="328" y="617"/>
                  </a:cubicBezTo>
                  <a:cubicBezTo>
                    <a:pt x="329" y="617"/>
                    <a:pt x="332" y="616"/>
                    <a:pt x="333" y="616"/>
                  </a:cubicBezTo>
                  <a:cubicBezTo>
                    <a:pt x="334" y="616"/>
                    <a:pt x="337" y="617"/>
                    <a:pt x="337" y="618"/>
                  </a:cubicBezTo>
                  <a:cubicBezTo>
                    <a:pt x="338" y="619"/>
                    <a:pt x="338" y="622"/>
                    <a:pt x="338" y="624"/>
                  </a:cubicBezTo>
                  <a:cubicBezTo>
                    <a:pt x="338" y="625"/>
                    <a:pt x="336" y="627"/>
                    <a:pt x="337" y="629"/>
                  </a:cubicBezTo>
                  <a:cubicBezTo>
                    <a:pt x="337" y="630"/>
                    <a:pt x="340" y="631"/>
                    <a:pt x="340" y="632"/>
                  </a:cubicBezTo>
                  <a:cubicBezTo>
                    <a:pt x="341" y="633"/>
                    <a:pt x="340" y="635"/>
                    <a:pt x="341" y="637"/>
                  </a:cubicBezTo>
                  <a:cubicBezTo>
                    <a:pt x="341" y="638"/>
                    <a:pt x="342" y="642"/>
                    <a:pt x="343" y="643"/>
                  </a:cubicBezTo>
                  <a:cubicBezTo>
                    <a:pt x="345" y="645"/>
                    <a:pt x="348" y="648"/>
                    <a:pt x="351" y="648"/>
                  </a:cubicBezTo>
                  <a:cubicBezTo>
                    <a:pt x="352" y="648"/>
                    <a:pt x="355" y="646"/>
                    <a:pt x="357" y="645"/>
                  </a:cubicBezTo>
                  <a:cubicBezTo>
                    <a:pt x="359" y="645"/>
                    <a:pt x="362" y="646"/>
                    <a:pt x="363" y="647"/>
                  </a:cubicBezTo>
                  <a:cubicBezTo>
                    <a:pt x="364" y="647"/>
                    <a:pt x="366" y="650"/>
                    <a:pt x="367" y="651"/>
                  </a:cubicBezTo>
                  <a:cubicBezTo>
                    <a:pt x="368" y="652"/>
                    <a:pt x="371" y="653"/>
                    <a:pt x="373" y="654"/>
                  </a:cubicBezTo>
                  <a:cubicBezTo>
                    <a:pt x="374" y="655"/>
                    <a:pt x="378" y="655"/>
                    <a:pt x="379" y="657"/>
                  </a:cubicBezTo>
                  <a:cubicBezTo>
                    <a:pt x="379" y="658"/>
                    <a:pt x="379" y="660"/>
                    <a:pt x="380" y="661"/>
                  </a:cubicBezTo>
                  <a:cubicBezTo>
                    <a:pt x="380" y="663"/>
                    <a:pt x="382" y="666"/>
                    <a:pt x="383" y="668"/>
                  </a:cubicBezTo>
                  <a:cubicBezTo>
                    <a:pt x="383" y="668"/>
                    <a:pt x="383" y="668"/>
                    <a:pt x="384" y="668"/>
                  </a:cubicBezTo>
                  <a:cubicBezTo>
                    <a:pt x="385" y="668"/>
                    <a:pt x="387" y="669"/>
                    <a:pt x="388" y="669"/>
                  </a:cubicBezTo>
                  <a:cubicBezTo>
                    <a:pt x="389" y="668"/>
                    <a:pt x="392" y="667"/>
                    <a:pt x="393" y="666"/>
                  </a:cubicBezTo>
                  <a:cubicBezTo>
                    <a:pt x="394" y="666"/>
                    <a:pt x="397" y="663"/>
                    <a:pt x="398" y="663"/>
                  </a:cubicBezTo>
                  <a:cubicBezTo>
                    <a:pt x="400" y="662"/>
                    <a:pt x="403" y="662"/>
                    <a:pt x="404" y="662"/>
                  </a:cubicBezTo>
                  <a:cubicBezTo>
                    <a:pt x="405" y="661"/>
                    <a:pt x="406" y="659"/>
                    <a:pt x="407" y="659"/>
                  </a:cubicBezTo>
                  <a:cubicBezTo>
                    <a:pt x="409" y="658"/>
                    <a:pt x="412" y="659"/>
                    <a:pt x="414" y="658"/>
                  </a:cubicBezTo>
                  <a:cubicBezTo>
                    <a:pt x="415" y="657"/>
                    <a:pt x="417" y="655"/>
                    <a:pt x="418" y="654"/>
                  </a:cubicBezTo>
                  <a:cubicBezTo>
                    <a:pt x="419" y="653"/>
                    <a:pt x="419" y="649"/>
                    <a:pt x="419" y="648"/>
                  </a:cubicBezTo>
                  <a:cubicBezTo>
                    <a:pt x="419" y="646"/>
                    <a:pt x="419" y="643"/>
                    <a:pt x="419" y="642"/>
                  </a:cubicBezTo>
                  <a:cubicBezTo>
                    <a:pt x="419" y="640"/>
                    <a:pt x="417" y="636"/>
                    <a:pt x="417" y="634"/>
                  </a:cubicBezTo>
                  <a:cubicBezTo>
                    <a:pt x="417" y="633"/>
                    <a:pt x="417" y="630"/>
                    <a:pt x="418" y="628"/>
                  </a:cubicBezTo>
                  <a:cubicBezTo>
                    <a:pt x="419" y="628"/>
                    <a:pt x="421" y="627"/>
                    <a:pt x="422" y="626"/>
                  </a:cubicBezTo>
                  <a:cubicBezTo>
                    <a:pt x="424" y="626"/>
                    <a:pt x="427" y="627"/>
                    <a:pt x="429" y="627"/>
                  </a:cubicBezTo>
                  <a:cubicBezTo>
                    <a:pt x="429" y="627"/>
                    <a:pt x="431" y="626"/>
                    <a:pt x="431" y="625"/>
                  </a:cubicBezTo>
                  <a:cubicBezTo>
                    <a:pt x="432" y="624"/>
                    <a:pt x="433" y="620"/>
                    <a:pt x="432" y="618"/>
                  </a:cubicBezTo>
                  <a:cubicBezTo>
                    <a:pt x="432" y="617"/>
                    <a:pt x="429" y="615"/>
                    <a:pt x="429" y="614"/>
                  </a:cubicBezTo>
                  <a:cubicBezTo>
                    <a:pt x="428" y="613"/>
                    <a:pt x="429" y="610"/>
                    <a:pt x="429" y="608"/>
                  </a:cubicBezTo>
                  <a:cubicBezTo>
                    <a:pt x="429" y="607"/>
                    <a:pt x="428" y="603"/>
                    <a:pt x="427" y="602"/>
                  </a:cubicBezTo>
                  <a:cubicBezTo>
                    <a:pt x="426" y="601"/>
                    <a:pt x="425" y="599"/>
                    <a:pt x="424" y="598"/>
                  </a:cubicBezTo>
                  <a:cubicBezTo>
                    <a:pt x="423" y="597"/>
                    <a:pt x="421" y="596"/>
                    <a:pt x="421" y="595"/>
                  </a:cubicBezTo>
                  <a:cubicBezTo>
                    <a:pt x="420" y="595"/>
                    <a:pt x="420" y="592"/>
                    <a:pt x="421" y="592"/>
                  </a:cubicBezTo>
                  <a:cubicBezTo>
                    <a:pt x="421" y="590"/>
                    <a:pt x="425" y="588"/>
                    <a:pt x="426" y="587"/>
                  </a:cubicBezTo>
                  <a:cubicBezTo>
                    <a:pt x="427" y="586"/>
                    <a:pt x="429" y="583"/>
                    <a:pt x="429" y="582"/>
                  </a:cubicBezTo>
                  <a:cubicBezTo>
                    <a:pt x="429" y="581"/>
                    <a:pt x="427" y="578"/>
                    <a:pt x="427" y="577"/>
                  </a:cubicBezTo>
                  <a:cubicBezTo>
                    <a:pt x="427" y="576"/>
                    <a:pt x="427" y="573"/>
                    <a:pt x="427" y="572"/>
                  </a:cubicBezTo>
                  <a:cubicBezTo>
                    <a:pt x="428" y="571"/>
                    <a:pt x="429" y="569"/>
                    <a:pt x="429" y="568"/>
                  </a:cubicBezTo>
                  <a:cubicBezTo>
                    <a:pt x="430" y="566"/>
                    <a:pt x="431" y="563"/>
                    <a:pt x="431" y="561"/>
                  </a:cubicBezTo>
                  <a:cubicBezTo>
                    <a:pt x="431" y="560"/>
                    <a:pt x="431" y="558"/>
                    <a:pt x="431" y="557"/>
                  </a:cubicBezTo>
                  <a:cubicBezTo>
                    <a:pt x="432" y="556"/>
                    <a:pt x="434" y="556"/>
                    <a:pt x="435" y="555"/>
                  </a:cubicBezTo>
                  <a:cubicBezTo>
                    <a:pt x="435" y="554"/>
                    <a:pt x="435" y="551"/>
                    <a:pt x="436" y="550"/>
                  </a:cubicBezTo>
                  <a:cubicBezTo>
                    <a:pt x="437" y="549"/>
                    <a:pt x="438" y="548"/>
                    <a:pt x="439" y="548"/>
                  </a:cubicBezTo>
                  <a:cubicBezTo>
                    <a:pt x="440" y="547"/>
                    <a:pt x="442" y="547"/>
                    <a:pt x="443" y="548"/>
                  </a:cubicBezTo>
                  <a:cubicBezTo>
                    <a:pt x="444" y="549"/>
                    <a:pt x="443" y="551"/>
                    <a:pt x="444" y="551"/>
                  </a:cubicBezTo>
                  <a:cubicBezTo>
                    <a:pt x="444" y="552"/>
                    <a:pt x="446" y="553"/>
                    <a:pt x="447" y="552"/>
                  </a:cubicBezTo>
                  <a:cubicBezTo>
                    <a:pt x="448" y="552"/>
                    <a:pt x="449" y="551"/>
                    <a:pt x="450" y="551"/>
                  </a:cubicBezTo>
                  <a:cubicBezTo>
                    <a:pt x="452" y="551"/>
                    <a:pt x="454" y="554"/>
                    <a:pt x="455" y="555"/>
                  </a:cubicBezTo>
                  <a:cubicBezTo>
                    <a:pt x="455" y="556"/>
                    <a:pt x="455" y="558"/>
                    <a:pt x="456" y="559"/>
                  </a:cubicBezTo>
                  <a:cubicBezTo>
                    <a:pt x="456" y="559"/>
                    <a:pt x="457" y="560"/>
                    <a:pt x="457" y="561"/>
                  </a:cubicBezTo>
                  <a:cubicBezTo>
                    <a:pt x="458" y="562"/>
                    <a:pt x="457" y="564"/>
                    <a:pt x="457" y="565"/>
                  </a:cubicBezTo>
                  <a:cubicBezTo>
                    <a:pt x="457" y="566"/>
                    <a:pt x="456" y="570"/>
                    <a:pt x="458" y="571"/>
                  </a:cubicBezTo>
                  <a:cubicBezTo>
                    <a:pt x="458" y="571"/>
                    <a:pt x="460" y="571"/>
                    <a:pt x="461" y="571"/>
                  </a:cubicBezTo>
                  <a:cubicBezTo>
                    <a:pt x="463" y="570"/>
                    <a:pt x="464" y="568"/>
                    <a:pt x="465" y="566"/>
                  </a:cubicBezTo>
                  <a:cubicBezTo>
                    <a:pt x="466" y="565"/>
                    <a:pt x="465" y="562"/>
                    <a:pt x="466" y="560"/>
                  </a:cubicBezTo>
                  <a:cubicBezTo>
                    <a:pt x="466" y="559"/>
                    <a:pt x="467" y="557"/>
                    <a:pt x="468" y="556"/>
                  </a:cubicBezTo>
                  <a:cubicBezTo>
                    <a:pt x="470" y="556"/>
                    <a:pt x="472" y="559"/>
                    <a:pt x="473" y="559"/>
                  </a:cubicBezTo>
                  <a:cubicBezTo>
                    <a:pt x="474" y="559"/>
                    <a:pt x="476" y="559"/>
                    <a:pt x="477" y="558"/>
                  </a:cubicBezTo>
                  <a:cubicBezTo>
                    <a:pt x="478" y="558"/>
                    <a:pt x="478" y="555"/>
                    <a:pt x="478" y="554"/>
                  </a:cubicBezTo>
                  <a:cubicBezTo>
                    <a:pt x="477" y="553"/>
                    <a:pt x="474" y="552"/>
                    <a:pt x="473" y="551"/>
                  </a:cubicBezTo>
                  <a:cubicBezTo>
                    <a:pt x="472" y="549"/>
                    <a:pt x="473" y="546"/>
                    <a:pt x="472" y="544"/>
                  </a:cubicBezTo>
                  <a:cubicBezTo>
                    <a:pt x="472" y="543"/>
                    <a:pt x="471" y="542"/>
                    <a:pt x="470" y="541"/>
                  </a:cubicBezTo>
                  <a:cubicBezTo>
                    <a:pt x="469" y="540"/>
                    <a:pt x="467" y="540"/>
                    <a:pt x="466" y="539"/>
                  </a:cubicBezTo>
                  <a:cubicBezTo>
                    <a:pt x="466" y="538"/>
                    <a:pt x="465" y="536"/>
                    <a:pt x="465" y="535"/>
                  </a:cubicBezTo>
                  <a:cubicBezTo>
                    <a:pt x="465" y="534"/>
                    <a:pt x="467" y="532"/>
                    <a:pt x="468" y="532"/>
                  </a:cubicBezTo>
                  <a:cubicBezTo>
                    <a:pt x="469" y="532"/>
                    <a:pt x="471" y="532"/>
                    <a:pt x="472" y="532"/>
                  </a:cubicBezTo>
                  <a:cubicBezTo>
                    <a:pt x="473" y="531"/>
                    <a:pt x="473" y="529"/>
                    <a:pt x="474" y="528"/>
                  </a:cubicBezTo>
                  <a:cubicBezTo>
                    <a:pt x="474" y="527"/>
                    <a:pt x="475" y="523"/>
                    <a:pt x="474" y="522"/>
                  </a:cubicBezTo>
                  <a:cubicBezTo>
                    <a:pt x="474" y="520"/>
                    <a:pt x="471" y="519"/>
                    <a:pt x="470" y="518"/>
                  </a:cubicBezTo>
                  <a:cubicBezTo>
                    <a:pt x="470" y="516"/>
                    <a:pt x="470" y="513"/>
                    <a:pt x="471" y="512"/>
                  </a:cubicBezTo>
                  <a:cubicBezTo>
                    <a:pt x="472" y="510"/>
                    <a:pt x="475" y="509"/>
                    <a:pt x="475" y="508"/>
                  </a:cubicBezTo>
                  <a:cubicBezTo>
                    <a:pt x="476" y="508"/>
                    <a:pt x="476" y="506"/>
                    <a:pt x="476" y="505"/>
                  </a:cubicBezTo>
                  <a:cubicBezTo>
                    <a:pt x="476" y="504"/>
                    <a:pt x="475" y="501"/>
                    <a:pt x="475" y="500"/>
                  </a:cubicBezTo>
                  <a:cubicBezTo>
                    <a:pt x="475" y="499"/>
                    <a:pt x="476" y="497"/>
                    <a:pt x="477" y="496"/>
                  </a:cubicBezTo>
                  <a:cubicBezTo>
                    <a:pt x="479" y="496"/>
                    <a:pt x="482" y="497"/>
                    <a:pt x="483" y="497"/>
                  </a:cubicBezTo>
                  <a:cubicBezTo>
                    <a:pt x="485" y="496"/>
                    <a:pt x="487" y="496"/>
                    <a:pt x="488" y="495"/>
                  </a:cubicBezTo>
                  <a:cubicBezTo>
                    <a:pt x="489" y="494"/>
                    <a:pt x="490" y="492"/>
                    <a:pt x="490" y="491"/>
                  </a:cubicBezTo>
                  <a:cubicBezTo>
                    <a:pt x="491" y="490"/>
                    <a:pt x="489" y="486"/>
                    <a:pt x="490" y="484"/>
                  </a:cubicBezTo>
                  <a:cubicBezTo>
                    <a:pt x="490" y="483"/>
                    <a:pt x="491" y="480"/>
                    <a:pt x="492" y="479"/>
                  </a:cubicBezTo>
                  <a:cubicBezTo>
                    <a:pt x="493" y="478"/>
                    <a:pt x="494" y="477"/>
                    <a:pt x="495" y="476"/>
                  </a:cubicBezTo>
                  <a:cubicBezTo>
                    <a:pt x="496" y="475"/>
                    <a:pt x="498" y="473"/>
                    <a:pt x="499" y="471"/>
                  </a:cubicBezTo>
                  <a:cubicBezTo>
                    <a:pt x="499" y="470"/>
                    <a:pt x="499" y="467"/>
                    <a:pt x="500" y="467"/>
                  </a:cubicBezTo>
                  <a:cubicBezTo>
                    <a:pt x="501" y="466"/>
                    <a:pt x="504" y="466"/>
                    <a:pt x="505" y="467"/>
                  </a:cubicBezTo>
                  <a:cubicBezTo>
                    <a:pt x="506" y="467"/>
                    <a:pt x="507" y="468"/>
                    <a:pt x="508" y="469"/>
                  </a:cubicBezTo>
                  <a:cubicBezTo>
                    <a:pt x="509" y="470"/>
                    <a:pt x="508" y="473"/>
                    <a:pt x="509" y="475"/>
                  </a:cubicBezTo>
                  <a:cubicBezTo>
                    <a:pt x="510" y="476"/>
                    <a:pt x="512" y="477"/>
                    <a:pt x="514" y="478"/>
                  </a:cubicBezTo>
                  <a:cubicBezTo>
                    <a:pt x="515" y="478"/>
                    <a:pt x="517" y="476"/>
                    <a:pt x="518" y="475"/>
                  </a:cubicBezTo>
                  <a:cubicBezTo>
                    <a:pt x="520" y="474"/>
                    <a:pt x="520" y="471"/>
                    <a:pt x="521" y="469"/>
                  </a:cubicBezTo>
                  <a:cubicBezTo>
                    <a:pt x="522" y="468"/>
                    <a:pt x="525" y="466"/>
                    <a:pt x="527" y="465"/>
                  </a:cubicBezTo>
                  <a:cubicBezTo>
                    <a:pt x="528" y="464"/>
                    <a:pt x="531" y="465"/>
                    <a:pt x="532" y="465"/>
                  </a:cubicBezTo>
                  <a:cubicBezTo>
                    <a:pt x="533" y="464"/>
                    <a:pt x="534" y="461"/>
                    <a:pt x="534" y="460"/>
                  </a:cubicBezTo>
                  <a:cubicBezTo>
                    <a:pt x="535" y="459"/>
                    <a:pt x="535" y="456"/>
                    <a:pt x="536" y="455"/>
                  </a:cubicBezTo>
                  <a:cubicBezTo>
                    <a:pt x="537" y="454"/>
                    <a:pt x="540" y="454"/>
                    <a:pt x="541" y="453"/>
                  </a:cubicBezTo>
                  <a:cubicBezTo>
                    <a:pt x="542" y="452"/>
                    <a:pt x="544" y="450"/>
                    <a:pt x="544" y="448"/>
                  </a:cubicBezTo>
                  <a:cubicBezTo>
                    <a:pt x="545" y="446"/>
                    <a:pt x="546" y="442"/>
                    <a:pt x="547" y="440"/>
                  </a:cubicBezTo>
                  <a:cubicBezTo>
                    <a:pt x="548" y="438"/>
                    <a:pt x="550" y="435"/>
                    <a:pt x="551" y="434"/>
                  </a:cubicBezTo>
                  <a:cubicBezTo>
                    <a:pt x="553" y="431"/>
                    <a:pt x="556" y="427"/>
                    <a:pt x="558" y="424"/>
                  </a:cubicBezTo>
                  <a:cubicBezTo>
                    <a:pt x="559" y="423"/>
                    <a:pt x="561" y="419"/>
                    <a:pt x="563" y="418"/>
                  </a:cubicBezTo>
                  <a:cubicBezTo>
                    <a:pt x="564" y="417"/>
                    <a:pt x="567" y="417"/>
                    <a:pt x="568" y="416"/>
                  </a:cubicBezTo>
                  <a:cubicBezTo>
                    <a:pt x="569" y="415"/>
                    <a:pt x="570" y="413"/>
                    <a:pt x="570" y="412"/>
                  </a:cubicBezTo>
                  <a:cubicBezTo>
                    <a:pt x="570" y="410"/>
                    <a:pt x="568" y="407"/>
                    <a:pt x="568" y="406"/>
                  </a:cubicBezTo>
                  <a:cubicBezTo>
                    <a:pt x="569" y="404"/>
                    <a:pt x="572" y="404"/>
                    <a:pt x="572" y="403"/>
                  </a:cubicBezTo>
                  <a:cubicBezTo>
                    <a:pt x="573" y="401"/>
                    <a:pt x="571" y="398"/>
                    <a:pt x="570" y="396"/>
                  </a:cubicBezTo>
                  <a:cubicBezTo>
                    <a:pt x="570" y="395"/>
                    <a:pt x="567" y="394"/>
                    <a:pt x="566" y="393"/>
                  </a:cubicBezTo>
                  <a:cubicBezTo>
                    <a:pt x="565" y="392"/>
                    <a:pt x="566" y="390"/>
                    <a:pt x="566" y="388"/>
                  </a:cubicBezTo>
                  <a:cubicBezTo>
                    <a:pt x="567" y="387"/>
                    <a:pt x="570" y="385"/>
                    <a:pt x="571" y="383"/>
                  </a:cubicBezTo>
                  <a:cubicBezTo>
                    <a:pt x="571" y="381"/>
                    <a:pt x="568" y="378"/>
                    <a:pt x="568" y="376"/>
                  </a:cubicBezTo>
                  <a:cubicBezTo>
                    <a:pt x="568" y="375"/>
                    <a:pt x="570" y="373"/>
                    <a:pt x="570" y="372"/>
                  </a:cubicBezTo>
                  <a:cubicBezTo>
                    <a:pt x="571" y="371"/>
                    <a:pt x="571" y="369"/>
                    <a:pt x="571" y="368"/>
                  </a:cubicBezTo>
                  <a:cubicBezTo>
                    <a:pt x="570" y="367"/>
                    <a:pt x="568" y="366"/>
                    <a:pt x="567" y="365"/>
                  </a:cubicBezTo>
                  <a:cubicBezTo>
                    <a:pt x="567" y="365"/>
                    <a:pt x="568" y="363"/>
                    <a:pt x="568" y="362"/>
                  </a:cubicBezTo>
                  <a:cubicBezTo>
                    <a:pt x="569" y="362"/>
                    <a:pt x="572" y="363"/>
                    <a:pt x="574" y="362"/>
                  </a:cubicBezTo>
                  <a:cubicBezTo>
                    <a:pt x="574" y="362"/>
                    <a:pt x="575" y="361"/>
                    <a:pt x="575" y="360"/>
                  </a:cubicBezTo>
                  <a:cubicBezTo>
                    <a:pt x="575" y="358"/>
                    <a:pt x="572" y="355"/>
                    <a:pt x="572" y="353"/>
                  </a:cubicBezTo>
                  <a:cubicBezTo>
                    <a:pt x="572" y="352"/>
                    <a:pt x="574" y="350"/>
                    <a:pt x="574" y="348"/>
                  </a:cubicBezTo>
                  <a:cubicBezTo>
                    <a:pt x="574" y="347"/>
                    <a:pt x="573" y="344"/>
                    <a:pt x="573" y="343"/>
                  </a:cubicBezTo>
                  <a:cubicBezTo>
                    <a:pt x="572" y="340"/>
                    <a:pt x="569" y="335"/>
                    <a:pt x="570" y="333"/>
                  </a:cubicBezTo>
                  <a:cubicBezTo>
                    <a:pt x="571" y="332"/>
                    <a:pt x="574" y="331"/>
                    <a:pt x="574" y="330"/>
                  </a:cubicBezTo>
                  <a:cubicBezTo>
                    <a:pt x="575" y="328"/>
                    <a:pt x="573" y="325"/>
                    <a:pt x="573" y="324"/>
                  </a:cubicBezTo>
                  <a:cubicBezTo>
                    <a:pt x="572" y="322"/>
                    <a:pt x="573" y="319"/>
                    <a:pt x="573" y="318"/>
                  </a:cubicBezTo>
                  <a:cubicBezTo>
                    <a:pt x="573" y="316"/>
                    <a:pt x="575" y="314"/>
                    <a:pt x="576" y="312"/>
                  </a:cubicBezTo>
                  <a:cubicBezTo>
                    <a:pt x="576" y="311"/>
                    <a:pt x="575" y="307"/>
                    <a:pt x="576" y="306"/>
                  </a:cubicBezTo>
                  <a:cubicBezTo>
                    <a:pt x="576" y="305"/>
                    <a:pt x="576" y="302"/>
                    <a:pt x="577" y="301"/>
                  </a:cubicBezTo>
                  <a:cubicBezTo>
                    <a:pt x="578" y="301"/>
                    <a:pt x="579" y="300"/>
                    <a:pt x="579" y="299"/>
                  </a:cubicBezTo>
                  <a:cubicBezTo>
                    <a:pt x="580" y="298"/>
                    <a:pt x="579" y="295"/>
                    <a:pt x="579" y="29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37" name="Freeform 58">
              <a:extLst>
                <a:ext uri="{FF2B5EF4-FFF2-40B4-BE49-F238E27FC236}">
                  <a16:creationId xmlns:a16="http://schemas.microsoft.com/office/drawing/2014/main" id="{F88A1C13-94E0-47E9-AE9A-5A6E9AA4078C}"/>
                </a:ext>
              </a:extLst>
            </p:cNvPr>
            <p:cNvSpPr>
              <a:spLocks/>
            </p:cNvSpPr>
            <p:nvPr/>
          </p:nvSpPr>
          <p:spPr bwMode="auto">
            <a:xfrm>
              <a:off x="4119561" y="2179640"/>
              <a:ext cx="712787" cy="339725"/>
            </a:xfrm>
            <a:custGeom>
              <a:avLst/>
              <a:gdLst>
                <a:gd name="T0" fmla="*/ 557 w 844"/>
                <a:gd name="T1" fmla="*/ 228 h 402"/>
                <a:gd name="T2" fmla="*/ 603 w 844"/>
                <a:gd name="T3" fmla="*/ 201 h 402"/>
                <a:gd name="T4" fmla="*/ 646 w 844"/>
                <a:gd name="T5" fmla="*/ 202 h 402"/>
                <a:gd name="T6" fmla="*/ 695 w 844"/>
                <a:gd name="T7" fmla="*/ 230 h 402"/>
                <a:gd name="T8" fmla="*/ 697 w 844"/>
                <a:gd name="T9" fmla="*/ 202 h 402"/>
                <a:gd name="T10" fmla="*/ 710 w 844"/>
                <a:gd name="T11" fmla="*/ 191 h 402"/>
                <a:gd name="T12" fmla="*/ 729 w 844"/>
                <a:gd name="T13" fmla="*/ 201 h 402"/>
                <a:gd name="T14" fmla="*/ 770 w 844"/>
                <a:gd name="T15" fmla="*/ 194 h 402"/>
                <a:gd name="T16" fmla="*/ 817 w 844"/>
                <a:gd name="T17" fmla="*/ 191 h 402"/>
                <a:gd name="T18" fmla="*/ 836 w 844"/>
                <a:gd name="T19" fmla="*/ 176 h 402"/>
                <a:gd name="T20" fmla="*/ 802 w 844"/>
                <a:gd name="T21" fmla="*/ 165 h 402"/>
                <a:gd name="T22" fmla="*/ 799 w 844"/>
                <a:gd name="T23" fmla="*/ 179 h 402"/>
                <a:gd name="T24" fmla="*/ 769 w 844"/>
                <a:gd name="T25" fmla="*/ 169 h 402"/>
                <a:gd name="T26" fmla="*/ 746 w 844"/>
                <a:gd name="T27" fmla="*/ 161 h 402"/>
                <a:gd name="T28" fmla="*/ 752 w 844"/>
                <a:gd name="T29" fmla="*/ 125 h 402"/>
                <a:gd name="T30" fmla="*/ 732 w 844"/>
                <a:gd name="T31" fmla="*/ 109 h 402"/>
                <a:gd name="T32" fmla="*/ 693 w 844"/>
                <a:gd name="T33" fmla="*/ 117 h 402"/>
                <a:gd name="T34" fmla="*/ 652 w 844"/>
                <a:gd name="T35" fmla="*/ 121 h 402"/>
                <a:gd name="T36" fmla="*/ 637 w 844"/>
                <a:gd name="T37" fmla="*/ 84 h 402"/>
                <a:gd name="T38" fmla="*/ 585 w 844"/>
                <a:gd name="T39" fmla="*/ 97 h 402"/>
                <a:gd name="T40" fmla="*/ 508 w 844"/>
                <a:gd name="T41" fmla="*/ 113 h 402"/>
                <a:gd name="T42" fmla="*/ 463 w 844"/>
                <a:gd name="T43" fmla="*/ 147 h 402"/>
                <a:gd name="T44" fmla="*/ 441 w 844"/>
                <a:gd name="T45" fmla="*/ 146 h 402"/>
                <a:gd name="T46" fmla="*/ 431 w 844"/>
                <a:gd name="T47" fmla="*/ 161 h 402"/>
                <a:gd name="T48" fmla="*/ 393 w 844"/>
                <a:gd name="T49" fmla="*/ 158 h 402"/>
                <a:gd name="T50" fmla="*/ 355 w 844"/>
                <a:gd name="T51" fmla="*/ 144 h 402"/>
                <a:gd name="T52" fmla="*/ 327 w 844"/>
                <a:gd name="T53" fmla="*/ 114 h 402"/>
                <a:gd name="T54" fmla="*/ 304 w 844"/>
                <a:gd name="T55" fmla="*/ 102 h 402"/>
                <a:gd name="T56" fmla="*/ 262 w 844"/>
                <a:gd name="T57" fmla="*/ 103 h 402"/>
                <a:gd name="T58" fmla="*/ 236 w 844"/>
                <a:gd name="T59" fmla="*/ 114 h 402"/>
                <a:gd name="T60" fmla="*/ 223 w 844"/>
                <a:gd name="T61" fmla="*/ 98 h 402"/>
                <a:gd name="T62" fmla="*/ 245 w 844"/>
                <a:gd name="T63" fmla="*/ 63 h 402"/>
                <a:gd name="T64" fmla="*/ 276 w 844"/>
                <a:gd name="T65" fmla="*/ 28 h 402"/>
                <a:gd name="T66" fmla="*/ 298 w 844"/>
                <a:gd name="T67" fmla="*/ 12 h 402"/>
                <a:gd name="T68" fmla="*/ 251 w 844"/>
                <a:gd name="T69" fmla="*/ 7 h 402"/>
                <a:gd name="T70" fmla="*/ 202 w 844"/>
                <a:gd name="T71" fmla="*/ 51 h 402"/>
                <a:gd name="T72" fmla="*/ 166 w 844"/>
                <a:gd name="T73" fmla="*/ 86 h 402"/>
                <a:gd name="T74" fmla="*/ 120 w 844"/>
                <a:gd name="T75" fmla="*/ 125 h 402"/>
                <a:gd name="T76" fmla="*/ 56 w 844"/>
                <a:gd name="T77" fmla="*/ 150 h 402"/>
                <a:gd name="T78" fmla="*/ 5 w 844"/>
                <a:gd name="T79" fmla="*/ 189 h 402"/>
                <a:gd name="T80" fmla="*/ 34 w 844"/>
                <a:gd name="T81" fmla="*/ 214 h 402"/>
                <a:gd name="T82" fmla="*/ 200 w 844"/>
                <a:gd name="T83" fmla="*/ 259 h 402"/>
                <a:gd name="T84" fmla="*/ 221 w 844"/>
                <a:gd name="T85" fmla="*/ 262 h 402"/>
                <a:gd name="T86" fmla="*/ 249 w 844"/>
                <a:gd name="T87" fmla="*/ 261 h 402"/>
                <a:gd name="T88" fmla="*/ 274 w 844"/>
                <a:gd name="T89" fmla="*/ 265 h 402"/>
                <a:gd name="T90" fmla="*/ 290 w 844"/>
                <a:gd name="T91" fmla="*/ 289 h 402"/>
                <a:gd name="T92" fmla="*/ 312 w 844"/>
                <a:gd name="T93" fmla="*/ 291 h 402"/>
                <a:gd name="T94" fmla="*/ 336 w 844"/>
                <a:gd name="T95" fmla="*/ 335 h 402"/>
                <a:gd name="T96" fmla="*/ 340 w 844"/>
                <a:gd name="T97" fmla="*/ 360 h 402"/>
                <a:gd name="T98" fmla="*/ 354 w 844"/>
                <a:gd name="T99" fmla="*/ 380 h 402"/>
                <a:gd name="T100" fmla="*/ 363 w 844"/>
                <a:gd name="T101" fmla="*/ 401 h 402"/>
                <a:gd name="T102" fmla="*/ 387 w 844"/>
                <a:gd name="T103" fmla="*/ 355 h 402"/>
                <a:gd name="T104" fmla="*/ 417 w 844"/>
                <a:gd name="T105" fmla="*/ 289 h 402"/>
                <a:gd name="T106" fmla="*/ 429 w 844"/>
                <a:gd name="T107" fmla="*/ 295 h 402"/>
                <a:gd name="T108" fmla="*/ 450 w 844"/>
                <a:gd name="T109" fmla="*/ 259 h 402"/>
                <a:gd name="T110" fmla="*/ 478 w 844"/>
                <a:gd name="T111" fmla="*/ 261 h 402"/>
                <a:gd name="T112" fmla="*/ 465 w 844"/>
                <a:gd name="T113" fmla="*/ 284 h 402"/>
                <a:gd name="T114" fmla="*/ 475 w 844"/>
                <a:gd name="T115" fmla="*/ 298 h 402"/>
                <a:gd name="T116" fmla="*/ 483 w 844"/>
                <a:gd name="T117" fmla="*/ 277 h 402"/>
                <a:gd name="T118" fmla="*/ 503 w 844"/>
                <a:gd name="T119" fmla="*/ 244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4" h="402">
                  <a:moveTo>
                    <a:pt x="525" y="232"/>
                  </a:moveTo>
                  <a:cubicBezTo>
                    <a:pt x="527" y="231"/>
                    <a:pt x="530" y="232"/>
                    <a:pt x="532" y="232"/>
                  </a:cubicBezTo>
                  <a:cubicBezTo>
                    <a:pt x="533" y="232"/>
                    <a:pt x="536" y="233"/>
                    <a:pt x="538" y="234"/>
                  </a:cubicBezTo>
                  <a:cubicBezTo>
                    <a:pt x="538" y="234"/>
                    <a:pt x="539" y="234"/>
                    <a:pt x="540" y="234"/>
                  </a:cubicBezTo>
                  <a:cubicBezTo>
                    <a:pt x="542" y="234"/>
                    <a:pt x="546" y="236"/>
                    <a:pt x="548" y="237"/>
                  </a:cubicBezTo>
                  <a:cubicBezTo>
                    <a:pt x="549" y="237"/>
                    <a:pt x="550" y="239"/>
                    <a:pt x="551" y="238"/>
                  </a:cubicBezTo>
                  <a:cubicBezTo>
                    <a:pt x="552" y="238"/>
                    <a:pt x="552" y="235"/>
                    <a:pt x="552" y="234"/>
                  </a:cubicBezTo>
                  <a:cubicBezTo>
                    <a:pt x="552" y="233"/>
                    <a:pt x="550" y="231"/>
                    <a:pt x="550" y="230"/>
                  </a:cubicBezTo>
                  <a:cubicBezTo>
                    <a:pt x="550" y="229"/>
                    <a:pt x="551" y="228"/>
                    <a:pt x="552" y="228"/>
                  </a:cubicBezTo>
                  <a:cubicBezTo>
                    <a:pt x="553" y="227"/>
                    <a:pt x="556" y="229"/>
                    <a:pt x="557" y="228"/>
                  </a:cubicBezTo>
                  <a:cubicBezTo>
                    <a:pt x="559" y="228"/>
                    <a:pt x="560" y="225"/>
                    <a:pt x="561" y="224"/>
                  </a:cubicBezTo>
                  <a:cubicBezTo>
                    <a:pt x="561" y="224"/>
                    <a:pt x="563" y="224"/>
                    <a:pt x="564" y="224"/>
                  </a:cubicBezTo>
                  <a:cubicBezTo>
                    <a:pt x="565" y="225"/>
                    <a:pt x="567" y="227"/>
                    <a:pt x="568" y="227"/>
                  </a:cubicBezTo>
                  <a:cubicBezTo>
                    <a:pt x="570" y="228"/>
                    <a:pt x="574" y="228"/>
                    <a:pt x="576" y="227"/>
                  </a:cubicBezTo>
                  <a:cubicBezTo>
                    <a:pt x="577" y="227"/>
                    <a:pt x="579" y="225"/>
                    <a:pt x="580" y="224"/>
                  </a:cubicBezTo>
                  <a:cubicBezTo>
                    <a:pt x="582" y="222"/>
                    <a:pt x="584" y="218"/>
                    <a:pt x="585" y="216"/>
                  </a:cubicBezTo>
                  <a:cubicBezTo>
                    <a:pt x="586" y="213"/>
                    <a:pt x="587" y="209"/>
                    <a:pt x="588" y="207"/>
                  </a:cubicBezTo>
                  <a:cubicBezTo>
                    <a:pt x="589" y="205"/>
                    <a:pt x="592" y="202"/>
                    <a:pt x="594" y="201"/>
                  </a:cubicBezTo>
                  <a:cubicBezTo>
                    <a:pt x="594" y="201"/>
                    <a:pt x="596" y="200"/>
                    <a:pt x="597" y="199"/>
                  </a:cubicBezTo>
                  <a:cubicBezTo>
                    <a:pt x="599" y="199"/>
                    <a:pt x="602" y="201"/>
                    <a:pt x="603" y="201"/>
                  </a:cubicBezTo>
                  <a:cubicBezTo>
                    <a:pt x="604" y="200"/>
                    <a:pt x="604" y="197"/>
                    <a:pt x="605" y="197"/>
                  </a:cubicBezTo>
                  <a:cubicBezTo>
                    <a:pt x="605" y="196"/>
                    <a:pt x="607" y="196"/>
                    <a:pt x="608" y="197"/>
                  </a:cubicBezTo>
                  <a:cubicBezTo>
                    <a:pt x="609" y="197"/>
                    <a:pt x="610" y="200"/>
                    <a:pt x="610" y="200"/>
                  </a:cubicBezTo>
                  <a:cubicBezTo>
                    <a:pt x="611" y="200"/>
                    <a:pt x="613" y="197"/>
                    <a:pt x="613" y="197"/>
                  </a:cubicBezTo>
                  <a:cubicBezTo>
                    <a:pt x="615" y="197"/>
                    <a:pt x="617" y="197"/>
                    <a:pt x="618" y="198"/>
                  </a:cubicBezTo>
                  <a:cubicBezTo>
                    <a:pt x="620" y="198"/>
                    <a:pt x="622" y="202"/>
                    <a:pt x="624" y="202"/>
                  </a:cubicBezTo>
                  <a:cubicBezTo>
                    <a:pt x="626" y="202"/>
                    <a:pt x="628" y="200"/>
                    <a:pt x="630" y="200"/>
                  </a:cubicBezTo>
                  <a:cubicBezTo>
                    <a:pt x="631" y="201"/>
                    <a:pt x="633" y="202"/>
                    <a:pt x="634" y="202"/>
                  </a:cubicBezTo>
                  <a:cubicBezTo>
                    <a:pt x="635" y="202"/>
                    <a:pt x="636" y="201"/>
                    <a:pt x="637" y="201"/>
                  </a:cubicBezTo>
                  <a:cubicBezTo>
                    <a:pt x="639" y="201"/>
                    <a:pt x="644" y="202"/>
                    <a:pt x="646" y="202"/>
                  </a:cubicBezTo>
                  <a:cubicBezTo>
                    <a:pt x="648" y="203"/>
                    <a:pt x="653" y="203"/>
                    <a:pt x="655" y="203"/>
                  </a:cubicBezTo>
                  <a:cubicBezTo>
                    <a:pt x="656" y="204"/>
                    <a:pt x="659" y="205"/>
                    <a:pt x="660" y="206"/>
                  </a:cubicBezTo>
                  <a:cubicBezTo>
                    <a:pt x="662" y="207"/>
                    <a:pt x="666" y="211"/>
                    <a:pt x="668" y="212"/>
                  </a:cubicBezTo>
                  <a:cubicBezTo>
                    <a:pt x="669" y="213"/>
                    <a:pt x="672" y="216"/>
                    <a:pt x="673" y="217"/>
                  </a:cubicBezTo>
                  <a:cubicBezTo>
                    <a:pt x="674" y="218"/>
                    <a:pt x="678" y="219"/>
                    <a:pt x="679" y="220"/>
                  </a:cubicBezTo>
                  <a:cubicBezTo>
                    <a:pt x="680" y="220"/>
                    <a:pt x="682" y="222"/>
                    <a:pt x="683" y="223"/>
                  </a:cubicBezTo>
                  <a:cubicBezTo>
                    <a:pt x="684" y="223"/>
                    <a:pt x="685" y="225"/>
                    <a:pt x="686" y="226"/>
                  </a:cubicBezTo>
                  <a:cubicBezTo>
                    <a:pt x="687" y="226"/>
                    <a:pt x="688" y="226"/>
                    <a:pt x="689" y="226"/>
                  </a:cubicBezTo>
                  <a:cubicBezTo>
                    <a:pt x="689" y="227"/>
                    <a:pt x="691" y="228"/>
                    <a:pt x="691" y="228"/>
                  </a:cubicBezTo>
                  <a:cubicBezTo>
                    <a:pt x="692" y="228"/>
                    <a:pt x="694" y="230"/>
                    <a:pt x="695" y="230"/>
                  </a:cubicBezTo>
                  <a:cubicBezTo>
                    <a:pt x="696" y="229"/>
                    <a:pt x="698" y="227"/>
                    <a:pt x="698" y="226"/>
                  </a:cubicBezTo>
                  <a:cubicBezTo>
                    <a:pt x="699" y="225"/>
                    <a:pt x="698" y="223"/>
                    <a:pt x="697" y="222"/>
                  </a:cubicBezTo>
                  <a:cubicBezTo>
                    <a:pt x="697" y="221"/>
                    <a:pt x="695" y="220"/>
                    <a:pt x="695" y="220"/>
                  </a:cubicBezTo>
                  <a:cubicBezTo>
                    <a:pt x="695" y="219"/>
                    <a:pt x="694" y="218"/>
                    <a:pt x="694" y="218"/>
                  </a:cubicBezTo>
                  <a:cubicBezTo>
                    <a:pt x="694" y="217"/>
                    <a:pt x="697" y="215"/>
                    <a:pt x="697" y="214"/>
                  </a:cubicBezTo>
                  <a:cubicBezTo>
                    <a:pt x="697" y="214"/>
                    <a:pt x="695" y="212"/>
                    <a:pt x="695" y="212"/>
                  </a:cubicBezTo>
                  <a:cubicBezTo>
                    <a:pt x="694" y="212"/>
                    <a:pt x="692" y="212"/>
                    <a:pt x="692" y="211"/>
                  </a:cubicBezTo>
                  <a:cubicBezTo>
                    <a:pt x="692" y="210"/>
                    <a:pt x="692" y="208"/>
                    <a:pt x="692" y="208"/>
                  </a:cubicBezTo>
                  <a:cubicBezTo>
                    <a:pt x="693" y="207"/>
                    <a:pt x="695" y="207"/>
                    <a:pt x="696" y="206"/>
                  </a:cubicBezTo>
                  <a:cubicBezTo>
                    <a:pt x="697" y="206"/>
                    <a:pt x="697" y="203"/>
                    <a:pt x="697" y="202"/>
                  </a:cubicBezTo>
                  <a:cubicBezTo>
                    <a:pt x="697" y="201"/>
                    <a:pt x="696" y="199"/>
                    <a:pt x="696" y="199"/>
                  </a:cubicBezTo>
                  <a:cubicBezTo>
                    <a:pt x="695" y="198"/>
                    <a:pt x="695" y="196"/>
                    <a:pt x="695" y="195"/>
                  </a:cubicBezTo>
                  <a:cubicBezTo>
                    <a:pt x="695" y="194"/>
                    <a:pt x="695" y="192"/>
                    <a:pt x="696" y="191"/>
                  </a:cubicBezTo>
                  <a:cubicBezTo>
                    <a:pt x="696" y="190"/>
                    <a:pt x="697" y="190"/>
                    <a:pt x="698" y="190"/>
                  </a:cubicBezTo>
                  <a:cubicBezTo>
                    <a:pt x="699" y="190"/>
                    <a:pt x="700" y="189"/>
                    <a:pt x="700" y="190"/>
                  </a:cubicBezTo>
                  <a:cubicBezTo>
                    <a:pt x="701" y="190"/>
                    <a:pt x="703" y="191"/>
                    <a:pt x="704" y="192"/>
                  </a:cubicBezTo>
                  <a:cubicBezTo>
                    <a:pt x="704" y="193"/>
                    <a:pt x="703" y="195"/>
                    <a:pt x="704" y="195"/>
                  </a:cubicBezTo>
                  <a:cubicBezTo>
                    <a:pt x="704" y="195"/>
                    <a:pt x="705" y="195"/>
                    <a:pt x="706" y="194"/>
                  </a:cubicBezTo>
                  <a:cubicBezTo>
                    <a:pt x="706" y="194"/>
                    <a:pt x="708" y="192"/>
                    <a:pt x="709" y="192"/>
                  </a:cubicBezTo>
                  <a:cubicBezTo>
                    <a:pt x="709" y="191"/>
                    <a:pt x="709" y="191"/>
                    <a:pt x="710" y="191"/>
                  </a:cubicBezTo>
                  <a:cubicBezTo>
                    <a:pt x="711" y="190"/>
                    <a:pt x="714" y="191"/>
                    <a:pt x="715" y="193"/>
                  </a:cubicBezTo>
                  <a:cubicBezTo>
                    <a:pt x="716" y="193"/>
                    <a:pt x="716" y="196"/>
                    <a:pt x="716" y="197"/>
                  </a:cubicBezTo>
                  <a:cubicBezTo>
                    <a:pt x="716" y="198"/>
                    <a:pt x="714" y="200"/>
                    <a:pt x="715" y="201"/>
                  </a:cubicBezTo>
                  <a:cubicBezTo>
                    <a:pt x="715" y="202"/>
                    <a:pt x="716" y="203"/>
                    <a:pt x="716" y="203"/>
                  </a:cubicBezTo>
                  <a:cubicBezTo>
                    <a:pt x="717" y="203"/>
                    <a:pt x="719" y="203"/>
                    <a:pt x="719" y="202"/>
                  </a:cubicBezTo>
                  <a:cubicBezTo>
                    <a:pt x="720" y="201"/>
                    <a:pt x="719" y="198"/>
                    <a:pt x="719" y="198"/>
                  </a:cubicBezTo>
                  <a:cubicBezTo>
                    <a:pt x="720" y="197"/>
                    <a:pt x="721" y="198"/>
                    <a:pt x="721" y="198"/>
                  </a:cubicBezTo>
                  <a:cubicBezTo>
                    <a:pt x="722" y="198"/>
                    <a:pt x="723" y="200"/>
                    <a:pt x="724" y="200"/>
                  </a:cubicBezTo>
                  <a:cubicBezTo>
                    <a:pt x="725" y="201"/>
                    <a:pt x="726" y="199"/>
                    <a:pt x="727" y="199"/>
                  </a:cubicBezTo>
                  <a:cubicBezTo>
                    <a:pt x="728" y="199"/>
                    <a:pt x="729" y="200"/>
                    <a:pt x="729" y="201"/>
                  </a:cubicBezTo>
                  <a:cubicBezTo>
                    <a:pt x="730" y="202"/>
                    <a:pt x="730" y="205"/>
                    <a:pt x="731" y="206"/>
                  </a:cubicBezTo>
                  <a:cubicBezTo>
                    <a:pt x="732" y="206"/>
                    <a:pt x="734" y="207"/>
                    <a:pt x="735" y="207"/>
                  </a:cubicBezTo>
                  <a:cubicBezTo>
                    <a:pt x="735" y="207"/>
                    <a:pt x="737" y="205"/>
                    <a:pt x="737" y="204"/>
                  </a:cubicBezTo>
                  <a:cubicBezTo>
                    <a:pt x="738" y="203"/>
                    <a:pt x="740" y="200"/>
                    <a:pt x="741" y="200"/>
                  </a:cubicBezTo>
                  <a:cubicBezTo>
                    <a:pt x="742" y="199"/>
                    <a:pt x="744" y="200"/>
                    <a:pt x="745" y="200"/>
                  </a:cubicBezTo>
                  <a:cubicBezTo>
                    <a:pt x="746" y="199"/>
                    <a:pt x="748" y="198"/>
                    <a:pt x="750" y="198"/>
                  </a:cubicBezTo>
                  <a:cubicBezTo>
                    <a:pt x="751" y="198"/>
                    <a:pt x="753" y="196"/>
                    <a:pt x="755" y="196"/>
                  </a:cubicBezTo>
                  <a:cubicBezTo>
                    <a:pt x="756" y="196"/>
                    <a:pt x="758" y="197"/>
                    <a:pt x="759" y="197"/>
                  </a:cubicBezTo>
                  <a:cubicBezTo>
                    <a:pt x="760" y="196"/>
                    <a:pt x="763" y="193"/>
                    <a:pt x="764" y="193"/>
                  </a:cubicBezTo>
                  <a:cubicBezTo>
                    <a:pt x="766" y="192"/>
                    <a:pt x="769" y="193"/>
                    <a:pt x="770" y="194"/>
                  </a:cubicBezTo>
                  <a:cubicBezTo>
                    <a:pt x="772" y="194"/>
                    <a:pt x="775" y="194"/>
                    <a:pt x="776" y="194"/>
                  </a:cubicBezTo>
                  <a:cubicBezTo>
                    <a:pt x="778" y="193"/>
                    <a:pt x="780" y="192"/>
                    <a:pt x="781" y="191"/>
                  </a:cubicBezTo>
                  <a:cubicBezTo>
                    <a:pt x="782" y="191"/>
                    <a:pt x="784" y="191"/>
                    <a:pt x="785" y="191"/>
                  </a:cubicBezTo>
                  <a:cubicBezTo>
                    <a:pt x="787" y="191"/>
                    <a:pt x="789" y="192"/>
                    <a:pt x="791" y="192"/>
                  </a:cubicBezTo>
                  <a:cubicBezTo>
                    <a:pt x="791" y="192"/>
                    <a:pt x="793" y="190"/>
                    <a:pt x="793" y="190"/>
                  </a:cubicBezTo>
                  <a:cubicBezTo>
                    <a:pt x="794" y="190"/>
                    <a:pt x="795" y="191"/>
                    <a:pt x="796" y="191"/>
                  </a:cubicBezTo>
                  <a:cubicBezTo>
                    <a:pt x="797" y="192"/>
                    <a:pt x="797" y="194"/>
                    <a:pt x="798" y="194"/>
                  </a:cubicBezTo>
                  <a:cubicBezTo>
                    <a:pt x="800" y="195"/>
                    <a:pt x="802" y="192"/>
                    <a:pt x="804" y="192"/>
                  </a:cubicBezTo>
                  <a:cubicBezTo>
                    <a:pt x="805" y="192"/>
                    <a:pt x="808" y="194"/>
                    <a:pt x="810" y="194"/>
                  </a:cubicBezTo>
                  <a:cubicBezTo>
                    <a:pt x="812" y="194"/>
                    <a:pt x="815" y="192"/>
                    <a:pt x="817" y="191"/>
                  </a:cubicBezTo>
                  <a:cubicBezTo>
                    <a:pt x="817" y="191"/>
                    <a:pt x="818" y="189"/>
                    <a:pt x="819" y="189"/>
                  </a:cubicBezTo>
                  <a:cubicBezTo>
                    <a:pt x="820" y="188"/>
                    <a:pt x="823" y="189"/>
                    <a:pt x="824" y="189"/>
                  </a:cubicBezTo>
                  <a:cubicBezTo>
                    <a:pt x="825" y="190"/>
                    <a:pt x="826" y="192"/>
                    <a:pt x="827" y="193"/>
                  </a:cubicBezTo>
                  <a:cubicBezTo>
                    <a:pt x="828" y="193"/>
                    <a:pt x="831" y="194"/>
                    <a:pt x="833" y="194"/>
                  </a:cubicBezTo>
                  <a:cubicBezTo>
                    <a:pt x="834" y="193"/>
                    <a:pt x="837" y="191"/>
                    <a:pt x="838" y="190"/>
                  </a:cubicBezTo>
                  <a:cubicBezTo>
                    <a:pt x="839" y="189"/>
                    <a:pt x="840" y="187"/>
                    <a:pt x="841" y="186"/>
                  </a:cubicBezTo>
                  <a:cubicBezTo>
                    <a:pt x="842" y="185"/>
                    <a:pt x="843" y="183"/>
                    <a:pt x="843" y="182"/>
                  </a:cubicBezTo>
                  <a:cubicBezTo>
                    <a:pt x="844" y="181"/>
                    <a:pt x="843" y="179"/>
                    <a:pt x="842" y="178"/>
                  </a:cubicBezTo>
                  <a:cubicBezTo>
                    <a:pt x="842" y="177"/>
                    <a:pt x="841" y="176"/>
                    <a:pt x="840" y="176"/>
                  </a:cubicBezTo>
                  <a:cubicBezTo>
                    <a:pt x="839" y="175"/>
                    <a:pt x="837" y="176"/>
                    <a:pt x="836" y="176"/>
                  </a:cubicBezTo>
                  <a:cubicBezTo>
                    <a:pt x="835" y="175"/>
                    <a:pt x="834" y="173"/>
                    <a:pt x="834" y="173"/>
                  </a:cubicBezTo>
                  <a:cubicBezTo>
                    <a:pt x="834" y="173"/>
                    <a:pt x="832" y="170"/>
                    <a:pt x="831" y="169"/>
                  </a:cubicBezTo>
                  <a:cubicBezTo>
                    <a:pt x="831" y="168"/>
                    <a:pt x="829" y="167"/>
                    <a:pt x="829" y="166"/>
                  </a:cubicBezTo>
                  <a:cubicBezTo>
                    <a:pt x="828" y="166"/>
                    <a:pt x="827" y="163"/>
                    <a:pt x="826" y="162"/>
                  </a:cubicBezTo>
                  <a:cubicBezTo>
                    <a:pt x="825" y="162"/>
                    <a:pt x="822" y="161"/>
                    <a:pt x="821" y="161"/>
                  </a:cubicBezTo>
                  <a:cubicBezTo>
                    <a:pt x="819" y="161"/>
                    <a:pt x="815" y="162"/>
                    <a:pt x="814" y="162"/>
                  </a:cubicBezTo>
                  <a:cubicBezTo>
                    <a:pt x="813" y="162"/>
                    <a:pt x="811" y="162"/>
                    <a:pt x="810" y="163"/>
                  </a:cubicBezTo>
                  <a:cubicBezTo>
                    <a:pt x="809" y="163"/>
                    <a:pt x="809" y="165"/>
                    <a:pt x="808" y="165"/>
                  </a:cubicBezTo>
                  <a:cubicBezTo>
                    <a:pt x="807" y="166"/>
                    <a:pt x="806" y="166"/>
                    <a:pt x="805" y="166"/>
                  </a:cubicBezTo>
                  <a:cubicBezTo>
                    <a:pt x="805" y="166"/>
                    <a:pt x="803" y="165"/>
                    <a:pt x="802" y="165"/>
                  </a:cubicBezTo>
                  <a:cubicBezTo>
                    <a:pt x="802" y="164"/>
                    <a:pt x="800" y="163"/>
                    <a:pt x="799" y="163"/>
                  </a:cubicBezTo>
                  <a:cubicBezTo>
                    <a:pt x="799" y="163"/>
                    <a:pt x="798" y="165"/>
                    <a:pt x="798" y="166"/>
                  </a:cubicBezTo>
                  <a:cubicBezTo>
                    <a:pt x="798" y="167"/>
                    <a:pt x="798" y="168"/>
                    <a:pt x="798" y="168"/>
                  </a:cubicBezTo>
                  <a:cubicBezTo>
                    <a:pt x="799" y="169"/>
                    <a:pt x="801" y="171"/>
                    <a:pt x="802" y="172"/>
                  </a:cubicBezTo>
                  <a:cubicBezTo>
                    <a:pt x="803" y="172"/>
                    <a:pt x="804" y="172"/>
                    <a:pt x="804" y="173"/>
                  </a:cubicBezTo>
                  <a:cubicBezTo>
                    <a:pt x="805" y="173"/>
                    <a:pt x="806" y="174"/>
                    <a:pt x="807" y="175"/>
                  </a:cubicBezTo>
                  <a:cubicBezTo>
                    <a:pt x="807" y="176"/>
                    <a:pt x="807" y="178"/>
                    <a:pt x="807" y="180"/>
                  </a:cubicBezTo>
                  <a:cubicBezTo>
                    <a:pt x="807" y="180"/>
                    <a:pt x="806" y="182"/>
                    <a:pt x="805" y="183"/>
                  </a:cubicBezTo>
                  <a:cubicBezTo>
                    <a:pt x="804" y="183"/>
                    <a:pt x="802" y="182"/>
                    <a:pt x="801" y="182"/>
                  </a:cubicBezTo>
                  <a:cubicBezTo>
                    <a:pt x="800" y="181"/>
                    <a:pt x="800" y="179"/>
                    <a:pt x="799" y="179"/>
                  </a:cubicBezTo>
                  <a:cubicBezTo>
                    <a:pt x="799" y="179"/>
                    <a:pt x="798" y="180"/>
                    <a:pt x="797" y="180"/>
                  </a:cubicBezTo>
                  <a:cubicBezTo>
                    <a:pt x="797" y="181"/>
                    <a:pt x="797" y="183"/>
                    <a:pt x="797" y="183"/>
                  </a:cubicBezTo>
                  <a:cubicBezTo>
                    <a:pt x="796" y="184"/>
                    <a:pt x="795" y="185"/>
                    <a:pt x="794" y="185"/>
                  </a:cubicBezTo>
                  <a:cubicBezTo>
                    <a:pt x="793" y="185"/>
                    <a:pt x="791" y="184"/>
                    <a:pt x="790" y="184"/>
                  </a:cubicBezTo>
                  <a:cubicBezTo>
                    <a:pt x="789" y="183"/>
                    <a:pt x="788" y="181"/>
                    <a:pt x="787" y="181"/>
                  </a:cubicBezTo>
                  <a:cubicBezTo>
                    <a:pt x="785" y="180"/>
                    <a:pt x="783" y="181"/>
                    <a:pt x="781" y="180"/>
                  </a:cubicBezTo>
                  <a:cubicBezTo>
                    <a:pt x="780" y="180"/>
                    <a:pt x="777" y="179"/>
                    <a:pt x="776" y="179"/>
                  </a:cubicBezTo>
                  <a:cubicBezTo>
                    <a:pt x="775" y="178"/>
                    <a:pt x="773" y="175"/>
                    <a:pt x="772" y="174"/>
                  </a:cubicBezTo>
                  <a:cubicBezTo>
                    <a:pt x="771" y="174"/>
                    <a:pt x="769" y="173"/>
                    <a:pt x="769" y="172"/>
                  </a:cubicBezTo>
                  <a:cubicBezTo>
                    <a:pt x="768" y="171"/>
                    <a:pt x="768" y="170"/>
                    <a:pt x="769" y="169"/>
                  </a:cubicBezTo>
                  <a:cubicBezTo>
                    <a:pt x="769" y="168"/>
                    <a:pt x="772" y="167"/>
                    <a:pt x="772" y="166"/>
                  </a:cubicBezTo>
                  <a:cubicBezTo>
                    <a:pt x="772" y="166"/>
                    <a:pt x="772" y="164"/>
                    <a:pt x="771" y="163"/>
                  </a:cubicBezTo>
                  <a:cubicBezTo>
                    <a:pt x="770" y="163"/>
                    <a:pt x="768" y="162"/>
                    <a:pt x="767" y="162"/>
                  </a:cubicBezTo>
                  <a:cubicBezTo>
                    <a:pt x="766" y="162"/>
                    <a:pt x="763" y="163"/>
                    <a:pt x="762" y="163"/>
                  </a:cubicBezTo>
                  <a:cubicBezTo>
                    <a:pt x="762" y="162"/>
                    <a:pt x="761" y="161"/>
                    <a:pt x="760" y="160"/>
                  </a:cubicBezTo>
                  <a:cubicBezTo>
                    <a:pt x="760" y="160"/>
                    <a:pt x="759" y="158"/>
                    <a:pt x="759" y="158"/>
                  </a:cubicBezTo>
                  <a:cubicBezTo>
                    <a:pt x="757" y="157"/>
                    <a:pt x="754" y="157"/>
                    <a:pt x="753" y="158"/>
                  </a:cubicBezTo>
                  <a:cubicBezTo>
                    <a:pt x="752" y="158"/>
                    <a:pt x="752" y="160"/>
                    <a:pt x="752" y="161"/>
                  </a:cubicBezTo>
                  <a:cubicBezTo>
                    <a:pt x="751" y="161"/>
                    <a:pt x="749" y="162"/>
                    <a:pt x="748" y="162"/>
                  </a:cubicBezTo>
                  <a:cubicBezTo>
                    <a:pt x="747" y="162"/>
                    <a:pt x="746" y="162"/>
                    <a:pt x="746" y="161"/>
                  </a:cubicBezTo>
                  <a:cubicBezTo>
                    <a:pt x="745" y="160"/>
                    <a:pt x="744" y="158"/>
                    <a:pt x="744" y="157"/>
                  </a:cubicBezTo>
                  <a:cubicBezTo>
                    <a:pt x="744" y="156"/>
                    <a:pt x="745" y="153"/>
                    <a:pt x="746" y="152"/>
                  </a:cubicBezTo>
                  <a:cubicBezTo>
                    <a:pt x="746" y="152"/>
                    <a:pt x="748" y="151"/>
                    <a:pt x="749" y="150"/>
                  </a:cubicBezTo>
                  <a:cubicBezTo>
                    <a:pt x="750" y="150"/>
                    <a:pt x="752" y="150"/>
                    <a:pt x="753" y="150"/>
                  </a:cubicBezTo>
                  <a:cubicBezTo>
                    <a:pt x="753" y="150"/>
                    <a:pt x="755" y="149"/>
                    <a:pt x="755" y="149"/>
                  </a:cubicBezTo>
                  <a:cubicBezTo>
                    <a:pt x="756" y="148"/>
                    <a:pt x="758" y="147"/>
                    <a:pt x="759" y="146"/>
                  </a:cubicBezTo>
                  <a:cubicBezTo>
                    <a:pt x="759" y="145"/>
                    <a:pt x="758" y="142"/>
                    <a:pt x="757" y="140"/>
                  </a:cubicBezTo>
                  <a:cubicBezTo>
                    <a:pt x="757" y="138"/>
                    <a:pt x="756" y="135"/>
                    <a:pt x="755" y="133"/>
                  </a:cubicBezTo>
                  <a:cubicBezTo>
                    <a:pt x="755" y="132"/>
                    <a:pt x="755" y="129"/>
                    <a:pt x="754" y="128"/>
                  </a:cubicBezTo>
                  <a:cubicBezTo>
                    <a:pt x="754" y="127"/>
                    <a:pt x="752" y="126"/>
                    <a:pt x="752" y="125"/>
                  </a:cubicBezTo>
                  <a:cubicBezTo>
                    <a:pt x="751" y="124"/>
                    <a:pt x="749" y="121"/>
                    <a:pt x="749" y="119"/>
                  </a:cubicBezTo>
                  <a:cubicBezTo>
                    <a:pt x="749" y="118"/>
                    <a:pt x="751" y="115"/>
                    <a:pt x="752" y="114"/>
                  </a:cubicBezTo>
                  <a:cubicBezTo>
                    <a:pt x="752" y="113"/>
                    <a:pt x="751" y="108"/>
                    <a:pt x="751" y="108"/>
                  </a:cubicBezTo>
                  <a:cubicBezTo>
                    <a:pt x="751" y="108"/>
                    <a:pt x="751" y="103"/>
                    <a:pt x="751" y="102"/>
                  </a:cubicBezTo>
                  <a:cubicBezTo>
                    <a:pt x="750" y="101"/>
                    <a:pt x="749" y="99"/>
                    <a:pt x="749" y="99"/>
                  </a:cubicBezTo>
                  <a:cubicBezTo>
                    <a:pt x="747" y="98"/>
                    <a:pt x="745" y="101"/>
                    <a:pt x="744" y="101"/>
                  </a:cubicBezTo>
                  <a:cubicBezTo>
                    <a:pt x="743" y="100"/>
                    <a:pt x="742" y="98"/>
                    <a:pt x="741" y="97"/>
                  </a:cubicBezTo>
                  <a:cubicBezTo>
                    <a:pt x="740" y="97"/>
                    <a:pt x="739" y="99"/>
                    <a:pt x="738" y="99"/>
                  </a:cubicBezTo>
                  <a:cubicBezTo>
                    <a:pt x="737" y="100"/>
                    <a:pt x="736" y="102"/>
                    <a:pt x="735" y="103"/>
                  </a:cubicBezTo>
                  <a:cubicBezTo>
                    <a:pt x="734" y="104"/>
                    <a:pt x="733" y="109"/>
                    <a:pt x="732" y="109"/>
                  </a:cubicBezTo>
                  <a:cubicBezTo>
                    <a:pt x="730" y="109"/>
                    <a:pt x="729" y="107"/>
                    <a:pt x="727" y="106"/>
                  </a:cubicBezTo>
                  <a:cubicBezTo>
                    <a:pt x="726" y="106"/>
                    <a:pt x="724" y="105"/>
                    <a:pt x="722" y="105"/>
                  </a:cubicBezTo>
                  <a:cubicBezTo>
                    <a:pt x="721" y="105"/>
                    <a:pt x="719" y="108"/>
                    <a:pt x="718" y="109"/>
                  </a:cubicBezTo>
                  <a:cubicBezTo>
                    <a:pt x="717" y="109"/>
                    <a:pt x="715" y="108"/>
                    <a:pt x="715" y="108"/>
                  </a:cubicBezTo>
                  <a:cubicBezTo>
                    <a:pt x="713" y="109"/>
                    <a:pt x="711" y="112"/>
                    <a:pt x="711" y="113"/>
                  </a:cubicBezTo>
                  <a:cubicBezTo>
                    <a:pt x="710" y="114"/>
                    <a:pt x="710" y="118"/>
                    <a:pt x="709" y="119"/>
                  </a:cubicBezTo>
                  <a:cubicBezTo>
                    <a:pt x="708" y="120"/>
                    <a:pt x="706" y="121"/>
                    <a:pt x="705" y="122"/>
                  </a:cubicBezTo>
                  <a:cubicBezTo>
                    <a:pt x="704" y="122"/>
                    <a:pt x="703" y="125"/>
                    <a:pt x="702" y="126"/>
                  </a:cubicBezTo>
                  <a:cubicBezTo>
                    <a:pt x="701" y="126"/>
                    <a:pt x="699" y="124"/>
                    <a:pt x="698" y="124"/>
                  </a:cubicBezTo>
                  <a:cubicBezTo>
                    <a:pt x="696" y="122"/>
                    <a:pt x="694" y="118"/>
                    <a:pt x="693" y="117"/>
                  </a:cubicBezTo>
                  <a:cubicBezTo>
                    <a:pt x="691" y="117"/>
                    <a:pt x="689" y="116"/>
                    <a:pt x="687" y="116"/>
                  </a:cubicBezTo>
                  <a:cubicBezTo>
                    <a:pt x="686" y="116"/>
                    <a:pt x="683" y="116"/>
                    <a:pt x="682" y="117"/>
                  </a:cubicBezTo>
                  <a:cubicBezTo>
                    <a:pt x="681" y="117"/>
                    <a:pt x="679" y="119"/>
                    <a:pt x="678" y="120"/>
                  </a:cubicBezTo>
                  <a:cubicBezTo>
                    <a:pt x="677" y="121"/>
                    <a:pt x="674" y="123"/>
                    <a:pt x="674" y="123"/>
                  </a:cubicBezTo>
                  <a:cubicBezTo>
                    <a:pt x="674" y="123"/>
                    <a:pt x="671" y="126"/>
                    <a:pt x="670" y="126"/>
                  </a:cubicBezTo>
                  <a:cubicBezTo>
                    <a:pt x="669" y="127"/>
                    <a:pt x="667" y="126"/>
                    <a:pt x="666" y="125"/>
                  </a:cubicBezTo>
                  <a:cubicBezTo>
                    <a:pt x="665" y="125"/>
                    <a:pt x="663" y="122"/>
                    <a:pt x="662" y="122"/>
                  </a:cubicBezTo>
                  <a:cubicBezTo>
                    <a:pt x="661" y="122"/>
                    <a:pt x="660" y="124"/>
                    <a:pt x="659" y="124"/>
                  </a:cubicBezTo>
                  <a:cubicBezTo>
                    <a:pt x="658" y="125"/>
                    <a:pt x="656" y="123"/>
                    <a:pt x="655" y="123"/>
                  </a:cubicBezTo>
                  <a:cubicBezTo>
                    <a:pt x="654" y="122"/>
                    <a:pt x="653" y="120"/>
                    <a:pt x="652" y="121"/>
                  </a:cubicBezTo>
                  <a:cubicBezTo>
                    <a:pt x="651" y="121"/>
                    <a:pt x="651" y="123"/>
                    <a:pt x="650" y="123"/>
                  </a:cubicBezTo>
                  <a:cubicBezTo>
                    <a:pt x="649" y="124"/>
                    <a:pt x="646" y="125"/>
                    <a:pt x="645" y="124"/>
                  </a:cubicBezTo>
                  <a:cubicBezTo>
                    <a:pt x="643" y="124"/>
                    <a:pt x="642" y="123"/>
                    <a:pt x="641" y="122"/>
                  </a:cubicBezTo>
                  <a:cubicBezTo>
                    <a:pt x="640" y="121"/>
                    <a:pt x="638" y="119"/>
                    <a:pt x="638" y="118"/>
                  </a:cubicBezTo>
                  <a:cubicBezTo>
                    <a:pt x="638" y="117"/>
                    <a:pt x="639" y="115"/>
                    <a:pt x="640" y="114"/>
                  </a:cubicBezTo>
                  <a:cubicBezTo>
                    <a:pt x="640" y="112"/>
                    <a:pt x="642" y="110"/>
                    <a:pt x="642" y="109"/>
                  </a:cubicBezTo>
                  <a:cubicBezTo>
                    <a:pt x="641" y="108"/>
                    <a:pt x="639" y="106"/>
                    <a:pt x="639" y="105"/>
                  </a:cubicBezTo>
                  <a:cubicBezTo>
                    <a:pt x="638" y="103"/>
                    <a:pt x="636" y="100"/>
                    <a:pt x="636" y="98"/>
                  </a:cubicBezTo>
                  <a:cubicBezTo>
                    <a:pt x="636" y="96"/>
                    <a:pt x="638" y="93"/>
                    <a:pt x="638" y="91"/>
                  </a:cubicBezTo>
                  <a:cubicBezTo>
                    <a:pt x="638" y="89"/>
                    <a:pt x="637" y="86"/>
                    <a:pt x="637" y="84"/>
                  </a:cubicBezTo>
                  <a:cubicBezTo>
                    <a:pt x="638" y="83"/>
                    <a:pt x="640" y="80"/>
                    <a:pt x="640" y="79"/>
                  </a:cubicBezTo>
                  <a:cubicBezTo>
                    <a:pt x="641" y="78"/>
                    <a:pt x="644" y="76"/>
                    <a:pt x="644" y="75"/>
                  </a:cubicBezTo>
                  <a:cubicBezTo>
                    <a:pt x="643" y="73"/>
                    <a:pt x="639" y="71"/>
                    <a:pt x="638" y="72"/>
                  </a:cubicBezTo>
                  <a:cubicBezTo>
                    <a:pt x="636" y="72"/>
                    <a:pt x="635" y="75"/>
                    <a:pt x="634" y="75"/>
                  </a:cubicBezTo>
                  <a:cubicBezTo>
                    <a:pt x="632" y="76"/>
                    <a:pt x="629" y="77"/>
                    <a:pt x="627" y="78"/>
                  </a:cubicBezTo>
                  <a:cubicBezTo>
                    <a:pt x="625" y="78"/>
                    <a:pt x="620" y="77"/>
                    <a:pt x="617" y="77"/>
                  </a:cubicBezTo>
                  <a:cubicBezTo>
                    <a:pt x="615" y="78"/>
                    <a:pt x="611" y="79"/>
                    <a:pt x="609" y="80"/>
                  </a:cubicBezTo>
                  <a:cubicBezTo>
                    <a:pt x="607" y="81"/>
                    <a:pt x="602" y="84"/>
                    <a:pt x="600" y="86"/>
                  </a:cubicBezTo>
                  <a:cubicBezTo>
                    <a:pt x="598" y="87"/>
                    <a:pt x="594" y="90"/>
                    <a:pt x="592" y="92"/>
                  </a:cubicBezTo>
                  <a:cubicBezTo>
                    <a:pt x="590" y="93"/>
                    <a:pt x="587" y="96"/>
                    <a:pt x="585" y="97"/>
                  </a:cubicBezTo>
                  <a:cubicBezTo>
                    <a:pt x="583" y="98"/>
                    <a:pt x="579" y="100"/>
                    <a:pt x="577" y="100"/>
                  </a:cubicBezTo>
                  <a:cubicBezTo>
                    <a:pt x="574" y="101"/>
                    <a:pt x="567" y="100"/>
                    <a:pt x="564" y="100"/>
                  </a:cubicBezTo>
                  <a:cubicBezTo>
                    <a:pt x="562" y="101"/>
                    <a:pt x="559" y="102"/>
                    <a:pt x="557" y="103"/>
                  </a:cubicBezTo>
                  <a:cubicBezTo>
                    <a:pt x="555" y="103"/>
                    <a:pt x="549" y="104"/>
                    <a:pt x="547" y="104"/>
                  </a:cubicBezTo>
                  <a:cubicBezTo>
                    <a:pt x="544" y="104"/>
                    <a:pt x="538" y="102"/>
                    <a:pt x="535" y="102"/>
                  </a:cubicBezTo>
                  <a:cubicBezTo>
                    <a:pt x="533" y="102"/>
                    <a:pt x="531" y="104"/>
                    <a:pt x="530" y="104"/>
                  </a:cubicBezTo>
                  <a:cubicBezTo>
                    <a:pt x="527" y="105"/>
                    <a:pt x="523" y="107"/>
                    <a:pt x="521" y="108"/>
                  </a:cubicBezTo>
                  <a:cubicBezTo>
                    <a:pt x="520" y="109"/>
                    <a:pt x="516" y="109"/>
                    <a:pt x="515" y="110"/>
                  </a:cubicBezTo>
                  <a:cubicBezTo>
                    <a:pt x="514" y="111"/>
                    <a:pt x="513" y="113"/>
                    <a:pt x="512" y="113"/>
                  </a:cubicBezTo>
                  <a:cubicBezTo>
                    <a:pt x="511" y="113"/>
                    <a:pt x="509" y="113"/>
                    <a:pt x="508" y="113"/>
                  </a:cubicBezTo>
                  <a:cubicBezTo>
                    <a:pt x="507" y="112"/>
                    <a:pt x="506" y="111"/>
                    <a:pt x="505" y="111"/>
                  </a:cubicBezTo>
                  <a:cubicBezTo>
                    <a:pt x="504" y="111"/>
                    <a:pt x="501" y="112"/>
                    <a:pt x="500" y="113"/>
                  </a:cubicBezTo>
                  <a:cubicBezTo>
                    <a:pt x="499" y="113"/>
                    <a:pt x="497" y="116"/>
                    <a:pt x="496" y="117"/>
                  </a:cubicBezTo>
                  <a:cubicBezTo>
                    <a:pt x="494" y="118"/>
                    <a:pt x="492" y="122"/>
                    <a:pt x="490" y="123"/>
                  </a:cubicBezTo>
                  <a:cubicBezTo>
                    <a:pt x="489" y="125"/>
                    <a:pt x="485" y="127"/>
                    <a:pt x="484" y="128"/>
                  </a:cubicBezTo>
                  <a:cubicBezTo>
                    <a:pt x="483" y="129"/>
                    <a:pt x="481" y="132"/>
                    <a:pt x="480" y="133"/>
                  </a:cubicBezTo>
                  <a:cubicBezTo>
                    <a:pt x="479" y="134"/>
                    <a:pt x="476" y="136"/>
                    <a:pt x="474" y="136"/>
                  </a:cubicBezTo>
                  <a:cubicBezTo>
                    <a:pt x="473" y="137"/>
                    <a:pt x="470" y="137"/>
                    <a:pt x="469" y="138"/>
                  </a:cubicBezTo>
                  <a:cubicBezTo>
                    <a:pt x="468" y="139"/>
                    <a:pt x="467" y="140"/>
                    <a:pt x="467" y="141"/>
                  </a:cubicBezTo>
                  <a:cubicBezTo>
                    <a:pt x="466" y="143"/>
                    <a:pt x="464" y="146"/>
                    <a:pt x="463" y="147"/>
                  </a:cubicBezTo>
                  <a:cubicBezTo>
                    <a:pt x="463" y="148"/>
                    <a:pt x="461" y="151"/>
                    <a:pt x="460" y="152"/>
                  </a:cubicBezTo>
                  <a:cubicBezTo>
                    <a:pt x="459" y="153"/>
                    <a:pt x="458" y="154"/>
                    <a:pt x="457" y="155"/>
                  </a:cubicBezTo>
                  <a:cubicBezTo>
                    <a:pt x="456" y="155"/>
                    <a:pt x="454" y="154"/>
                    <a:pt x="453" y="154"/>
                  </a:cubicBezTo>
                  <a:cubicBezTo>
                    <a:pt x="451" y="153"/>
                    <a:pt x="449" y="152"/>
                    <a:pt x="448" y="151"/>
                  </a:cubicBezTo>
                  <a:cubicBezTo>
                    <a:pt x="448" y="150"/>
                    <a:pt x="450" y="149"/>
                    <a:pt x="450" y="148"/>
                  </a:cubicBezTo>
                  <a:cubicBezTo>
                    <a:pt x="450" y="146"/>
                    <a:pt x="449" y="144"/>
                    <a:pt x="449" y="143"/>
                  </a:cubicBezTo>
                  <a:cubicBezTo>
                    <a:pt x="448" y="142"/>
                    <a:pt x="447" y="140"/>
                    <a:pt x="446" y="140"/>
                  </a:cubicBezTo>
                  <a:cubicBezTo>
                    <a:pt x="446" y="139"/>
                    <a:pt x="444" y="140"/>
                    <a:pt x="443" y="140"/>
                  </a:cubicBezTo>
                  <a:cubicBezTo>
                    <a:pt x="443" y="141"/>
                    <a:pt x="442" y="141"/>
                    <a:pt x="441" y="142"/>
                  </a:cubicBezTo>
                  <a:cubicBezTo>
                    <a:pt x="441" y="143"/>
                    <a:pt x="441" y="145"/>
                    <a:pt x="441" y="146"/>
                  </a:cubicBezTo>
                  <a:cubicBezTo>
                    <a:pt x="441" y="147"/>
                    <a:pt x="442" y="148"/>
                    <a:pt x="443" y="149"/>
                  </a:cubicBezTo>
                  <a:cubicBezTo>
                    <a:pt x="443" y="149"/>
                    <a:pt x="444" y="150"/>
                    <a:pt x="444" y="151"/>
                  </a:cubicBezTo>
                  <a:cubicBezTo>
                    <a:pt x="445" y="152"/>
                    <a:pt x="445" y="154"/>
                    <a:pt x="445" y="155"/>
                  </a:cubicBezTo>
                  <a:cubicBezTo>
                    <a:pt x="445" y="156"/>
                    <a:pt x="445" y="158"/>
                    <a:pt x="444" y="158"/>
                  </a:cubicBezTo>
                  <a:cubicBezTo>
                    <a:pt x="444" y="159"/>
                    <a:pt x="443" y="161"/>
                    <a:pt x="442" y="161"/>
                  </a:cubicBezTo>
                  <a:cubicBezTo>
                    <a:pt x="441" y="161"/>
                    <a:pt x="440" y="159"/>
                    <a:pt x="439" y="158"/>
                  </a:cubicBezTo>
                  <a:cubicBezTo>
                    <a:pt x="438" y="157"/>
                    <a:pt x="438" y="155"/>
                    <a:pt x="437" y="155"/>
                  </a:cubicBezTo>
                  <a:cubicBezTo>
                    <a:pt x="436" y="155"/>
                    <a:pt x="434" y="156"/>
                    <a:pt x="433" y="156"/>
                  </a:cubicBezTo>
                  <a:cubicBezTo>
                    <a:pt x="433" y="157"/>
                    <a:pt x="431" y="157"/>
                    <a:pt x="431" y="158"/>
                  </a:cubicBezTo>
                  <a:cubicBezTo>
                    <a:pt x="431" y="158"/>
                    <a:pt x="431" y="160"/>
                    <a:pt x="431" y="161"/>
                  </a:cubicBezTo>
                  <a:cubicBezTo>
                    <a:pt x="431" y="162"/>
                    <a:pt x="430" y="163"/>
                    <a:pt x="429" y="164"/>
                  </a:cubicBezTo>
                  <a:cubicBezTo>
                    <a:pt x="428" y="164"/>
                    <a:pt x="426" y="164"/>
                    <a:pt x="426" y="164"/>
                  </a:cubicBezTo>
                  <a:cubicBezTo>
                    <a:pt x="424" y="164"/>
                    <a:pt x="422" y="164"/>
                    <a:pt x="421" y="163"/>
                  </a:cubicBezTo>
                  <a:cubicBezTo>
                    <a:pt x="420" y="163"/>
                    <a:pt x="419" y="160"/>
                    <a:pt x="418" y="160"/>
                  </a:cubicBezTo>
                  <a:cubicBezTo>
                    <a:pt x="418" y="159"/>
                    <a:pt x="415" y="161"/>
                    <a:pt x="414" y="160"/>
                  </a:cubicBezTo>
                  <a:cubicBezTo>
                    <a:pt x="413" y="160"/>
                    <a:pt x="412" y="157"/>
                    <a:pt x="411" y="156"/>
                  </a:cubicBezTo>
                  <a:cubicBezTo>
                    <a:pt x="410" y="154"/>
                    <a:pt x="410" y="151"/>
                    <a:pt x="409" y="150"/>
                  </a:cubicBezTo>
                  <a:cubicBezTo>
                    <a:pt x="408" y="149"/>
                    <a:pt x="404" y="149"/>
                    <a:pt x="403" y="150"/>
                  </a:cubicBezTo>
                  <a:cubicBezTo>
                    <a:pt x="401" y="150"/>
                    <a:pt x="399" y="152"/>
                    <a:pt x="398" y="153"/>
                  </a:cubicBezTo>
                  <a:cubicBezTo>
                    <a:pt x="397" y="154"/>
                    <a:pt x="395" y="157"/>
                    <a:pt x="393" y="158"/>
                  </a:cubicBezTo>
                  <a:cubicBezTo>
                    <a:pt x="392" y="158"/>
                    <a:pt x="389" y="159"/>
                    <a:pt x="388" y="159"/>
                  </a:cubicBezTo>
                  <a:cubicBezTo>
                    <a:pt x="387" y="159"/>
                    <a:pt x="384" y="160"/>
                    <a:pt x="383" y="160"/>
                  </a:cubicBezTo>
                  <a:cubicBezTo>
                    <a:pt x="381" y="160"/>
                    <a:pt x="379" y="161"/>
                    <a:pt x="377" y="161"/>
                  </a:cubicBezTo>
                  <a:cubicBezTo>
                    <a:pt x="376" y="162"/>
                    <a:pt x="373" y="163"/>
                    <a:pt x="371" y="163"/>
                  </a:cubicBezTo>
                  <a:cubicBezTo>
                    <a:pt x="369" y="163"/>
                    <a:pt x="366" y="161"/>
                    <a:pt x="364" y="161"/>
                  </a:cubicBezTo>
                  <a:cubicBezTo>
                    <a:pt x="363" y="160"/>
                    <a:pt x="360" y="159"/>
                    <a:pt x="359" y="158"/>
                  </a:cubicBezTo>
                  <a:cubicBezTo>
                    <a:pt x="359" y="157"/>
                    <a:pt x="360" y="154"/>
                    <a:pt x="360" y="153"/>
                  </a:cubicBezTo>
                  <a:cubicBezTo>
                    <a:pt x="359" y="152"/>
                    <a:pt x="358" y="150"/>
                    <a:pt x="358" y="149"/>
                  </a:cubicBezTo>
                  <a:cubicBezTo>
                    <a:pt x="358" y="148"/>
                    <a:pt x="358" y="146"/>
                    <a:pt x="358" y="146"/>
                  </a:cubicBezTo>
                  <a:cubicBezTo>
                    <a:pt x="357" y="145"/>
                    <a:pt x="356" y="144"/>
                    <a:pt x="355" y="144"/>
                  </a:cubicBezTo>
                  <a:cubicBezTo>
                    <a:pt x="354" y="144"/>
                    <a:pt x="353" y="145"/>
                    <a:pt x="352" y="145"/>
                  </a:cubicBezTo>
                  <a:cubicBezTo>
                    <a:pt x="351" y="145"/>
                    <a:pt x="350" y="144"/>
                    <a:pt x="349" y="143"/>
                  </a:cubicBezTo>
                  <a:cubicBezTo>
                    <a:pt x="348" y="143"/>
                    <a:pt x="347" y="141"/>
                    <a:pt x="347" y="140"/>
                  </a:cubicBezTo>
                  <a:cubicBezTo>
                    <a:pt x="346" y="140"/>
                    <a:pt x="345" y="139"/>
                    <a:pt x="344" y="138"/>
                  </a:cubicBezTo>
                  <a:cubicBezTo>
                    <a:pt x="343" y="137"/>
                    <a:pt x="341" y="136"/>
                    <a:pt x="340" y="135"/>
                  </a:cubicBezTo>
                  <a:cubicBezTo>
                    <a:pt x="339" y="134"/>
                    <a:pt x="340" y="130"/>
                    <a:pt x="339" y="129"/>
                  </a:cubicBezTo>
                  <a:cubicBezTo>
                    <a:pt x="338" y="128"/>
                    <a:pt x="336" y="129"/>
                    <a:pt x="335" y="128"/>
                  </a:cubicBezTo>
                  <a:cubicBezTo>
                    <a:pt x="334" y="128"/>
                    <a:pt x="332" y="126"/>
                    <a:pt x="331" y="125"/>
                  </a:cubicBezTo>
                  <a:cubicBezTo>
                    <a:pt x="330" y="123"/>
                    <a:pt x="331" y="120"/>
                    <a:pt x="331" y="119"/>
                  </a:cubicBezTo>
                  <a:cubicBezTo>
                    <a:pt x="330" y="118"/>
                    <a:pt x="328" y="115"/>
                    <a:pt x="327" y="114"/>
                  </a:cubicBezTo>
                  <a:cubicBezTo>
                    <a:pt x="327" y="114"/>
                    <a:pt x="325" y="113"/>
                    <a:pt x="324" y="112"/>
                  </a:cubicBezTo>
                  <a:cubicBezTo>
                    <a:pt x="324" y="112"/>
                    <a:pt x="323" y="111"/>
                    <a:pt x="322" y="111"/>
                  </a:cubicBezTo>
                  <a:cubicBezTo>
                    <a:pt x="321" y="110"/>
                    <a:pt x="319" y="111"/>
                    <a:pt x="319" y="111"/>
                  </a:cubicBezTo>
                  <a:cubicBezTo>
                    <a:pt x="318" y="110"/>
                    <a:pt x="318" y="108"/>
                    <a:pt x="317" y="108"/>
                  </a:cubicBezTo>
                  <a:cubicBezTo>
                    <a:pt x="317" y="108"/>
                    <a:pt x="317" y="110"/>
                    <a:pt x="316" y="110"/>
                  </a:cubicBezTo>
                  <a:cubicBezTo>
                    <a:pt x="315" y="111"/>
                    <a:pt x="312" y="111"/>
                    <a:pt x="311" y="111"/>
                  </a:cubicBezTo>
                  <a:cubicBezTo>
                    <a:pt x="310" y="110"/>
                    <a:pt x="310" y="108"/>
                    <a:pt x="310" y="107"/>
                  </a:cubicBezTo>
                  <a:cubicBezTo>
                    <a:pt x="309" y="106"/>
                    <a:pt x="310" y="104"/>
                    <a:pt x="310" y="104"/>
                  </a:cubicBezTo>
                  <a:cubicBezTo>
                    <a:pt x="309" y="103"/>
                    <a:pt x="306" y="104"/>
                    <a:pt x="305" y="104"/>
                  </a:cubicBezTo>
                  <a:cubicBezTo>
                    <a:pt x="304" y="104"/>
                    <a:pt x="304" y="102"/>
                    <a:pt x="304" y="102"/>
                  </a:cubicBezTo>
                  <a:cubicBezTo>
                    <a:pt x="303" y="101"/>
                    <a:pt x="301" y="100"/>
                    <a:pt x="299" y="100"/>
                  </a:cubicBezTo>
                  <a:cubicBezTo>
                    <a:pt x="299" y="100"/>
                    <a:pt x="298" y="102"/>
                    <a:pt x="298" y="102"/>
                  </a:cubicBezTo>
                  <a:cubicBezTo>
                    <a:pt x="297" y="102"/>
                    <a:pt x="295" y="101"/>
                    <a:pt x="295" y="101"/>
                  </a:cubicBezTo>
                  <a:cubicBezTo>
                    <a:pt x="294" y="100"/>
                    <a:pt x="292" y="99"/>
                    <a:pt x="291" y="99"/>
                  </a:cubicBezTo>
                  <a:cubicBezTo>
                    <a:pt x="290" y="98"/>
                    <a:pt x="288" y="99"/>
                    <a:pt x="287" y="99"/>
                  </a:cubicBezTo>
                  <a:cubicBezTo>
                    <a:pt x="285" y="100"/>
                    <a:pt x="283" y="101"/>
                    <a:pt x="282" y="101"/>
                  </a:cubicBezTo>
                  <a:cubicBezTo>
                    <a:pt x="281" y="102"/>
                    <a:pt x="279" y="101"/>
                    <a:pt x="278" y="101"/>
                  </a:cubicBezTo>
                  <a:cubicBezTo>
                    <a:pt x="275" y="101"/>
                    <a:pt x="270" y="98"/>
                    <a:pt x="268" y="99"/>
                  </a:cubicBezTo>
                  <a:cubicBezTo>
                    <a:pt x="267" y="99"/>
                    <a:pt x="265" y="101"/>
                    <a:pt x="265" y="101"/>
                  </a:cubicBezTo>
                  <a:cubicBezTo>
                    <a:pt x="264" y="102"/>
                    <a:pt x="263" y="103"/>
                    <a:pt x="262" y="103"/>
                  </a:cubicBezTo>
                  <a:cubicBezTo>
                    <a:pt x="261" y="104"/>
                    <a:pt x="259" y="105"/>
                    <a:pt x="258" y="104"/>
                  </a:cubicBezTo>
                  <a:cubicBezTo>
                    <a:pt x="257" y="104"/>
                    <a:pt x="256" y="102"/>
                    <a:pt x="256" y="101"/>
                  </a:cubicBezTo>
                  <a:cubicBezTo>
                    <a:pt x="256" y="100"/>
                    <a:pt x="256" y="99"/>
                    <a:pt x="256" y="99"/>
                  </a:cubicBezTo>
                  <a:cubicBezTo>
                    <a:pt x="257" y="98"/>
                    <a:pt x="259" y="98"/>
                    <a:pt x="260" y="97"/>
                  </a:cubicBezTo>
                  <a:cubicBezTo>
                    <a:pt x="261" y="96"/>
                    <a:pt x="261" y="95"/>
                    <a:pt x="261" y="94"/>
                  </a:cubicBezTo>
                  <a:cubicBezTo>
                    <a:pt x="261" y="93"/>
                    <a:pt x="259" y="93"/>
                    <a:pt x="258" y="93"/>
                  </a:cubicBezTo>
                  <a:cubicBezTo>
                    <a:pt x="256" y="93"/>
                    <a:pt x="254" y="94"/>
                    <a:pt x="253" y="95"/>
                  </a:cubicBezTo>
                  <a:cubicBezTo>
                    <a:pt x="251" y="96"/>
                    <a:pt x="249" y="98"/>
                    <a:pt x="248" y="100"/>
                  </a:cubicBezTo>
                  <a:cubicBezTo>
                    <a:pt x="246" y="102"/>
                    <a:pt x="243" y="106"/>
                    <a:pt x="242" y="108"/>
                  </a:cubicBezTo>
                  <a:cubicBezTo>
                    <a:pt x="240" y="109"/>
                    <a:pt x="237" y="112"/>
                    <a:pt x="236" y="114"/>
                  </a:cubicBezTo>
                  <a:cubicBezTo>
                    <a:pt x="235" y="114"/>
                    <a:pt x="234" y="115"/>
                    <a:pt x="233" y="115"/>
                  </a:cubicBezTo>
                  <a:cubicBezTo>
                    <a:pt x="233" y="116"/>
                    <a:pt x="232" y="118"/>
                    <a:pt x="232" y="119"/>
                  </a:cubicBezTo>
                  <a:cubicBezTo>
                    <a:pt x="231" y="120"/>
                    <a:pt x="230" y="122"/>
                    <a:pt x="230" y="123"/>
                  </a:cubicBezTo>
                  <a:cubicBezTo>
                    <a:pt x="229" y="125"/>
                    <a:pt x="228" y="129"/>
                    <a:pt x="227" y="129"/>
                  </a:cubicBezTo>
                  <a:cubicBezTo>
                    <a:pt x="225" y="129"/>
                    <a:pt x="223" y="126"/>
                    <a:pt x="222" y="125"/>
                  </a:cubicBezTo>
                  <a:cubicBezTo>
                    <a:pt x="222" y="124"/>
                    <a:pt x="221" y="121"/>
                    <a:pt x="220" y="120"/>
                  </a:cubicBezTo>
                  <a:cubicBezTo>
                    <a:pt x="220" y="118"/>
                    <a:pt x="221" y="115"/>
                    <a:pt x="221" y="113"/>
                  </a:cubicBezTo>
                  <a:cubicBezTo>
                    <a:pt x="221" y="112"/>
                    <a:pt x="222" y="110"/>
                    <a:pt x="222" y="109"/>
                  </a:cubicBezTo>
                  <a:cubicBezTo>
                    <a:pt x="223" y="107"/>
                    <a:pt x="223" y="105"/>
                    <a:pt x="223" y="104"/>
                  </a:cubicBezTo>
                  <a:cubicBezTo>
                    <a:pt x="223" y="102"/>
                    <a:pt x="222" y="99"/>
                    <a:pt x="223" y="98"/>
                  </a:cubicBezTo>
                  <a:cubicBezTo>
                    <a:pt x="223" y="97"/>
                    <a:pt x="226" y="96"/>
                    <a:pt x="227" y="95"/>
                  </a:cubicBezTo>
                  <a:cubicBezTo>
                    <a:pt x="228" y="94"/>
                    <a:pt x="232" y="91"/>
                    <a:pt x="232" y="90"/>
                  </a:cubicBezTo>
                  <a:cubicBezTo>
                    <a:pt x="233" y="87"/>
                    <a:pt x="231" y="83"/>
                    <a:pt x="231" y="80"/>
                  </a:cubicBezTo>
                  <a:cubicBezTo>
                    <a:pt x="231" y="79"/>
                    <a:pt x="232" y="77"/>
                    <a:pt x="233" y="76"/>
                  </a:cubicBezTo>
                  <a:cubicBezTo>
                    <a:pt x="233" y="75"/>
                    <a:pt x="235" y="74"/>
                    <a:pt x="235" y="74"/>
                  </a:cubicBezTo>
                  <a:cubicBezTo>
                    <a:pt x="236" y="73"/>
                    <a:pt x="238" y="73"/>
                    <a:pt x="239" y="72"/>
                  </a:cubicBezTo>
                  <a:cubicBezTo>
                    <a:pt x="239" y="71"/>
                    <a:pt x="239" y="68"/>
                    <a:pt x="239" y="67"/>
                  </a:cubicBezTo>
                  <a:cubicBezTo>
                    <a:pt x="239" y="66"/>
                    <a:pt x="238" y="65"/>
                    <a:pt x="239" y="64"/>
                  </a:cubicBezTo>
                  <a:cubicBezTo>
                    <a:pt x="240" y="64"/>
                    <a:pt x="241" y="65"/>
                    <a:pt x="241" y="65"/>
                  </a:cubicBezTo>
                  <a:cubicBezTo>
                    <a:pt x="242" y="65"/>
                    <a:pt x="244" y="64"/>
                    <a:pt x="245" y="63"/>
                  </a:cubicBezTo>
                  <a:cubicBezTo>
                    <a:pt x="245" y="63"/>
                    <a:pt x="244" y="61"/>
                    <a:pt x="244" y="60"/>
                  </a:cubicBezTo>
                  <a:cubicBezTo>
                    <a:pt x="244" y="59"/>
                    <a:pt x="244" y="56"/>
                    <a:pt x="245" y="55"/>
                  </a:cubicBezTo>
                  <a:cubicBezTo>
                    <a:pt x="246" y="53"/>
                    <a:pt x="249" y="51"/>
                    <a:pt x="250" y="50"/>
                  </a:cubicBezTo>
                  <a:cubicBezTo>
                    <a:pt x="251" y="49"/>
                    <a:pt x="254" y="47"/>
                    <a:pt x="255" y="46"/>
                  </a:cubicBezTo>
                  <a:cubicBezTo>
                    <a:pt x="256" y="45"/>
                    <a:pt x="258" y="43"/>
                    <a:pt x="259" y="42"/>
                  </a:cubicBezTo>
                  <a:cubicBezTo>
                    <a:pt x="259" y="41"/>
                    <a:pt x="260" y="39"/>
                    <a:pt x="260" y="37"/>
                  </a:cubicBezTo>
                  <a:cubicBezTo>
                    <a:pt x="261" y="37"/>
                    <a:pt x="262" y="35"/>
                    <a:pt x="263" y="34"/>
                  </a:cubicBezTo>
                  <a:cubicBezTo>
                    <a:pt x="263" y="34"/>
                    <a:pt x="265" y="33"/>
                    <a:pt x="266" y="33"/>
                  </a:cubicBezTo>
                  <a:cubicBezTo>
                    <a:pt x="267" y="32"/>
                    <a:pt x="269" y="30"/>
                    <a:pt x="270" y="30"/>
                  </a:cubicBezTo>
                  <a:cubicBezTo>
                    <a:pt x="271" y="29"/>
                    <a:pt x="275" y="29"/>
                    <a:pt x="276" y="28"/>
                  </a:cubicBezTo>
                  <a:cubicBezTo>
                    <a:pt x="276" y="27"/>
                    <a:pt x="276" y="24"/>
                    <a:pt x="276" y="23"/>
                  </a:cubicBezTo>
                  <a:cubicBezTo>
                    <a:pt x="275" y="22"/>
                    <a:pt x="272" y="22"/>
                    <a:pt x="271" y="21"/>
                  </a:cubicBezTo>
                  <a:cubicBezTo>
                    <a:pt x="271" y="20"/>
                    <a:pt x="271" y="17"/>
                    <a:pt x="272" y="16"/>
                  </a:cubicBezTo>
                  <a:cubicBezTo>
                    <a:pt x="273" y="15"/>
                    <a:pt x="275" y="16"/>
                    <a:pt x="276" y="16"/>
                  </a:cubicBezTo>
                  <a:cubicBezTo>
                    <a:pt x="278" y="16"/>
                    <a:pt x="280" y="14"/>
                    <a:pt x="281" y="14"/>
                  </a:cubicBezTo>
                  <a:cubicBezTo>
                    <a:pt x="282" y="14"/>
                    <a:pt x="284" y="14"/>
                    <a:pt x="285" y="15"/>
                  </a:cubicBezTo>
                  <a:cubicBezTo>
                    <a:pt x="286" y="15"/>
                    <a:pt x="286" y="17"/>
                    <a:pt x="287" y="17"/>
                  </a:cubicBezTo>
                  <a:cubicBezTo>
                    <a:pt x="288" y="17"/>
                    <a:pt x="290" y="17"/>
                    <a:pt x="291" y="17"/>
                  </a:cubicBezTo>
                  <a:cubicBezTo>
                    <a:pt x="292" y="16"/>
                    <a:pt x="292" y="13"/>
                    <a:pt x="294" y="12"/>
                  </a:cubicBezTo>
                  <a:cubicBezTo>
                    <a:pt x="295" y="12"/>
                    <a:pt x="297" y="12"/>
                    <a:pt x="298" y="12"/>
                  </a:cubicBezTo>
                  <a:cubicBezTo>
                    <a:pt x="298" y="12"/>
                    <a:pt x="301" y="13"/>
                    <a:pt x="301" y="12"/>
                  </a:cubicBezTo>
                  <a:cubicBezTo>
                    <a:pt x="302" y="11"/>
                    <a:pt x="301" y="8"/>
                    <a:pt x="300" y="7"/>
                  </a:cubicBezTo>
                  <a:cubicBezTo>
                    <a:pt x="299" y="5"/>
                    <a:pt x="296" y="4"/>
                    <a:pt x="295" y="3"/>
                  </a:cubicBezTo>
                  <a:cubicBezTo>
                    <a:pt x="294" y="2"/>
                    <a:pt x="291" y="0"/>
                    <a:pt x="289" y="0"/>
                  </a:cubicBezTo>
                  <a:cubicBezTo>
                    <a:pt x="288" y="0"/>
                    <a:pt x="284" y="0"/>
                    <a:pt x="282" y="0"/>
                  </a:cubicBezTo>
                  <a:cubicBezTo>
                    <a:pt x="281" y="1"/>
                    <a:pt x="279" y="2"/>
                    <a:pt x="277" y="2"/>
                  </a:cubicBezTo>
                  <a:cubicBezTo>
                    <a:pt x="274" y="3"/>
                    <a:pt x="268" y="1"/>
                    <a:pt x="266" y="1"/>
                  </a:cubicBezTo>
                  <a:cubicBezTo>
                    <a:pt x="264" y="2"/>
                    <a:pt x="261" y="2"/>
                    <a:pt x="260" y="3"/>
                  </a:cubicBezTo>
                  <a:cubicBezTo>
                    <a:pt x="259" y="3"/>
                    <a:pt x="257" y="5"/>
                    <a:pt x="256" y="5"/>
                  </a:cubicBezTo>
                  <a:cubicBezTo>
                    <a:pt x="255" y="6"/>
                    <a:pt x="252" y="6"/>
                    <a:pt x="251" y="7"/>
                  </a:cubicBezTo>
                  <a:cubicBezTo>
                    <a:pt x="249" y="7"/>
                    <a:pt x="246" y="7"/>
                    <a:pt x="245" y="8"/>
                  </a:cubicBezTo>
                  <a:cubicBezTo>
                    <a:pt x="243" y="9"/>
                    <a:pt x="241" y="12"/>
                    <a:pt x="240" y="13"/>
                  </a:cubicBezTo>
                  <a:cubicBezTo>
                    <a:pt x="239" y="13"/>
                    <a:pt x="237" y="14"/>
                    <a:pt x="236" y="14"/>
                  </a:cubicBezTo>
                  <a:cubicBezTo>
                    <a:pt x="235" y="15"/>
                    <a:pt x="233" y="17"/>
                    <a:pt x="232" y="17"/>
                  </a:cubicBezTo>
                  <a:cubicBezTo>
                    <a:pt x="231" y="18"/>
                    <a:pt x="229" y="19"/>
                    <a:pt x="228" y="20"/>
                  </a:cubicBezTo>
                  <a:cubicBezTo>
                    <a:pt x="226" y="21"/>
                    <a:pt x="221" y="23"/>
                    <a:pt x="220" y="25"/>
                  </a:cubicBezTo>
                  <a:cubicBezTo>
                    <a:pt x="218" y="26"/>
                    <a:pt x="216" y="30"/>
                    <a:pt x="215" y="32"/>
                  </a:cubicBezTo>
                  <a:cubicBezTo>
                    <a:pt x="214" y="33"/>
                    <a:pt x="213" y="37"/>
                    <a:pt x="212" y="38"/>
                  </a:cubicBezTo>
                  <a:cubicBezTo>
                    <a:pt x="211" y="40"/>
                    <a:pt x="208" y="44"/>
                    <a:pt x="206" y="46"/>
                  </a:cubicBezTo>
                  <a:cubicBezTo>
                    <a:pt x="205" y="48"/>
                    <a:pt x="203" y="50"/>
                    <a:pt x="202" y="51"/>
                  </a:cubicBezTo>
                  <a:cubicBezTo>
                    <a:pt x="200" y="52"/>
                    <a:pt x="196" y="54"/>
                    <a:pt x="194" y="55"/>
                  </a:cubicBezTo>
                  <a:cubicBezTo>
                    <a:pt x="192" y="56"/>
                    <a:pt x="188" y="57"/>
                    <a:pt x="187" y="59"/>
                  </a:cubicBezTo>
                  <a:cubicBezTo>
                    <a:pt x="185" y="60"/>
                    <a:pt x="184" y="64"/>
                    <a:pt x="183" y="65"/>
                  </a:cubicBezTo>
                  <a:cubicBezTo>
                    <a:pt x="182" y="66"/>
                    <a:pt x="182" y="67"/>
                    <a:pt x="181" y="68"/>
                  </a:cubicBezTo>
                  <a:cubicBezTo>
                    <a:pt x="181" y="69"/>
                    <a:pt x="180" y="70"/>
                    <a:pt x="179" y="71"/>
                  </a:cubicBezTo>
                  <a:cubicBezTo>
                    <a:pt x="179" y="71"/>
                    <a:pt x="177" y="71"/>
                    <a:pt x="176" y="71"/>
                  </a:cubicBezTo>
                  <a:cubicBezTo>
                    <a:pt x="175" y="72"/>
                    <a:pt x="174" y="75"/>
                    <a:pt x="173" y="75"/>
                  </a:cubicBezTo>
                  <a:cubicBezTo>
                    <a:pt x="172" y="76"/>
                    <a:pt x="170" y="78"/>
                    <a:pt x="170" y="79"/>
                  </a:cubicBezTo>
                  <a:cubicBezTo>
                    <a:pt x="169" y="80"/>
                    <a:pt x="167" y="81"/>
                    <a:pt x="167" y="82"/>
                  </a:cubicBezTo>
                  <a:cubicBezTo>
                    <a:pt x="166" y="83"/>
                    <a:pt x="166" y="85"/>
                    <a:pt x="166" y="86"/>
                  </a:cubicBezTo>
                  <a:cubicBezTo>
                    <a:pt x="166" y="88"/>
                    <a:pt x="166" y="92"/>
                    <a:pt x="165" y="94"/>
                  </a:cubicBezTo>
                  <a:cubicBezTo>
                    <a:pt x="164" y="96"/>
                    <a:pt x="160" y="100"/>
                    <a:pt x="158" y="100"/>
                  </a:cubicBezTo>
                  <a:cubicBezTo>
                    <a:pt x="156" y="101"/>
                    <a:pt x="153" y="99"/>
                    <a:pt x="151" y="100"/>
                  </a:cubicBezTo>
                  <a:cubicBezTo>
                    <a:pt x="150" y="100"/>
                    <a:pt x="149" y="102"/>
                    <a:pt x="148" y="102"/>
                  </a:cubicBezTo>
                  <a:cubicBezTo>
                    <a:pt x="147" y="103"/>
                    <a:pt x="145" y="103"/>
                    <a:pt x="144" y="103"/>
                  </a:cubicBezTo>
                  <a:cubicBezTo>
                    <a:pt x="143" y="103"/>
                    <a:pt x="141" y="103"/>
                    <a:pt x="140" y="104"/>
                  </a:cubicBezTo>
                  <a:cubicBezTo>
                    <a:pt x="139" y="105"/>
                    <a:pt x="137" y="108"/>
                    <a:pt x="137" y="109"/>
                  </a:cubicBezTo>
                  <a:cubicBezTo>
                    <a:pt x="136" y="110"/>
                    <a:pt x="134" y="113"/>
                    <a:pt x="133" y="114"/>
                  </a:cubicBezTo>
                  <a:cubicBezTo>
                    <a:pt x="132" y="116"/>
                    <a:pt x="129" y="119"/>
                    <a:pt x="127" y="120"/>
                  </a:cubicBezTo>
                  <a:cubicBezTo>
                    <a:pt x="126" y="121"/>
                    <a:pt x="122" y="123"/>
                    <a:pt x="120" y="125"/>
                  </a:cubicBezTo>
                  <a:cubicBezTo>
                    <a:pt x="119" y="126"/>
                    <a:pt x="116" y="128"/>
                    <a:pt x="114" y="130"/>
                  </a:cubicBezTo>
                  <a:cubicBezTo>
                    <a:pt x="113" y="131"/>
                    <a:pt x="110" y="132"/>
                    <a:pt x="108" y="133"/>
                  </a:cubicBezTo>
                  <a:cubicBezTo>
                    <a:pt x="106" y="133"/>
                    <a:pt x="102" y="132"/>
                    <a:pt x="100" y="133"/>
                  </a:cubicBezTo>
                  <a:cubicBezTo>
                    <a:pt x="98" y="133"/>
                    <a:pt x="95" y="134"/>
                    <a:pt x="93" y="135"/>
                  </a:cubicBezTo>
                  <a:cubicBezTo>
                    <a:pt x="92" y="136"/>
                    <a:pt x="89" y="139"/>
                    <a:pt x="87" y="140"/>
                  </a:cubicBezTo>
                  <a:cubicBezTo>
                    <a:pt x="85" y="140"/>
                    <a:pt x="83" y="137"/>
                    <a:pt x="82" y="137"/>
                  </a:cubicBezTo>
                  <a:cubicBezTo>
                    <a:pt x="80" y="136"/>
                    <a:pt x="75" y="137"/>
                    <a:pt x="73" y="138"/>
                  </a:cubicBezTo>
                  <a:cubicBezTo>
                    <a:pt x="71" y="138"/>
                    <a:pt x="66" y="139"/>
                    <a:pt x="64" y="140"/>
                  </a:cubicBezTo>
                  <a:cubicBezTo>
                    <a:pt x="63" y="141"/>
                    <a:pt x="61" y="144"/>
                    <a:pt x="60" y="145"/>
                  </a:cubicBezTo>
                  <a:cubicBezTo>
                    <a:pt x="59" y="146"/>
                    <a:pt x="57" y="149"/>
                    <a:pt x="56" y="150"/>
                  </a:cubicBezTo>
                  <a:cubicBezTo>
                    <a:pt x="54" y="152"/>
                    <a:pt x="50" y="156"/>
                    <a:pt x="48" y="159"/>
                  </a:cubicBezTo>
                  <a:cubicBezTo>
                    <a:pt x="46" y="161"/>
                    <a:pt x="42" y="166"/>
                    <a:pt x="40" y="168"/>
                  </a:cubicBezTo>
                  <a:cubicBezTo>
                    <a:pt x="38" y="170"/>
                    <a:pt x="34" y="173"/>
                    <a:pt x="32" y="174"/>
                  </a:cubicBezTo>
                  <a:cubicBezTo>
                    <a:pt x="29" y="175"/>
                    <a:pt x="25" y="175"/>
                    <a:pt x="22" y="176"/>
                  </a:cubicBezTo>
                  <a:cubicBezTo>
                    <a:pt x="21" y="176"/>
                    <a:pt x="17" y="179"/>
                    <a:pt x="16" y="180"/>
                  </a:cubicBezTo>
                  <a:cubicBezTo>
                    <a:pt x="14" y="181"/>
                    <a:pt x="10" y="184"/>
                    <a:pt x="10" y="184"/>
                  </a:cubicBezTo>
                  <a:cubicBezTo>
                    <a:pt x="9" y="184"/>
                    <a:pt x="5" y="184"/>
                    <a:pt x="4" y="185"/>
                  </a:cubicBezTo>
                  <a:cubicBezTo>
                    <a:pt x="3" y="185"/>
                    <a:pt x="1" y="186"/>
                    <a:pt x="0" y="187"/>
                  </a:cubicBezTo>
                  <a:cubicBezTo>
                    <a:pt x="1" y="191"/>
                    <a:pt x="1" y="191"/>
                    <a:pt x="1" y="191"/>
                  </a:cubicBezTo>
                  <a:cubicBezTo>
                    <a:pt x="2" y="190"/>
                    <a:pt x="4" y="189"/>
                    <a:pt x="5" y="189"/>
                  </a:cubicBezTo>
                  <a:cubicBezTo>
                    <a:pt x="6" y="189"/>
                    <a:pt x="6" y="189"/>
                    <a:pt x="6" y="189"/>
                  </a:cubicBezTo>
                  <a:cubicBezTo>
                    <a:pt x="9" y="189"/>
                    <a:pt x="12" y="191"/>
                    <a:pt x="13" y="193"/>
                  </a:cubicBezTo>
                  <a:cubicBezTo>
                    <a:pt x="13" y="194"/>
                    <a:pt x="13" y="194"/>
                    <a:pt x="14" y="195"/>
                  </a:cubicBezTo>
                  <a:cubicBezTo>
                    <a:pt x="14" y="195"/>
                    <a:pt x="14" y="195"/>
                    <a:pt x="14" y="195"/>
                  </a:cubicBezTo>
                  <a:cubicBezTo>
                    <a:pt x="14" y="195"/>
                    <a:pt x="15" y="195"/>
                    <a:pt x="15" y="195"/>
                  </a:cubicBezTo>
                  <a:cubicBezTo>
                    <a:pt x="17" y="195"/>
                    <a:pt x="19" y="195"/>
                    <a:pt x="20" y="196"/>
                  </a:cubicBezTo>
                  <a:cubicBezTo>
                    <a:pt x="22" y="197"/>
                    <a:pt x="24" y="198"/>
                    <a:pt x="25" y="200"/>
                  </a:cubicBezTo>
                  <a:cubicBezTo>
                    <a:pt x="26" y="201"/>
                    <a:pt x="26" y="201"/>
                    <a:pt x="26" y="201"/>
                  </a:cubicBezTo>
                  <a:cubicBezTo>
                    <a:pt x="28" y="203"/>
                    <a:pt x="30" y="206"/>
                    <a:pt x="31" y="207"/>
                  </a:cubicBezTo>
                  <a:cubicBezTo>
                    <a:pt x="33" y="209"/>
                    <a:pt x="34" y="213"/>
                    <a:pt x="34" y="214"/>
                  </a:cubicBezTo>
                  <a:cubicBezTo>
                    <a:pt x="34" y="215"/>
                    <a:pt x="35" y="215"/>
                    <a:pt x="35" y="216"/>
                  </a:cubicBezTo>
                  <a:cubicBezTo>
                    <a:pt x="35" y="216"/>
                    <a:pt x="35" y="217"/>
                    <a:pt x="35" y="217"/>
                  </a:cubicBezTo>
                  <a:cubicBezTo>
                    <a:pt x="35" y="217"/>
                    <a:pt x="35" y="217"/>
                    <a:pt x="35" y="217"/>
                  </a:cubicBezTo>
                  <a:cubicBezTo>
                    <a:pt x="36" y="218"/>
                    <a:pt x="36" y="218"/>
                    <a:pt x="36" y="218"/>
                  </a:cubicBezTo>
                  <a:cubicBezTo>
                    <a:pt x="37" y="219"/>
                    <a:pt x="37" y="220"/>
                    <a:pt x="38" y="220"/>
                  </a:cubicBezTo>
                  <a:cubicBezTo>
                    <a:pt x="38" y="221"/>
                    <a:pt x="39" y="222"/>
                    <a:pt x="40" y="222"/>
                  </a:cubicBezTo>
                  <a:cubicBezTo>
                    <a:pt x="40" y="223"/>
                    <a:pt x="41" y="224"/>
                    <a:pt x="42" y="224"/>
                  </a:cubicBezTo>
                  <a:cubicBezTo>
                    <a:pt x="166" y="245"/>
                    <a:pt x="166" y="245"/>
                    <a:pt x="166" y="245"/>
                  </a:cubicBezTo>
                  <a:cubicBezTo>
                    <a:pt x="197" y="260"/>
                    <a:pt x="197" y="260"/>
                    <a:pt x="197" y="260"/>
                  </a:cubicBezTo>
                  <a:cubicBezTo>
                    <a:pt x="199" y="259"/>
                    <a:pt x="200" y="259"/>
                    <a:pt x="200" y="259"/>
                  </a:cubicBezTo>
                  <a:cubicBezTo>
                    <a:pt x="201" y="259"/>
                    <a:pt x="202" y="259"/>
                    <a:pt x="203" y="259"/>
                  </a:cubicBezTo>
                  <a:cubicBezTo>
                    <a:pt x="204" y="259"/>
                    <a:pt x="205" y="259"/>
                    <a:pt x="206" y="258"/>
                  </a:cubicBezTo>
                  <a:cubicBezTo>
                    <a:pt x="206" y="258"/>
                    <a:pt x="206" y="258"/>
                    <a:pt x="206" y="258"/>
                  </a:cubicBezTo>
                  <a:cubicBezTo>
                    <a:pt x="207" y="258"/>
                    <a:pt x="207" y="258"/>
                    <a:pt x="207" y="258"/>
                  </a:cubicBezTo>
                  <a:cubicBezTo>
                    <a:pt x="208" y="258"/>
                    <a:pt x="210" y="259"/>
                    <a:pt x="211" y="259"/>
                  </a:cubicBezTo>
                  <a:cubicBezTo>
                    <a:pt x="211" y="259"/>
                    <a:pt x="211" y="260"/>
                    <a:pt x="211" y="260"/>
                  </a:cubicBezTo>
                  <a:cubicBezTo>
                    <a:pt x="211" y="260"/>
                    <a:pt x="212" y="260"/>
                    <a:pt x="212" y="260"/>
                  </a:cubicBezTo>
                  <a:cubicBezTo>
                    <a:pt x="214" y="260"/>
                    <a:pt x="216" y="260"/>
                    <a:pt x="218" y="261"/>
                  </a:cubicBezTo>
                  <a:cubicBezTo>
                    <a:pt x="219" y="261"/>
                    <a:pt x="219" y="262"/>
                    <a:pt x="220" y="263"/>
                  </a:cubicBezTo>
                  <a:cubicBezTo>
                    <a:pt x="220" y="262"/>
                    <a:pt x="221" y="262"/>
                    <a:pt x="221" y="262"/>
                  </a:cubicBezTo>
                  <a:cubicBezTo>
                    <a:pt x="222" y="261"/>
                    <a:pt x="224" y="260"/>
                    <a:pt x="225" y="259"/>
                  </a:cubicBezTo>
                  <a:cubicBezTo>
                    <a:pt x="225" y="259"/>
                    <a:pt x="229" y="257"/>
                    <a:pt x="233" y="257"/>
                  </a:cubicBezTo>
                  <a:cubicBezTo>
                    <a:pt x="233" y="257"/>
                    <a:pt x="233" y="257"/>
                    <a:pt x="234" y="257"/>
                  </a:cubicBezTo>
                  <a:cubicBezTo>
                    <a:pt x="236" y="257"/>
                    <a:pt x="237" y="258"/>
                    <a:pt x="238" y="259"/>
                  </a:cubicBezTo>
                  <a:cubicBezTo>
                    <a:pt x="238" y="259"/>
                    <a:pt x="238" y="259"/>
                    <a:pt x="239" y="260"/>
                  </a:cubicBezTo>
                  <a:cubicBezTo>
                    <a:pt x="239" y="259"/>
                    <a:pt x="239" y="259"/>
                    <a:pt x="239" y="259"/>
                  </a:cubicBezTo>
                  <a:cubicBezTo>
                    <a:pt x="240" y="259"/>
                    <a:pt x="241" y="259"/>
                    <a:pt x="241" y="259"/>
                  </a:cubicBezTo>
                  <a:cubicBezTo>
                    <a:pt x="242" y="259"/>
                    <a:pt x="243" y="259"/>
                    <a:pt x="244" y="260"/>
                  </a:cubicBezTo>
                  <a:cubicBezTo>
                    <a:pt x="245" y="260"/>
                    <a:pt x="246" y="261"/>
                    <a:pt x="247" y="262"/>
                  </a:cubicBezTo>
                  <a:cubicBezTo>
                    <a:pt x="248" y="261"/>
                    <a:pt x="249" y="261"/>
                    <a:pt x="249" y="261"/>
                  </a:cubicBezTo>
                  <a:cubicBezTo>
                    <a:pt x="250" y="261"/>
                    <a:pt x="250" y="261"/>
                    <a:pt x="251" y="261"/>
                  </a:cubicBezTo>
                  <a:cubicBezTo>
                    <a:pt x="253" y="261"/>
                    <a:pt x="255" y="261"/>
                    <a:pt x="257" y="262"/>
                  </a:cubicBezTo>
                  <a:cubicBezTo>
                    <a:pt x="258" y="263"/>
                    <a:pt x="258" y="263"/>
                    <a:pt x="258" y="263"/>
                  </a:cubicBezTo>
                  <a:cubicBezTo>
                    <a:pt x="259" y="263"/>
                    <a:pt x="260" y="264"/>
                    <a:pt x="261" y="265"/>
                  </a:cubicBezTo>
                  <a:cubicBezTo>
                    <a:pt x="261" y="265"/>
                    <a:pt x="261" y="265"/>
                    <a:pt x="262" y="266"/>
                  </a:cubicBezTo>
                  <a:cubicBezTo>
                    <a:pt x="262" y="265"/>
                    <a:pt x="262" y="265"/>
                    <a:pt x="262" y="265"/>
                  </a:cubicBezTo>
                  <a:cubicBezTo>
                    <a:pt x="264" y="264"/>
                    <a:pt x="266" y="263"/>
                    <a:pt x="268" y="263"/>
                  </a:cubicBezTo>
                  <a:cubicBezTo>
                    <a:pt x="268" y="263"/>
                    <a:pt x="268" y="263"/>
                    <a:pt x="268" y="263"/>
                  </a:cubicBezTo>
                  <a:cubicBezTo>
                    <a:pt x="270" y="263"/>
                    <a:pt x="272" y="264"/>
                    <a:pt x="274" y="265"/>
                  </a:cubicBezTo>
                  <a:cubicBezTo>
                    <a:pt x="274" y="265"/>
                    <a:pt x="274" y="265"/>
                    <a:pt x="274" y="265"/>
                  </a:cubicBezTo>
                  <a:cubicBezTo>
                    <a:pt x="275" y="264"/>
                    <a:pt x="276" y="264"/>
                    <a:pt x="278" y="264"/>
                  </a:cubicBezTo>
                  <a:cubicBezTo>
                    <a:pt x="278" y="264"/>
                    <a:pt x="278" y="264"/>
                    <a:pt x="278" y="264"/>
                  </a:cubicBezTo>
                  <a:cubicBezTo>
                    <a:pt x="279" y="264"/>
                    <a:pt x="281" y="264"/>
                    <a:pt x="287" y="267"/>
                  </a:cubicBezTo>
                  <a:cubicBezTo>
                    <a:pt x="289" y="268"/>
                    <a:pt x="291" y="269"/>
                    <a:pt x="292" y="271"/>
                  </a:cubicBezTo>
                  <a:cubicBezTo>
                    <a:pt x="293" y="273"/>
                    <a:pt x="293" y="274"/>
                    <a:pt x="293" y="276"/>
                  </a:cubicBezTo>
                  <a:cubicBezTo>
                    <a:pt x="293" y="276"/>
                    <a:pt x="293" y="276"/>
                    <a:pt x="293" y="276"/>
                  </a:cubicBezTo>
                  <a:cubicBezTo>
                    <a:pt x="294" y="277"/>
                    <a:pt x="295" y="279"/>
                    <a:pt x="295" y="281"/>
                  </a:cubicBezTo>
                  <a:cubicBezTo>
                    <a:pt x="295" y="284"/>
                    <a:pt x="293" y="286"/>
                    <a:pt x="292" y="287"/>
                  </a:cubicBezTo>
                  <a:cubicBezTo>
                    <a:pt x="292" y="287"/>
                    <a:pt x="292" y="287"/>
                    <a:pt x="292" y="287"/>
                  </a:cubicBezTo>
                  <a:cubicBezTo>
                    <a:pt x="291" y="288"/>
                    <a:pt x="291" y="288"/>
                    <a:pt x="290" y="289"/>
                  </a:cubicBezTo>
                  <a:cubicBezTo>
                    <a:pt x="290" y="289"/>
                    <a:pt x="291" y="290"/>
                    <a:pt x="291" y="290"/>
                  </a:cubicBezTo>
                  <a:cubicBezTo>
                    <a:pt x="291" y="291"/>
                    <a:pt x="292" y="291"/>
                    <a:pt x="292" y="291"/>
                  </a:cubicBezTo>
                  <a:cubicBezTo>
                    <a:pt x="292" y="291"/>
                    <a:pt x="292" y="291"/>
                    <a:pt x="292" y="291"/>
                  </a:cubicBezTo>
                  <a:cubicBezTo>
                    <a:pt x="293" y="290"/>
                    <a:pt x="294" y="290"/>
                    <a:pt x="296" y="289"/>
                  </a:cubicBezTo>
                  <a:cubicBezTo>
                    <a:pt x="296" y="289"/>
                    <a:pt x="296" y="289"/>
                    <a:pt x="296" y="289"/>
                  </a:cubicBezTo>
                  <a:cubicBezTo>
                    <a:pt x="298" y="288"/>
                    <a:pt x="300" y="288"/>
                    <a:pt x="302" y="288"/>
                  </a:cubicBezTo>
                  <a:cubicBezTo>
                    <a:pt x="303" y="288"/>
                    <a:pt x="304" y="288"/>
                    <a:pt x="305" y="288"/>
                  </a:cubicBezTo>
                  <a:cubicBezTo>
                    <a:pt x="307" y="289"/>
                    <a:pt x="308" y="291"/>
                    <a:pt x="308" y="292"/>
                  </a:cubicBezTo>
                  <a:cubicBezTo>
                    <a:pt x="309" y="292"/>
                    <a:pt x="311" y="291"/>
                    <a:pt x="312" y="291"/>
                  </a:cubicBezTo>
                  <a:cubicBezTo>
                    <a:pt x="312" y="291"/>
                    <a:pt x="312" y="291"/>
                    <a:pt x="312" y="291"/>
                  </a:cubicBezTo>
                  <a:cubicBezTo>
                    <a:pt x="315" y="291"/>
                    <a:pt x="319" y="293"/>
                    <a:pt x="321" y="294"/>
                  </a:cubicBezTo>
                  <a:cubicBezTo>
                    <a:pt x="322" y="295"/>
                    <a:pt x="323" y="296"/>
                    <a:pt x="323" y="297"/>
                  </a:cubicBezTo>
                  <a:cubicBezTo>
                    <a:pt x="324" y="297"/>
                    <a:pt x="324" y="298"/>
                    <a:pt x="324" y="298"/>
                  </a:cubicBezTo>
                  <a:cubicBezTo>
                    <a:pt x="327" y="298"/>
                    <a:pt x="329" y="298"/>
                    <a:pt x="331" y="300"/>
                  </a:cubicBezTo>
                  <a:cubicBezTo>
                    <a:pt x="331" y="300"/>
                    <a:pt x="337" y="305"/>
                    <a:pt x="336" y="311"/>
                  </a:cubicBezTo>
                  <a:cubicBezTo>
                    <a:pt x="335" y="312"/>
                    <a:pt x="335" y="313"/>
                    <a:pt x="334" y="313"/>
                  </a:cubicBezTo>
                  <a:cubicBezTo>
                    <a:pt x="336" y="315"/>
                    <a:pt x="338" y="316"/>
                    <a:pt x="339" y="319"/>
                  </a:cubicBezTo>
                  <a:cubicBezTo>
                    <a:pt x="341" y="322"/>
                    <a:pt x="339" y="328"/>
                    <a:pt x="337" y="330"/>
                  </a:cubicBezTo>
                  <a:cubicBezTo>
                    <a:pt x="337" y="331"/>
                    <a:pt x="336" y="332"/>
                    <a:pt x="335" y="332"/>
                  </a:cubicBezTo>
                  <a:cubicBezTo>
                    <a:pt x="335" y="333"/>
                    <a:pt x="336" y="334"/>
                    <a:pt x="336" y="335"/>
                  </a:cubicBezTo>
                  <a:cubicBezTo>
                    <a:pt x="337" y="338"/>
                    <a:pt x="338" y="341"/>
                    <a:pt x="338" y="344"/>
                  </a:cubicBezTo>
                  <a:cubicBezTo>
                    <a:pt x="338" y="346"/>
                    <a:pt x="337" y="349"/>
                    <a:pt x="336" y="351"/>
                  </a:cubicBezTo>
                  <a:cubicBezTo>
                    <a:pt x="335" y="352"/>
                    <a:pt x="334" y="353"/>
                    <a:pt x="332" y="354"/>
                  </a:cubicBezTo>
                  <a:cubicBezTo>
                    <a:pt x="332" y="354"/>
                    <a:pt x="333" y="354"/>
                    <a:pt x="333" y="354"/>
                  </a:cubicBezTo>
                  <a:cubicBezTo>
                    <a:pt x="333" y="356"/>
                    <a:pt x="335" y="358"/>
                    <a:pt x="334" y="361"/>
                  </a:cubicBezTo>
                  <a:cubicBezTo>
                    <a:pt x="334" y="361"/>
                    <a:pt x="334" y="361"/>
                    <a:pt x="334" y="361"/>
                  </a:cubicBezTo>
                  <a:cubicBezTo>
                    <a:pt x="335" y="361"/>
                    <a:pt x="335" y="360"/>
                    <a:pt x="336" y="360"/>
                  </a:cubicBezTo>
                  <a:cubicBezTo>
                    <a:pt x="337" y="360"/>
                    <a:pt x="337" y="361"/>
                    <a:pt x="338" y="361"/>
                  </a:cubicBezTo>
                  <a:cubicBezTo>
                    <a:pt x="339" y="361"/>
                    <a:pt x="339" y="361"/>
                    <a:pt x="339" y="361"/>
                  </a:cubicBezTo>
                  <a:cubicBezTo>
                    <a:pt x="340" y="361"/>
                    <a:pt x="340" y="361"/>
                    <a:pt x="340" y="360"/>
                  </a:cubicBezTo>
                  <a:cubicBezTo>
                    <a:pt x="340" y="359"/>
                    <a:pt x="340" y="357"/>
                    <a:pt x="342" y="355"/>
                  </a:cubicBezTo>
                  <a:cubicBezTo>
                    <a:pt x="344" y="354"/>
                    <a:pt x="347" y="353"/>
                    <a:pt x="349" y="353"/>
                  </a:cubicBezTo>
                  <a:cubicBezTo>
                    <a:pt x="350" y="353"/>
                    <a:pt x="351" y="353"/>
                    <a:pt x="351" y="353"/>
                  </a:cubicBezTo>
                  <a:cubicBezTo>
                    <a:pt x="354" y="354"/>
                    <a:pt x="357" y="358"/>
                    <a:pt x="357" y="359"/>
                  </a:cubicBezTo>
                  <a:cubicBezTo>
                    <a:pt x="358" y="360"/>
                    <a:pt x="360" y="363"/>
                    <a:pt x="360" y="365"/>
                  </a:cubicBezTo>
                  <a:cubicBezTo>
                    <a:pt x="360" y="367"/>
                    <a:pt x="359" y="369"/>
                    <a:pt x="358" y="370"/>
                  </a:cubicBezTo>
                  <a:cubicBezTo>
                    <a:pt x="358" y="370"/>
                    <a:pt x="358" y="370"/>
                    <a:pt x="358" y="370"/>
                  </a:cubicBezTo>
                  <a:cubicBezTo>
                    <a:pt x="358" y="371"/>
                    <a:pt x="357" y="372"/>
                    <a:pt x="357" y="374"/>
                  </a:cubicBezTo>
                  <a:cubicBezTo>
                    <a:pt x="356" y="374"/>
                    <a:pt x="356" y="375"/>
                    <a:pt x="355" y="376"/>
                  </a:cubicBezTo>
                  <a:cubicBezTo>
                    <a:pt x="355" y="376"/>
                    <a:pt x="355" y="378"/>
                    <a:pt x="354" y="380"/>
                  </a:cubicBezTo>
                  <a:cubicBezTo>
                    <a:pt x="354" y="380"/>
                    <a:pt x="354" y="381"/>
                    <a:pt x="354" y="381"/>
                  </a:cubicBezTo>
                  <a:cubicBezTo>
                    <a:pt x="354" y="382"/>
                    <a:pt x="354" y="383"/>
                    <a:pt x="354" y="384"/>
                  </a:cubicBezTo>
                  <a:cubicBezTo>
                    <a:pt x="353" y="385"/>
                    <a:pt x="352" y="388"/>
                    <a:pt x="352" y="389"/>
                  </a:cubicBezTo>
                  <a:cubicBezTo>
                    <a:pt x="352" y="390"/>
                    <a:pt x="353" y="391"/>
                    <a:pt x="353" y="392"/>
                  </a:cubicBezTo>
                  <a:cubicBezTo>
                    <a:pt x="353" y="392"/>
                    <a:pt x="353" y="393"/>
                    <a:pt x="354" y="393"/>
                  </a:cubicBezTo>
                  <a:cubicBezTo>
                    <a:pt x="354" y="393"/>
                    <a:pt x="355" y="394"/>
                    <a:pt x="355" y="394"/>
                  </a:cubicBezTo>
                  <a:cubicBezTo>
                    <a:pt x="356" y="394"/>
                    <a:pt x="356" y="394"/>
                    <a:pt x="356" y="395"/>
                  </a:cubicBezTo>
                  <a:cubicBezTo>
                    <a:pt x="358" y="396"/>
                    <a:pt x="359" y="397"/>
                    <a:pt x="360" y="398"/>
                  </a:cubicBezTo>
                  <a:cubicBezTo>
                    <a:pt x="361" y="399"/>
                    <a:pt x="361" y="400"/>
                    <a:pt x="361" y="401"/>
                  </a:cubicBezTo>
                  <a:cubicBezTo>
                    <a:pt x="362" y="401"/>
                    <a:pt x="362" y="401"/>
                    <a:pt x="363" y="401"/>
                  </a:cubicBezTo>
                  <a:cubicBezTo>
                    <a:pt x="363" y="401"/>
                    <a:pt x="364" y="402"/>
                    <a:pt x="365" y="402"/>
                  </a:cubicBezTo>
                  <a:cubicBezTo>
                    <a:pt x="365" y="401"/>
                    <a:pt x="365" y="401"/>
                    <a:pt x="365" y="401"/>
                  </a:cubicBezTo>
                  <a:cubicBezTo>
                    <a:pt x="365" y="400"/>
                    <a:pt x="366" y="398"/>
                    <a:pt x="366" y="397"/>
                  </a:cubicBezTo>
                  <a:cubicBezTo>
                    <a:pt x="367" y="395"/>
                    <a:pt x="369" y="392"/>
                    <a:pt x="370" y="390"/>
                  </a:cubicBezTo>
                  <a:cubicBezTo>
                    <a:pt x="371" y="389"/>
                    <a:pt x="374" y="385"/>
                    <a:pt x="374" y="383"/>
                  </a:cubicBezTo>
                  <a:cubicBezTo>
                    <a:pt x="375" y="382"/>
                    <a:pt x="377" y="377"/>
                    <a:pt x="378" y="376"/>
                  </a:cubicBezTo>
                  <a:cubicBezTo>
                    <a:pt x="379" y="375"/>
                    <a:pt x="380" y="373"/>
                    <a:pt x="380" y="372"/>
                  </a:cubicBezTo>
                  <a:cubicBezTo>
                    <a:pt x="381" y="370"/>
                    <a:pt x="382" y="367"/>
                    <a:pt x="382" y="365"/>
                  </a:cubicBezTo>
                  <a:cubicBezTo>
                    <a:pt x="383" y="364"/>
                    <a:pt x="384" y="362"/>
                    <a:pt x="385" y="361"/>
                  </a:cubicBezTo>
                  <a:cubicBezTo>
                    <a:pt x="385" y="360"/>
                    <a:pt x="386" y="357"/>
                    <a:pt x="387" y="355"/>
                  </a:cubicBezTo>
                  <a:cubicBezTo>
                    <a:pt x="387" y="354"/>
                    <a:pt x="388" y="353"/>
                    <a:pt x="389" y="352"/>
                  </a:cubicBezTo>
                  <a:cubicBezTo>
                    <a:pt x="390" y="351"/>
                    <a:pt x="392" y="349"/>
                    <a:pt x="392" y="347"/>
                  </a:cubicBezTo>
                  <a:cubicBezTo>
                    <a:pt x="392" y="346"/>
                    <a:pt x="391" y="344"/>
                    <a:pt x="391" y="343"/>
                  </a:cubicBezTo>
                  <a:cubicBezTo>
                    <a:pt x="391" y="341"/>
                    <a:pt x="394" y="339"/>
                    <a:pt x="395" y="337"/>
                  </a:cubicBezTo>
                  <a:cubicBezTo>
                    <a:pt x="396" y="335"/>
                    <a:pt x="396" y="331"/>
                    <a:pt x="396" y="329"/>
                  </a:cubicBezTo>
                  <a:cubicBezTo>
                    <a:pt x="397" y="325"/>
                    <a:pt x="399" y="317"/>
                    <a:pt x="401" y="313"/>
                  </a:cubicBezTo>
                  <a:cubicBezTo>
                    <a:pt x="401" y="311"/>
                    <a:pt x="403" y="307"/>
                    <a:pt x="404" y="306"/>
                  </a:cubicBezTo>
                  <a:cubicBezTo>
                    <a:pt x="405" y="304"/>
                    <a:pt x="408" y="300"/>
                    <a:pt x="410" y="299"/>
                  </a:cubicBezTo>
                  <a:cubicBezTo>
                    <a:pt x="411" y="298"/>
                    <a:pt x="414" y="295"/>
                    <a:pt x="414" y="294"/>
                  </a:cubicBezTo>
                  <a:cubicBezTo>
                    <a:pt x="415" y="293"/>
                    <a:pt x="416" y="291"/>
                    <a:pt x="417" y="289"/>
                  </a:cubicBezTo>
                  <a:cubicBezTo>
                    <a:pt x="417" y="288"/>
                    <a:pt x="417" y="285"/>
                    <a:pt x="417" y="283"/>
                  </a:cubicBezTo>
                  <a:cubicBezTo>
                    <a:pt x="416" y="281"/>
                    <a:pt x="415" y="278"/>
                    <a:pt x="415" y="277"/>
                  </a:cubicBezTo>
                  <a:cubicBezTo>
                    <a:pt x="414" y="275"/>
                    <a:pt x="415" y="272"/>
                    <a:pt x="416" y="271"/>
                  </a:cubicBezTo>
                  <a:cubicBezTo>
                    <a:pt x="417" y="270"/>
                    <a:pt x="420" y="269"/>
                    <a:pt x="421" y="269"/>
                  </a:cubicBezTo>
                  <a:cubicBezTo>
                    <a:pt x="422" y="269"/>
                    <a:pt x="423" y="270"/>
                    <a:pt x="424" y="271"/>
                  </a:cubicBezTo>
                  <a:cubicBezTo>
                    <a:pt x="425" y="272"/>
                    <a:pt x="426" y="274"/>
                    <a:pt x="426" y="275"/>
                  </a:cubicBezTo>
                  <a:cubicBezTo>
                    <a:pt x="426" y="276"/>
                    <a:pt x="425" y="279"/>
                    <a:pt x="425" y="280"/>
                  </a:cubicBezTo>
                  <a:cubicBezTo>
                    <a:pt x="425" y="281"/>
                    <a:pt x="426" y="283"/>
                    <a:pt x="427" y="285"/>
                  </a:cubicBezTo>
                  <a:cubicBezTo>
                    <a:pt x="427" y="286"/>
                    <a:pt x="427" y="288"/>
                    <a:pt x="427" y="290"/>
                  </a:cubicBezTo>
                  <a:cubicBezTo>
                    <a:pt x="427" y="291"/>
                    <a:pt x="427" y="295"/>
                    <a:pt x="429" y="295"/>
                  </a:cubicBezTo>
                  <a:cubicBezTo>
                    <a:pt x="430" y="296"/>
                    <a:pt x="431" y="294"/>
                    <a:pt x="432" y="294"/>
                  </a:cubicBezTo>
                  <a:cubicBezTo>
                    <a:pt x="434" y="293"/>
                    <a:pt x="435" y="291"/>
                    <a:pt x="437" y="290"/>
                  </a:cubicBezTo>
                  <a:cubicBezTo>
                    <a:pt x="438" y="289"/>
                    <a:pt x="441" y="289"/>
                    <a:pt x="443" y="288"/>
                  </a:cubicBezTo>
                  <a:cubicBezTo>
                    <a:pt x="444" y="287"/>
                    <a:pt x="445" y="284"/>
                    <a:pt x="445" y="283"/>
                  </a:cubicBezTo>
                  <a:cubicBezTo>
                    <a:pt x="445" y="282"/>
                    <a:pt x="445" y="279"/>
                    <a:pt x="445" y="278"/>
                  </a:cubicBezTo>
                  <a:cubicBezTo>
                    <a:pt x="446" y="277"/>
                    <a:pt x="447" y="275"/>
                    <a:pt x="448" y="274"/>
                  </a:cubicBezTo>
                  <a:cubicBezTo>
                    <a:pt x="449" y="273"/>
                    <a:pt x="450" y="271"/>
                    <a:pt x="450" y="269"/>
                  </a:cubicBezTo>
                  <a:cubicBezTo>
                    <a:pt x="450" y="268"/>
                    <a:pt x="448" y="267"/>
                    <a:pt x="448" y="267"/>
                  </a:cubicBezTo>
                  <a:cubicBezTo>
                    <a:pt x="448" y="266"/>
                    <a:pt x="447" y="264"/>
                    <a:pt x="448" y="263"/>
                  </a:cubicBezTo>
                  <a:cubicBezTo>
                    <a:pt x="448" y="262"/>
                    <a:pt x="449" y="260"/>
                    <a:pt x="450" y="259"/>
                  </a:cubicBezTo>
                  <a:cubicBezTo>
                    <a:pt x="451" y="259"/>
                    <a:pt x="454" y="259"/>
                    <a:pt x="455" y="260"/>
                  </a:cubicBezTo>
                  <a:cubicBezTo>
                    <a:pt x="455" y="260"/>
                    <a:pt x="455" y="262"/>
                    <a:pt x="456" y="263"/>
                  </a:cubicBezTo>
                  <a:cubicBezTo>
                    <a:pt x="456" y="263"/>
                    <a:pt x="459" y="264"/>
                    <a:pt x="460" y="264"/>
                  </a:cubicBezTo>
                  <a:cubicBezTo>
                    <a:pt x="461" y="264"/>
                    <a:pt x="463" y="264"/>
                    <a:pt x="464" y="264"/>
                  </a:cubicBezTo>
                  <a:cubicBezTo>
                    <a:pt x="465" y="263"/>
                    <a:pt x="466" y="262"/>
                    <a:pt x="466" y="261"/>
                  </a:cubicBezTo>
                  <a:cubicBezTo>
                    <a:pt x="467" y="260"/>
                    <a:pt x="467" y="256"/>
                    <a:pt x="468" y="255"/>
                  </a:cubicBezTo>
                  <a:cubicBezTo>
                    <a:pt x="468" y="254"/>
                    <a:pt x="470" y="252"/>
                    <a:pt x="472" y="251"/>
                  </a:cubicBezTo>
                  <a:cubicBezTo>
                    <a:pt x="473" y="251"/>
                    <a:pt x="476" y="251"/>
                    <a:pt x="477" y="252"/>
                  </a:cubicBezTo>
                  <a:cubicBezTo>
                    <a:pt x="477" y="252"/>
                    <a:pt x="478" y="254"/>
                    <a:pt x="478" y="255"/>
                  </a:cubicBezTo>
                  <a:cubicBezTo>
                    <a:pt x="479" y="257"/>
                    <a:pt x="478" y="260"/>
                    <a:pt x="478" y="261"/>
                  </a:cubicBezTo>
                  <a:cubicBezTo>
                    <a:pt x="478" y="262"/>
                    <a:pt x="477" y="263"/>
                    <a:pt x="477" y="264"/>
                  </a:cubicBezTo>
                  <a:cubicBezTo>
                    <a:pt x="476" y="265"/>
                    <a:pt x="476" y="267"/>
                    <a:pt x="476" y="268"/>
                  </a:cubicBezTo>
                  <a:cubicBezTo>
                    <a:pt x="475" y="268"/>
                    <a:pt x="475" y="269"/>
                    <a:pt x="475" y="270"/>
                  </a:cubicBezTo>
                  <a:cubicBezTo>
                    <a:pt x="474" y="271"/>
                    <a:pt x="474" y="273"/>
                    <a:pt x="473" y="273"/>
                  </a:cubicBezTo>
                  <a:cubicBezTo>
                    <a:pt x="473" y="274"/>
                    <a:pt x="471" y="274"/>
                    <a:pt x="470" y="274"/>
                  </a:cubicBezTo>
                  <a:cubicBezTo>
                    <a:pt x="470" y="274"/>
                    <a:pt x="469" y="273"/>
                    <a:pt x="469" y="273"/>
                  </a:cubicBezTo>
                  <a:cubicBezTo>
                    <a:pt x="468" y="273"/>
                    <a:pt x="468" y="275"/>
                    <a:pt x="467" y="276"/>
                  </a:cubicBezTo>
                  <a:cubicBezTo>
                    <a:pt x="467" y="277"/>
                    <a:pt x="468" y="279"/>
                    <a:pt x="468" y="280"/>
                  </a:cubicBezTo>
                  <a:cubicBezTo>
                    <a:pt x="468" y="280"/>
                    <a:pt x="468" y="282"/>
                    <a:pt x="467" y="282"/>
                  </a:cubicBezTo>
                  <a:cubicBezTo>
                    <a:pt x="467" y="283"/>
                    <a:pt x="465" y="283"/>
                    <a:pt x="465" y="284"/>
                  </a:cubicBezTo>
                  <a:cubicBezTo>
                    <a:pt x="465" y="285"/>
                    <a:pt x="466" y="287"/>
                    <a:pt x="465" y="287"/>
                  </a:cubicBezTo>
                  <a:cubicBezTo>
                    <a:pt x="465" y="288"/>
                    <a:pt x="465" y="289"/>
                    <a:pt x="464" y="289"/>
                  </a:cubicBezTo>
                  <a:cubicBezTo>
                    <a:pt x="464" y="290"/>
                    <a:pt x="461" y="289"/>
                    <a:pt x="461" y="289"/>
                  </a:cubicBezTo>
                  <a:cubicBezTo>
                    <a:pt x="460" y="290"/>
                    <a:pt x="460" y="292"/>
                    <a:pt x="460" y="293"/>
                  </a:cubicBezTo>
                  <a:cubicBezTo>
                    <a:pt x="460" y="294"/>
                    <a:pt x="461" y="297"/>
                    <a:pt x="461" y="297"/>
                  </a:cubicBezTo>
                  <a:cubicBezTo>
                    <a:pt x="462" y="299"/>
                    <a:pt x="465" y="301"/>
                    <a:pt x="466" y="301"/>
                  </a:cubicBezTo>
                  <a:cubicBezTo>
                    <a:pt x="467" y="302"/>
                    <a:pt x="468" y="303"/>
                    <a:pt x="469" y="303"/>
                  </a:cubicBezTo>
                  <a:cubicBezTo>
                    <a:pt x="470" y="303"/>
                    <a:pt x="472" y="304"/>
                    <a:pt x="473" y="303"/>
                  </a:cubicBezTo>
                  <a:cubicBezTo>
                    <a:pt x="474" y="303"/>
                    <a:pt x="476" y="301"/>
                    <a:pt x="476" y="300"/>
                  </a:cubicBezTo>
                  <a:cubicBezTo>
                    <a:pt x="476" y="299"/>
                    <a:pt x="475" y="298"/>
                    <a:pt x="475" y="298"/>
                  </a:cubicBezTo>
                  <a:cubicBezTo>
                    <a:pt x="474" y="297"/>
                    <a:pt x="473" y="297"/>
                    <a:pt x="473" y="297"/>
                  </a:cubicBezTo>
                  <a:cubicBezTo>
                    <a:pt x="472" y="296"/>
                    <a:pt x="471" y="295"/>
                    <a:pt x="471" y="294"/>
                  </a:cubicBezTo>
                  <a:cubicBezTo>
                    <a:pt x="471" y="294"/>
                    <a:pt x="472" y="293"/>
                    <a:pt x="473" y="292"/>
                  </a:cubicBezTo>
                  <a:cubicBezTo>
                    <a:pt x="473" y="292"/>
                    <a:pt x="475" y="291"/>
                    <a:pt x="476" y="291"/>
                  </a:cubicBezTo>
                  <a:cubicBezTo>
                    <a:pt x="476" y="290"/>
                    <a:pt x="477" y="289"/>
                    <a:pt x="477" y="289"/>
                  </a:cubicBezTo>
                  <a:cubicBezTo>
                    <a:pt x="477" y="288"/>
                    <a:pt x="476" y="286"/>
                    <a:pt x="476" y="285"/>
                  </a:cubicBezTo>
                  <a:cubicBezTo>
                    <a:pt x="476" y="285"/>
                    <a:pt x="476" y="283"/>
                    <a:pt x="477" y="283"/>
                  </a:cubicBezTo>
                  <a:cubicBezTo>
                    <a:pt x="478" y="283"/>
                    <a:pt x="479" y="285"/>
                    <a:pt x="480" y="284"/>
                  </a:cubicBezTo>
                  <a:cubicBezTo>
                    <a:pt x="481" y="284"/>
                    <a:pt x="481" y="283"/>
                    <a:pt x="482" y="282"/>
                  </a:cubicBezTo>
                  <a:cubicBezTo>
                    <a:pt x="482" y="281"/>
                    <a:pt x="482" y="278"/>
                    <a:pt x="483" y="277"/>
                  </a:cubicBezTo>
                  <a:cubicBezTo>
                    <a:pt x="483" y="277"/>
                    <a:pt x="484" y="276"/>
                    <a:pt x="485" y="275"/>
                  </a:cubicBezTo>
                  <a:cubicBezTo>
                    <a:pt x="486" y="275"/>
                    <a:pt x="488" y="274"/>
                    <a:pt x="489" y="273"/>
                  </a:cubicBezTo>
                  <a:cubicBezTo>
                    <a:pt x="490" y="273"/>
                    <a:pt x="492" y="272"/>
                    <a:pt x="492" y="271"/>
                  </a:cubicBezTo>
                  <a:cubicBezTo>
                    <a:pt x="493" y="270"/>
                    <a:pt x="493" y="268"/>
                    <a:pt x="494" y="268"/>
                  </a:cubicBezTo>
                  <a:cubicBezTo>
                    <a:pt x="495" y="267"/>
                    <a:pt x="497" y="269"/>
                    <a:pt x="498" y="269"/>
                  </a:cubicBezTo>
                  <a:cubicBezTo>
                    <a:pt x="499" y="269"/>
                    <a:pt x="501" y="267"/>
                    <a:pt x="501" y="266"/>
                  </a:cubicBezTo>
                  <a:cubicBezTo>
                    <a:pt x="502" y="265"/>
                    <a:pt x="501" y="262"/>
                    <a:pt x="501" y="261"/>
                  </a:cubicBezTo>
                  <a:cubicBezTo>
                    <a:pt x="501" y="260"/>
                    <a:pt x="502" y="258"/>
                    <a:pt x="502" y="258"/>
                  </a:cubicBezTo>
                  <a:cubicBezTo>
                    <a:pt x="502" y="256"/>
                    <a:pt x="502" y="252"/>
                    <a:pt x="502" y="250"/>
                  </a:cubicBezTo>
                  <a:cubicBezTo>
                    <a:pt x="502" y="249"/>
                    <a:pt x="502" y="246"/>
                    <a:pt x="503" y="244"/>
                  </a:cubicBezTo>
                  <a:cubicBezTo>
                    <a:pt x="503" y="243"/>
                    <a:pt x="506" y="240"/>
                    <a:pt x="507" y="239"/>
                  </a:cubicBezTo>
                  <a:cubicBezTo>
                    <a:pt x="508" y="238"/>
                    <a:pt x="510" y="237"/>
                    <a:pt x="511" y="237"/>
                  </a:cubicBezTo>
                  <a:cubicBezTo>
                    <a:pt x="512" y="236"/>
                    <a:pt x="515" y="234"/>
                    <a:pt x="517" y="234"/>
                  </a:cubicBezTo>
                  <a:cubicBezTo>
                    <a:pt x="518" y="234"/>
                    <a:pt x="520" y="236"/>
                    <a:pt x="521" y="236"/>
                  </a:cubicBezTo>
                  <a:cubicBezTo>
                    <a:pt x="523" y="236"/>
                    <a:pt x="524" y="233"/>
                    <a:pt x="525" y="23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38" name="Freeform 59">
              <a:extLst>
                <a:ext uri="{FF2B5EF4-FFF2-40B4-BE49-F238E27FC236}">
                  <a16:creationId xmlns:a16="http://schemas.microsoft.com/office/drawing/2014/main" id="{EF35AC9F-A7FF-4A91-A3FD-8D258E83A5BB}"/>
                </a:ext>
              </a:extLst>
            </p:cNvPr>
            <p:cNvSpPr>
              <a:spLocks/>
            </p:cNvSpPr>
            <p:nvPr/>
          </p:nvSpPr>
          <p:spPr bwMode="auto">
            <a:xfrm>
              <a:off x="4560886" y="2378077"/>
              <a:ext cx="458787" cy="617538"/>
            </a:xfrm>
            <a:custGeom>
              <a:avLst/>
              <a:gdLst>
                <a:gd name="T0" fmla="*/ 540 w 544"/>
                <a:gd name="T1" fmla="*/ 444 h 731"/>
                <a:gd name="T2" fmla="*/ 526 w 544"/>
                <a:gd name="T3" fmla="*/ 404 h 731"/>
                <a:gd name="T4" fmla="*/ 497 w 544"/>
                <a:gd name="T5" fmla="*/ 321 h 731"/>
                <a:gd name="T6" fmla="*/ 463 w 544"/>
                <a:gd name="T7" fmla="*/ 264 h 731"/>
                <a:gd name="T8" fmla="*/ 433 w 544"/>
                <a:gd name="T9" fmla="*/ 267 h 731"/>
                <a:gd name="T10" fmla="*/ 406 w 544"/>
                <a:gd name="T11" fmla="*/ 287 h 731"/>
                <a:gd name="T12" fmla="*/ 395 w 544"/>
                <a:gd name="T13" fmla="*/ 307 h 731"/>
                <a:gd name="T14" fmla="*/ 380 w 544"/>
                <a:gd name="T15" fmla="*/ 333 h 731"/>
                <a:gd name="T16" fmla="*/ 355 w 544"/>
                <a:gd name="T17" fmla="*/ 353 h 731"/>
                <a:gd name="T18" fmla="*/ 331 w 544"/>
                <a:gd name="T19" fmla="*/ 329 h 731"/>
                <a:gd name="T20" fmla="*/ 347 w 544"/>
                <a:gd name="T21" fmla="*/ 291 h 731"/>
                <a:gd name="T22" fmla="*/ 364 w 544"/>
                <a:gd name="T23" fmla="*/ 272 h 731"/>
                <a:gd name="T24" fmla="*/ 374 w 544"/>
                <a:gd name="T25" fmla="*/ 236 h 731"/>
                <a:gd name="T26" fmla="*/ 385 w 544"/>
                <a:gd name="T27" fmla="*/ 212 h 731"/>
                <a:gd name="T28" fmla="*/ 381 w 544"/>
                <a:gd name="T29" fmla="*/ 154 h 731"/>
                <a:gd name="T30" fmla="*/ 359 w 544"/>
                <a:gd name="T31" fmla="*/ 123 h 731"/>
                <a:gd name="T32" fmla="*/ 353 w 544"/>
                <a:gd name="T33" fmla="*/ 101 h 731"/>
                <a:gd name="T34" fmla="*/ 374 w 544"/>
                <a:gd name="T35" fmla="*/ 99 h 731"/>
                <a:gd name="T36" fmla="*/ 352 w 544"/>
                <a:gd name="T37" fmla="*/ 72 h 731"/>
                <a:gd name="T38" fmla="*/ 340 w 544"/>
                <a:gd name="T39" fmla="*/ 52 h 731"/>
                <a:gd name="T40" fmla="*/ 300 w 544"/>
                <a:gd name="T41" fmla="*/ 46 h 731"/>
                <a:gd name="T42" fmla="*/ 265 w 544"/>
                <a:gd name="T43" fmla="*/ 38 h 731"/>
                <a:gd name="T44" fmla="*/ 241 w 544"/>
                <a:gd name="T45" fmla="*/ 17 h 731"/>
                <a:gd name="T46" fmla="*/ 215 w 544"/>
                <a:gd name="T47" fmla="*/ 18 h 731"/>
                <a:gd name="T48" fmla="*/ 169 w 544"/>
                <a:gd name="T49" fmla="*/ 1 h 731"/>
                <a:gd name="T50" fmla="*/ 150 w 544"/>
                <a:gd name="T51" fmla="*/ 9 h 731"/>
                <a:gd name="T52" fmla="*/ 142 w 544"/>
                <a:gd name="T53" fmla="*/ 31 h 731"/>
                <a:gd name="T54" fmla="*/ 142 w 544"/>
                <a:gd name="T55" fmla="*/ 63 h 731"/>
                <a:gd name="T56" fmla="*/ 147 w 544"/>
                <a:gd name="T57" fmla="*/ 80 h 731"/>
                <a:gd name="T58" fmla="*/ 111 w 544"/>
                <a:gd name="T59" fmla="*/ 100 h 731"/>
                <a:gd name="T60" fmla="*/ 117 w 544"/>
                <a:gd name="T61" fmla="*/ 147 h 731"/>
                <a:gd name="T62" fmla="*/ 106 w 544"/>
                <a:gd name="T63" fmla="*/ 187 h 731"/>
                <a:gd name="T64" fmla="*/ 103 w 544"/>
                <a:gd name="T65" fmla="*/ 179 h 731"/>
                <a:gd name="T66" fmla="*/ 103 w 544"/>
                <a:gd name="T67" fmla="*/ 153 h 731"/>
                <a:gd name="T68" fmla="*/ 101 w 544"/>
                <a:gd name="T69" fmla="*/ 174 h 731"/>
                <a:gd name="T70" fmla="*/ 93 w 544"/>
                <a:gd name="T71" fmla="*/ 194 h 731"/>
                <a:gd name="T72" fmla="*/ 88 w 544"/>
                <a:gd name="T73" fmla="*/ 153 h 731"/>
                <a:gd name="T74" fmla="*/ 94 w 544"/>
                <a:gd name="T75" fmla="*/ 123 h 731"/>
                <a:gd name="T76" fmla="*/ 78 w 544"/>
                <a:gd name="T77" fmla="*/ 129 h 731"/>
                <a:gd name="T78" fmla="*/ 63 w 544"/>
                <a:gd name="T79" fmla="*/ 167 h 731"/>
                <a:gd name="T80" fmla="*/ 40 w 544"/>
                <a:gd name="T81" fmla="*/ 177 h 731"/>
                <a:gd name="T82" fmla="*/ 20 w 544"/>
                <a:gd name="T83" fmla="*/ 215 h 731"/>
                <a:gd name="T84" fmla="*/ 24 w 544"/>
                <a:gd name="T85" fmla="*/ 263 h 731"/>
                <a:gd name="T86" fmla="*/ 3 w 544"/>
                <a:gd name="T87" fmla="*/ 327 h 731"/>
                <a:gd name="T88" fmla="*/ 15 w 544"/>
                <a:gd name="T89" fmla="*/ 387 h 731"/>
                <a:gd name="T90" fmla="*/ 34 w 544"/>
                <a:gd name="T91" fmla="*/ 458 h 731"/>
                <a:gd name="T92" fmla="*/ 73 w 544"/>
                <a:gd name="T93" fmla="*/ 587 h 731"/>
                <a:gd name="T94" fmla="*/ 43 w 544"/>
                <a:gd name="T95" fmla="*/ 701 h 731"/>
                <a:gd name="T96" fmla="*/ 284 w 544"/>
                <a:gd name="T97" fmla="*/ 704 h 731"/>
                <a:gd name="T98" fmla="*/ 454 w 544"/>
                <a:gd name="T99" fmla="*/ 656 h 731"/>
                <a:gd name="T100" fmla="*/ 470 w 544"/>
                <a:gd name="T101" fmla="*/ 627 h 731"/>
                <a:gd name="T102" fmla="*/ 480 w 544"/>
                <a:gd name="T103" fmla="*/ 596 h 731"/>
                <a:gd name="T104" fmla="*/ 503 w 544"/>
                <a:gd name="T105" fmla="*/ 535 h 731"/>
                <a:gd name="T106" fmla="*/ 505 w 544"/>
                <a:gd name="T107" fmla="*/ 509 h 731"/>
                <a:gd name="T108" fmla="*/ 528 w 544"/>
                <a:gd name="T109" fmla="*/ 497 h 731"/>
                <a:gd name="T110" fmla="*/ 525 w 544"/>
                <a:gd name="T111" fmla="*/ 514 h 731"/>
                <a:gd name="T112" fmla="*/ 542 w 544"/>
                <a:gd name="T113" fmla="*/ 482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4" h="731">
                  <a:moveTo>
                    <a:pt x="542" y="482"/>
                  </a:moveTo>
                  <a:cubicBezTo>
                    <a:pt x="543" y="481"/>
                    <a:pt x="544" y="478"/>
                    <a:pt x="544" y="476"/>
                  </a:cubicBezTo>
                  <a:cubicBezTo>
                    <a:pt x="544" y="475"/>
                    <a:pt x="543" y="472"/>
                    <a:pt x="542" y="470"/>
                  </a:cubicBezTo>
                  <a:cubicBezTo>
                    <a:pt x="542" y="469"/>
                    <a:pt x="540" y="467"/>
                    <a:pt x="540" y="466"/>
                  </a:cubicBezTo>
                  <a:cubicBezTo>
                    <a:pt x="540" y="465"/>
                    <a:pt x="541" y="462"/>
                    <a:pt x="541" y="461"/>
                  </a:cubicBezTo>
                  <a:cubicBezTo>
                    <a:pt x="541" y="459"/>
                    <a:pt x="539" y="457"/>
                    <a:pt x="539" y="455"/>
                  </a:cubicBezTo>
                  <a:cubicBezTo>
                    <a:pt x="539" y="454"/>
                    <a:pt x="540" y="452"/>
                    <a:pt x="540" y="451"/>
                  </a:cubicBezTo>
                  <a:cubicBezTo>
                    <a:pt x="540" y="450"/>
                    <a:pt x="540" y="446"/>
                    <a:pt x="540" y="444"/>
                  </a:cubicBezTo>
                  <a:cubicBezTo>
                    <a:pt x="541" y="444"/>
                    <a:pt x="542" y="442"/>
                    <a:pt x="543" y="441"/>
                  </a:cubicBezTo>
                  <a:cubicBezTo>
                    <a:pt x="543" y="440"/>
                    <a:pt x="544" y="438"/>
                    <a:pt x="544" y="437"/>
                  </a:cubicBezTo>
                  <a:cubicBezTo>
                    <a:pt x="544" y="436"/>
                    <a:pt x="542" y="434"/>
                    <a:pt x="542" y="433"/>
                  </a:cubicBezTo>
                  <a:cubicBezTo>
                    <a:pt x="541" y="432"/>
                    <a:pt x="541" y="430"/>
                    <a:pt x="540" y="428"/>
                  </a:cubicBezTo>
                  <a:cubicBezTo>
                    <a:pt x="540" y="428"/>
                    <a:pt x="539" y="426"/>
                    <a:pt x="538" y="425"/>
                  </a:cubicBezTo>
                  <a:cubicBezTo>
                    <a:pt x="537" y="424"/>
                    <a:pt x="536" y="420"/>
                    <a:pt x="535" y="419"/>
                  </a:cubicBezTo>
                  <a:cubicBezTo>
                    <a:pt x="533" y="417"/>
                    <a:pt x="530" y="414"/>
                    <a:pt x="529" y="413"/>
                  </a:cubicBezTo>
                  <a:cubicBezTo>
                    <a:pt x="528" y="411"/>
                    <a:pt x="527" y="406"/>
                    <a:pt x="526" y="404"/>
                  </a:cubicBezTo>
                  <a:cubicBezTo>
                    <a:pt x="525" y="402"/>
                    <a:pt x="522" y="397"/>
                    <a:pt x="521" y="395"/>
                  </a:cubicBezTo>
                  <a:cubicBezTo>
                    <a:pt x="521" y="394"/>
                    <a:pt x="520" y="390"/>
                    <a:pt x="520" y="389"/>
                  </a:cubicBezTo>
                  <a:cubicBezTo>
                    <a:pt x="519" y="384"/>
                    <a:pt x="516" y="376"/>
                    <a:pt x="515" y="372"/>
                  </a:cubicBezTo>
                  <a:cubicBezTo>
                    <a:pt x="515" y="369"/>
                    <a:pt x="514" y="363"/>
                    <a:pt x="513" y="361"/>
                  </a:cubicBezTo>
                  <a:cubicBezTo>
                    <a:pt x="512" y="359"/>
                    <a:pt x="510" y="355"/>
                    <a:pt x="510" y="353"/>
                  </a:cubicBezTo>
                  <a:cubicBezTo>
                    <a:pt x="508" y="351"/>
                    <a:pt x="506" y="345"/>
                    <a:pt x="505" y="342"/>
                  </a:cubicBezTo>
                  <a:cubicBezTo>
                    <a:pt x="503" y="339"/>
                    <a:pt x="500" y="333"/>
                    <a:pt x="499" y="330"/>
                  </a:cubicBezTo>
                  <a:cubicBezTo>
                    <a:pt x="498" y="328"/>
                    <a:pt x="497" y="324"/>
                    <a:pt x="497" y="321"/>
                  </a:cubicBezTo>
                  <a:cubicBezTo>
                    <a:pt x="497" y="319"/>
                    <a:pt x="497" y="313"/>
                    <a:pt x="496" y="310"/>
                  </a:cubicBezTo>
                  <a:cubicBezTo>
                    <a:pt x="496" y="308"/>
                    <a:pt x="494" y="303"/>
                    <a:pt x="493" y="301"/>
                  </a:cubicBezTo>
                  <a:cubicBezTo>
                    <a:pt x="492" y="298"/>
                    <a:pt x="490" y="293"/>
                    <a:pt x="489" y="291"/>
                  </a:cubicBezTo>
                  <a:cubicBezTo>
                    <a:pt x="487" y="289"/>
                    <a:pt x="484" y="288"/>
                    <a:pt x="483" y="286"/>
                  </a:cubicBezTo>
                  <a:cubicBezTo>
                    <a:pt x="482" y="285"/>
                    <a:pt x="480" y="281"/>
                    <a:pt x="479" y="279"/>
                  </a:cubicBezTo>
                  <a:cubicBezTo>
                    <a:pt x="477" y="277"/>
                    <a:pt x="475" y="271"/>
                    <a:pt x="473" y="269"/>
                  </a:cubicBezTo>
                  <a:cubicBezTo>
                    <a:pt x="472" y="268"/>
                    <a:pt x="470" y="267"/>
                    <a:pt x="468" y="267"/>
                  </a:cubicBezTo>
                  <a:cubicBezTo>
                    <a:pt x="467" y="266"/>
                    <a:pt x="464" y="265"/>
                    <a:pt x="463" y="264"/>
                  </a:cubicBezTo>
                  <a:cubicBezTo>
                    <a:pt x="462" y="264"/>
                    <a:pt x="459" y="263"/>
                    <a:pt x="458" y="262"/>
                  </a:cubicBezTo>
                  <a:cubicBezTo>
                    <a:pt x="457" y="262"/>
                    <a:pt x="456" y="263"/>
                    <a:pt x="455" y="263"/>
                  </a:cubicBezTo>
                  <a:cubicBezTo>
                    <a:pt x="454" y="263"/>
                    <a:pt x="451" y="263"/>
                    <a:pt x="450" y="262"/>
                  </a:cubicBezTo>
                  <a:cubicBezTo>
                    <a:pt x="449" y="262"/>
                    <a:pt x="448" y="259"/>
                    <a:pt x="447" y="259"/>
                  </a:cubicBezTo>
                  <a:cubicBezTo>
                    <a:pt x="446" y="258"/>
                    <a:pt x="442" y="260"/>
                    <a:pt x="441" y="261"/>
                  </a:cubicBezTo>
                  <a:cubicBezTo>
                    <a:pt x="440" y="261"/>
                    <a:pt x="439" y="263"/>
                    <a:pt x="439" y="264"/>
                  </a:cubicBezTo>
                  <a:cubicBezTo>
                    <a:pt x="438" y="264"/>
                    <a:pt x="436" y="265"/>
                    <a:pt x="435" y="266"/>
                  </a:cubicBezTo>
                  <a:cubicBezTo>
                    <a:pt x="435" y="266"/>
                    <a:pt x="434" y="267"/>
                    <a:pt x="433" y="267"/>
                  </a:cubicBezTo>
                  <a:cubicBezTo>
                    <a:pt x="433" y="268"/>
                    <a:pt x="433" y="271"/>
                    <a:pt x="432" y="272"/>
                  </a:cubicBezTo>
                  <a:cubicBezTo>
                    <a:pt x="431" y="273"/>
                    <a:pt x="430" y="274"/>
                    <a:pt x="429" y="274"/>
                  </a:cubicBezTo>
                  <a:cubicBezTo>
                    <a:pt x="427" y="275"/>
                    <a:pt x="425" y="275"/>
                    <a:pt x="423" y="275"/>
                  </a:cubicBezTo>
                  <a:cubicBezTo>
                    <a:pt x="422" y="276"/>
                    <a:pt x="421" y="278"/>
                    <a:pt x="420" y="278"/>
                  </a:cubicBezTo>
                  <a:cubicBezTo>
                    <a:pt x="419" y="279"/>
                    <a:pt x="416" y="280"/>
                    <a:pt x="415" y="280"/>
                  </a:cubicBezTo>
                  <a:cubicBezTo>
                    <a:pt x="413" y="281"/>
                    <a:pt x="410" y="280"/>
                    <a:pt x="409" y="281"/>
                  </a:cubicBezTo>
                  <a:cubicBezTo>
                    <a:pt x="408" y="281"/>
                    <a:pt x="407" y="282"/>
                    <a:pt x="406" y="283"/>
                  </a:cubicBezTo>
                  <a:cubicBezTo>
                    <a:pt x="406" y="284"/>
                    <a:pt x="406" y="286"/>
                    <a:pt x="406" y="287"/>
                  </a:cubicBezTo>
                  <a:cubicBezTo>
                    <a:pt x="406" y="288"/>
                    <a:pt x="405" y="290"/>
                    <a:pt x="404" y="291"/>
                  </a:cubicBezTo>
                  <a:cubicBezTo>
                    <a:pt x="404" y="291"/>
                    <a:pt x="401" y="293"/>
                    <a:pt x="400" y="293"/>
                  </a:cubicBezTo>
                  <a:cubicBezTo>
                    <a:pt x="400" y="293"/>
                    <a:pt x="398" y="293"/>
                    <a:pt x="398" y="294"/>
                  </a:cubicBezTo>
                  <a:cubicBezTo>
                    <a:pt x="398" y="294"/>
                    <a:pt x="398" y="296"/>
                    <a:pt x="398" y="296"/>
                  </a:cubicBezTo>
                  <a:cubicBezTo>
                    <a:pt x="399" y="297"/>
                    <a:pt x="400" y="297"/>
                    <a:pt x="400" y="298"/>
                  </a:cubicBezTo>
                  <a:cubicBezTo>
                    <a:pt x="400" y="299"/>
                    <a:pt x="400" y="300"/>
                    <a:pt x="400" y="301"/>
                  </a:cubicBezTo>
                  <a:cubicBezTo>
                    <a:pt x="400" y="302"/>
                    <a:pt x="399" y="304"/>
                    <a:pt x="398" y="304"/>
                  </a:cubicBezTo>
                  <a:cubicBezTo>
                    <a:pt x="397" y="305"/>
                    <a:pt x="395" y="306"/>
                    <a:pt x="395" y="307"/>
                  </a:cubicBezTo>
                  <a:cubicBezTo>
                    <a:pt x="394" y="308"/>
                    <a:pt x="393" y="310"/>
                    <a:pt x="393" y="310"/>
                  </a:cubicBezTo>
                  <a:cubicBezTo>
                    <a:pt x="392" y="312"/>
                    <a:pt x="392" y="314"/>
                    <a:pt x="392" y="316"/>
                  </a:cubicBezTo>
                  <a:cubicBezTo>
                    <a:pt x="391" y="317"/>
                    <a:pt x="390" y="319"/>
                    <a:pt x="390" y="320"/>
                  </a:cubicBezTo>
                  <a:cubicBezTo>
                    <a:pt x="390" y="321"/>
                    <a:pt x="390" y="323"/>
                    <a:pt x="389" y="324"/>
                  </a:cubicBezTo>
                  <a:cubicBezTo>
                    <a:pt x="389" y="325"/>
                    <a:pt x="388" y="326"/>
                    <a:pt x="388" y="327"/>
                  </a:cubicBezTo>
                  <a:cubicBezTo>
                    <a:pt x="388" y="328"/>
                    <a:pt x="389" y="329"/>
                    <a:pt x="388" y="330"/>
                  </a:cubicBezTo>
                  <a:cubicBezTo>
                    <a:pt x="388" y="331"/>
                    <a:pt x="386" y="332"/>
                    <a:pt x="385" y="332"/>
                  </a:cubicBezTo>
                  <a:cubicBezTo>
                    <a:pt x="384" y="333"/>
                    <a:pt x="381" y="333"/>
                    <a:pt x="380" y="333"/>
                  </a:cubicBezTo>
                  <a:cubicBezTo>
                    <a:pt x="379" y="334"/>
                    <a:pt x="378" y="338"/>
                    <a:pt x="378" y="339"/>
                  </a:cubicBezTo>
                  <a:cubicBezTo>
                    <a:pt x="377" y="340"/>
                    <a:pt x="376" y="342"/>
                    <a:pt x="375" y="343"/>
                  </a:cubicBezTo>
                  <a:cubicBezTo>
                    <a:pt x="375" y="345"/>
                    <a:pt x="374" y="348"/>
                    <a:pt x="374" y="350"/>
                  </a:cubicBezTo>
                  <a:cubicBezTo>
                    <a:pt x="373" y="351"/>
                    <a:pt x="372" y="353"/>
                    <a:pt x="371" y="354"/>
                  </a:cubicBezTo>
                  <a:cubicBezTo>
                    <a:pt x="370" y="355"/>
                    <a:pt x="368" y="358"/>
                    <a:pt x="367" y="358"/>
                  </a:cubicBezTo>
                  <a:cubicBezTo>
                    <a:pt x="366" y="358"/>
                    <a:pt x="365" y="358"/>
                    <a:pt x="364" y="358"/>
                  </a:cubicBezTo>
                  <a:cubicBezTo>
                    <a:pt x="363" y="357"/>
                    <a:pt x="361" y="355"/>
                    <a:pt x="359" y="354"/>
                  </a:cubicBezTo>
                  <a:cubicBezTo>
                    <a:pt x="358" y="353"/>
                    <a:pt x="356" y="353"/>
                    <a:pt x="355" y="353"/>
                  </a:cubicBezTo>
                  <a:cubicBezTo>
                    <a:pt x="353" y="353"/>
                    <a:pt x="350" y="351"/>
                    <a:pt x="348" y="351"/>
                  </a:cubicBezTo>
                  <a:cubicBezTo>
                    <a:pt x="347" y="351"/>
                    <a:pt x="346" y="352"/>
                    <a:pt x="345" y="353"/>
                  </a:cubicBezTo>
                  <a:cubicBezTo>
                    <a:pt x="344" y="353"/>
                    <a:pt x="342" y="352"/>
                    <a:pt x="342" y="352"/>
                  </a:cubicBezTo>
                  <a:cubicBezTo>
                    <a:pt x="340" y="351"/>
                    <a:pt x="337" y="350"/>
                    <a:pt x="336" y="349"/>
                  </a:cubicBezTo>
                  <a:cubicBezTo>
                    <a:pt x="335" y="347"/>
                    <a:pt x="334" y="342"/>
                    <a:pt x="332" y="341"/>
                  </a:cubicBezTo>
                  <a:cubicBezTo>
                    <a:pt x="331" y="339"/>
                    <a:pt x="328" y="339"/>
                    <a:pt x="327" y="337"/>
                  </a:cubicBezTo>
                  <a:cubicBezTo>
                    <a:pt x="327" y="336"/>
                    <a:pt x="329" y="334"/>
                    <a:pt x="330" y="333"/>
                  </a:cubicBezTo>
                  <a:cubicBezTo>
                    <a:pt x="330" y="332"/>
                    <a:pt x="331" y="330"/>
                    <a:pt x="331" y="329"/>
                  </a:cubicBezTo>
                  <a:cubicBezTo>
                    <a:pt x="331" y="327"/>
                    <a:pt x="330" y="324"/>
                    <a:pt x="330" y="323"/>
                  </a:cubicBezTo>
                  <a:cubicBezTo>
                    <a:pt x="330" y="320"/>
                    <a:pt x="329" y="315"/>
                    <a:pt x="329" y="313"/>
                  </a:cubicBezTo>
                  <a:cubicBezTo>
                    <a:pt x="329" y="311"/>
                    <a:pt x="330" y="308"/>
                    <a:pt x="330" y="306"/>
                  </a:cubicBezTo>
                  <a:cubicBezTo>
                    <a:pt x="330" y="305"/>
                    <a:pt x="331" y="302"/>
                    <a:pt x="332" y="300"/>
                  </a:cubicBezTo>
                  <a:cubicBezTo>
                    <a:pt x="333" y="299"/>
                    <a:pt x="334" y="295"/>
                    <a:pt x="335" y="294"/>
                  </a:cubicBezTo>
                  <a:cubicBezTo>
                    <a:pt x="335" y="293"/>
                    <a:pt x="337" y="293"/>
                    <a:pt x="338" y="293"/>
                  </a:cubicBezTo>
                  <a:cubicBezTo>
                    <a:pt x="340" y="292"/>
                    <a:pt x="342" y="293"/>
                    <a:pt x="343" y="292"/>
                  </a:cubicBezTo>
                  <a:cubicBezTo>
                    <a:pt x="344" y="292"/>
                    <a:pt x="346" y="291"/>
                    <a:pt x="347" y="291"/>
                  </a:cubicBezTo>
                  <a:cubicBezTo>
                    <a:pt x="349" y="290"/>
                    <a:pt x="352" y="291"/>
                    <a:pt x="353" y="290"/>
                  </a:cubicBezTo>
                  <a:cubicBezTo>
                    <a:pt x="354" y="289"/>
                    <a:pt x="354" y="287"/>
                    <a:pt x="354" y="286"/>
                  </a:cubicBezTo>
                  <a:cubicBezTo>
                    <a:pt x="353" y="285"/>
                    <a:pt x="352" y="283"/>
                    <a:pt x="352" y="282"/>
                  </a:cubicBezTo>
                  <a:cubicBezTo>
                    <a:pt x="353" y="281"/>
                    <a:pt x="355" y="280"/>
                    <a:pt x="355" y="279"/>
                  </a:cubicBezTo>
                  <a:cubicBezTo>
                    <a:pt x="356" y="279"/>
                    <a:pt x="357" y="278"/>
                    <a:pt x="358" y="278"/>
                  </a:cubicBezTo>
                  <a:cubicBezTo>
                    <a:pt x="358" y="277"/>
                    <a:pt x="360" y="277"/>
                    <a:pt x="361" y="277"/>
                  </a:cubicBezTo>
                  <a:cubicBezTo>
                    <a:pt x="362" y="277"/>
                    <a:pt x="363" y="276"/>
                    <a:pt x="364" y="275"/>
                  </a:cubicBezTo>
                  <a:cubicBezTo>
                    <a:pt x="364" y="274"/>
                    <a:pt x="364" y="273"/>
                    <a:pt x="364" y="272"/>
                  </a:cubicBezTo>
                  <a:cubicBezTo>
                    <a:pt x="364" y="271"/>
                    <a:pt x="365" y="269"/>
                    <a:pt x="365" y="267"/>
                  </a:cubicBezTo>
                  <a:cubicBezTo>
                    <a:pt x="366" y="266"/>
                    <a:pt x="364" y="263"/>
                    <a:pt x="364" y="261"/>
                  </a:cubicBezTo>
                  <a:cubicBezTo>
                    <a:pt x="364" y="259"/>
                    <a:pt x="363" y="254"/>
                    <a:pt x="363" y="252"/>
                  </a:cubicBezTo>
                  <a:cubicBezTo>
                    <a:pt x="363" y="249"/>
                    <a:pt x="364" y="245"/>
                    <a:pt x="364" y="243"/>
                  </a:cubicBezTo>
                  <a:cubicBezTo>
                    <a:pt x="365" y="242"/>
                    <a:pt x="366" y="239"/>
                    <a:pt x="367" y="237"/>
                  </a:cubicBezTo>
                  <a:cubicBezTo>
                    <a:pt x="368" y="236"/>
                    <a:pt x="369" y="235"/>
                    <a:pt x="370" y="235"/>
                  </a:cubicBezTo>
                  <a:cubicBezTo>
                    <a:pt x="370" y="235"/>
                    <a:pt x="372" y="234"/>
                    <a:pt x="372" y="235"/>
                  </a:cubicBezTo>
                  <a:cubicBezTo>
                    <a:pt x="373" y="235"/>
                    <a:pt x="374" y="236"/>
                    <a:pt x="374" y="236"/>
                  </a:cubicBezTo>
                  <a:cubicBezTo>
                    <a:pt x="374" y="236"/>
                    <a:pt x="375" y="237"/>
                    <a:pt x="376" y="237"/>
                  </a:cubicBezTo>
                  <a:cubicBezTo>
                    <a:pt x="377" y="236"/>
                    <a:pt x="378" y="235"/>
                    <a:pt x="378" y="234"/>
                  </a:cubicBezTo>
                  <a:cubicBezTo>
                    <a:pt x="379" y="233"/>
                    <a:pt x="379" y="231"/>
                    <a:pt x="379" y="230"/>
                  </a:cubicBezTo>
                  <a:cubicBezTo>
                    <a:pt x="380" y="229"/>
                    <a:pt x="382" y="227"/>
                    <a:pt x="382" y="226"/>
                  </a:cubicBezTo>
                  <a:cubicBezTo>
                    <a:pt x="383" y="226"/>
                    <a:pt x="383" y="224"/>
                    <a:pt x="383" y="224"/>
                  </a:cubicBezTo>
                  <a:cubicBezTo>
                    <a:pt x="384" y="223"/>
                    <a:pt x="387" y="224"/>
                    <a:pt x="387" y="223"/>
                  </a:cubicBezTo>
                  <a:cubicBezTo>
                    <a:pt x="388" y="222"/>
                    <a:pt x="387" y="219"/>
                    <a:pt x="387" y="218"/>
                  </a:cubicBezTo>
                  <a:cubicBezTo>
                    <a:pt x="387" y="217"/>
                    <a:pt x="386" y="214"/>
                    <a:pt x="385" y="212"/>
                  </a:cubicBezTo>
                  <a:cubicBezTo>
                    <a:pt x="385" y="209"/>
                    <a:pt x="385" y="202"/>
                    <a:pt x="385" y="198"/>
                  </a:cubicBezTo>
                  <a:cubicBezTo>
                    <a:pt x="385" y="195"/>
                    <a:pt x="384" y="189"/>
                    <a:pt x="384" y="186"/>
                  </a:cubicBezTo>
                  <a:cubicBezTo>
                    <a:pt x="384" y="185"/>
                    <a:pt x="383" y="183"/>
                    <a:pt x="383" y="182"/>
                  </a:cubicBezTo>
                  <a:cubicBezTo>
                    <a:pt x="383" y="181"/>
                    <a:pt x="381" y="179"/>
                    <a:pt x="381" y="178"/>
                  </a:cubicBezTo>
                  <a:cubicBezTo>
                    <a:pt x="381" y="176"/>
                    <a:pt x="381" y="173"/>
                    <a:pt x="381" y="172"/>
                  </a:cubicBezTo>
                  <a:cubicBezTo>
                    <a:pt x="382" y="171"/>
                    <a:pt x="383" y="169"/>
                    <a:pt x="384" y="167"/>
                  </a:cubicBezTo>
                  <a:cubicBezTo>
                    <a:pt x="384" y="166"/>
                    <a:pt x="383" y="162"/>
                    <a:pt x="383" y="160"/>
                  </a:cubicBezTo>
                  <a:cubicBezTo>
                    <a:pt x="382" y="158"/>
                    <a:pt x="381" y="155"/>
                    <a:pt x="381" y="154"/>
                  </a:cubicBezTo>
                  <a:cubicBezTo>
                    <a:pt x="380" y="153"/>
                    <a:pt x="378" y="151"/>
                    <a:pt x="378" y="150"/>
                  </a:cubicBezTo>
                  <a:cubicBezTo>
                    <a:pt x="378" y="148"/>
                    <a:pt x="379" y="144"/>
                    <a:pt x="379" y="143"/>
                  </a:cubicBezTo>
                  <a:cubicBezTo>
                    <a:pt x="378" y="141"/>
                    <a:pt x="376" y="139"/>
                    <a:pt x="376" y="138"/>
                  </a:cubicBezTo>
                  <a:cubicBezTo>
                    <a:pt x="375" y="136"/>
                    <a:pt x="373" y="135"/>
                    <a:pt x="372" y="134"/>
                  </a:cubicBezTo>
                  <a:cubicBezTo>
                    <a:pt x="372" y="132"/>
                    <a:pt x="373" y="130"/>
                    <a:pt x="372" y="129"/>
                  </a:cubicBezTo>
                  <a:cubicBezTo>
                    <a:pt x="372" y="128"/>
                    <a:pt x="369" y="127"/>
                    <a:pt x="367" y="127"/>
                  </a:cubicBezTo>
                  <a:cubicBezTo>
                    <a:pt x="366" y="126"/>
                    <a:pt x="363" y="127"/>
                    <a:pt x="362" y="126"/>
                  </a:cubicBezTo>
                  <a:cubicBezTo>
                    <a:pt x="361" y="126"/>
                    <a:pt x="360" y="123"/>
                    <a:pt x="359" y="123"/>
                  </a:cubicBezTo>
                  <a:cubicBezTo>
                    <a:pt x="358" y="122"/>
                    <a:pt x="357" y="121"/>
                    <a:pt x="356" y="120"/>
                  </a:cubicBezTo>
                  <a:cubicBezTo>
                    <a:pt x="356" y="120"/>
                    <a:pt x="355" y="119"/>
                    <a:pt x="355" y="118"/>
                  </a:cubicBezTo>
                  <a:cubicBezTo>
                    <a:pt x="354" y="117"/>
                    <a:pt x="355" y="116"/>
                    <a:pt x="354" y="115"/>
                  </a:cubicBezTo>
                  <a:cubicBezTo>
                    <a:pt x="354" y="114"/>
                    <a:pt x="353" y="113"/>
                    <a:pt x="353" y="113"/>
                  </a:cubicBezTo>
                  <a:cubicBezTo>
                    <a:pt x="352" y="112"/>
                    <a:pt x="353" y="110"/>
                    <a:pt x="353" y="110"/>
                  </a:cubicBezTo>
                  <a:cubicBezTo>
                    <a:pt x="353" y="109"/>
                    <a:pt x="353" y="108"/>
                    <a:pt x="353" y="107"/>
                  </a:cubicBezTo>
                  <a:cubicBezTo>
                    <a:pt x="352" y="106"/>
                    <a:pt x="351" y="105"/>
                    <a:pt x="351" y="104"/>
                  </a:cubicBezTo>
                  <a:cubicBezTo>
                    <a:pt x="351" y="103"/>
                    <a:pt x="352" y="102"/>
                    <a:pt x="353" y="101"/>
                  </a:cubicBezTo>
                  <a:cubicBezTo>
                    <a:pt x="354" y="100"/>
                    <a:pt x="355" y="98"/>
                    <a:pt x="356" y="98"/>
                  </a:cubicBezTo>
                  <a:cubicBezTo>
                    <a:pt x="357" y="98"/>
                    <a:pt x="359" y="98"/>
                    <a:pt x="360" y="98"/>
                  </a:cubicBezTo>
                  <a:cubicBezTo>
                    <a:pt x="360" y="98"/>
                    <a:pt x="361" y="99"/>
                    <a:pt x="361" y="99"/>
                  </a:cubicBezTo>
                  <a:cubicBezTo>
                    <a:pt x="362" y="100"/>
                    <a:pt x="363" y="101"/>
                    <a:pt x="364" y="101"/>
                  </a:cubicBezTo>
                  <a:cubicBezTo>
                    <a:pt x="365" y="102"/>
                    <a:pt x="367" y="101"/>
                    <a:pt x="368" y="101"/>
                  </a:cubicBezTo>
                  <a:cubicBezTo>
                    <a:pt x="369" y="102"/>
                    <a:pt x="370" y="103"/>
                    <a:pt x="371" y="103"/>
                  </a:cubicBezTo>
                  <a:cubicBezTo>
                    <a:pt x="372" y="103"/>
                    <a:pt x="373" y="103"/>
                    <a:pt x="373" y="102"/>
                  </a:cubicBezTo>
                  <a:cubicBezTo>
                    <a:pt x="374" y="102"/>
                    <a:pt x="374" y="100"/>
                    <a:pt x="374" y="99"/>
                  </a:cubicBezTo>
                  <a:cubicBezTo>
                    <a:pt x="373" y="98"/>
                    <a:pt x="372" y="97"/>
                    <a:pt x="371" y="97"/>
                  </a:cubicBezTo>
                  <a:cubicBezTo>
                    <a:pt x="371" y="96"/>
                    <a:pt x="370" y="94"/>
                    <a:pt x="369" y="93"/>
                  </a:cubicBezTo>
                  <a:cubicBezTo>
                    <a:pt x="369" y="92"/>
                    <a:pt x="368" y="90"/>
                    <a:pt x="368" y="89"/>
                  </a:cubicBezTo>
                  <a:cubicBezTo>
                    <a:pt x="367" y="88"/>
                    <a:pt x="366" y="85"/>
                    <a:pt x="365" y="84"/>
                  </a:cubicBezTo>
                  <a:cubicBezTo>
                    <a:pt x="364" y="83"/>
                    <a:pt x="361" y="83"/>
                    <a:pt x="360" y="82"/>
                  </a:cubicBezTo>
                  <a:cubicBezTo>
                    <a:pt x="359" y="81"/>
                    <a:pt x="358" y="79"/>
                    <a:pt x="357" y="78"/>
                  </a:cubicBezTo>
                  <a:cubicBezTo>
                    <a:pt x="357" y="77"/>
                    <a:pt x="356" y="75"/>
                    <a:pt x="355" y="74"/>
                  </a:cubicBezTo>
                  <a:cubicBezTo>
                    <a:pt x="354" y="73"/>
                    <a:pt x="353" y="73"/>
                    <a:pt x="352" y="72"/>
                  </a:cubicBezTo>
                  <a:cubicBezTo>
                    <a:pt x="351" y="71"/>
                    <a:pt x="349" y="70"/>
                    <a:pt x="349" y="70"/>
                  </a:cubicBezTo>
                  <a:cubicBezTo>
                    <a:pt x="349" y="69"/>
                    <a:pt x="349" y="68"/>
                    <a:pt x="349" y="67"/>
                  </a:cubicBezTo>
                  <a:cubicBezTo>
                    <a:pt x="349" y="67"/>
                    <a:pt x="351" y="67"/>
                    <a:pt x="351" y="67"/>
                  </a:cubicBezTo>
                  <a:cubicBezTo>
                    <a:pt x="352" y="66"/>
                    <a:pt x="352" y="64"/>
                    <a:pt x="352" y="63"/>
                  </a:cubicBezTo>
                  <a:cubicBezTo>
                    <a:pt x="352" y="63"/>
                    <a:pt x="352" y="61"/>
                    <a:pt x="352" y="61"/>
                  </a:cubicBezTo>
                  <a:cubicBezTo>
                    <a:pt x="351" y="60"/>
                    <a:pt x="348" y="61"/>
                    <a:pt x="347" y="60"/>
                  </a:cubicBezTo>
                  <a:cubicBezTo>
                    <a:pt x="346" y="60"/>
                    <a:pt x="344" y="58"/>
                    <a:pt x="343" y="57"/>
                  </a:cubicBezTo>
                  <a:cubicBezTo>
                    <a:pt x="342" y="56"/>
                    <a:pt x="341" y="53"/>
                    <a:pt x="340" y="52"/>
                  </a:cubicBezTo>
                  <a:cubicBezTo>
                    <a:pt x="339" y="51"/>
                    <a:pt x="336" y="51"/>
                    <a:pt x="335" y="51"/>
                  </a:cubicBezTo>
                  <a:cubicBezTo>
                    <a:pt x="335" y="51"/>
                    <a:pt x="333" y="52"/>
                    <a:pt x="332" y="53"/>
                  </a:cubicBezTo>
                  <a:cubicBezTo>
                    <a:pt x="332" y="53"/>
                    <a:pt x="330" y="53"/>
                    <a:pt x="329" y="53"/>
                  </a:cubicBezTo>
                  <a:cubicBezTo>
                    <a:pt x="327" y="53"/>
                    <a:pt x="323" y="52"/>
                    <a:pt x="322" y="52"/>
                  </a:cubicBezTo>
                  <a:cubicBezTo>
                    <a:pt x="320" y="51"/>
                    <a:pt x="318" y="50"/>
                    <a:pt x="317" y="50"/>
                  </a:cubicBezTo>
                  <a:cubicBezTo>
                    <a:pt x="315" y="49"/>
                    <a:pt x="312" y="48"/>
                    <a:pt x="311" y="47"/>
                  </a:cubicBezTo>
                  <a:cubicBezTo>
                    <a:pt x="309" y="47"/>
                    <a:pt x="306" y="45"/>
                    <a:pt x="305" y="45"/>
                  </a:cubicBezTo>
                  <a:cubicBezTo>
                    <a:pt x="303" y="45"/>
                    <a:pt x="301" y="46"/>
                    <a:pt x="300" y="46"/>
                  </a:cubicBezTo>
                  <a:cubicBezTo>
                    <a:pt x="298" y="46"/>
                    <a:pt x="295" y="46"/>
                    <a:pt x="294" y="45"/>
                  </a:cubicBezTo>
                  <a:cubicBezTo>
                    <a:pt x="293" y="45"/>
                    <a:pt x="291" y="43"/>
                    <a:pt x="291" y="43"/>
                  </a:cubicBezTo>
                  <a:cubicBezTo>
                    <a:pt x="289" y="41"/>
                    <a:pt x="287" y="39"/>
                    <a:pt x="286" y="38"/>
                  </a:cubicBezTo>
                  <a:cubicBezTo>
                    <a:pt x="284" y="37"/>
                    <a:pt x="281" y="36"/>
                    <a:pt x="280" y="36"/>
                  </a:cubicBezTo>
                  <a:cubicBezTo>
                    <a:pt x="278" y="36"/>
                    <a:pt x="275" y="36"/>
                    <a:pt x="273" y="36"/>
                  </a:cubicBezTo>
                  <a:cubicBezTo>
                    <a:pt x="273" y="36"/>
                    <a:pt x="272" y="37"/>
                    <a:pt x="271" y="37"/>
                  </a:cubicBezTo>
                  <a:cubicBezTo>
                    <a:pt x="270" y="37"/>
                    <a:pt x="269" y="37"/>
                    <a:pt x="268" y="37"/>
                  </a:cubicBezTo>
                  <a:cubicBezTo>
                    <a:pt x="267" y="37"/>
                    <a:pt x="265" y="38"/>
                    <a:pt x="265" y="38"/>
                  </a:cubicBezTo>
                  <a:cubicBezTo>
                    <a:pt x="264" y="39"/>
                    <a:pt x="262" y="39"/>
                    <a:pt x="261" y="39"/>
                  </a:cubicBezTo>
                  <a:cubicBezTo>
                    <a:pt x="260" y="39"/>
                    <a:pt x="259" y="38"/>
                    <a:pt x="258" y="37"/>
                  </a:cubicBezTo>
                  <a:cubicBezTo>
                    <a:pt x="257" y="37"/>
                    <a:pt x="256" y="35"/>
                    <a:pt x="256" y="34"/>
                  </a:cubicBezTo>
                  <a:cubicBezTo>
                    <a:pt x="255" y="33"/>
                    <a:pt x="254" y="30"/>
                    <a:pt x="254" y="29"/>
                  </a:cubicBezTo>
                  <a:cubicBezTo>
                    <a:pt x="253" y="28"/>
                    <a:pt x="252" y="27"/>
                    <a:pt x="251" y="26"/>
                  </a:cubicBezTo>
                  <a:cubicBezTo>
                    <a:pt x="250" y="25"/>
                    <a:pt x="248" y="24"/>
                    <a:pt x="248" y="23"/>
                  </a:cubicBezTo>
                  <a:cubicBezTo>
                    <a:pt x="247" y="22"/>
                    <a:pt x="245" y="20"/>
                    <a:pt x="244" y="20"/>
                  </a:cubicBezTo>
                  <a:cubicBezTo>
                    <a:pt x="244" y="19"/>
                    <a:pt x="242" y="18"/>
                    <a:pt x="241" y="17"/>
                  </a:cubicBezTo>
                  <a:cubicBezTo>
                    <a:pt x="240" y="17"/>
                    <a:pt x="238" y="17"/>
                    <a:pt x="237" y="17"/>
                  </a:cubicBezTo>
                  <a:cubicBezTo>
                    <a:pt x="235" y="17"/>
                    <a:pt x="232" y="16"/>
                    <a:pt x="230" y="15"/>
                  </a:cubicBezTo>
                  <a:cubicBezTo>
                    <a:pt x="229" y="15"/>
                    <a:pt x="228" y="14"/>
                    <a:pt x="227" y="14"/>
                  </a:cubicBezTo>
                  <a:cubicBezTo>
                    <a:pt x="226" y="14"/>
                    <a:pt x="225" y="15"/>
                    <a:pt x="224" y="16"/>
                  </a:cubicBezTo>
                  <a:cubicBezTo>
                    <a:pt x="223" y="16"/>
                    <a:pt x="222" y="18"/>
                    <a:pt x="222" y="18"/>
                  </a:cubicBezTo>
                  <a:cubicBezTo>
                    <a:pt x="221" y="18"/>
                    <a:pt x="220" y="16"/>
                    <a:pt x="219" y="16"/>
                  </a:cubicBezTo>
                  <a:cubicBezTo>
                    <a:pt x="218" y="16"/>
                    <a:pt x="217" y="16"/>
                    <a:pt x="216" y="16"/>
                  </a:cubicBezTo>
                  <a:cubicBezTo>
                    <a:pt x="216" y="16"/>
                    <a:pt x="215" y="18"/>
                    <a:pt x="215" y="18"/>
                  </a:cubicBezTo>
                  <a:cubicBezTo>
                    <a:pt x="214" y="18"/>
                    <a:pt x="213" y="20"/>
                    <a:pt x="212" y="20"/>
                  </a:cubicBezTo>
                  <a:cubicBezTo>
                    <a:pt x="211" y="20"/>
                    <a:pt x="209" y="18"/>
                    <a:pt x="208" y="18"/>
                  </a:cubicBezTo>
                  <a:cubicBezTo>
                    <a:pt x="207" y="17"/>
                    <a:pt x="204" y="16"/>
                    <a:pt x="202" y="15"/>
                  </a:cubicBezTo>
                  <a:cubicBezTo>
                    <a:pt x="200" y="14"/>
                    <a:pt x="196" y="10"/>
                    <a:pt x="194" y="9"/>
                  </a:cubicBezTo>
                  <a:cubicBezTo>
                    <a:pt x="192" y="8"/>
                    <a:pt x="188" y="8"/>
                    <a:pt x="186" y="7"/>
                  </a:cubicBezTo>
                  <a:cubicBezTo>
                    <a:pt x="184" y="7"/>
                    <a:pt x="181" y="5"/>
                    <a:pt x="179" y="4"/>
                  </a:cubicBezTo>
                  <a:cubicBezTo>
                    <a:pt x="178" y="4"/>
                    <a:pt x="176" y="2"/>
                    <a:pt x="175" y="1"/>
                  </a:cubicBezTo>
                  <a:cubicBezTo>
                    <a:pt x="173" y="1"/>
                    <a:pt x="170" y="0"/>
                    <a:pt x="169" y="1"/>
                  </a:cubicBezTo>
                  <a:cubicBezTo>
                    <a:pt x="168" y="2"/>
                    <a:pt x="168" y="3"/>
                    <a:pt x="168" y="4"/>
                  </a:cubicBezTo>
                  <a:cubicBezTo>
                    <a:pt x="168" y="4"/>
                    <a:pt x="169" y="5"/>
                    <a:pt x="169" y="6"/>
                  </a:cubicBezTo>
                  <a:cubicBezTo>
                    <a:pt x="169" y="7"/>
                    <a:pt x="168" y="8"/>
                    <a:pt x="167" y="9"/>
                  </a:cubicBezTo>
                  <a:cubicBezTo>
                    <a:pt x="166" y="10"/>
                    <a:pt x="164" y="10"/>
                    <a:pt x="163" y="10"/>
                  </a:cubicBezTo>
                  <a:cubicBezTo>
                    <a:pt x="162" y="10"/>
                    <a:pt x="161" y="9"/>
                    <a:pt x="160" y="9"/>
                  </a:cubicBezTo>
                  <a:cubicBezTo>
                    <a:pt x="159" y="9"/>
                    <a:pt x="157" y="10"/>
                    <a:pt x="156" y="10"/>
                  </a:cubicBezTo>
                  <a:cubicBezTo>
                    <a:pt x="155" y="11"/>
                    <a:pt x="154" y="11"/>
                    <a:pt x="153" y="11"/>
                  </a:cubicBezTo>
                  <a:cubicBezTo>
                    <a:pt x="152" y="11"/>
                    <a:pt x="151" y="10"/>
                    <a:pt x="150" y="9"/>
                  </a:cubicBezTo>
                  <a:cubicBezTo>
                    <a:pt x="150" y="9"/>
                    <a:pt x="148" y="9"/>
                    <a:pt x="147" y="10"/>
                  </a:cubicBezTo>
                  <a:cubicBezTo>
                    <a:pt x="146" y="10"/>
                    <a:pt x="146" y="12"/>
                    <a:pt x="146" y="13"/>
                  </a:cubicBezTo>
                  <a:cubicBezTo>
                    <a:pt x="146" y="13"/>
                    <a:pt x="147" y="14"/>
                    <a:pt x="147" y="14"/>
                  </a:cubicBezTo>
                  <a:cubicBezTo>
                    <a:pt x="148" y="14"/>
                    <a:pt x="149" y="14"/>
                    <a:pt x="150" y="14"/>
                  </a:cubicBezTo>
                  <a:cubicBezTo>
                    <a:pt x="151" y="15"/>
                    <a:pt x="151" y="18"/>
                    <a:pt x="151" y="19"/>
                  </a:cubicBezTo>
                  <a:cubicBezTo>
                    <a:pt x="151" y="20"/>
                    <a:pt x="149" y="22"/>
                    <a:pt x="148" y="23"/>
                  </a:cubicBezTo>
                  <a:cubicBezTo>
                    <a:pt x="147" y="24"/>
                    <a:pt x="146" y="27"/>
                    <a:pt x="145" y="28"/>
                  </a:cubicBezTo>
                  <a:cubicBezTo>
                    <a:pt x="144" y="28"/>
                    <a:pt x="143" y="30"/>
                    <a:pt x="142" y="31"/>
                  </a:cubicBezTo>
                  <a:cubicBezTo>
                    <a:pt x="141" y="31"/>
                    <a:pt x="139" y="32"/>
                    <a:pt x="138" y="33"/>
                  </a:cubicBezTo>
                  <a:cubicBezTo>
                    <a:pt x="138" y="34"/>
                    <a:pt x="138" y="36"/>
                    <a:pt x="138" y="36"/>
                  </a:cubicBezTo>
                  <a:cubicBezTo>
                    <a:pt x="137" y="37"/>
                    <a:pt x="136" y="39"/>
                    <a:pt x="135" y="40"/>
                  </a:cubicBezTo>
                  <a:cubicBezTo>
                    <a:pt x="134" y="40"/>
                    <a:pt x="133" y="42"/>
                    <a:pt x="133" y="43"/>
                  </a:cubicBezTo>
                  <a:cubicBezTo>
                    <a:pt x="133" y="43"/>
                    <a:pt x="133" y="45"/>
                    <a:pt x="133" y="46"/>
                  </a:cubicBezTo>
                  <a:cubicBezTo>
                    <a:pt x="133" y="47"/>
                    <a:pt x="133" y="50"/>
                    <a:pt x="133" y="51"/>
                  </a:cubicBezTo>
                  <a:cubicBezTo>
                    <a:pt x="134" y="53"/>
                    <a:pt x="136" y="58"/>
                    <a:pt x="138" y="60"/>
                  </a:cubicBezTo>
                  <a:cubicBezTo>
                    <a:pt x="139" y="61"/>
                    <a:pt x="141" y="63"/>
                    <a:pt x="142" y="63"/>
                  </a:cubicBezTo>
                  <a:cubicBezTo>
                    <a:pt x="143" y="65"/>
                    <a:pt x="146" y="68"/>
                    <a:pt x="148" y="68"/>
                  </a:cubicBezTo>
                  <a:cubicBezTo>
                    <a:pt x="150" y="69"/>
                    <a:pt x="152" y="67"/>
                    <a:pt x="154" y="67"/>
                  </a:cubicBezTo>
                  <a:cubicBezTo>
                    <a:pt x="156" y="67"/>
                    <a:pt x="159" y="66"/>
                    <a:pt x="161" y="67"/>
                  </a:cubicBezTo>
                  <a:cubicBezTo>
                    <a:pt x="162" y="68"/>
                    <a:pt x="163" y="70"/>
                    <a:pt x="163" y="71"/>
                  </a:cubicBezTo>
                  <a:cubicBezTo>
                    <a:pt x="163" y="72"/>
                    <a:pt x="162" y="73"/>
                    <a:pt x="162" y="74"/>
                  </a:cubicBezTo>
                  <a:cubicBezTo>
                    <a:pt x="161" y="75"/>
                    <a:pt x="159" y="76"/>
                    <a:pt x="158" y="77"/>
                  </a:cubicBezTo>
                  <a:cubicBezTo>
                    <a:pt x="157" y="78"/>
                    <a:pt x="153" y="78"/>
                    <a:pt x="152" y="78"/>
                  </a:cubicBezTo>
                  <a:cubicBezTo>
                    <a:pt x="150" y="79"/>
                    <a:pt x="148" y="80"/>
                    <a:pt x="147" y="80"/>
                  </a:cubicBezTo>
                  <a:cubicBezTo>
                    <a:pt x="145" y="80"/>
                    <a:pt x="141" y="80"/>
                    <a:pt x="140" y="81"/>
                  </a:cubicBezTo>
                  <a:cubicBezTo>
                    <a:pt x="138" y="81"/>
                    <a:pt x="136" y="81"/>
                    <a:pt x="134" y="81"/>
                  </a:cubicBezTo>
                  <a:cubicBezTo>
                    <a:pt x="133" y="81"/>
                    <a:pt x="129" y="82"/>
                    <a:pt x="128" y="83"/>
                  </a:cubicBezTo>
                  <a:cubicBezTo>
                    <a:pt x="127" y="84"/>
                    <a:pt x="126" y="88"/>
                    <a:pt x="125" y="89"/>
                  </a:cubicBezTo>
                  <a:cubicBezTo>
                    <a:pt x="124" y="90"/>
                    <a:pt x="123" y="91"/>
                    <a:pt x="122" y="92"/>
                  </a:cubicBezTo>
                  <a:cubicBezTo>
                    <a:pt x="121" y="92"/>
                    <a:pt x="119" y="92"/>
                    <a:pt x="118" y="92"/>
                  </a:cubicBezTo>
                  <a:cubicBezTo>
                    <a:pt x="117" y="93"/>
                    <a:pt x="115" y="96"/>
                    <a:pt x="114" y="97"/>
                  </a:cubicBezTo>
                  <a:cubicBezTo>
                    <a:pt x="114" y="98"/>
                    <a:pt x="111" y="99"/>
                    <a:pt x="111" y="100"/>
                  </a:cubicBezTo>
                  <a:cubicBezTo>
                    <a:pt x="110" y="101"/>
                    <a:pt x="110" y="105"/>
                    <a:pt x="109" y="107"/>
                  </a:cubicBezTo>
                  <a:cubicBezTo>
                    <a:pt x="109" y="109"/>
                    <a:pt x="109" y="113"/>
                    <a:pt x="109" y="115"/>
                  </a:cubicBezTo>
                  <a:cubicBezTo>
                    <a:pt x="110" y="116"/>
                    <a:pt x="112" y="120"/>
                    <a:pt x="113" y="122"/>
                  </a:cubicBezTo>
                  <a:cubicBezTo>
                    <a:pt x="113" y="123"/>
                    <a:pt x="113" y="126"/>
                    <a:pt x="114" y="127"/>
                  </a:cubicBezTo>
                  <a:cubicBezTo>
                    <a:pt x="114" y="128"/>
                    <a:pt x="115" y="130"/>
                    <a:pt x="115" y="131"/>
                  </a:cubicBezTo>
                  <a:cubicBezTo>
                    <a:pt x="116" y="132"/>
                    <a:pt x="117" y="135"/>
                    <a:pt x="117" y="137"/>
                  </a:cubicBezTo>
                  <a:cubicBezTo>
                    <a:pt x="117" y="138"/>
                    <a:pt x="115" y="140"/>
                    <a:pt x="115" y="141"/>
                  </a:cubicBezTo>
                  <a:cubicBezTo>
                    <a:pt x="115" y="143"/>
                    <a:pt x="117" y="145"/>
                    <a:pt x="117" y="147"/>
                  </a:cubicBezTo>
                  <a:cubicBezTo>
                    <a:pt x="118" y="149"/>
                    <a:pt x="118" y="153"/>
                    <a:pt x="118" y="155"/>
                  </a:cubicBezTo>
                  <a:cubicBezTo>
                    <a:pt x="117" y="157"/>
                    <a:pt x="116" y="160"/>
                    <a:pt x="116" y="162"/>
                  </a:cubicBezTo>
                  <a:cubicBezTo>
                    <a:pt x="115" y="164"/>
                    <a:pt x="114" y="167"/>
                    <a:pt x="114" y="168"/>
                  </a:cubicBezTo>
                  <a:cubicBezTo>
                    <a:pt x="114" y="169"/>
                    <a:pt x="114" y="172"/>
                    <a:pt x="114" y="173"/>
                  </a:cubicBezTo>
                  <a:cubicBezTo>
                    <a:pt x="113" y="174"/>
                    <a:pt x="112" y="177"/>
                    <a:pt x="112" y="178"/>
                  </a:cubicBezTo>
                  <a:cubicBezTo>
                    <a:pt x="112" y="179"/>
                    <a:pt x="112" y="181"/>
                    <a:pt x="112" y="182"/>
                  </a:cubicBezTo>
                  <a:cubicBezTo>
                    <a:pt x="111" y="183"/>
                    <a:pt x="110" y="184"/>
                    <a:pt x="109" y="184"/>
                  </a:cubicBezTo>
                  <a:cubicBezTo>
                    <a:pt x="108" y="185"/>
                    <a:pt x="107" y="186"/>
                    <a:pt x="106" y="187"/>
                  </a:cubicBezTo>
                  <a:cubicBezTo>
                    <a:pt x="106" y="189"/>
                    <a:pt x="107" y="191"/>
                    <a:pt x="107" y="192"/>
                  </a:cubicBezTo>
                  <a:cubicBezTo>
                    <a:pt x="107" y="193"/>
                    <a:pt x="107" y="194"/>
                    <a:pt x="106" y="195"/>
                  </a:cubicBezTo>
                  <a:cubicBezTo>
                    <a:pt x="106" y="196"/>
                    <a:pt x="105" y="197"/>
                    <a:pt x="104" y="197"/>
                  </a:cubicBezTo>
                  <a:cubicBezTo>
                    <a:pt x="103" y="197"/>
                    <a:pt x="102" y="195"/>
                    <a:pt x="102" y="194"/>
                  </a:cubicBezTo>
                  <a:cubicBezTo>
                    <a:pt x="101" y="194"/>
                    <a:pt x="100" y="193"/>
                    <a:pt x="100" y="193"/>
                  </a:cubicBezTo>
                  <a:cubicBezTo>
                    <a:pt x="100" y="193"/>
                    <a:pt x="100" y="192"/>
                    <a:pt x="100" y="192"/>
                  </a:cubicBezTo>
                  <a:cubicBezTo>
                    <a:pt x="100" y="190"/>
                    <a:pt x="100" y="186"/>
                    <a:pt x="100" y="185"/>
                  </a:cubicBezTo>
                  <a:cubicBezTo>
                    <a:pt x="101" y="183"/>
                    <a:pt x="102" y="181"/>
                    <a:pt x="103" y="179"/>
                  </a:cubicBezTo>
                  <a:cubicBezTo>
                    <a:pt x="104" y="178"/>
                    <a:pt x="106" y="177"/>
                    <a:pt x="106" y="176"/>
                  </a:cubicBezTo>
                  <a:cubicBezTo>
                    <a:pt x="107" y="174"/>
                    <a:pt x="107" y="171"/>
                    <a:pt x="106" y="169"/>
                  </a:cubicBezTo>
                  <a:cubicBezTo>
                    <a:pt x="106" y="168"/>
                    <a:pt x="104" y="166"/>
                    <a:pt x="104" y="165"/>
                  </a:cubicBezTo>
                  <a:cubicBezTo>
                    <a:pt x="104" y="164"/>
                    <a:pt x="104" y="162"/>
                    <a:pt x="105" y="161"/>
                  </a:cubicBezTo>
                  <a:cubicBezTo>
                    <a:pt x="106" y="160"/>
                    <a:pt x="107" y="160"/>
                    <a:pt x="108" y="159"/>
                  </a:cubicBezTo>
                  <a:cubicBezTo>
                    <a:pt x="108" y="158"/>
                    <a:pt x="108" y="156"/>
                    <a:pt x="107" y="155"/>
                  </a:cubicBezTo>
                  <a:cubicBezTo>
                    <a:pt x="107" y="154"/>
                    <a:pt x="106" y="152"/>
                    <a:pt x="105" y="151"/>
                  </a:cubicBezTo>
                  <a:cubicBezTo>
                    <a:pt x="104" y="151"/>
                    <a:pt x="104" y="153"/>
                    <a:pt x="103" y="153"/>
                  </a:cubicBezTo>
                  <a:cubicBezTo>
                    <a:pt x="102" y="154"/>
                    <a:pt x="101" y="155"/>
                    <a:pt x="101" y="156"/>
                  </a:cubicBezTo>
                  <a:cubicBezTo>
                    <a:pt x="100" y="157"/>
                    <a:pt x="101" y="159"/>
                    <a:pt x="100" y="160"/>
                  </a:cubicBezTo>
                  <a:cubicBezTo>
                    <a:pt x="100" y="161"/>
                    <a:pt x="99" y="162"/>
                    <a:pt x="98" y="163"/>
                  </a:cubicBezTo>
                  <a:cubicBezTo>
                    <a:pt x="98" y="164"/>
                    <a:pt x="99" y="165"/>
                    <a:pt x="99" y="166"/>
                  </a:cubicBezTo>
                  <a:cubicBezTo>
                    <a:pt x="98" y="167"/>
                    <a:pt x="97" y="168"/>
                    <a:pt x="97" y="168"/>
                  </a:cubicBezTo>
                  <a:cubicBezTo>
                    <a:pt x="97" y="169"/>
                    <a:pt x="97" y="171"/>
                    <a:pt x="98" y="171"/>
                  </a:cubicBezTo>
                  <a:cubicBezTo>
                    <a:pt x="98" y="172"/>
                    <a:pt x="101" y="170"/>
                    <a:pt x="101" y="171"/>
                  </a:cubicBezTo>
                  <a:cubicBezTo>
                    <a:pt x="102" y="172"/>
                    <a:pt x="101" y="173"/>
                    <a:pt x="101" y="174"/>
                  </a:cubicBezTo>
                  <a:cubicBezTo>
                    <a:pt x="100" y="175"/>
                    <a:pt x="99" y="176"/>
                    <a:pt x="99" y="176"/>
                  </a:cubicBezTo>
                  <a:cubicBezTo>
                    <a:pt x="98" y="177"/>
                    <a:pt x="99" y="180"/>
                    <a:pt x="98" y="181"/>
                  </a:cubicBezTo>
                  <a:cubicBezTo>
                    <a:pt x="98" y="182"/>
                    <a:pt x="98" y="183"/>
                    <a:pt x="97" y="183"/>
                  </a:cubicBezTo>
                  <a:cubicBezTo>
                    <a:pt x="97" y="184"/>
                    <a:pt x="97" y="187"/>
                    <a:pt x="97" y="188"/>
                  </a:cubicBezTo>
                  <a:cubicBezTo>
                    <a:pt x="97" y="189"/>
                    <a:pt x="97" y="192"/>
                    <a:pt x="97" y="192"/>
                  </a:cubicBezTo>
                  <a:cubicBezTo>
                    <a:pt x="97" y="193"/>
                    <a:pt x="97" y="193"/>
                    <a:pt x="97" y="193"/>
                  </a:cubicBezTo>
                  <a:cubicBezTo>
                    <a:pt x="97" y="194"/>
                    <a:pt x="96" y="195"/>
                    <a:pt x="96" y="195"/>
                  </a:cubicBezTo>
                  <a:cubicBezTo>
                    <a:pt x="95" y="195"/>
                    <a:pt x="93" y="194"/>
                    <a:pt x="93" y="194"/>
                  </a:cubicBezTo>
                  <a:cubicBezTo>
                    <a:pt x="92" y="193"/>
                    <a:pt x="91" y="191"/>
                    <a:pt x="91" y="190"/>
                  </a:cubicBezTo>
                  <a:cubicBezTo>
                    <a:pt x="90" y="189"/>
                    <a:pt x="90" y="186"/>
                    <a:pt x="90" y="184"/>
                  </a:cubicBezTo>
                  <a:cubicBezTo>
                    <a:pt x="89" y="183"/>
                    <a:pt x="88" y="181"/>
                    <a:pt x="88" y="180"/>
                  </a:cubicBezTo>
                  <a:cubicBezTo>
                    <a:pt x="87" y="178"/>
                    <a:pt x="87" y="175"/>
                    <a:pt x="88" y="173"/>
                  </a:cubicBezTo>
                  <a:cubicBezTo>
                    <a:pt x="88" y="172"/>
                    <a:pt x="90" y="169"/>
                    <a:pt x="90" y="168"/>
                  </a:cubicBezTo>
                  <a:cubicBezTo>
                    <a:pt x="91" y="166"/>
                    <a:pt x="91" y="164"/>
                    <a:pt x="91" y="163"/>
                  </a:cubicBezTo>
                  <a:cubicBezTo>
                    <a:pt x="91" y="161"/>
                    <a:pt x="90" y="159"/>
                    <a:pt x="90" y="157"/>
                  </a:cubicBezTo>
                  <a:cubicBezTo>
                    <a:pt x="89" y="156"/>
                    <a:pt x="88" y="154"/>
                    <a:pt x="88" y="153"/>
                  </a:cubicBezTo>
                  <a:cubicBezTo>
                    <a:pt x="88" y="152"/>
                    <a:pt x="89" y="148"/>
                    <a:pt x="90" y="147"/>
                  </a:cubicBezTo>
                  <a:cubicBezTo>
                    <a:pt x="91" y="146"/>
                    <a:pt x="94" y="146"/>
                    <a:pt x="94" y="145"/>
                  </a:cubicBezTo>
                  <a:cubicBezTo>
                    <a:pt x="94" y="143"/>
                    <a:pt x="92" y="140"/>
                    <a:pt x="90" y="139"/>
                  </a:cubicBezTo>
                  <a:cubicBezTo>
                    <a:pt x="90" y="138"/>
                    <a:pt x="88" y="137"/>
                    <a:pt x="87" y="137"/>
                  </a:cubicBezTo>
                  <a:cubicBezTo>
                    <a:pt x="87" y="136"/>
                    <a:pt x="85" y="134"/>
                    <a:pt x="85" y="133"/>
                  </a:cubicBezTo>
                  <a:cubicBezTo>
                    <a:pt x="85" y="132"/>
                    <a:pt x="85" y="129"/>
                    <a:pt x="86" y="128"/>
                  </a:cubicBezTo>
                  <a:cubicBezTo>
                    <a:pt x="87" y="127"/>
                    <a:pt x="91" y="127"/>
                    <a:pt x="92" y="127"/>
                  </a:cubicBezTo>
                  <a:cubicBezTo>
                    <a:pt x="93" y="126"/>
                    <a:pt x="94" y="124"/>
                    <a:pt x="94" y="123"/>
                  </a:cubicBezTo>
                  <a:cubicBezTo>
                    <a:pt x="95" y="122"/>
                    <a:pt x="95" y="120"/>
                    <a:pt x="95" y="119"/>
                  </a:cubicBezTo>
                  <a:cubicBezTo>
                    <a:pt x="94" y="118"/>
                    <a:pt x="93" y="116"/>
                    <a:pt x="92" y="116"/>
                  </a:cubicBezTo>
                  <a:cubicBezTo>
                    <a:pt x="91" y="115"/>
                    <a:pt x="90" y="116"/>
                    <a:pt x="89" y="117"/>
                  </a:cubicBezTo>
                  <a:cubicBezTo>
                    <a:pt x="89" y="118"/>
                    <a:pt x="89" y="119"/>
                    <a:pt x="88" y="120"/>
                  </a:cubicBezTo>
                  <a:cubicBezTo>
                    <a:pt x="88" y="120"/>
                    <a:pt x="87" y="121"/>
                    <a:pt x="86" y="121"/>
                  </a:cubicBezTo>
                  <a:cubicBezTo>
                    <a:pt x="86" y="122"/>
                    <a:pt x="84" y="122"/>
                    <a:pt x="83" y="122"/>
                  </a:cubicBezTo>
                  <a:cubicBezTo>
                    <a:pt x="82" y="122"/>
                    <a:pt x="81" y="123"/>
                    <a:pt x="80" y="124"/>
                  </a:cubicBezTo>
                  <a:cubicBezTo>
                    <a:pt x="79" y="125"/>
                    <a:pt x="78" y="128"/>
                    <a:pt x="78" y="129"/>
                  </a:cubicBezTo>
                  <a:cubicBezTo>
                    <a:pt x="78" y="131"/>
                    <a:pt x="78" y="135"/>
                    <a:pt x="78" y="137"/>
                  </a:cubicBezTo>
                  <a:cubicBezTo>
                    <a:pt x="77" y="138"/>
                    <a:pt x="77" y="141"/>
                    <a:pt x="76" y="142"/>
                  </a:cubicBezTo>
                  <a:cubicBezTo>
                    <a:pt x="75" y="142"/>
                    <a:pt x="74" y="144"/>
                    <a:pt x="73" y="145"/>
                  </a:cubicBezTo>
                  <a:cubicBezTo>
                    <a:pt x="73" y="146"/>
                    <a:pt x="71" y="148"/>
                    <a:pt x="70" y="149"/>
                  </a:cubicBezTo>
                  <a:cubicBezTo>
                    <a:pt x="70" y="150"/>
                    <a:pt x="68" y="152"/>
                    <a:pt x="68" y="153"/>
                  </a:cubicBezTo>
                  <a:cubicBezTo>
                    <a:pt x="67" y="154"/>
                    <a:pt x="68" y="157"/>
                    <a:pt x="68" y="158"/>
                  </a:cubicBezTo>
                  <a:cubicBezTo>
                    <a:pt x="68" y="160"/>
                    <a:pt x="67" y="163"/>
                    <a:pt x="66" y="164"/>
                  </a:cubicBezTo>
                  <a:cubicBezTo>
                    <a:pt x="66" y="165"/>
                    <a:pt x="64" y="166"/>
                    <a:pt x="63" y="167"/>
                  </a:cubicBezTo>
                  <a:cubicBezTo>
                    <a:pt x="62" y="168"/>
                    <a:pt x="60" y="169"/>
                    <a:pt x="59" y="169"/>
                  </a:cubicBezTo>
                  <a:cubicBezTo>
                    <a:pt x="58" y="168"/>
                    <a:pt x="57" y="167"/>
                    <a:pt x="56" y="166"/>
                  </a:cubicBezTo>
                  <a:cubicBezTo>
                    <a:pt x="55" y="166"/>
                    <a:pt x="53" y="165"/>
                    <a:pt x="52" y="165"/>
                  </a:cubicBezTo>
                  <a:cubicBezTo>
                    <a:pt x="51" y="165"/>
                    <a:pt x="48" y="166"/>
                    <a:pt x="48" y="166"/>
                  </a:cubicBezTo>
                  <a:cubicBezTo>
                    <a:pt x="47" y="167"/>
                    <a:pt x="47" y="170"/>
                    <a:pt x="47" y="171"/>
                  </a:cubicBezTo>
                  <a:cubicBezTo>
                    <a:pt x="46" y="172"/>
                    <a:pt x="46" y="174"/>
                    <a:pt x="46" y="175"/>
                  </a:cubicBezTo>
                  <a:cubicBezTo>
                    <a:pt x="45" y="176"/>
                    <a:pt x="44" y="177"/>
                    <a:pt x="43" y="177"/>
                  </a:cubicBezTo>
                  <a:cubicBezTo>
                    <a:pt x="42" y="177"/>
                    <a:pt x="41" y="177"/>
                    <a:pt x="40" y="177"/>
                  </a:cubicBezTo>
                  <a:cubicBezTo>
                    <a:pt x="39" y="176"/>
                    <a:pt x="37" y="176"/>
                    <a:pt x="37" y="177"/>
                  </a:cubicBezTo>
                  <a:cubicBezTo>
                    <a:pt x="36" y="177"/>
                    <a:pt x="36" y="179"/>
                    <a:pt x="35" y="179"/>
                  </a:cubicBezTo>
                  <a:cubicBezTo>
                    <a:pt x="35" y="181"/>
                    <a:pt x="35" y="184"/>
                    <a:pt x="36" y="186"/>
                  </a:cubicBezTo>
                  <a:cubicBezTo>
                    <a:pt x="36" y="189"/>
                    <a:pt x="38" y="195"/>
                    <a:pt x="38" y="197"/>
                  </a:cubicBezTo>
                  <a:cubicBezTo>
                    <a:pt x="38" y="199"/>
                    <a:pt x="38" y="202"/>
                    <a:pt x="37" y="204"/>
                  </a:cubicBezTo>
                  <a:cubicBezTo>
                    <a:pt x="36" y="205"/>
                    <a:pt x="35" y="207"/>
                    <a:pt x="33" y="208"/>
                  </a:cubicBezTo>
                  <a:cubicBezTo>
                    <a:pt x="32" y="209"/>
                    <a:pt x="29" y="211"/>
                    <a:pt x="27" y="211"/>
                  </a:cubicBezTo>
                  <a:cubicBezTo>
                    <a:pt x="25" y="212"/>
                    <a:pt x="21" y="214"/>
                    <a:pt x="20" y="215"/>
                  </a:cubicBezTo>
                  <a:cubicBezTo>
                    <a:pt x="19" y="216"/>
                    <a:pt x="17" y="219"/>
                    <a:pt x="17" y="220"/>
                  </a:cubicBezTo>
                  <a:cubicBezTo>
                    <a:pt x="17" y="221"/>
                    <a:pt x="17" y="224"/>
                    <a:pt x="18" y="225"/>
                  </a:cubicBezTo>
                  <a:cubicBezTo>
                    <a:pt x="19" y="227"/>
                    <a:pt x="22" y="231"/>
                    <a:pt x="23" y="233"/>
                  </a:cubicBezTo>
                  <a:cubicBezTo>
                    <a:pt x="24" y="235"/>
                    <a:pt x="24" y="238"/>
                    <a:pt x="24" y="239"/>
                  </a:cubicBezTo>
                  <a:cubicBezTo>
                    <a:pt x="24" y="242"/>
                    <a:pt x="25" y="248"/>
                    <a:pt x="25" y="251"/>
                  </a:cubicBezTo>
                  <a:cubicBezTo>
                    <a:pt x="24" y="252"/>
                    <a:pt x="23" y="253"/>
                    <a:pt x="23" y="254"/>
                  </a:cubicBezTo>
                  <a:cubicBezTo>
                    <a:pt x="22" y="255"/>
                    <a:pt x="21" y="258"/>
                    <a:pt x="22" y="259"/>
                  </a:cubicBezTo>
                  <a:cubicBezTo>
                    <a:pt x="22" y="260"/>
                    <a:pt x="24" y="262"/>
                    <a:pt x="24" y="263"/>
                  </a:cubicBezTo>
                  <a:cubicBezTo>
                    <a:pt x="25" y="265"/>
                    <a:pt x="25" y="269"/>
                    <a:pt x="25" y="271"/>
                  </a:cubicBezTo>
                  <a:cubicBezTo>
                    <a:pt x="25" y="273"/>
                    <a:pt x="23" y="277"/>
                    <a:pt x="23" y="279"/>
                  </a:cubicBezTo>
                  <a:cubicBezTo>
                    <a:pt x="22" y="282"/>
                    <a:pt x="20" y="286"/>
                    <a:pt x="19" y="289"/>
                  </a:cubicBezTo>
                  <a:cubicBezTo>
                    <a:pt x="18" y="292"/>
                    <a:pt x="17" y="297"/>
                    <a:pt x="16" y="300"/>
                  </a:cubicBezTo>
                  <a:cubicBezTo>
                    <a:pt x="15" y="303"/>
                    <a:pt x="14" y="309"/>
                    <a:pt x="13" y="312"/>
                  </a:cubicBezTo>
                  <a:cubicBezTo>
                    <a:pt x="12" y="314"/>
                    <a:pt x="11" y="318"/>
                    <a:pt x="10" y="319"/>
                  </a:cubicBezTo>
                  <a:cubicBezTo>
                    <a:pt x="10" y="321"/>
                    <a:pt x="8" y="323"/>
                    <a:pt x="7" y="324"/>
                  </a:cubicBezTo>
                  <a:cubicBezTo>
                    <a:pt x="6" y="325"/>
                    <a:pt x="4" y="326"/>
                    <a:pt x="3" y="327"/>
                  </a:cubicBezTo>
                  <a:cubicBezTo>
                    <a:pt x="2" y="328"/>
                    <a:pt x="0" y="330"/>
                    <a:pt x="0" y="331"/>
                  </a:cubicBezTo>
                  <a:cubicBezTo>
                    <a:pt x="0" y="332"/>
                    <a:pt x="1" y="334"/>
                    <a:pt x="2" y="336"/>
                  </a:cubicBezTo>
                  <a:cubicBezTo>
                    <a:pt x="3" y="338"/>
                    <a:pt x="8" y="343"/>
                    <a:pt x="9" y="346"/>
                  </a:cubicBezTo>
                  <a:cubicBezTo>
                    <a:pt x="10" y="348"/>
                    <a:pt x="11" y="352"/>
                    <a:pt x="12" y="355"/>
                  </a:cubicBezTo>
                  <a:cubicBezTo>
                    <a:pt x="13" y="357"/>
                    <a:pt x="14" y="362"/>
                    <a:pt x="15" y="364"/>
                  </a:cubicBezTo>
                  <a:cubicBezTo>
                    <a:pt x="15" y="366"/>
                    <a:pt x="16" y="369"/>
                    <a:pt x="16" y="370"/>
                  </a:cubicBezTo>
                  <a:cubicBezTo>
                    <a:pt x="17" y="372"/>
                    <a:pt x="17" y="375"/>
                    <a:pt x="16" y="377"/>
                  </a:cubicBezTo>
                  <a:cubicBezTo>
                    <a:pt x="16" y="379"/>
                    <a:pt x="16" y="384"/>
                    <a:pt x="15" y="387"/>
                  </a:cubicBezTo>
                  <a:cubicBezTo>
                    <a:pt x="14" y="388"/>
                    <a:pt x="11" y="390"/>
                    <a:pt x="10" y="392"/>
                  </a:cubicBezTo>
                  <a:cubicBezTo>
                    <a:pt x="9" y="393"/>
                    <a:pt x="8" y="397"/>
                    <a:pt x="8" y="398"/>
                  </a:cubicBezTo>
                  <a:cubicBezTo>
                    <a:pt x="7" y="400"/>
                    <a:pt x="6" y="404"/>
                    <a:pt x="7" y="406"/>
                  </a:cubicBezTo>
                  <a:cubicBezTo>
                    <a:pt x="7" y="409"/>
                    <a:pt x="10" y="414"/>
                    <a:pt x="11" y="417"/>
                  </a:cubicBezTo>
                  <a:cubicBezTo>
                    <a:pt x="13" y="420"/>
                    <a:pt x="16" y="425"/>
                    <a:pt x="18" y="427"/>
                  </a:cubicBezTo>
                  <a:cubicBezTo>
                    <a:pt x="19" y="429"/>
                    <a:pt x="21" y="433"/>
                    <a:pt x="22" y="435"/>
                  </a:cubicBezTo>
                  <a:cubicBezTo>
                    <a:pt x="24" y="437"/>
                    <a:pt x="26" y="442"/>
                    <a:pt x="27" y="444"/>
                  </a:cubicBezTo>
                  <a:cubicBezTo>
                    <a:pt x="29" y="448"/>
                    <a:pt x="32" y="455"/>
                    <a:pt x="34" y="458"/>
                  </a:cubicBezTo>
                  <a:cubicBezTo>
                    <a:pt x="35" y="461"/>
                    <a:pt x="39" y="467"/>
                    <a:pt x="41" y="470"/>
                  </a:cubicBezTo>
                  <a:cubicBezTo>
                    <a:pt x="44" y="473"/>
                    <a:pt x="49" y="480"/>
                    <a:pt x="51" y="483"/>
                  </a:cubicBezTo>
                  <a:cubicBezTo>
                    <a:pt x="53" y="487"/>
                    <a:pt x="56" y="494"/>
                    <a:pt x="58" y="498"/>
                  </a:cubicBezTo>
                  <a:cubicBezTo>
                    <a:pt x="59" y="501"/>
                    <a:pt x="62" y="507"/>
                    <a:pt x="63" y="510"/>
                  </a:cubicBezTo>
                  <a:cubicBezTo>
                    <a:pt x="64" y="513"/>
                    <a:pt x="65" y="519"/>
                    <a:pt x="66" y="522"/>
                  </a:cubicBezTo>
                  <a:cubicBezTo>
                    <a:pt x="67" y="528"/>
                    <a:pt x="72" y="541"/>
                    <a:pt x="73" y="548"/>
                  </a:cubicBezTo>
                  <a:cubicBezTo>
                    <a:pt x="74" y="552"/>
                    <a:pt x="74" y="560"/>
                    <a:pt x="74" y="564"/>
                  </a:cubicBezTo>
                  <a:cubicBezTo>
                    <a:pt x="74" y="570"/>
                    <a:pt x="74" y="582"/>
                    <a:pt x="73" y="587"/>
                  </a:cubicBezTo>
                  <a:cubicBezTo>
                    <a:pt x="73" y="592"/>
                    <a:pt x="73" y="602"/>
                    <a:pt x="73" y="607"/>
                  </a:cubicBezTo>
                  <a:cubicBezTo>
                    <a:pt x="72" y="612"/>
                    <a:pt x="71" y="622"/>
                    <a:pt x="70" y="627"/>
                  </a:cubicBezTo>
                  <a:cubicBezTo>
                    <a:pt x="69" y="632"/>
                    <a:pt x="67" y="641"/>
                    <a:pt x="66" y="646"/>
                  </a:cubicBezTo>
                  <a:cubicBezTo>
                    <a:pt x="64" y="649"/>
                    <a:pt x="60" y="655"/>
                    <a:pt x="59" y="658"/>
                  </a:cubicBezTo>
                  <a:cubicBezTo>
                    <a:pt x="57" y="661"/>
                    <a:pt x="55" y="666"/>
                    <a:pt x="53" y="669"/>
                  </a:cubicBezTo>
                  <a:cubicBezTo>
                    <a:pt x="52" y="672"/>
                    <a:pt x="48" y="678"/>
                    <a:pt x="47" y="681"/>
                  </a:cubicBezTo>
                  <a:cubicBezTo>
                    <a:pt x="46" y="684"/>
                    <a:pt x="46" y="689"/>
                    <a:pt x="45" y="692"/>
                  </a:cubicBezTo>
                  <a:cubicBezTo>
                    <a:pt x="45" y="694"/>
                    <a:pt x="44" y="699"/>
                    <a:pt x="43" y="701"/>
                  </a:cubicBezTo>
                  <a:cubicBezTo>
                    <a:pt x="42" y="704"/>
                    <a:pt x="40" y="709"/>
                    <a:pt x="39" y="712"/>
                  </a:cubicBezTo>
                  <a:cubicBezTo>
                    <a:pt x="38" y="714"/>
                    <a:pt x="36" y="718"/>
                    <a:pt x="34" y="720"/>
                  </a:cubicBezTo>
                  <a:cubicBezTo>
                    <a:pt x="32" y="723"/>
                    <a:pt x="28" y="728"/>
                    <a:pt x="25" y="731"/>
                  </a:cubicBezTo>
                  <a:cubicBezTo>
                    <a:pt x="35" y="730"/>
                    <a:pt x="51" y="728"/>
                    <a:pt x="57" y="727"/>
                  </a:cubicBezTo>
                  <a:cubicBezTo>
                    <a:pt x="72" y="725"/>
                    <a:pt x="102" y="720"/>
                    <a:pt x="117" y="718"/>
                  </a:cubicBezTo>
                  <a:cubicBezTo>
                    <a:pt x="157" y="711"/>
                    <a:pt x="277" y="692"/>
                    <a:pt x="277" y="692"/>
                  </a:cubicBezTo>
                  <a:cubicBezTo>
                    <a:pt x="282" y="691"/>
                    <a:pt x="282" y="691"/>
                    <a:pt x="282" y="691"/>
                  </a:cubicBezTo>
                  <a:cubicBezTo>
                    <a:pt x="284" y="704"/>
                    <a:pt x="284" y="704"/>
                    <a:pt x="284" y="704"/>
                  </a:cubicBezTo>
                  <a:cubicBezTo>
                    <a:pt x="310" y="699"/>
                    <a:pt x="327" y="695"/>
                    <a:pt x="335" y="694"/>
                  </a:cubicBezTo>
                  <a:cubicBezTo>
                    <a:pt x="353" y="690"/>
                    <a:pt x="390" y="682"/>
                    <a:pt x="409" y="677"/>
                  </a:cubicBezTo>
                  <a:cubicBezTo>
                    <a:pt x="418" y="675"/>
                    <a:pt x="440" y="670"/>
                    <a:pt x="450" y="668"/>
                  </a:cubicBezTo>
                  <a:cubicBezTo>
                    <a:pt x="452" y="668"/>
                    <a:pt x="452" y="668"/>
                    <a:pt x="452" y="668"/>
                  </a:cubicBezTo>
                  <a:cubicBezTo>
                    <a:pt x="452" y="667"/>
                    <a:pt x="451" y="667"/>
                    <a:pt x="451" y="667"/>
                  </a:cubicBezTo>
                  <a:cubicBezTo>
                    <a:pt x="451" y="666"/>
                    <a:pt x="449" y="663"/>
                    <a:pt x="449" y="662"/>
                  </a:cubicBezTo>
                  <a:cubicBezTo>
                    <a:pt x="449" y="661"/>
                    <a:pt x="450" y="659"/>
                    <a:pt x="450" y="658"/>
                  </a:cubicBezTo>
                  <a:cubicBezTo>
                    <a:pt x="451" y="657"/>
                    <a:pt x="454" y="657"/>
                    <a:pt x="454" y="656"/>
                  </a:cubicBezTo>
                  <a:cubicBezTo>
                    <a:pt x="455" y="655"/>
                    <a:pt x="455" y="651"/>
                    <a:pt x="456" y="650"/>
                  </a:cubicBezTo>
                  <a:cubicBezTo>
                    <a:pt x="457" y="649"/>
                    <a:pt x="459" y="649"/>
                    <a:pt x="460" y="648"/>
                  </a:cubicBezTo>
                  <a:cubicBezTo>
                    <a:pt x="461" y="647"/>
                    <a:pt x="461" y="646"/>
                    <a:pt x="461" y="645"/>
                  </a:cubicBezTo>
                  <a:cubicBezTo>
                    <a:pt x="462" y="644"/>
                    <a:pt x="461" y="642"/>
                    <a:pt x="461" y="641"/>
                  </a:cubicBezTo>
                  <a:cubicBezTo>
                    <a:pt x="461" y="640"/>
                    <a:pt x="461" y="637"/>
                    <a:pt x="462" y="636"/>
                  </a:cubicBezTo>
                  <a:cubicBezTo>
                    <a:pt x="463" y="635"/>
                    <a:pt x="465" y="635"/>
                    <a:pt x="466" y="634"/>
                  </a:cubicBezTo>
                  <a:cubicBezTo>
                    <a:pt x="467" y="633"/>
                    <a:pt x="468" y="632"/>
                    <a:pt x="468" y="632"/>
                  </a:cubicBezTo>
                  <a:cubicBezTo>
                    <a:pt x="469" y="631"/>
                    <a:pt x="469" y="628"/>
                    <a:pt x="470" y="627"/>
                  </a:cubicBezTo>
                  <a:cubicBezTo>
                    <a:pt x="471" y="626"/>
                    <a:pt x="473" y="625"/>
                    <a:pt x="474" y="624"/>
                  </a:cubicBezTo>
                  <a:cubicBezTo>
                    <a:pt x="474" y="623"/>
                    <a:pt x="476" y="621"/>
                    <a:pt x="476" y="620"/>
                  </a:cubicBezTo>
                  <a:cubicBezTo>
                    <a:pt x="477" y="618"/>
                    <a:pt x="476" y="615"/>
                    <a:pt x="475" y="614"/>
                  </a:cubicBezTo>
                  <a:cubicBezTo>
                    <a:pt x="475" y="613"/>
                    <a:pt x="475" y="612"/>
                    <a:pt x="475" y="611"/>
                  </a:cubicBezTo>
                  <a:cubicBezTo>
                    <a:pt x="475" y="610"/>
                    <a:pt x="477" y="608"/>
                    <a:pt x="477" y="607"/>
                  </a:cubicBezTo>
                  <a:cubicBezTo>
                    <a:pt x="478" y="607"/>
                    <a:pt x="480" y="606"/>
                    <a:pt x="481" y="605"/>
                  </a:cubicBezTo>
                  <a:cubicBezTo>
                    <a:pt x="481" y="604"/>
                    <a:pt x="481" y="601"/>
                    <a:pt x="481" y="600"/>
                  </a:cubicBezTo>
                  <a:cubicBezTo>
                    <a:pt x="481" y="599"/>
                    <a:pt x="480" y="597"/>
                    <a:pt x="480" y="596"/>
                  </a:cubicBezTo>
                  <a:cubicBezTo>
                    <a:pt x="479" y="594"/>
                    <a:pt x="478" y="589"/>
                    <a:pt x="478" y="587"/>
                  </a:cubicBezTo>
                  <a:cubicBezTo>
                    <a:pt x="478" y="585"/>
                    <a:pt x="477" y="582"/>
                    <a:pt x="477" y="580"/>
                  </a:cubicBezTo>
                  <a:cubicBezTo>
                    <a:pt x="477" y="577"/>
                    <a:pt x="478" y="571"/>
                    <a:pt x="479" y="569"/>
                  </a:cubicBezTo>
                  <a:cubicBezTo>
                    <a:pt x="480" y="567"/>
                    <a:pt x="484" y="563"/>
                    <a:pt x="487" y="562"/>
                  </a:cubicBezTo>
                  <a:cubicBezTo>
                    <a:pt x="488" y="560"/>
                    <a:pt x="493" y="559"/>
                    <a:pt x="495" y="558"/>
                  </a:cubicBezTo>
                  <a:cubicBezTo>
                    <a:pt x="496" y="557"/>
                    <a:pt x="500" y="554"/>
                    <a:pt x="501" y="553"/>
                  </a:cubicBezTo>
                  <a:cubicBezTo>
                    <a:pt x="502" y="551"/>
                    <a:pt x="503" y="546"/>
                    <a:pt x="504" y="544"/>
                  </a:cubicBezTo>
                  <a:cubicBezTo>
                    <a:pt x="504" y="542"/>
                    <a:pt x="503" y="537"/>
                    <a:pt x="503" y="535"/>
                  </a:cubicBezTo>
                  <a:cubicBezTo>
                    <a:pt x="503" y="534"/>
                    <a:pt x="501" y="533"/>
                    <a:pt x="501" y="532"/>
                  </a:cubicBezTo>
                  <a:cubicBezTo>
                    <a:pt x="501" y="530"/>
                    <a:pt x="501" y="526"/>
                    <a:pt x="501" y="524"/>
                  </a:cubicBezTo>
                  <a:cubicBezTo>
                    <a:pt x="501" y="523"/>
                    <a:pt x="502" y="521"/>
                    <a:pt x="502" y="520"/>
                  </a:cubicBezTo>
                  <a:cubicBezTo>
                    <a:pt x="502" y="519"/>
                    <a:pt x="502" y="516"/>
                    <a:pt x="503" y="516"/>
                  </a:cubicBezTo>
                  <a:cubicBezTo>
                    <a:pt x="503" y="515"/>
                    <a:pt x="505" y="516"/>
                    <a:pt x="505" y="516"/>
                  </a:cubicBezTo>
                  <a:cubicBezTo>
                    <a:pt x="507" y="516"/>
                    <a:pt x="510" y="516"/>
                    <a:pt x="510" y="515"/>
                  </a:cubicBezTo>
                  <a:cubicBezTo>
                    <a:pt x="511" y="514"/>
                    <a:pt x="509" y="511"/>
                    <a:pt x="509" y="510"/>
                  </a:cubicBezTo>
                  <a:cubicBezTo>
                    <a:pt x="508" y="510"/>
                    <a:pt x="506" y="509"/>
                    <a:pt x="505" y="509"/>
                  </a:cubicBezTo>
                  <a:cubicBezTo>
                    <a:pt x="504" y="508"/>
                    <a:pt x="503" y="507"/>
                    <a:pt x="503" y="506"/>
                  </a:cubicBezTo>
                  <a:cubicBezTo>
                    <a:pt x="503" y="505"/>
                    <a:pt x="504" y="503"/>
                    <a:pt x="505" y="502"/>
                  </a:cubicBezTo>
                  <a:cubicBezTo>
                    <a:pt x="506" y="501"/>
                    <a:pt x="508" y="500"/>
                    <a:pt x="509" y="499"/>
                  </a:cubicBezTo>
                  <a:cubicBezTo>
                    <a:pt x="511" y="498"/>
                    <a:pt x="513" y="495"/>
                    <a:pt x="514" y="494"/>
                  </a:cubicBezTo>
                  <a:cubicBezTo>
                    <a:pt x="515" y="493"/>
                    <a:pt x="517" y="492"/>
                    <a:pt x="518" y="492"/>
                  </a:cubicBezTo>
                  <a:cubicBezTo>
                    <a:pt x="519" y="492"/>
                    <a:pt x="521" y="493"/>
                    <a:pt x="523" y="493"/>
                  </a:cubicBezTo>
                  <a:cubicBezTo>
                    <a:pt x="523" y="493"/>
                    <a:pt x="525" y="493"/>
                    <a:pt x="526" y="493"/>
                  </a:cubicBezTo>
                  <a:cubicBezTo>
                    <a:pt x="527" y="494"/>
                    <a:pt x="528" y="496"/>
                    <a:pt x="528" y="497"/>
                  </a:cubicBezTo>
                  <a:cubicBezTo>
                    <a:pt x="528" y="498"/>
                    <a:pt x="526" y="499"/>
                    <a:pt x="525" y="500"/>
                  </a:cubicBezTo>
                  <a:cubicBezTo>
                    <a:pt x="524" y="500"/>
                    <a:pt x="522" y="500"/>
                    <a:pt x="521" y="501"/>
                  </a:cubicBezTo>
                  <a:cubicBezTo>
                    <a:pt x="521" y="501"/>
                    <a:pt x="522" y="503"/>
                    <a:pt x="521" y="503"/>
                  </a:cubicBezTo>
                  <a:cubicBezTo>
                    <a:pt x="521" y="504"/>
                    <a:pt x="518" y="505"/>
                    <a:pt x="518" y="506"/>
                  </a:cubicBezTo>
                  <a:cubicBezTo>
                    <a:pt x="518" y="507"/>
                    <a:pt x="518" y="509"/>
                    <a:pt x="519" y="509"/>
                  </a:cubicBezTo>
                  <a:cubicBezTo>
                    <a:pt x="520" y="510"/>
                    <a:pt x="521" y="509"/>
                    <a:pt x="522" y="510"/>
                  </a:cubicBezTo>
                  <a:cubicBezTo>
                    <a:pt x="522" y="510"/>
                    <a:pt x="522" y="512"/>
                    <a:pt x="523" y="512"/>
                  </a:cubicBezTo>
                  <a:cubicBezTo>
                    <a:pt x="523" y="513"/>
                    <a:pt x="525" y="514"/>
                    <a:pt x="525" y="514"/>
                  </a:cubicBezTo>
                  <a:cubicBezTo>
                    <a:pt x="527" y="514"/>
                    <a:pt x="529" y="513"/>
                    <a:pt x="530" y="513"/>
                  </a:cubicBezTo>
                  <a:cubicBezTo>
                    <a:pt x="531" y="513"/>
                    <a:pt x="534" y="513"/>
                    <a:pt x="535" y="512"/>
                  </a:cubicBezTo>
                  <a:cubicBezTo>
                    <a:pt x="536" y="511"/>
                    <a:pt x="537" y="507"/>
                    <a:pt x="538" y="507"/>
                  </a:cubicBezTo>
                  <a:cubicBezTo>
                    <a:pt x="538" y="506"/>
                    <a:pt x="540" y="504"/>
                    <a:pt x="540" y="502"/>
                  </a:cubicBezTo>
                  <a:cubicBezTo>
                    <a:pt x="541" y="501"/>
                    <a:pt x="542" y="498"/>
                    <a:pt x="542" y="496"/>
                  </a:cubicBezTo>
                  <a:cubicBezTo>
                    <a:pt x="542" y="495"/>
                    <a:pt x="540" y="493"/>
                    <a:pt x="540" y="492"/>
                  </a:cubicBezTo>
                  <a:cubicBezTo>
                    <a:pt x="540" y="491"/>
                    <a:pt x="541" y="489"/>
                    <a:pt x="542" y="487"/>
                  </a:cubicBezTo>
                  <a:cubicBezTo>
                    <a:pt x="542" y="486"/>
                    <a:pt x="542" y="484"/>
                    <a:pt x="542" y="48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39" name="Freeform 60">
              <a:extLst>
                <a:ext uri="{FF2B5EF4-FFF2-40B4-BE49-F238E27FC236}">
                  <a16:creationId xmlns:a16="http://schemas.microsoft.com/office/drawing/2014/main" id="{94303816-4942-4E84-8AA2-947E1E2B0758}"/>
                </a:ext>
              </a:extLst>
            </p:cNvPr>
            <p:cNvSpPr>
              <a:spLocks/>
            </p:cNvSpPr>
            <p:nvPr/>
          </p:nvSpPr>
          <p:spPr bwMode="auto">
            <a:xfrm>
              <a:off x="4864098" y="3922716"/>
              <a:ext cx="646111" cy="660400"/>
            </a:xfrm>
            <a:custGeom>
              <a:avLst/>
              <a:gdLst>
                <a:gd name="T0" fmla="*/ 747 w 767"/>
                <a:gd name="T1" fmla="*/ 445 h 784"/>
                <a:gd name="T2" fmla="*/ 721 w 767"/>
                <a:gd name="T3" fmla="*/ 438 h 784"/>
                <a:gd name="T4" fmla="*/ 713 w 767"/>
                <a:gd name="T5" fmla="*/ 406 h 784"/>
                <a:gd name="T6" fmla="*/ 694 w 767"/>
                <a:gd name="T7" fmla="*/ 379 h 784"/>
                <a:gd name="T8" fmla="*/ 664 w 767"/>
                <a:gd name="T9" fmla="*/ 367 h 784"/>
                <a:gd name="T10" fmla="*/ 655 w 767"/>
                <a:gd name="T11" fmla="*/ 332 h 784"/>
                <a:gd name="T12" fmla="*/ 639 w 767"/>
                <a:gd name="T13" fmla="*/ 303 h 784"/>
                <a:gd name="T14" fmla="*/ 597 w 767"/>
                <a:gd name="T15" fmla="*/ 286 h 784"/>
                <a:gd name="T16" fmla="*/ 581 w 767"/>
                <a:gd name="T17" fmla="*/ 265 h 784"/>
                <a:gd name="T18" fmla="*/ 565 w 767"/>
                <a:gd name="T19" fmla="*/ 238 h 784"/>
                <a:gd name="T20" fmla="*/ 535 w 767"/>
                <a:gd name="T21" fmla="*/ 219 h 784"/>
                <a:gd name="T22" fmla="*/ 506 w 767"/>
                <a:gd name="T23" fmla="*/ 194 h 784"/>
                <a:gd name="T24" fmla="*/ 463 w 767"/>
                <a:gd name="T25" fmla="*/ 169 h 784"/>
                <a:gd name="T26" fmla="*/ 428 w 767"/>
                <a:gd name="T27" fmla="*/ 140 h 784"/>
                <a:gd name="T28" fmla="*/ 402 w 767"/>
                <a:gd name="T29" fmla="*/ 95 h 784"/>
                <a:gd name="T30" fmla="*/ 365 w 767"/>
                <a:gd name="T31" fmla="*/ 83 h 784"/>
                <a:gd name="T32" fmla="*/ 323 w 767"/>
                <a:gd name="T33" fmla="*/ 60 h 784"/>
                <a:gd name="T34" fmla="*/ 331 w 767"/>
                <a:gd name="T35" fmla="*/ 25 h 784"/>
                <a:gd name="T36" fmla="*/ 343 w 767"/>
                <a:gd name="T37" fmla="*/ 1 h 784"/>
                <a:gd name="T38" fmla="*/ 47 w 767"/>
                <a:gd name="T39" fmla="*/ 54 h 784"/>
                <a:gd name="T40" fmla="*/ 127 w 767"/>
                <a:gd name="T41" fmla="*/ 433 h 784"/>
                <a:gd name="T42" fmla="*/ 132 w 767"/>
                <a:gd name="T43" fmla="*/ 446 h 784"/>
                <a:gd name="T44" fmla="*/ 143 w 767"/>
                <a:gd name="T45" fmla="*/ 463 h 784"/>
                <a:gd name="T46" fmla="*/ 160 w 767"/>
                <a:gd name="T47" fmla="*/ 484 h 784"/>
                <a:gd name="T48" fmla="*/ 160 w 767"/>
                <a:gd name="T49" fmla="*/ 506 h 784"/>
                <a:gd name="T50" fmla="*/ 173 w 767"/>
                <a:gd name="T51" fmla="*/ 524 h 784"/>
                <a:gd name="T52" fmla="*/ 160 w 767"/>
                <a:gd name="T53" fmla="*/ 540 h 784"/>
                <a:gd name="T54" fmla="*/ 159 w 767"/>
                <a:gd name="T55" fmla="*/ 560 h 784"/>
                <a:gd name="T56" fmla="*/ 152 w 767"/>
                <a:gd name="T57" fmla="*/ 590 h 784"/>
                <a:gd name="T58" fmla="*/ 158 w 767"/>
                <a:gd name="T59" fmla="*/ 614 h 784"/>
                <a:gd name="T60" fmla="*/ 170 w 767"/>
                <a:gd name="T61" fmla="*/ 635 h 784"/>
                <a:gd name="T62" fmla="*/ 173 w 767"/>
                <a:gd name="T63" fmla="*/ 660 h 784"/>
                <a:gd name="T64" fmla="*/ 174 w 767"/>
                <a:gd name="T65" fmla="*/ 685 h 784"/>
                <a:gd name="T66" fmla="*/ 175 w 767"/>
                <a:gd name="T67" fmla="*/ 706 h 784"/>
                <a:gd name="T68" fmla="*/ 181 w 767"/>
                <a:gd name="T69" fmla="*/ 713 h 784"/>
                <a:gd name="T70" fmla="*/ 195 w 767"/>
                <a:gd name="T71" fmla="*/ 732 h 784"/>
                <a:gd name="T72" fmla="*/ 199 w 767"/>
                <a:gd name="T73" fmla="*/ 753 h 784"/>
                <a:gd name="T74" fmla="*/ 218 w 767"/>
                <a:gd name="T75" fmla="*/ 784 h 784"/>
                <a:gd name="T76" fmla="*/ 614 w 767"/>
                <a:gd name="T77" fmla="*/ 749 h 784"/>
                <a:gd name="T78" fmla="*/ 631 w 767"/>
                <a:gd name="T79" fmla="*/ 775 h 784"/>
                <a:gd name="T80" fmla="*/ 647 w 767"/>
                <a:gd name="T81" fmla="*/ 750 h 784"/>
                <a:gd name="T82" fmla="*/ 634 w 767"/>
                <a:gd name="T83" fmla="*/ 716 h 784"/>
                <a:gd name="T84" fmla="*/ 638 w 767"/>
                <a:gd name="T85" fmla="*/ 696 h 784"/>
                <a:gd name="T86" fmla="*/ 655 w 767"/>
                <a:gd name="T87" fmla="*/ 689 h 784"/>
                <a:gd name="T88" fmla="*/ 680 w 767"/>
                <a:gd name="T89" fmla="*/ 696 h 784"/>
                <a:gd name="T90" fmla="*/ 712 w 767"/>
                <a:gd name="T91" fmla="*/ 693 h 784"/>
                <a:gd name="T92" fmla="*/ 719 w 767"/>
                <a:gd name="T93" fmla="*/ 682 h 784"/>
                <a:gd name="T94" fmla="*/ 717 w 767"/>
                <a:gd name="T95" fmla="*/ 651 h 784"/>
                <a:gd name="T96" fmla="*/ 718 w 767"/>
                <a:gd name="T97" fmla="*/ 637 h 784"/>
                <a:gd name="T98" fmla="*/ 723 w 767"/>
                <a:gd name="T99" fmla="*/ 608 h 784"/>
                <a:gd name="T100" fmla="*/ 725 w 767"/>
                <a:gd name="T101" fmla="*/ 578 h 784"/>
                <a:gd name="T102" fmla="*/ 726 w 767"/>
                <a:gd name="T103" fmla="*/ 550 h 784"/>
                <a:gd name="T104" fmla="*/ 737 w 767"/>
                <a:gd name="T105" fmla="*/ 530 h 784"/>
                <a:gd name="T106" fmla="*/ 725 w 767"/>
                <a:gd name="T107" fmla="*/ 512 h 784"/>
                <a:gd name="T108" fmla="*/ 746 w 767"/>
                <a:gd name="T109" fmla="*/ 495 h 784"/>
                <a:gd name="T110" fmla="*/ 739 w 767"/>
                <a:gd name="T111" fmla="*/ 483 h 784"/>
                <a:gd name="T112" fmla="*/ 756 w 767"/>
                <a:gd name="T113" fmla="*/ 473 h 784"/>
                <a:gd name="T114" fmla="*/ 765 w 767"/>
                <a:gd name="T115" fmla="*/ 464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67" h="784">
                  <a:moveTo>
                    <a:pt x="766" y="452"/>
                  </a:moveTo>
                  <a:cubicBezTo>
                    <a:pt x="765" y="451"/>
                    <a:pt x="761" y="453"/>
                    <a:pt x="759" y="452"/>
                  </a:cubicBezTo>
                  <a:cubicBezTo>
                    <a:pt x="758" y="452"/>
                    <a:pt x="758" y="451"/>
                    <a:pt x="757" y="451"/>
                  </a:cubicBezTo>
                  <a:cubicBezTo>
                    <a:pt x="757" y="451"/>
                    <a:pt x="756" y="452"/>
                    <a:pt x="756" y="452"/>
                  </a:cubicBezTo>
                  <a:cubicBezTo>
                    <a:pt x="755" y="452"/>
                    <a:pt x="753" y="451"/>
                    <a:pt x="752" y="450"/>
                  </a:cubicBezTo>
                  <a:cubicBezTo>
                    <a:pt x="751" y="449"/>
                    <a:pt x="751" y="447"/>
                    <a:pt x="750" y="446"/>
                  </a:cubicBezTo>
                  <a:cubicBezTo>
                    <a:pt x="749" y="446"/>
                    <a:pt x="747" y="446"/>
                    <a:pt x="747" y="445"/>
                  </a:cubicBezTo>
                  <a:cubicBezTo>
                    <a:pt x="745" y="445"/>
                    <a:pt x="744" y="443"/>
                    <a:pt x="742" y="442"/>
                  </a:cubicBezTo>
                  <a:cubicBezTo>
                    <a:pt x="741" y="442"/>
                    <a:pt x="739" y="442"/>
                    <a:pt x="738" y="443"/>
                  </a:cubicBezTo>
                  <a:cubicBezTo>
                    <a:pt x="738" y="443"/>
                    <a:pt x="737" y="445"/>
                    <a:pt x="737" y="446"/>
                  </a:cubicBezTo>
                  <a:cubicBezTo>
                    <a:pt x="736" y="447"/>
                    <a:pt x="733" y="448"/>
                    <a:pt x="732" y="448"/>
                  </a:cubicBezTo>
                  <a:cubicBezTo>
                    <a:pt x="731" y="447"/>
                    <a:pt x="729" y="444"/>
                    <a:pt x="728" y="444"/>
                  </a:cubicBezTo>
                  <a:cubicBezTo>
                    <a:pt x="727" y="443"/>
                    <a:pt x="725" y="443"/>
                    <a:pt x="724" y="442"/>
                  </a:cubicBezTo>
                  <a:cubicBezTo>
                    <a:pt x="723" y="442"/>
                    <a:pt x="721" y="440"/>
                    <a:pt x="721" y="438"/>
                  </a:cubicBezTo>
                  <a:cubicBezTo>
                    <a:pt x="720" y="437"/>
                    <a:pt x="722" y="433"/>
                    <a:pt x="721" y="431"/>
                  </a:cubicBezTo>
                  <a:cubicBezTo>
                    <a:pt x="720" y="430"/>
                    <a:pt x="718" y="429"/>
                    <a:pt x="717" y="428"/>
                  </a:cubicBezTo>
                  <a:cubicBezTo>
                    <a:pt x="716" y="427"/>
                    <a:pt x="714" y="425"/>
                    <a:pt x="714" y="423"/>
                  </a:cubicBezTo>
                  <a:cubicBezTo>
                    <a:pt x="714" y="422"/>
                    <a:pt x="716" y="419"/>
                    <a:pt x="716" y="417"/>
                  </a:cubicBezTo>
                  <a:cubicBezTo>
                    <a:pt x="717" y="416"/>
                    <a:pt x="717" y="413"/>
                    <a:pt x="717" y="412"/>
                  </a:cubicBezTo>
                  <a:cubicBezTo>
                    <a:pt x="717" y="411"/>
                    <a:pt x="715" y="411"/>
                    <a:pt x="715" y="410"/>
                  </a:cubicBezTo>
                  <a:cubicBezTo>
                    <a:pt x="714" y="409"/>
                    <a:pt x="714" y="407"/>
                    <a:pt x="713" y="406"/>
                  </a:cubicBezTo>
                  <a:cubicBezTo>
                    <a:pt x="712" y="405"/>
                    <a:pt x="709" y="405"/>
                    <a:pt x="708" y="404"/>
                  </a:cubicBezTo>
                  <a:cubicBezTo>
                    <a:pt x="707" y="404"/>
                    <a:pt x="706" y="402"/>
                    <a:pt x="706" y="401"/>
                  </a:cubicBezTo>
                  <a:cubicBezTo>
                    <a:pt x="706" y="400"/>
                    <a:pt x="705" y="398"/>
                    <a:pt x="704" y="397"/>
                  </a:cubicBezTo>
                  <a:cubicBezTo>
                    <a:pt x="704" y="396"/>
                    <a:pt x="701" y="394"/>
                    <a:pt x="700" y="392"/>
                  </a:cubicBezTo>
                  <a:cubicBezTo>
                    <a:pt x="700" y="391"/>
                    <a:pt x="699" y="387"/>
                    <a:pt x="699" y="387"/>
                  </a:cubicBezTo>
                  <a:cubicBezTo>
                    <a:pt x="699" y="386"/>
                    <a:pt x="698" y="384"/>
                    <a:pt x="697" y="383"/>
                  </a:cubicBezTo>
                  <a:cubicBezTo>
                    <a:pt x="696" y="382"/>
                    <a:pt x="695" y="380"/>
                    <a:pt x="694" y="379"/>
                  </a:cubicBezTo>
                  <a:cubicBezTo>
                    <a:pt x="693" y="378"/>
                    <a:pt x="690" y="379"/>
                    <a:pt x="689" y="378"/>
                  </a:cubicBezTo>
                  <a:cubicBezTo>
                    <a:pt x="688" y="378"/>
                    <a:pt x="687" y="376"/>
                    <a:pt x="686" y="375"/>
                  </a:cubicBezTo>
                  <a:cubicBezTo>
                    <a:pt x="685" y="374"/>
                    <a:pt x="684" y="372"/>
                    <a:pt x="682" y="372"/>
                  </a:cubicBezTo>
                  <a:cubicBezTo>
                    <a:pt x="681" y="372"/>
                    <a:pt x="679" y="374"/>
                    <a:pt x="679" y="374"/>
                  </a:cubicBezTo>
                  <a:cubicBezTo>
                    <a:pt x="679" y="374"/>
                    <a:pt x="674" y="373"/>
                    <a:pt x="673" y="372"/>
                  </a:cubicBezTo>
                  <a:cubicBezTo>
                    <a:pt x="672" y="372"/>
                    <a:pt x="671" y="369"/>
                    <a:pt x="670" y="369"/>
                  </a:cubicBezTo>
                  <a:cubicBezTo>
                    <a:pt x="668" y="368"/>
                    <a:pt x="665" y="368"/>
                    <a:pt x="664" y="367"/>
                  </a:cubicBezTo>
                  <a:cubicBezTo>
                    <a:pt x="663" y="367"/>
                    <a:pt x="662" y="365"/>
                    <a:pt x="662" y="364"/>
                  </a:cubicBezTo>
                  <a:cubicBezTo>
                    <a:pt x="662" y="362"/>
                    <a:pt x="664" y="360"/>
                    <a:pt x="664" y="359"/>
                  </a:cubicBezTo>
                  <a:cubicBezTo>
                    <a:pt x="664" y="357"/>
                    <a:pt x="661" y="353"/>
                    <a:pt x="661" y="353"/>
                  </a:cubicBezTo>
                  <a:cubicBezTo>
                    <a:pt x="661" y="353"/>
                    <a:pt x="658" y="350"/>
                    <a:pt x="658" y="349"/>
                  </a:cubicBezTo>
                  <a:cubicBezTo>
                    <a:pt x="657" y="347"/>
                    <a:pt x="660" y="344"/>
                    <a:pt x="659" y="343"/>
                  </a:cubicBezTo>
                  <a:cubicBezTo>
                    <a:pt x="659" y="341"/>
                    <a:pt x="656" y="339"/>
                    <a:pt x="655" y="337"/>
                  </a:cubicBezTo>
                  <a:cubicBezTo>
                    <a:pt x="655" y="336"/>
                    <a:pt x="655" y="333"/>
                    <a:pt x="655" y="332"/>
                  </a:cubicBezTo>
                  <a:cubicBezTo>
                    <a:pt x="654" y="331"/>
                    <a:pt x="654" y="328"/>
                    <a:pt x="653" y="327"/>
                  </a:cubicBezTo>
                  <a:cubicBezTo>
                    <a:pt x="652" y="327"/>
                    <a:pt x="649" y="326"/>
                    <a:pt x="648" y="325"/>
                  </a:cubicBezTo>
                  <a:cubicBezTo>
                    <a:pt x="648" y="324"/>
                    <a:pt x="647" y="323"/>
                    <a:pt x="646" y="322"/>
                  </a:cubicBezTo>
                  <a:cubicBezTo>
                    <a:pt x="646" y="321"/>
                    <a:pt x="646" y="318"/>
                    <a:pt x="645" y="317"/>
                  </a:cubicBezTo>
                  <a:cubicBezTo>
                    <a:pt x="644" y="316"/>
                    <a:pt x="641" y="315"/>
                    <a:pt x="640" y="313"/>
                  </a:cubicBezTo>
                  <a:cubicBezTo>
                    <a:pt x="639" y="313"/>
                    <a:pt x="639" y="310"/>
                    <a:pt x="639" y="309"/>
                  </a:cubicBezTo>
                  <a:cubicBezTo>
                    <a:pt x="639" y="308"/>
                    <a:pt x="639" y="304"/>
                    <a:pt x="639" y="303"/>
                  </a:cubicBezTo>
                  <a:cubicBezTo>
                    <a:pt x="639" y="303"/>
                    <a:pt x="637" y="300"/>
                    <a:pt x="636" y="299"/>
                  </a:cubicBezTo>
                  <a:cubicBezTo>
                    <a:pt x="635" y="298"/>
                    <a:pt x="632" y="298"/>
                    <a:pt x="631" y="297"/>
                  </a:cubicBezTo>
                  <a:cubicBezTo>
                    <a:pt x="630" y="297"/>
                    <a:pt x="627" y="296"/>
                    <a:pt x="626" y="295"/>
                  </a:cubicBezTo>
                  <a:cubicBezTo>
                    <a:pt x="624" y="294"/>
                    <a:pt x="621" y="290"/>
                    <a:pt x="619" y="290"/>
                  </a:cubicBezTo>
                  <a:cubicBezTo>
                    <a:pt x="617" y="289"/>
                    <a:pt x="615" y="291"/>
                    <a:pt x="613" y="291"/>
                  </a:cubicBezTo>
                  <a:cubicBezTo>
                    <a:pt x="611" y="291"/>
                    <a:pt x="608" y="290"/>
                    <a:pt x="606" y="289"/>
                  </a:cubicBezTo>
                  <a:cubicBezTo>
                    <a:pt x="604" y="289"/>
                    <a:pt x="597" y="286"/>
                    <a:pt x="597" y="286"/>
                  </a:cubicBezTo>
                  <a:cubicBezTo>
                    <a:pt x="596" y="286"/>
                    <a:pt x="594" y="282"/>
                    <a:pt x="594" y="281"/>
                  </a:cubicBezTo>
                  <a:cubicBezTo>
                    <a:pt x="594" y="279"/>
                    <a:pt x="594" y="277"/>
                    <a:pt x="594" y="276"/>
                  </a:cubicBezTo>
                  <a:cubicBezTo>
                    <a:pt x="594" y="275"/>
                    <a:pt x="593" y="272"/>
                    <a:pt x="591" y="272"/>
                  </a:cubicBezTo>
                  <a:cubicBezTo>
                    <a:pt x="590" y="272"/>
                    <a:pt x="590" y="275"/>
                    <a:pt x="589" y="275"/>
                  </a:cubicBezTo>
                  <a:cubicBezTo>
                    <a:pt x="587" y="275"/>
                    <a:pt x="585" y="272"/>
                    <a:pt x="583" y="272"/>
                  </a:cubicBezTo>
                  <a:cubicBezTo>
                    <a:pt x="582" y="271"/>
                    <a:pt x="579" y="271"/>
                    <a:pt x="579" y="270"/>
                  </a:cubicBezTo>
                  <a:cubicBezTo>
                    <a:pt x="578" y="268"/>
                    <a:pt x="581" y="266"/>
                    <a:pt x="581" y="265"/>
                  </a:cubicBezTo>
                  <a:cubicBezTo>
                    <a:pt x="581" y="263"/>
                    <a:pt x="579" y="261"/>
                    <a:pt x="577" y="260"/>
                  </a:cubicBezTo>
                  <a:cubicBezTo>
                    <a:pt x="577" y="259"/>
                    <a:pt x="575" y="258"/>
                    <a:pt x="574" y="258"/>
                  </a:cubicBezTo>
                  <a:cubicBezTo>
                    <a:pt x="572" y="258"/>
                    <a:pt x="570" y="258"/>
                    <a:pt x="568" y="257"/>
                  </a:cubicBezTo>
                  <a:cubicBezTo>
                    <a:pt x="567" y="257"/>
                    <a:pt x="565" y="256"/>
                    <a:pt x="565" y="255"/>
                  </a:cubicBezTo>
                  <a:cubicBezTo>
                    <a:pt x="564" y="254"/>
                    <a:pt x="565" y="251"/>
                    <a:pt x="565" y="250"/>
                  </a:cubicBezTo>
                  <a:cubicBezTo>
                    <a:pt x="565" y="248"/>
                    <a:pt x="563" y="246"/>
                    <a:pt x="563" y="245"/>
                  </a:cubicBezTo>
                  <a:cubicBezTo>
                    <a:pt x="563" y="243"/>
                    <a:pt x="565" y="240"/>
                    <a:pt x="565" y="238"/>
                  </a:cubicBezTo>
                  <a:cubicBezTo>
                    <a:pt x="565" y="237"/>
                    <a:pt x="563" y="235"/>
                    <a:pt x="562" y="235"/>
                  </a:cubicBezTo>
                  <a:cubicBezTo>
                    <a:pt x="560" y="234"/>
                    <a:pt x="557" y="235"/>
                    <a:pt x="556" y="234"/>
                  </a:cubicBezTo>
                  <a:cubicBezTo>
                    <a:pt x="554" y="233"/>
                    <a:pt x="553" y="231"/>
                    <a:pt x="552" y="230"/>
                  </a:cubicBezTo>
                  <a:cubicBezTo>
                    <a:pt x="551" y="229"/>
                    <a:pt x="549" y="226"/>
                    <a:pt x="548" y="225"/>
                  </a:cubicBezTo>
                  <a:cubicBezTo>
                    <a:pt x="547" y="225"/>
                    <a:pt x="545" y="224"/>
                    <a:pt x="545" y="223"/>
                  </a:cubicBezTo>
                  <a:cubicBezTo>
                    <a:pt x="544" y="222"/>
                    <a:pt x="543" y="221"/>
                    <a:pt x="542" y="220"/>
                  </a:cubicBezTo>
                  <a:cubicBezTo>
                    <a:pt x="540" y="220"/>
                    <a:pt x="536" y="219"/>
                    <a:pt x="535" y="219"/>
                  </a:cubicBezTo>
                  <a:cubicBezTo>
                    <a:pt x="534" y="218"/>
                    <a:pt x="533" y="217"/>
                    <a:pt x="533" y="217"/>
                  </a:cubicBezTo>
                  <a:cubicBezTo>
                    <a:pt x="532" y="217"/>
                    <a:pt x="530" y="219"/>
                    <a:pt x="529" y="219"/>
                  </a:cubicBezTo>
                  <a:cubicBezTo>
                    <a:pt x="528" y="219"/>
                    <a:pt x="526" y="218"/>
                    <a:pt x="525" y="218"/>
                  </a:cubicBezTo>
                  <a:cubicBezTo>
                    <a:pt x="524" y="217"/>
                    <a:pt x="522" y="216"/>
                    <a:pt x="521" y="215"/>
                  </a:cubicBezTo>
                  <a:cubicBezTo>
                    <a:pt x="519" y="214"/>
                    <a:pt x="518" y="210"/>
                    <a:pt x="516" y="208"/>
                  </a:cubicBezTo>
                  <a:cubicBezTo>
                    <a:pt x="515" y="207"/>
                    <a:pt x="511" y="205"/>
                    <a:pt x="510" y="204"/>
                  </a:cubicBezTo>
                  <a:cubicBezTo>
                    <a:pt x="509" y="202"/>
                    <a:pt x="508" y="196"/>
                    <a:pt x="506" y="194"/>
                  </a:cubicBezTo>
                  <a:cubicBezTo>
                    <a:pt x="505" y="193"/>
                    <a:pt x="502" y="192"/>
                    <a:pt x="501" y="191"/>
                  </a:cubicBezTo>
                  <a:cubicBezTo>
                    <a:pt x="499" y="190"/>
                    <a:pt x="496" y="187"/>
                    <a:pt x="494" y="185"/>
                  </a:cubicBezTo>
                  <a:cubicBezTo>
                    <a:pt x="492" y="184"/>
                    <a:pt x="487" y="181"/>
                    <a:pt x="484" y="180"/>
                  </a:cubicBezTo>
                  <a:cubicBezTo>
                    <a:pt x="483" y="179"/>
                    <a:pt x="480" y="179"/>
                    <a:pt x="478" y="179"/>
                  </a:cubicBezTo>
                  <a:cubicBezTo>
                    <a:pt x="476" y="179"/>
                    <a:pt x="473" y="178"/>
                    <a:pt x="472" y="177"/>
                  </a:cubicBezTo>
                  <a:cubicBezTo>
                    <a:pt x="471" y="176"/>
                    <a:pt x="468" y="174"/>
                    <a:pt x="466" y="173"/>
                  </a:cubicBezTo>
                  <a:cubicBezTo>
                    <a:pt x="465" y="172"/>
                    <a:pt x="464" y="169"/>
                    <a:pt x="463" y="169"/>
                  </a:cubicBezTo>
                  <a:cubicBezTo>
                    <a:pt x="461" y="168"/>
                    <a:pt x="456" y="169"/>
                    <a:pt x="455" y="168"/>
                  </a:cubicBezTo>
                  <a:cubicBezTo>
                    <a:pt x="453" y="167"/>
                    <a:pt x="453" y="163"/>
                    <a:pt x="452" y="162"/>
                  </a:cubicBezTo>
                  <a:cubicBezTo>
                    <a:pt x="451" y="160"/>
                    <a:pt x="448" y="156"/>
                    <a:pt x="447" y="154"/>
                  </a:cubicBezTo>
                  <a:cubicBezTo>
                    <a:pt x="446" y="153"/>
                    <a:pt x="442" y="151"/>
                    <a:pt x="441" y="150"/>
                  </a:cubicBezTo>
                  <a:cubicBezTo>
                    <a:pt x="440" y="149"/>
                    <a:pt x="440" y="146"/>
                    <a:pt x="439" y="145"/>
                  </a:cubicBezTo>
                  <a:cubicBezTo>
                    <a:pt x="438" y="144"/>
                    <a:pt x="436" y="142"/>
                    <a:pt x="435" y="141"/>
                  </a:cubicBezTo>
                  <a:cubicBezTo>
                    <a:pt x="433" y="140"/>
                    <a:pt x="430" y="141"/>
                    <a:pt x="428" y="140"/>
                  </a:cubicBezTo>
                  <a:cubicBezTo>
                    <a:pt x="427" y="138"/>
                    <a:pt x="425" y="134"/>
                    <a:pt x="424" y="132"/>
                  </a:cubicBezTo>
                  <a:cubicBezTo>
                    <a:pt x="423" y="130"/>
                    <a:pt x="421" y="126"/>
                    <a:pt x="421" y="124"/>
                  </a:cubicBezTo>
                  <a:cubicBezTo>
                    <a:pt x="420" y="122"/>
                    <a:pt x="420" y="119"/>
                    <a:pt x="419" y="117"/>
                  </a:cubicBezTo>
                  <a:cubicBezTo>
                    <a:pt x="418" y="116"/>
                    <a:pt x="416" y="114"/>
                    <a:pt x="415" y="113"/>
                  </a:cubicBezTo>
                  <a:cubicBezTo>
                    <a:pt x="414" y="112"/>
                    <a:pt x="412" y="109"/>
                    <a:pt x="410" y="108"/>
                  </a:cubicBezTo>
                  <a:cubicBezTo>
                    <a:pt x="409" y="107"/>
                    <a:pt x="406" y="105"/>
                    <a:pt x="405" y="104"/>
                  </a:cubicBezTo>
                  <a:cubicBezTo>
                    <a:pt x="403" y="102"/>
                    <a:pt x="403" y="97"/>
                    <a:pt x="402" y="95"/>
                  </a:cubicBezTo>
                  <a:cubicBezTo>
                    <a:pt x="401" y="93"/>
                    <a:pt x="399" y="90"/>
                    <a:pt x="397" y="89"/>
                  </a:cubicBezTo>
                  <a:cubicBezTo>
                    <a:pt x="396" y="88"/>
                    <a:pt x="394" y="86"/>
                    <a:pt x="393" y="85"/>
                  </a:cubicBezTo>
                  <a:cubicBezTo>
                    <a:pt x="391" y="85"/>
                    <a:pt x="388" y="85"/>
                    <a:pt x="387" y="86"/>
                  </a:cubicBezTo>
                  <a:cubicBezTo>
                    <a:pt x="386" y="86"/>
                    <a:pt x="385" y="88"/>
                    <a:pt x="384" y="88"/>
                  </a:cubicBezTo>
                  <a:cubicBezTo>
                    <a:pt x="382" y="89"/>
                    <a:pt x="379" y="90"/>
                    <a:pt x="378" y="90"/>
                  </a:cubicBezTo>
                  <a:cubicBezTo>
                    <a:pt x="376" y="90"/>
                    <a:pt x="371" y="89"/>
                    <a:pt x="369" y="88"/>
                  </a:cubicBezTo>
                  <a:cubicBezTo>
                    <a:pt x="368" y="87"/>
                    <a:pt x="366" y="84"/>
                    <a:pt x="365" y="83"/>
                  </a:cubicBezTo>
                  <a:cubicBezTo>
                    <a:pt x="363" y="81"/>
                    <a:pt x="360" y="80"/>
                    <a:pt x="359" y="79"/>
                  </a:cubicBezTo>
                  <a:cubicBezTo>
                    <a:pt x="358" y="78"/>
                    <a:pt x="355" y="75"/>
                    <a:pt x="354" y="74"/>
                  </a:cubicBezTo>
                  <a:cubicBezTo>
                    <a:pt x="352" y="73"/>
                    <a:pt x="350" y="72"/>
                    <a:pt x="349" y="71"/>
                  </a:cubicBezTo>
                  <a:cubicBezTo>
                    <a:pt x="347" y="71"/>
                    <a:pt x="344" y="72"/>
                    <a:pt x="343" y="72"/>
                  </a:cubicBezTo>
                  <a:cubicBezTo>
                    <a:pt x="342" y="72"/>
                    <a:pt x="339" y="71"/>
                    <a:pt x="338" y="70"/>
                  </a:cubicBezTo>
                  <a:cubicBezTo>
                    <a:pt x="335" y="69"/>
                    <a:pt x="331" y="64"/>
                    <a:pt x="328" y="63"/>
                  </a:cubicBezTo>
                  <a:cubicBezTo>
                    <a:pt x="327" y="62"/>
                    <a:pt x="324" y="61"/>
                    <a:pt x="323" y="60"/>
                  </a:cubicBezTo>
                  <a:cubicBezTo>
                    <a:pt x="322" y="59"/>
                    <a:pt x="320" y="57"/>
                    <a:pt x="320" y="56"/>
                  </a:cubicBezTo>
                  <a:cubicBezTo>
                    <a:pt x="320" y="54"/>
                    <a:pt x="323" y="52"/>
                    <a:pt x="323" y="51"/>
                  </a:cubicBezTo>
                  <a:cubicBezTo>
                    <a:pt x="324" y="49"/>
                    <a:pt x="323" y="47"/>
                    <a:pt x="323" y="45"/>
                  </a:cubicBezTo>
                  <a:cubicBezTo>
                    <a:pt x="323" y="44"/>
                    <a:pt x="322" y="42"/>
                    <a:pt x="322" y="41"/>
                  </a:cubicBezTo>
                  <a:cubicBezTo>
                    <a:pt x="322" y="40"/>
                    <a:pt x="324" y="38"/>
                    <a:pt x="325" y="37"/>
                  </a:cubicBezTo>
                  <a:cubicBezTo>
                    <a:pt x="325" y="36"/>
                    <a:pt x="327" y="34"/>
                    <a:pt x="328" y="33"/>
                  </a:cubicBezTo>
                  <a:cubicBezTo>
                    <a:pt x="329" y="31"/>
                    <a:pt x="329" y="27"/>
                    <a:pt x="331" y="25"/>
                  </a:cubicBezTo>
                  <a:cubicBezTo>
                    <a:pt x="332" y="24"/>
                    <a:pt x="335" y="24"/>
                    <a:pt x="336" y="23"/>
                  </a:cubicBezTo>
                  <a:cubicBezTo>
                    <a:pt x="337" y="22"/>
                    <a:pt x="337" y="20"/>
                    <a:pt x="338" y="19"/>
                  </a:cubicBezTo>
                  <a:cubicBezTo>
                    <a:pt x="339" y="18"/>
                    <a:pt x="340" y="16"/>
                    <a:pt x="341" y="16"/>
                  </a:cubicBezTo>
                  <a:cubicBezTo>
                    <a:pt x="342" y="15"/>
                    <a:pt x="344" y="15"/>
                    <a:pt x="345" y="14"/>
                  </a:cubicBezTo>
                  <a:cubicBezTo>
                    <a:pt x="346" y="12"/>
                    <a:pt x="345" y="9"/>
                    <a:pt x="345" y="7"/>
                  </a:cubicBezTo>
                  <a:cubicBezTo>
                    <a:pt x="345" y="6"/>
                    <a:pt x="345" y="3"/>
                    <a:pt x="345" y="0"/>
                  </a:cubicBezTo>
                  <a:cubicBezTo>
                    <a:pt x="344" y="1"/>
                    <a:pt x="343" y="1"/>
                    <a:pt x="343" y="1"/>
                  </a:cubicBezTo>
                  <a:cubicBezTo>
                    <a:pt x="340" y="2"/>
                    <a:pt x="333" y="3"/>
                    <a:pt x="330" y="3"/>
                  </a:cubicBezTo>
                  <a:cubicBezTo>
                    <a:pt x="320" y="6"/>
                    <a:pt x="298" y="11"/>
                    <a:pt x="288" y="13"/>
                  </a:cubicBezTo>
                  <a:cubicBezTo>
                    <a:pt x="270" y="16"/>
                    <a:pt x="234" y="23"/>
                    <a:pt x="217" y="26"/>
                  </a:cubicBezTo>
                  <a:cubicBezTo>
                    <a:pt x="207" y="27"/>
                    <a:pt x="189" y="30"/>
                    <a:pt x="176" y="32"/>
                  </a:cubicBezTo>
                  <a:cubicBezTo>
                    <a:pt x="173" y="33"/>
                    <a:pt x="170" y="33"/>
                    <a:pt x="167" y="34"/>
                  </a:cubicBezTo>
                  <a:cubicBezTo>
                    <a:pt x="156" y="36"/>
                    <a:pt x="134" y="39"/>
                    <a:pt x="123" y="41"/>
                  </a:cubicBezTo>
                  <a:cubicBezTo>
                    <a:pt x="104" y="44"/>
                    <a:pt x="66" y="51"/>
                    <a:pt x="47" y="54"/>
                  </a:cubicBezTo>
                  <a:cubicBezTo>
                    <a:pt x="36" y="56"/>
                    <a:pt x="16" y="59"/>
                    <a:pt x="0" y="61"/>
                  </a:cubicBezTo>
                  <a:cubicBezTo>
                    <a:pt x="59" y="237"/>
                    <a:pt x="59" y="237"/>
                    <a:pt x="59" y="237"/>
                  </a:cubicBezTo>
                  <a:cubicBezTo>
                    <a:pt x="104" y="377"/>
                    <a:pt x="114" y="410"/>
                    <a:pt x="117" y="418"/>
                  </a:cubicBezTo>
                  <a:cubicBezTo>
                    <a:pt x="119" y="420"/>
                    <a:pt x="121" y="421"/>
                    <a:pt x="122" y="423"/>
                  </a:cubicBezTo>
                  <a:cubicBezTo>
                    <a:pt x="122" y="424"/>
                    <a:pt x="122" y="425"/>
                    <a:pt x="122" y="426"/>
                  </a:cubicBezTo>
                  <a:cubicBezTo>
                    <a:pt x="123" y="427"/>
                    <a:pt x="124" y="427"/>
                    <a:pt x="125" y="428"/>
                  </a:cubicBezTo>
                  <a:cubicBezTo>
                    <a:pt x="126" y="430"/>
                    <a:pt x="127" y="432"/>
                    <a:pt x="127" y="433"/>
                  </a:cubicBezTo>
                  <a:cubicBezTo>
                    <a:pt x="128" y="434"/>
                    <a:pt x="128" y="434"/>
                    <a:pt x="128" y="435"/>
                  </a:cubicBezTo>
                  <a:cubicBezTo>
                    <a:pt x="128" y="435"/>
                    <a:pt x="128" y="435"/>
                    <a:pt x="128" y="435"/>
                  </a:cubicBezTo>
                  <a:cubicBezTo>
                    <a:pt x="129" y="436"/>
                    <a:pt x="129" y="437"/>
                    <a:pt x="130" y="438"/>
                  </a:cubicBezTo>
                  <a:cubicBezTo>
                    <a:pt x="131" y="439"/>
                    <a:pt x="131" y="442"/>
                    <a:pt x="132" y="443"/>
                  </a:cubicBezTo>
                  <a:cubicBezTo>
                    <a:pt x="132" y="443"/>
                    <a:pt x="132" y="444"/>
                    <a:pt x="132" y="445"/>
                  </a:cubicBezTo>
                  <a:cubicBezTo>
                    <a:pt x="132" y="445"/>
                    <a:pt x="132" y="445"/>
                    <a:pt x="132" y="445"/>
                  </a:cubicBezTo>
                  <a:cubicBezTo>
                    <a:pt x="132" y="446"/>
                    <a:pt x="132" y="446"/>
                    <a:pt x="132" y="446"/>
                  </a:cubicBezTo>
                  <a:cubicBezTo>
                    <a:pt x="133" y="446"/>
                    <a:pt x="133" y="447"/>
                    <a:pt x="134" y="447"/>
                  </a:cubicBezTo>
                  <a:cubicBezTo>
                    <a:pt x="134" y="447"/>
                    <a:pt x="136" y="450"/>
                    <a:pt x="137" y="452"/>
                  </a:cubicBezTo>
                  <a:cubicBezTo>
                    <a:pt x="137" y="453"/>
                    <a:pt x="137" y="454"/>
                    <a:pt x="138" y="456"/>
                  </a:cubicBezTo>
                  <a:cubicBezTo>
                    <a:pt x="138" y="457"/>
                    <a:pt x="138" y="458"/>
                    <a:pt x="138" y="458"/>
                  </a:cubicBezTo>
                  <a:cubicBezTo>
                    <a:pt x="139" y="460"/>
                    <a:pt x="139" y="461"/>
                    <a:pt x="140" y="461"/>
                  </a:cubicBezTo>
                  <a:cubicBezTo>
                    <a:pt x="140" y="462"/>
                    <a:pt x="141" y="462"/>
                    <a:pt x="141" y="462"/>
                  </a:cubicBezTo>
                  <a:cubicBezTo>
                    <a:pt x="142" y="463"/>
                    <a:pt x="142" y="463"/>
                    <a:pt x="143" y="463"/>
                  </a:cubicBezTo>
                  <a:cubicBezTo>
                    <a:pt x="145" y="465"/>
                    <a:pt x="146" y="466"/>
                    <a:pt x="147" y="467"/>
                  </a:cubicBezTo>
                  <a:cubicBezTo>
                    <a:pt x="148" y="468"/>
                    <a:pt x="148" y="468"/>
                    <a:pt x="148" y="468"/>
                  </a:cubicBezTo>
                  <a:cubicBezTo>
                    <a:pt x="150" y="470"/>
                    <a:pt x="152" y="471"/>
                    <a:pt x="153" y="473"/>
                  </a:cubicBezTo>
                  <a:cubicBezTo>
                    <a:pt x="154" y="475"/>
                    <a:pt x="154" y="477"/>
                    <a:pt x="154" y="479"/>
                  </a:cubicBezTo>
                  <a:cubicBezTo>
                    <a:pt x="155" y="480"/>
                    <a:pt x="155" y="481"/>
                    <a:pt x="155" y="482"/>
                  </a:cubicBezTo>
                  <a:cubicBezTo>
                    <a:pt x="155" y="482"/>
                    <a:pt x="155" y="482"/>
                    <a:pt x="155" y="482"/>
                  </a:cubicBezTo>
                  <a:cubicBezTo>
                    <a:pt x="156" y="482"/>
                    <a:pt x="158" y="483"/>
                    <a:pt x="160" y="484"/>
                  </a:cubicBezTo>
                  <a:cubicBezTo>
                    <a:pt x="161" y="487"/>
                    <a:pt x="161" y="490"/>
                    <a:pt x="161" y="491"/>
                  </a:cubicBezTo>
                  <a:cubicBezTo>
                    <a:pt x="161" y="491"/>
                    <a:pt x="161" y="492"/>
                    <a:pt x="161" y="492"/>
                  </a:cubicBezTo>
                  <a:cubicBezTo>
                    <a:pt x="160" y="492"/>
                    <a:pt x="160" y="493"/>
                    <a:pt x="160" y="494"/>
                  </a:cubicBezTo>
                  <a:cubicBezTo>
                    <a:pt x="160" y="494"/>
                    <a:pt x="160" y="494"/>
                    <a:pt x="160" y="494"/>
                  </a:cubicBezTo>
                  <a:cubicBezTo>
                    <a:pt x="160" y="495"/>
                    <a:pt x="161" y="496"/>
                    <a:pt x="161" y="498"/>
                  </a:cubicBezTo>
                  <a:cubicBezTo>
                    <a:pt x="162" y="500"/>
                    <a:pt x="161" y="504"/>
                    <a:pt x="160" y="505"/>
                  </a:cubicBezTo>
                  <a:cubicBezTo>
                    <a:pt x="160" y="505"/>
                    <a:pt x="160" y="505"/>
                    <a:pt x="160" y="506"/>
                  </a:cubicBezTo>
                  <a:cubicBezTo>
                    <a:pt x="160" y="506"/>
                    <a:pt x="160" y="506"/>
                    <a:pt x="160" y="506"/>
                  </a:cubicBezTo>
                  <a:cubicBezTo>
                    <a:pt x="162" y="506"/>
                    <a:pt x="164" y="506"/>
                    <a:pt x="166" y="507"/>
                  </a:cubicBezTo>
                  <a:cubicBezTo>
                    <a:pt x="167" y="508"/>
                    <a:pt x="168" y="509"/>
                    <a:pt x="168" y="509"/>
                  </a:cubicBezTo>
                  <a:cubicBezTo>
                    <a:pt x="168" y="509"/>
                    <a:pt x="168" y="509"/>
                    <a:pt x="169" y="509"/>
                  </a:cubicBezTo>
                  <a:cubicBezTo>
                    <a:pt x="170" y="509"/>
                    <a:pt x="171" y="510"/>
                    <a:pt x="173" y="511"/>
                  </a:cubicBezTo>
                  <a:cubicBezTo>
                    <a:pt x="175" y="512"/>
                    <a:pt x="177" y="516"/>
                    <a:pt x="177" y="520"/>
                  </a:cubicBezTo>
                  <a:cubicBezTo>
                    <a:pt x="176" y="522"/>
                    <a:pt x="175" y="523"/>
                    <a:pt x="173" y="524"/>
                  </a:cubicBezTo>
                  <a:cubicBezTo>
                    <a:pt x="173" y="525"/>
                    <a:pt x="173" y="525"/>
                    <a:pt x="173" y="526"/>
                  </a:cubicBezTo>
                  <a:cubicBezTo>
                    <a:pt x="173" y="526"/>
                    <a:pt x="173" y="526"/>
                    <a:pt x="173" y="526"/>
                  </a:cubicBezTo>
                  <a:cubicBezTo>
                    <a:pt x="173" y="527"/>
                    <a:pt x="172" y="530"/>
                    <a:pt x="170" y="531"/>
                  </a:cubicBezTo>
                  <a:cubicBezTo>
                    <a:pt x="169" y="532"/>
                    <a:pt x="168" y="532"/>
                    <a:pt x="167" y="532"/>
                  </a:cubicBezTo>
                  <a:cubicBezTo>
                    <a:pt x="167" y="533"/>
                    <a:pt x="166" y="533"/>
                    <a:pt x="166" y="533"/>
                  </a:cubicBezTo>
                  <a:cubicBezTo>
                    <a:pt x="166" y="535"/>
                    <a:pt x="164" y="536"/>
                    <a:pt x="162" y="538"/>
                  </a:cubicBezTo>
                  <a:cubicBezTo>
                    <a:pt x="161" y="539"/>
                    <a:pt x="161" y="539"/>
                    <a:pt x="160" y="540"/>
                  </a:cubicBezTo>
                  <a:cubicBezTo>
                    <a:pt x="159" y="540"/>
                    <a:pt x="158" y="541"/>
                    <a:pt x="158" y="541"/>
                  </a:cubicBezTo>
                  <a:cubicBezTo>
                    <a:pt x="157" y="542"/>
                    <a:pt x="157" y="543"/>
                    <a:pt x="156" y="543"/>
                  </a:cubicBezTo>
                  <a:cubicBezTo>
                    <a:pt x="156" y="543"/>
                    <a:pt x="156" y="543"/>
                    <a:pt x="156" y="543"/>
                  </a:cubicBezTo>
                  <a:cubicBezTo>
                    <a:pt x="157" y="545"/>
                    <a:pt x="159" y="546"/>
                    <a:pt x="159" y="548"/>
                  </a:cubicBezTo>
                  <a:cubicBezTo>
                    <a:pt x="160" y="551"/>
                    <a:pt x="159" y="553"/>
                    <a:pt x="158" y="555"/>
                  </a:cubicBezTo>
                  <a:cubicBezTo>
                    <a:pt x="158" y="556"/>
                    <a:pt x="158" y="557"/>
                    <a:pt x="158" y="558"/>
                  </a:cubicBezTo>
                  <a:cubicBezTo>
                    <a:pt x="158" y="558"/>
                    <a:pt x="158" y="559"/>
                    <a:pt x="159" y="560"/>
                  </a:cubicBezTo>
                  <a:cubicBezTo>
                    <a:pt x="159" y="562"/>
                    <a:pt x="160" y="563"/>
                    <a:pt x="160" y="565"/>
                  </a:cubicBezTo>
                  <a:cubicBezTo>
                    <a:pt x="160" y="567"/>
                    <a:pt x="159" y="569"/>
                    <a:pt x="159" y="571"/>
                  </a:cubicBezTo>
                  <a:cubicBezTo>
                    <a:pt x="159" y="572"/>
                    <a:pt x="158" y="573"/>
                    <a:pt x="158" y="573"/>
                  </a:cubicBezTo>
                  <a:cubicBezTo>
                    <a:pt x="158" y="574"/>
                    <a:pt x="158" y="575"/>
                    <a:pt x="158" y="578"/>
                  </a:cubicBezTo>
                  <a:cubicBezTo>
                    <a:pt x="158" y="579"/>
                    <a:pt x="158" y="579"/>
                    <a:pt x="158" y="579"/>
                  </a:cubicBezTo>
                  <a:cubicBezTo>
                    <a:pt x="158" y="582"/>
                    <a:pt x="154" y="588"/>
                    <a:pt x="154" y="588"/>
                  </a:cubicBezTo>
                  <a:cubicBezTo>
                    <a:pt x="154" y="589"/>
                    <a:pt x="153" y="589"/>
                    <a:pt x="152" y="590"/>
                  </a:cubicBezTo>
                  <a:cubicBezTo>
                    <a:pt x="152" y="590"/>
                    <a:pt x="152" y="590"/>
                    <a:pt x="152" y="590"/>
                  </a:cubicBezTo>
                  <a:cubicBezTo>
                    <a:pt x="152" y="591"/>
                    <a:pt x="152" y="592"/>
                    <a:pt x="152" y="594"/>
                  </a:cubicBezTo>
                  <a:cubicBezTo>
                    <a:pt x="152" y="595"/>
                    <a:pt x="154" y="600"/>
                    <a:pt x="154" y="601"/>
                  </a:cubicBezTo>
                  <a:cubicBezTo>
                    <a:pt x="154" y="602"/>
                    <a:pt x="155" y="603"/>
                    <a:pt x="155" y="603"/>
                  </a:cubicBezTo>
                  <a:cubicBezTo>
                    <a:pt x="156" y="604"/>
                    <a:pt x="156" y="606"/>
                    <a:pt x="156" y="607"/>
                  </a:cubicBezTo>
                  <a:cubicBezTo>
                    <a:pt x="157" y="608"/>
                    <a:pt x="157" y="610"/>
                    <a:pt x="158" y="612"/>
                  </a:cubicBezTo>
                  <a:cubicBezTo>
                    <a:pt x="158" y="613"/>
                    <a:pt x="158" y="614"/>
                    <a:pt x="158" y="614"/>
                  </a:cubicBezTo>
                  <a:cubicBezTo>
                    <a:pt x="158" y="615"/>
                    <a:pt x="158" y="615"/>
                    <a:pt x="158" y="616"/>
                  </a:cubicBezTo>
                  <a:cubicBezTo>
                    <a:pt x="159" y="617"/>
                    <a:pt x="159" y="619"/>
                    <a:pt x="159" y="619"/>
                  </a:cubicBezTo>
                  <a:cubicBezTo>
                    <a:pt x="159" y="620"/>
                    <a:pt x="160" y="621"/>
                    <a:pt x="161" y="621"/>
                  </a:cubicBezTo>
                  <a:cubicBezTo>
                    <a:pt x="161" y="621"/>
                    <a:pt x="162" y="622"/>
                    <a:pt x="162" y="622"/>
                  </a:cubicBezTo>
                  <a:cubicBezTo>
                    <a:pt x="164" y="622"/>
                    <a:pt x="165" y="623"/>
                    <a:pt x="167" y="624"/>
                  </a:cubicBezTo>
                  <a:cubicBezTo>
                    <a:pt x="168" y="626"/>
                    <a:pt x="169" y="628"/>
                    <a:pt x="169" y="630"/>
                  </a:cubicBezTo>
                  <a:cubicBezTo>
                    <a:pt x="170" y="632"/>
                    <a:pt x="170" y="633"/>
                    <a:pt x="170" y="635"/>
                  </a:cubicBezTo>
                  <a:cubicBezTo>
                    <a:pt x="170" y="636"/>
                    <a:pt x="170" y="637"/>
                    <a:pt x="170" y="638"/>
                  </a:cubicBezTo>
                  <a:cubicBezTo>
                    <a:pt x="170" y="638"/>
                    <a:pt x="171" y="639"/>
                    <a:pt x="171" y="639"/>
                  </a:cubicBezTo>
                  <a:cubicBezTo>
                    <a:pt x="172" y="641"/>
                    <a:pt x="173" y="642"/>
                    <a:pt x="174" y="643"/>
                  </a:cubicBezTo>
                  <a:cubicBezTo>
                    <a:pt x="175" y="645"/>
                    <a:pt x="176" y="650"/>
                    <a:pt x="175" y="653"/>
                  </a:cubicBezTo>
                  <a:cubicBezTo>
                    <a:pt x="175" y="655"/>
                    <a:pt x="174" y="656"/>
                    <a:pt x="173" y="658"/>
                  </a:cubicBezTo>
                  <a:cubicBezTo>
                    <a:pt x="173" y="658"/>
                    <a:pt x="173" y="658"/>
                    <a:pt x="173" y="658"/>
                  </a:cubicBezTo>
                  <a:cubicBezTo>
                    <a:pt x="173" y="659"/>
                    <a:pt x="173" y="659"/>
                    <a:pt x="173" y="660"/>
                  </a:cubicBezTo>
                  <a:cubicBezTo>
                    <a:pt x="174" y="661"/>
                    <a:pt x="175" y="663"/>
                    <a:pt x="175" y="665"/>
                  </a:cubicBezTo>
                  <a:cubicBezTo>
                    <a:pt x="175" y="667"/>
                    <a:pt x="175" y="669"/>
                    <a:pt x="174" y="673"/>
                  </a:cubicBezTo>
                  <a:cubicBezTo>
                    <a:pt x="174" y="673"/>
                    <a:pt x="174" y="674"/>
                    <a:pt x="174" y="674"/>
                  </a:cubicBezTo>
                  <a:cubicBezTo>
                    <a:pt x="173" y="675"/>
                    <a:pt x="173" y="675"/>
                    <a:pt x="173" y="676"/>
                  </a:cubicBezTo>
                  <a:cubicBezTo>
                    <a:pt x="173" y="677"/>
                    <a:pt x="172" y="678"/>
                    <a:pt x="172" y="678"/>
                  </a:cubicBezTo>
                  <a:cubicBezTo>
                    <a:pt x="172" y="678"/>
                    <a:pt x="173" y="679"/>
                    <a:pt x="173" y="680"/>
                  </a:cubicBezTo>
                  <a:cubicBezTo>
                    <a:pt x="173" y="681"/>
                    <a:pt x="174" y="683"/>
                    <a:pt x="174" y="685"/>
                  </a:cubicBezTo>
                  <a:cubicBezTo>
                    <a:pt x="174" y="687"/>
                    <a:pt x="173" y="691"/>
                    <a:pt x="173" y="693"/>
                  </a:cubicBezTo>
                  <a:cubicBezTo>
                    <a:pt x="172" y="693"/>
                    <a:pt x="172" y="694"/>
                    <a:pt x="172" y="694"/>
                  </a:cubicBezTo>
                  <a:cubicBezTo>
                    <a:pt x="172" y="695"/>
                    <a:pt x="172" y="696"/>
                    <a:pt x="172" y="696"/>
                  </a:cubicBezTo>
                  <a:cubicBezTo>
                    <a:pt x="172" y="696"/>
                    <a:pt x="173" y="696"/>
                    <a:pt x="173" y="696"/>
                  </a:cubicBezTo>
                  <a:cubicBezTo>
                    <a:pt x="173" y="697"/>
                    <a:pt x="173" y="697"/>
                    <a:pt x="173" y="697"/>
                  </a:cubicBezTo>
                  <a:cubicBezTo>
                    <a:pt x="174" y="698"/>
                    <a:pt x="175" y="700"/>
                    <a:pt x="175" y="701"/>
                  </a:cubicBezTo>
                  <a:cubicBezTo>
                    <a:pt x="176" y="703"/>
                    <a:pt x="176" y="705"/>
                    <a:pt x="175" y="706"/>
                  </a:cubicBezTo>
                  <a:cubicBezTo>
                    <a:pt x="175" y="706"/>
                    <a:pt x="175" y="706"/>
                    <a:pt x="175" y="706"/>
                  </a:cubicBezTo>
                  <a:cubicBezTo>
                    <a:pt x="175" y="707"/>
                    <a:pt x="175" y="707"/>
                    <a:pt x="176" y="707"/>
                  </a:cubicBezTo>
                  <a:cubicBezTo>
                    <a:pt x="176" y="707"/>
                    <a:pt x="176" y="707"/>
                    <a:pt x="176" y="707"/>
                  </a:cubicBezTo>
                  <a:cubicBezTo>
                    <a:pt x="177" y="708"/>
                    <a:pt x="178" y="708"/>
                    <a:pt x="178" y="709"/>
                  </a:cubicBezTo>
                  <a:cubicBezTo>
                    <a:pt x="179" y="710"/>
                    <a:pt x="180" y="711"/>
                    <a:pt x="180" y="712"/>
                  </a:cubicBezTo>
                  <a:cubicBezTo>
                    <a:pt x="180" y="712"/>
                    <a:pt x="180" y="713"/>
                    <a:pt x="180" y="713"/>
                  </a:cubicBezTo>
                  <a:cubicBezTo>
                    <a:pt x="181" y="713"/>
                    <a:pt x="181" y="713"/>
                    <a:pt x="181" y="713"/>
                  </a:cubicBezTo>
                  <a:cubicBezTo>
                    <a:pt x="182" y="713"/>
                    <a:pt x="184" y="714"/>
                    <a:pt x="185" y="715"/>
                  </a:cubicBezTo>
                  <a:cubicBezTo>
                    <a:pt x="186" y="717"/>
                    <a:pt x="187" y="719"/>
                    <a:pt x="187" y="720"/>
                  </a:cubicBezTo>
                  <a:cubicBezTo>
                    <a:pt x="188" y="720"/>
                    <a:pt x="188" y="721"/>
                    <a:pt x="188" y="721"/>
                  </a:cubicBezTo>
                  <a:cubicBezTo>
                    <a:pt x="188" y="721"/>
                    <a:pt x="188" y="721"/>
                    <a:pt x="188" y="722"/>
                  </a:cubicBezTo>
                  <a:cubicBezTo>
                    <a:pt x="189" y="722"/>
                    <a:pt x="191" y="723"/>
                    <a:pt x="192" y="724"/>
                  </a:cubicBezTo>
                  <a:cubicBezTo>
                    <a:pt x="193" y="726"/>
                    <a:pt x="194" y="728"/>
                    <a:pt x="194" y="731"/>
                  </a:cubicBezTo>
                  <a:cubicBezTo>
                    <a:pt x="195" y="732"/>
                    <a:pt x="195" y="732"/>
                    <a:pt x="195" y="732"/>
                  </a:cubicBezTo>
                  <a:cubicBezTo>
                    <a:pt x="195" y="733"/>
                    <a:pt x="195" y="734"/>
                    <a:pt x="196" y="735"/>
                  </a:cubicBezTo>
                  <a:cubicBezTo>
                    <a:pt x="196" y="736"/>
                    <a:pt x="196" y="736"/>
                    <a:pt x="196" y="736"/>
                  </a:cubicBezTo>
                  <a:cubicBezTo>
                    <a:pt x="197" y="742"/>
                    <a:pt x="197" y="742"/>
                    <a:pt x="197" y="742"/>
                  </a:cubicBezTo>
                  <a:cubicBezTo>
                    <a:pt x="193" y="743"/>
                    <a:pt x="193" y="743"/>
                    <a:pt x="193" y="743"/>
                  </a:cubicBezTo>
                  <a:cubicBezTo>
                    <a:pt x="193" y="743"/>
                    <a:pt x="194" y="744"/>
                    <a:pt x="194" y="745"/>
                  </a:cubicBezTo>
                  <a:cubicBezTo>
                    <a:pt x="195" y="746"/>
                    <a:pt x="196" y="748"/>
                    <a:pt x="196" y="749"/>
                  </a:cubicBezTo>
                  <a:cubicBezTo>
                    <a:pt x="197" y="750"/>
                    <a:pt x="198" y="752"/>
                    <a:pt x="199" y="753"/>
                  </a:cubicBezTo>
                  <a:cubicBezTo>
                    <a:pt x="200" y="754"/>
                    <a:pt x="202" y="756"/>
                    <a:pt x="203" y="757"/>
                  </a:cubicBezTo>
                  <a:cubicBezTo>
                    <a:pt x="204" y="759"/>
                    <a:pt x="205" y="762"/>
                    <a:pt x="206" y="763"/>
                  </a:cubicBezTo>
                  <a:cubicBezTo>
                    <a:pt x="206" y="765"/>
                    <a:pt x="206" y="767"/>
                    <a:pt x="206" y="769"/>
                  </a:cubicBezTo>
                  <a:cubicBezTo>
                    <a:pt x="207" y="769"/>
                    <a:pt x="207" y="770"/>
                    <a:pt x="208" y="771"/>
                  </a:cubicBezTo>
                  <a:cubicBezTo>
                    <a:pt x="208" y="772"/>
                    <a:pt x="209" y="775"/>
                    <a:pt x="210" y="775"/>
                  </a:cubicBezTo>
                  <a:cubicBezTo>
                    <a:pt x="211" y="776"/>
                    <a:pt x="213" y="778"/>
                    <a:pt x="214" y="779"/>
                  </a:cubicBezTo>
                  <a:cubicBezTo>
                    <a:pt x="215" y="780"/>
                    <a:pt x="218" y="784"/>
                    <a:pt x="218" y="784"/>
                  </a:cubicBezTo>
                  <a:cubicBezTo>
                    <a:pt x="291" y="776"/>
                    <a:pt x="291" y="776"/>
                    <a:pt x="291" y="776"/>
                  </a:cubicBezTo>
                  <a:cubicBezTo>
                    <a:pt x="456" y="758"/>
                    <a:pt x="456" y="758"/>
                    <a:pt x="456" y="758"/>
                  </a:cubicBezTo>
                  <a:cubicBezTo>
                    <a:pt x="543" y="748"/>
                    <a:pt x="543" y="748"/>
                    <a:pt x="543" y="748"/>
                  </a:cubicBezTo>
                  <a:cubicBezTo>
                    <a:pt x="611" y="740"/>
                    <a:pt x="611" y="740"/>
                    <a:pt x="611" y="740"/>
                  </a:cubicBezTo>
                  <a:cubicBezTo>
                    <a:pt x="611" y="740"/>
                    <a:pt x="613" y="741"/>
                    <a:pt x="613" y="742"/>
                  </a:cubicBezTo>
                  <a:cubicBezTo>
                    <a:pt x="614" y="743"/>
                    <a:pt x="613" y="745"/>
                    <a:pt x="613" y="746"/>
                  </a:cubicBezTo>
                  <a:cubicBezTo>
                    <a:pt x="613" y="747"/>
                    <a:pt x="614" y="748"/>
                    <a:pt x="614" y="749"/>
                  </a:cubicBezTo>
                  <a:cubicBezTo>
                    <a:pt x="615" y="750"/>
                    <a:pt x="617" y="751"/>
                    <a:pt x="618" y="751"/>
                  </a:cubicBezTo>
                  <a:cubicBezTo>
                    <a:pt x="618" y="752"/>
                    <a:pt x="620" y="753"/>
                    <a:pt x="620" y="754"/>
                  </a:cubicBezTo>
                  <a:cubicBezTo>
                    <a:pt x="621" y="756"/>
                    <a:pt x="619" y="760"/>
                    <a:pt x="620" y="762"/>
                  </a:cubicBezTo>
                  <a:cubicBezTo>
                    <a:pt x="620" y="763"/>
                    <a:pt x="621" y="765"/>
                    <a:pt x="621" y="766"/>
                  </a:cubicBezTo>
                  <a:cubicBezTo>
                    <a:pt x="621" y="767"/>
                    <a:pt x="622" y="770"/>
                    <a:pt x="622" y="771"/>
                  </a:cubicBezTo>
                  <a:cubicBezTo>
                    <a:pt x="623" y="772"/>
                    <a:pt x="625" y="774"/>
                    <a:pt x="626" y="775"/>
                  </a:cubicBezTo>
                  <a:cubicBezTo>
                    <a:pt x="627" y="775"/>
                    <a:pt x="630" y="775"/>
                    <a:pt x="631" y="775"/>
                  </a:cubicBezTo>
                  <a:cubicBezTo>
                    <a:pt x="632" y="774"/>
                    <a:pt x="633" y="772"/>
                    <a:pt x="634" y="772"/>
                  </a:cubicBezTo>
                  <a:cubicBezTo>
                    <a:pt x="635" y="771"/>
                    <a:pt x="637" y="771"/>
                    <a:pt x="638" y="771"/>
                  </a:cubicBezTo>
                  <a:cubicBezTo>
                    <a:pt x="639" y="771"/>
                    <a:pt x="642" y="773"/>
                    <a:pt x="643" y="773"/>
                  </a:cubicBezTo>
                  <a:cubicBezTo>
                    <a:pt x="644" y="772"/>
                    <a:pt x="646" y="771"/>
                    <a:pt x="646" y="770"/>
                  </a:cubicBezTo>
                  <a:cubicBezTo>
                    <a:pt x="647" y="769"/>
                    <a:pt x="648" y="767"/>
                    <a:pt x="648" y="766"/>
                  </a:cubicBezTo>
                  <a:cubicBezTo>
                    <a:pt x="649" y="763"/>
                    <a:pt x="646" y="758"/>
                    <a:pt x="646" y="755"/>
                  </a:cubicBezTo>
                  <a:cubicBezTo>
                    <a:pt x="646" y="754"/>
                    <a:pt x="647" y="751"/>
                    <a:pt x="647" y="750"/>
                  </a:cubicBezTo>
                  <a:cubicBezTo>
                    <a:pt x="646" y="748"/>
                    <a:pt x="645" y="746"/>
                    <a:pt x="645" y="744"/>
                  </a:cubicBezTo>
                  <a:cubicBezTo>
                    <a:pt x="645" y="743"/>
                    <a:pt x="646" y="741"/>
                    <a:pt x="646" y="740"/>
                  </a:cubicBezTo>
                  <a:cubicBezTo>
                    <a:pt x="646" y="738"/>
                    <a:pt x="645" y="735"/>
                    <a:pt x="645" y="733"/>
                  </a:cubicBezTo>
                  <a:cubicBezTo>
                    <a:pt x="644" y="732"/>
                    <a:pt x="645" y="729"/>
                    <a:pt x="644" y="728"/>
                  </a:cubicBezTo>
                  <a:cubicBezTo>
                    <a:pt x="643" y="727"/>
                    <a:pt x="640" y="726"/>
                    <a:pt x="639" y="725"/>
                  </a:cubicBezTo>
                  <a:cubicBezTo>
                    <a:pt x="638" y="724"/>
                    <a:pt x="636" y="723"/>
                    <a:pt x="636" y="722"/>
                  </a:cubicBezTo>
                  <a:cubicBezTo>
                    <a:pt x="635" y="720"/>
                    <a:pt x="634" y="718"/>
                    <a:pt x="634" y="716"/>
                  </a:cubicBezTo>
                  <a:cubicBezTo>
                    <a:pt x="635" y="715"/>
                    <a:pt x="637" y="713"/>
                    <a:pt x="637" y="712"/>
                  </a:cubicBezTo>
                  <a:cubicBezTo>
                    <a:pt x="637" y="711"/>
                    <a:pt x="634" y="707"/>
                    <a:pt x="635" y="706"/>
                  </a:cubicBezTo>
                  <a:cubicBezTo>
                    <a:pt x="635" y="705"/>
                    <a:pt x="636" y="705"/>
                    <a:pt x="637" y="704"/>
                  </a:cubicBezTo>
                  <a:cubicBezTo>
                    <a:pt x="637" y="704"/>
                    <a:pt x="638" y="703"/>
                    <a:pt x="638" y="702"/>
                  </a:cubicBezTo>
                  <a:cubicBezTo>
                    <a:pt x="638" y="702"/>
                    <a:pt x="636" y="701"/>
                    <a:pt x="636" y="700"/>
                  </a:cubicBezTo>
                  <a:cubicBezTo>
                    <a:pt x="636" y="700"/>
                    <a:pt x="635" y="698"/>
                    <a:pt x="636" y="697"/>
                  </a:cubicBezTo>
                  <a:cubicBezTo>
                    <a:pt x="636" y="696"/>
                    <a:pt x="638" y="696"/>
                    <a:pt x="638" y="696"/>
                  </a:cubicBezTo>
                  <a:cubicBezTo>
                    <a:pt x="639" y="696"/>
                    <a:pt x="640" y="698"/>
                    <a:pt x="641" y="698"/>
                  </a:cubicBezTo>
                  <a:cubicBezTo>
                    <a:pt x="641" y="698"/>
                    <a:pt x="643" y="698"/>
                    <a:pt x="643" y="697"/>
                  </a:cubicBezTo>
                  <a:cubicBezTo>
                    <a:pt x="644" y="696"/>
                    <a:pt x="643" y="693"/>
                    <a:pt x="643" y="692"/>
                  </a:cubicBezTo>
                  <a:cubicBezTo>
                    <a:pt x="643" y="691"/>
                    <a:pt x="643" y="689"/>
                    <a:pt x="644" y="688"/>
                  </a:cubicBezTo>
                  <a:cubicBezTo>
                    <a:pt x="645" y="688"/>
                    <a:pt x="647" y="690"/>
                    <a:pt x="648" y="690"/>
                  </a:cubicBezTo>
                  <a:cubicBezTo>
                    <a:pt x="649" y="690"/>
                    <a:pt x="651" y="690"/>
                    <a:pt x="652" y="689"/>
                  </a:cubicBezTo>
                  <a:cubicBezTo>
                    <a:pt x="653" y="689"/>
                    <a:pt x="654" y="688"/>
                    <a:pt x="655" y="689"/>
                  </a:cubicBezTo>
                  <a:cubicBezTo>
                    <a:pt x="656" y="689"/>
                    <a:pt x="656" y="691"/>
                    <a:pt x="657" y="692"/>
                  </a:cubicBezTo>
                  <a:cubicBezTo>
                    <a:pt x="658" y="692"/>
                    <a:pt x="660" y="693"/>
                    <a:pt x="661" y="693"/>
                  </a:cubicBezTo>
                  <a:cubicBezTo>
                    <a:pt x="662" y="693"/>
                    <a:pt x="664" y="692"/>
                    <a:pt x="665" y="692"/>
                  </a:cubicBezTo>
                  <a:cubicBezTo>
                    <a:pt x="666" y="692"/>
                    <a:pt x="668" y="691"/>
                    <a:pt x="669" y="691"/>
                  </a:cubicBezTo>
                  <a:cubicBezTo>
                    <a:pt x="670" y="692"/>
                    <a:pt x="671" y="694"/>
                    <a:pt x="672" y="694"/>
                  </a:cubicBezTo>
                  <a:cubicBezTo>
                    <a:pt x="674" y="694"/>
                    <a:pt x="676" y="693"/>
                    <a:pt x="677" y="693"/>
                  </a:cubicBezTo>
                  <a:cubicBezTo>
                    <a:pt x="678" y="693"/>
                    <a:pt x="679" y="695"/>
                    <a:pt x="680" y="696"/>
                  </a:cubicBezTo>
                  <a:cubicBezTo>
                    <a:pt x="681" y="696"/>
                    <a:pt x="684" y="696"/>
                    <a:pt x="686" y="696"/>
                  </a:cubicBezTo>
                  <a:cubicBezTo>
                    <a:pt x="687" y="696"/>
                    <a:pt x="689" y="693"/>
                    <a:pt x="690" y="694"/>
                  </a:cubicBezTo>
                  <a:cubicBezTo>
                    <a:pt x="691" y="694"/>
                    <a:pt x="692" y="696"/>
                    <a:pt x="693" y="697"/>
                  </a:cubicBezTo>
                  <a:cubicBezTo>
                    <a:pt x="695" y="698"/>
                    <a:pt x="698" y="697"/>
                    <a:pt x="700" y="697"/>
                  </a:cubicBezTo>
                  <a:cubicBezTo>
                    <a:pt x="701" y="697"/>
                    <a:pt x="703" y="696"/>
                    <a:pt x="704" y="696"/>
                  </a:cubicBezTo>
                  <a:cubicBezTo>
                    <a:pt x="706" y="696"/>
                    <a:pt x="708" y="697"/>
                    <a:pt x="710" y="697"/>
                  </a:cubicBezTo>
                  <a:cubicBezTo>
                    <a:pt x="711" y="697"/>
                    <a:pt x="711" y="694"/>
                    <a:pt x="712" y="693"/>
                  </a:cubicBezTo>
                  <a:cubicBezTo>
                    <a:pt x="713" y="693"/>
                    <a:pt x="716" y="693"/>
                    <a:pt x="717" y="693"/>
                  </a:cubicBezTo>
                  <a:cubicBezTo>
                    <a:pt x="718" y="693"/>
                    <a:pt x="721" y="696"/>
                    <a:pt x="722" y="696"/>
                  </a:cubicBezTo>
                  <a:cubicBezTo>
                    <a:pt x="723" y="696"/>
                    <a:pt x="725" y="696"/>
                    <a:pt x="726" y="695"/>
                  </a:cubicBezTo>
                  <a:cubicBezTo>
                    <a:pt x="726" y="695"/>
                    <a:pt x="726" y="694"/>
                    <a:pt x="725" y="694"/>
                  </a:cubicBezTo>
                  <a:cubicBezTo>
                    <a:pt x="724" y="693"/>
                    <a:pt x="722" y="692"/>
                    <a:pt x="721" y="692"/>
                  </a:cubicBezTo>
                  <a:cubicBezTo>
                    <a:pt x="721" y="691"/>
                    <a:pt x="720" y="688"/>
                    <a:pt x="720" y="687"/>
                  </a:cubicBezTo>
                  <a:cubicBezTo>
                    <a:pt x="719" y="686"/>
                    <a:pt x="719" y="683"/>
                    <a:pt x="719" y="682"/>
                  </a:cubicBezTo>
                  <a:cubicBezTo>
                    <a:pt x="719" y="680"/>
                    <a:pt x="722" y="676"/>
                    <a:pt x="722" y="674"/>
                  </a:cubicBezTo>
                  <a:cubicBezTo>
                    <a:pt x="723" y="672"/>
                    <a:pt x="723" y="669"/>
                    <a:pt x="723" y="667"/>
                  </a:cubicBezTo>
                  <a:cubicBezTo>
                    <a:pt x="723" y="665"/>
                    <a:pt x="723" y="663"/>
                    <a:pt x="723" y="661"/>
                  </a:cubicBezTo>
                  <a:cubicBezTo>
                    <a:pt x="723" y="659"/>
                    <a:pt x="723" y="656"/>
                    <a:pt x="723" y="655"/>
                  </a:cubicBezTo>
                  <a:cubicBezTo>
                    <a:pt x="723" y="653"/>
                    <a:pt x="722" y="650"/>
                    <a:pt x="721" y="648"/>
                  </a:cubicBezTo>
                  <a:cubicBezTo>
                    <a:pt x="721" y="648"/>
                    <a:pt x="719" y="647"/>
                    <a:pt x="718" y="648"/>
                  </a:cubicBezTo>
                  <a:cubicBezTo>
                    <a:pt x="717" y="648"/>
                    <a:pt x="717" y="650"/>
                    <a:pt x="717" y="651"/>
                  </a:cubicBezTo>
                  <a:cubicBezTo>
                    <a:pt x="716" y="651"/>
                    <a:pt x="715" y="652"/>
                    <a:pt x="714" y="652"/>
                  </a:cubicBezTo>
                  <a:cubicBezTo>
                    <a:pt x="713" y="652"/>
                    <a:pt x="712" y="650"/>
                    <a:pt x="711" y="650"/>
                  </a:cubicBezTo>
                  <a:cubicBezTo>
                    <a:pt x="710" y="650"/>
                    <a:pt x="708" y="651"/>
                    <a:pt x="707" y="650"/>
                  </a:cubicBezTo>
                  <a:cubicBezTo>
                    <a:pt x="706" y="650"/>
                    <a:pt x="707" y="648"/>
                    <a:pt x="707" y="648"/>
                  </a:cubicBezTo>
                  <a:cubicBezTo>
                    <a:pt x="708" y="646"/>
                    <a:pt x="710" y="644"/>
                    <a:pt x="711" y="643"/>
                  </a:cubicBezTo>
                  <a:cubicBezTo>
                    <a:pt x="712" y="642"/>
                    <a:pt x="715" y="641"/>
                    <a:pt x="716" y="640"/>
                  </a:cubicBezTo>
                  <a:cubicBezTo>
                    <a:pt x="717" y="640"/>
                    <a:pt x="717" y="638"/>
                    <a:pt x="718" y="637"/>
                  </a:cubicBezTo>
                  <a:cubicBezTo>
                    <a:pt x="718" y="635"/>
                    <a:pt x="717" y="632"/>
                    <a:pt x="717" y="630"/>
                  </a:cubicBezTo>
                  <a:cubicBezTo>
                    <a:pt x="717" y="629"/>
                    <a:pt x="715" y="626"/>
                    <a:pt x="715" y="625"/>
                  </a:cubicBezTo>
                  <a:cubicBezTo>
                    <a:pt x="715" y="624"/>
                    <a:pt x="715" y="621"/>
                    <a:pt x="716" y="620"/>
                  </a:cubicBezTo>
                  <a:cubicBezTo>
                    <a:pt x="716" y="620"/>
                    <a:pt x="719" y="620"/>
                    <a:pt x="719" y="619"/>
                  </a:cubicBezTo>
                  <a:cubicBezTo>
                    <a:pt x="720" y="619"/>
                    <a:pt x="721" y="617"/>
                    <a:pt x="721" y="617"/>
                  </a:cubicBezTo>
                  <a:cubicBezTo>
                    <a:pt x="721" y="615"/>
                    <a:pt x="721" y="613"/>
                    <a:pt x="721" y="612"/>
                  </a:cubicBezTo>
                  <a:cubicBezTo>
                    <a:pt x="722" y="611"/>
                    <a:pt x="723" y="609"/>
                    <a:pt x="723" y="608"/>
                  </a:cubicBezTo>
                  <a:cubicBezTo>
                    <a:pt x="724" y="607"/>
                    <a:pt x="726" y="606"/>
                    <a:pt x="727" y="604"/>
                  </a:cubicBezTo>
                  <a:cubicBezTo>
                    <a:pt x="728" y="603"/>
                    <a:pt x="730" y="600"/>
                    <a:pt x="730" y="598"/>
                  </a:cubicBezTo>
                  <a:cubicBezTo>
                    <a:pt x="731" y="596"/>
                    <a:pt x="730" y="593"/>
                    <a:pt x="730" y="592"/>
                  </a:cubicBezTo>
                  <a:cubicBezTo>
                    <a:pt x="730" y="590"/>
                    <a:pt x="731" y="588"/>
                    <a:pt x="731" y="587"/>
                  </a:cubicBezTo>
                  <a:cubicBezTo>
                    <a:pt x="730" y="586"/>
                    <a:pt x="730" y="585"/>
                    <a:pt x="729" y="585"/>
                  </a:cubicBezTo>
                  <a:cubicBezTo>
                    <a:pt x="729" y="584"/>
                    <a:pt x="726" y="585"/>
                    <a:pt x="725" y="584"/>
                  </a:cubicBezTo>
                  <a:cubicBezTo>
                    <a:pt x="724" y="583"/>
                    <a:pt x="725" y="580"/>
                    <a:pt x="725" y="578"/>
                  </a:cubicBezTo>
                  <a:cubicBezTo>
                    <a:pt x="725" y="576"/>
                    <a:pt x="726" y="573"/>
                    <a:pt x="727" y="571"/>
                  </a:cubicBezTo>
                  <a:cubicBezTo>
                    <a:pt x="728" y="568"/>
                    <a:pt x="731" y="562"/>
                    <a:pt x="732" y="560"/>
                  </a:cubicBezTo>
                  <a:cubicBezTo>
                    <a:pt x="733" y="558"/>
                    <a:pt x="734" y="554"/>
                    <a:pt x="735" y="552"/>
                  </a:cubicBezTo>
                  <a:cubicBezTo>
                    <a:pt x="735" y="551"/>
                    <a:pt x="735" y="549"/>
                    <a:pt x="735" y="548"/>
                  </a:cubicBezTo>
                  <a:cubicBezTo>
                    <a:pt x="735" y="547"/>
                    <a:pt x="733" y="546"/>
                    <a:pt x="732" y="546"/>
                  </a:cubicBezTo>
                  <a:cubicBezTo>
                    <a:pt x="731" y="546"/>
                    <a:pt x="730" y="548"/>
                    <a:pt x="730" y="548"/>
                  </a:cubicBezTo>
                  <a:cubicBezTo>
                    <a:pt x="729" y="549"/>
                    <a:pt x="727" y="550"/>
                    <a:pt x="726" y="550"/>
                  </a:cubicBezTo>
                  <a:cubicBezTo>
                    <a:pt x="725" y="551"/>
                    <a:pt x="723" y="550"/>
                    <a:pt x="722" y="549"/>
                  </a:cubicBezTo>
                  <a:cubicBezTo>
                    <a:pt x="721" y="549"/>
                    <a:pt x="721" y="547"/>
                    <a:pt x="721" y="546"/>
                  </a:cubicBezTo>
                  <a:cubicBezTo>
                    <a:pt x="721" y="544"/>
                    <a:pt x="724" y="543"/>
                    <a:pt x="725" y="542"/>
                  </a:cubicBezTo>
                  <a:cubicBezTo>
                    <a:pt x="726" y="541"/>
                    <a:pt x="728" y="540"/>
                    <a:pt x="729" y="540"/>
                  </a:cubicBezTo>
                  <a:cubicBezTo>
                    <a:pt x="730" y="540"/>
                    <a:pt x="733" y="541"/>
                    <a:pt x="734" y="541"/>
                  </a:cubicBezTo>
                  <a:cubicBezTo>
                    <a:pt x="735" y="541"/>
                    <a:pt x="736" y="538"/>
                    <a:pt x="736" y="538"/>
                  </a:cubicBezTo>
                  <a:cubicBezTo>
                    <a:pt x="737" y="536"/>
                    <a:pt x="737" y="532"/>
                    <a:pt x="737" y="530"/>
                  </a:cubicBezTo>
                  <a:cubicBezTo>
                    <a:pt x="738" y="528"/>
                    <a:pt x="738" y="524"/>
                    <a:pt x="737" y="523"/>
                  </a:cubicBezTo>
                  <a:cubicBezTo>
                    <a:pt x="737" y="521"/>
                    <a:pt x="736" y="518"/>
                    <a:pt x="736" y="517"/>
                  </a:cubicBezTo>
                  <a:cubicBezTo>
                    <a:pt x="735" y="516"/>
                    <a:pt x="734" y="515"/>
                    <a:pt x="734" y="515"/>
                  </a:cubicBezTo>
                  <a:cubicBezTo>
                    <a:pt x="733" y="515"/>
                    <a:pt x="732" y="517"/>
                    <a:pt x="731" y="517"/>
                  </a:cubicBezTo>
                  <a:cubicBezTo>
                    <a:pt x="731" y="517"/>
                    <a:pt x="729" y="517"/>
                    <a:pt x="728" y="517"/>
                  </a:cubicBezTo>
                  <a:cubicBezTo>
                    <a:pt x="727" y="517"/>
                    <a:pt x="725" y="516"/>
                    <a:pt x="725" y="516"/>
                  </a:cubicBezTo>
                  <a:cubicBezTo>
                    <a:pt x="724" y="515"/>
                    <a:pt x="724" y="513"/>
                    <a:pt x="725" y="512"/>
                  </a:cubicBezTo>
                  <a:cubicBezTo>
                    <a:pt x="725" y="512"/>
                    <a:pt x="727" y="511"/>
                    <a:pt x="728" y="511"/>
                  </a:cubicBezTo>
                  <a:cubicBezTo>
                    <a:pt x="729" y="510"/>
                    <a:pt x="730" y="511"/>
                    <a:pt x="731" y="511"/>
                  </a:cubicBezTo>
                  <a:cubicBezTo>
                    <a:pt x="732" y="511"/>
                    <a:pt x="735" y="512"/>
                    <a:pt x="736" y="511"/>
                  </a:cubicBezTo>
                  <a:cubicBezTo>
                    <a:pt x="737" y="511"/>
                    <a:pt x="737" y="508"/>
                    <a:pt x="738" y="507"/>
                  </a:cubicBezTo>
                  <a:cubicBezTo>
                    <a:pt x="738" y="506"/>
                    <a:pt x="740" y="504"/>
                    <a:pt x="741" y="503"/>
                  </a:cubicBezTo>
                  <a:cubicBezTo>
                    <a:pt x="742" y="502"/>
                    <a:pt x="743" y="500"/>
                    <a:pt x="744" y="499"/>
                  </a:cubicBezTo>
                  <a:cubicBezTo>
                    <a:pt x="744" y="498"/>
                    <a:pt x="745" y="496"/>
                    <a:pt x="746" y="495"/>
                  </a:cubicBezTo>
                  <a:cubicBezTo>
                    <a:pt x="746" y="494"/>
                    <a:pt x="745" y="492"/>
                    <a:pt x="744" y="491"/>
                  </a:cubicBezTo>
                  <a:cubicBezTo>
                    <a:pt x="744" y="491"/>
                    <a:pt x="742" y="491"/>
                    <a:pt x="741" y="491"/>
                  </a:cubicBezTo>
                  <a:cubicBezTo>
                    <a:pt x="740" y="491"/>
                    <a:pt x="738" y="492"/>
                    <a:pt x="738" y="491"/>
                  </a:cubicBezTo>
                  <a:cubicBezTo>
                    <a:pt x="737" y="491"/>
                    <a:pt x="737" y="489"/>
                    <a:pt x="738" y="489"/>
                  </a:cubicBezTo>
                  <a:cubicBezTo>
                    <a:pt x="738" y="488"/>
                    <a:pt x="740" y="488"/>
                    <a:pt x="740" y="488"/>
                  </a:cubicBezTo>
                  <a:cubicBezTo>
                    <a:pt x="741" y="487"/>
                    <a:pt x="741" y="486"/>
                    <a:pt x="741" y="485"/>
                  </a:cubicBezTo>
                  <a:cubicBezTo>
                    <a:pt x="740" y="485"/>
                    <a:pt x="739" y="484"/>
                    <a:pt x="739" y="483"/>
                  </a:cubicBezTo>
                  <a:cubicBezTo>
                    <a:pt x="739" y="483"/>
                    <a:pt x="740" y="481"/>
                    <a:pt x="741" y="481"/>
                  </a:cubicBezTo>
                  <a:cubicBezTo>
                    <a:pt x="742" y="481"/>
                    <a:pt x="744" y="482"/>
                    <a:pt x="745" y="482"/>
                  </a:cubicBezTo>
                  <a:cubicBezTo>
                    <a:pt x="745" y="483"/>
                    <a:pt x="746" y="484"/>
                    <a:pt x="747" y="485"/>
                  </a:cubicBezTo>
                  <a:cubicBezTo>
                    <a:pt x="748" y="485"/>
                    <a:pt x="749" y="485"/>
                    <a:pt x="750" y="485"/>
                  </a:cubicBezTo>
                  <a:cubicBezTo>
                    <a:pt x="751" y="484"/>
                    <a:pt x="752" y="482"/>
                    <a:pt x="753" y="481"/>
                  </a:cubicBezTo>
                  <a:cubicBezTo>
                    <a:pt x="754" y="480"/>
                    <a:pt x="756" y="478"/>
                    <a:pt x="756" y="477"/>
                  </a:cubicBezTo>
                  <a:cubicBezTo>
                    <a:pt x="756" y="476"/>
                    <a:pt x="756" y="474"/>
                    <a:pt x="756" y="473"/>
                  </a:cubicBezTo>
                  <a:cubicBezTo>
                    <a:pt x="755" y="473"/>
                    <a:pt x="752" y="474"/>
                    <a:pt x="751" y="473"/>
                  </a:cubicBezTo>
                  <a:cubicBezTo>
                    <a:pt x="751" y="473"/>
                    <a:pt x="749" y="472"/>
                    <a:pt x="749" y="471"/>
                  </a:cubicBezTo>
                  <a:cubicBezTo>
                    <a:pt x="749" y="470"/>
                    <a:pt x="750" y="468"/>
                    <a:pt x="750" y="468"/>
                  </a:cubicBezTo>
                  <a:cubicBezTo>
                    <a:pt x="751" y="467"/>
                    <a:pt x="753" y="466"/>
                    <a:pt x="753" y="466"/>
                  </a:cubicBezTo>
                  <a:cubicBezTo>
                    <a:pt x="754" y="466"/>
                    <a:pt x="756" y="468"/>
                    <a:pt x="757" y="468"/>
                  </a:cubicBezTo>
                  <a:cubicBezTo>
                    <a:pt x="757" y="469"/>
                    <a:pt x="759" y="468"/>
                    <a:pt x="760" y="467"/>
                  </a:cubicBezTo>
                  <a:cubicBezTo>
                    <a:pt x="761" y="466"/>
                    <a:pt x="764" y="465"/>
                    <a:pt x="765" y="464"/>
                  </a:cubicBezTo>
                  <a:cubicBezTo>
                    <a:pt x="766" y="462"/>
                    <a:pt x="767" y="459"/>
                    <a:pt x="767" y="458"/>
                  </a:cubicBezTo>
                  <a:cubicBezTo>
                    <a:pt x="767" y="456"/>
                    <a:pt x="767" y="453"/>
                    <a:pt x="766" y="45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40" name="Freeform 61">
              <a:extLst>
                <a:ext uri="{FF2B5EF4-FFF2-40B4-BE49-F238E27FC236}">
                  <a16:creationId xmlns:a16="http://schemas.microsoft.com/office/drawing/2014/main" id="{6810E64A-1AE7-439F-B3C8-7B601BED4364}"/>
                </a:ext>
              </a:extLst>
            </p:cNvPr>
            <p:cNvSpPr>
              <a:spLocks/>
            </p:cNvSpPr>
            <p:nvPr/>
          </p:nvSpPr>
          <p:spPr bwMode="auto">
            <a:xfrm>
              <a:off x="4703761" y="4508503"/>
              <a:ext cx="1084261" cy="790575"/>
            </a:xfrm>
            <a:custGeom>
              <a:avLst/>
              <a:gdLst>
                <a:gd name="T0" fmla="*/ 1270 w 1285"/>
                <a:gd name="T1" fmla="*/ 665 h 937"/>
                <a:gd name="T2" fmla="*/ 1210 w 1285"/>
                <a:gd name="T3" fmla="*/ 532 h 937"/>
                <a:gd name="T4" fmla="*/ 1122 w 1285"/>
                <a:gd name="T5" fmla="*/ 385 h 937"/>
                <a:gd name="T6" fmla="*/ 1097 w 1285"/>
                <a:gd name="T7" fmla="*/ 316 h 937"/>
                <a:gd name="T8" fmla="*/ 975 w 1285"/>
                <a:gd name="T9" fmla="*/ 152 h 937"/>
                <a:gd name="T10" fmla="*/ 921 w 1285"/>
                <a:gd name="T11" fmla="*/ 25 h 937"/>
                <a:gd name="T12" fmla="*/ 894 w 1285"/>
                <a:gd name="T13" fmla="*/ 6 h 937"/>
                <a:gd name="T14" fmla="*/ 857 w 1285"/>
                <a:gd name="T15" fmla="*/ 1 h 937"/>
                <a:gd name="T16" fmla="*/ 830 w 1285"/>
                <a:gd name="T17" fmla="*/ 22 h 937"/>
                <a:gd name="T18" fmla="*/ 841 w 1285"/>
                <a:gd name="T19" fmla="*/ 50 h 937"/>
                <a:gd name="T20" fmla="*/ 826 w 1285"/>
                <a:gd name="T21" fmla="*/ 82 h 937"/>
                <a:gd name="T22" fmla="*/ 804 w 1285"/>
                <a:gd name="T23" fmla="*/ 60 h 937"/>
                <a:gd name="T24" fmla="*/ 396 w 1285"/>
                <a:gd name="T25" fmla="*/ 84 h 937"/>
                <a:gd name="T26" fmla="*/ 380 w 1285"/>
                <a:gd name="T27" fmla="*/ 54 h 937"/>
                <a:gd name="T28" fmla="*/ 2 w 1285"/>
                <a:gd name="T29" fmla="*/ 107 h 937"/>
                <a:gd name="T30" fmla="*/ 19 w 1285"/>
                <a:gd name="T31" fmla="*/ 141 h 937"/>
                <a:gd name="T32" fmla="*/ 36 w 1285"/>
                <a:gd name="T33" fmla="*/ 178 h 937"/>
                <a:gd name="T34" fmla="*/ 38 w 1285"/>
                <a:gd name="T35" fmla="*/ 209 h 937"/>
                <a:gd name="T36" fmla="*/ 195 w 1285"/>
                <a:gd name="T37" fmla="*/ 180 h 937"/>
                <a:gd name="T38" fmla="*/ 369 w 1285"/>
                <a:gd name="T39" fmla="*/ 253 h 937"/>
                <a:gd name="T40" fmla="*/ 350 w 1285"/>
                <a:gd name="T41" fmla="*/ 257 h 937"/>
                <a:gd name="T42" fmla="*/ 412 w 1285"/>
                <a:gd name="T43" fmla="*/ 265 h 937"/>
                <a:gd name="T44" fmla="*/ 452 w 1285"/>
                <a:gd name="T45" fmla="*/ 242 h 937"/>
                <a:gd name="T46" fmla="*/ 496 w 1285"/>
                <a:gd name="T47" fmla="*/ 218 h 937"/>
                <a:gd name="T48" fmla="*/ 512 w 1285"/>
                <a:gd name="T49" fmla="*/ 188 h 937"/>
                <a:gd name="T50" fmla="*/ 548 w 1285"/>
                <a:gd name="T51" fmla="*/ 174 h 937"/>
                <a:gd name="T52" fmla="*/ 621 w 1285"/>
                <a:gd name="T53" fmla="*/ 208 h 937"/>
                <a:gd name="T54" fmla="*/ 658 w 1285"/>
                <a:gd name="T55" fmla="*/ 241 h 937"/>
                <a:gd name="T56" fmla="*/ 696 w 1285"/>
                <a:gd name="T57" fmla="*/ 277 h 937"/>
                <a:gd name="T58" fmla="*/ 723 w 1285"/>
                <a:gd name="T59" fmla="*/ 308 h 937"/>
                <a:gd name="T60" fmla="*/ 761 w 1285"/>
                <a:gd name="T61" fmla="*/ 305 h 937"/>
                <a:gd name="T62" fmla="*/ 780 w 1285"/>
                <a:gd name="T63" fmla="*/ 335 h 937"/>
                <a:gd name="T64" fmla="*/ 797 w 1285"/>
                <a:gd name="T65" fmla="*/ 373 h 937"/>
                <a:gd name="T66" fmla="*/ 800 w 1285"/>
                <a:gd name="T67" fmla="*/ 448 h 937"/>
                <a:gd name="T68" fmla="*/ 798 w 1285"/>
                <a:gd name="T69" fmla="*/ 511 h 937"/>
                <a:gd name="T70" fmla="*/ 792 w 1285"/>
                <a:gd name="T71" fmla="*/ 517 h 937"/>
                <a:gd name="T72" fmla="*/ 824 w 1285"/>
                <a:gd name="T73" fmla="*/ 556 h 937"/>
                <a:gd name="T74" fmla="*/ 837 w 1285"/>
                <a:gd name="T75" fmla="*/ 514 h 937"/>
                <a:gd name="T76" fmla="*/ 833 w 1285"/>
                <a:gd name="T77" fmla="*/ 499 h 937"/>
                <a:gd name="T78" fmla="*/ 849 w 1285"/>
                <a:gd name="T79" fmla="*/ 510 h 937"/>
                <a:gd name="T80" fmla="*/ 861 w 1285"/>
                <a:gd name="T81" fmla="*/ 529 h 937"/>
                <a:gd name="T82" fmla="*/ 836 w 1285"/>
                <a:gd name="T83" fmla="*/ 574 h 937"/>
                <a:gd name="T84" fmla="*/ 855 w 1285"/>
                <a:gd name="T85" fmla="*/ 614 h 937"/>
                <a:gd name="T86" fmla="*/ 916 w 1285"/>
                <a:gd name="T87" fmla="*/ 689 h 937"/>
                <a:gd name="T88" fmla="*/ 934 w 1285"/>
                <a:gd name="T89" fmla="*/ 676 h 937"/>
                <a:gd name="T90" fmla="*/ 942 w 1285"/>
                <a:gd name="T91" fmla="*/ 668 h 937"/>
                <a:gd name="T92" fmla="*/ 941 w 1285"/>
                <a:gd name="T93" fmla="*/ 701 h 937"/>
                <a:gd name="T94" fmla="*/ 959 w 1285"/>
                <a:gd name="T95" fmla="*/ 732 h 937"/>
                <a:gd name="T96" fmla="*/ 1001 w 1285"/>
                <a:gd name="T97" fmla="*/ 759 h 937"/>
                <a:gd name="T98" fmla="*/ 1041 w 1285"/>
                <a:gd name="T99" fmla="*/ 834 h 937"/>
                <a:gd name="T100" fmla="*/ 1077 w 1285"/>
                <a:gd name="T101" fmla="*/ 823 h 937"/>
                <a:gd name="T102" fmla="*/ 1119 w 1285"/>
                <a:gd name="T103" fmla="*/ 866 h 937"/>
                <a:gd name="T104" fmla="*/ 1144 w 1285"/>
                <a:gd name="T105" fmla="*/ 901 h 937"/>
                <a:gd name="T106" fmla="*/ 1162 w 1285"/>
                <a:gd name="T107" fmla="*/ 936 h 937"/>
                <a:gd name="T108" fmla="*/ 1200 w 1285"/>
                <a:gd name="T109" fmla="*/ 920 h 937"/>
                <a:gd name="T110" fmla="*/ 1231 w 1285"/>
                <a:gd name="T111" fmla="*/ 904 h 937"/>
                <a:gd name="T112" fmla="*/ 1260 w 1285"/>
                <a:gd name="T113" fmla="*/ 887 h 937"/>
                <a:gd name="T114" fmla="*/ 1262 w 1285"/>
                <a:gd name="T115" fmla="*/ 844 h 937"/>
                <a:gd name="T116" fmla="*/ 1280 w 1285"/>
                <a:gd name="T117" fmla="*/ 807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937">
                  <a:moveTo>
                    <a:pt x="1285" y="809"/>
                  </a:moveTo>
                  <a:cubicBezTo>
                    <a:pt x="1285" y="808"/>
                    <a:pt x="1284" y="805"/>
                    <a:pt x="1284" y="804"/>
                  </a:cubicBezTo>
                  <a:cubicBezTo>
                    <a:pt x="1284" y="803"/>
                    <a:pt x="1284" y="801"/>
                    <a:pt x="1284" y="800"/>
                  </a:cubicBezTo>
                  <a:cubicBezTo>
                    <a:pt x="1284" y="797"/>
                    <a:pt x="1284" y="792"/>
                    <a:pt x="1284" y="789"/>
                  </a:cubicBezTo>
                  <a:cubicBezTo>
                    <a:pt x="1284" y="786"/>
                    <a:pt x="1283" y="781"/>
                    <a:pt x="1283" y="778"/>
                  </a:cubicBezTo>
                  <a:cubicBezTo>
                    <a:pt x="1282" y="774"/>
                    <a:pt x="1281" y="767"/>
                    <a:pt x="1280" y="764"/>
                  </a:cubicBezTo>
                  <a:cubicBezTo>
                    <a:pt x="1280" y="760"/>
                    <a:pt x="1278" y="754"/>
                    <a:pt x="1278" y="751"/>
                  </a:cubicBezTo>
                  <a:cubicBezTo>
                    <a:pt x="1277" y="746"/>
                    <a:pt x="1277" y="738"/>
                    <a:pt x="1276" y="733"/>
                  </a:cubicBezTo>
                  <a:cubicBezTo>
                    <a:pt x="1276" y="728"/>
                    <a:pt x="1275" y="717"/>
                    <a:pt x="1274" y="712"/>
                  </a:cubicBezTo>
                  <a:cubicBezTo>
                    <a:pt x="1274" y="709"/>
                    <a:pt x="1274" y="702"/>
                    <a:pt x="1274" y="699"/>
                  </a:cubicBezTo>
                  <a:cubicBezTo>
                    <a:pt x="1273" y="695"/>
                    <a:pt x="1272" y="686"/>
                    <a:pt x="1272" y="681"/>
                  </a:cubicBezTo>
                  <a:cubicBezTo>
                    <a:pt x="1271" y="677"/>
                    <a:pt x="1271" y="669"/>
                    <a:pt x="1270" y="665"/>
                  </a:cubicBezTo>
                  <a:cubicBezTo>
                    <a:pt x="1270" y="660"/>
                    <a:pt x="1269" y="650"/>
                    <a:pt x="1268" y="644"/>
                  </a:cubicBezTo>
                  <a:cubicBezTo>
                    <a:pt x="1268" y="642"/>
                    <a:pt x="1265" y="636"/>
                    <a:pt x="1265" y="633"/>
                  </a:cubicBezTo>
                  <a:cubicBezTo>
                    <a:pt x="1264" y="629"/>
                    <a:pt x="1264" y="622"/>
                    <a:pt x="1263" y="619"/>
                  </a:cubicBezTo>
                  <a:cubicBezTo>
                    <a:pt x="1261" y="615"/>
                    <a:pt x="1257" y="608"/>
                    <a:pt x="1255" y="605"/>
                  </a:cubicBezTo>
                  <a:cubicBezTo>
                    <a:pt x="1253" y="601"/>
                    <a:pt x="1250" y="593"/>
                    <a:pt x="1248" y="589"/>
                  </a:cubicBezTo>
                  <a:cubicBezTo>
                    <a:pt x="1246" y="586"/>
                    <a:pt x="1243" y="581"/>
                    <a:pt x="1241" y="578"/>
                  </a:cubicBezTo>
                  <a:cubicBezTo>
                    <a:pt x="1240" y="576"/>
                    <a:pt x="1235" y="572"/>
                    <a:pt x="1233" y="569"/>
                  </a:cubicBezTo>
                  <a:cubicBezTo>
                    <a:pt x="1233" y="568"/>
                    <a:pt x="1232" y="564"/>
                    <a:pt x="1231" y="563"/>
                  </a:cubicBezTo>
                  <a:cubicBezTo>
                    <a:pt x="1230" y="561"/>
                    <a:pt x="1229" y="558"/>
                    <a:pt x="1228" y="557"/>
                  </a:cubicBezTo>
                  <a:cubicBezTo>
                    <a:pt x="1227" y="555"/>
                    <a:pt x="1224" y="551"/>
                    <a:pt x="1223" y="549"/>
                  </a:cubicBezTo>
                  <a:cubicBezTo>
                    <a:pt x="1221" y="547"/>
                    <a:pt x="1218" y="543"/>
                    <a:pt x="1216" y="541"/>
                  </a:cubicBezTo>
                  <a:cubicBezTo>
                    <a:pt x="1214" y="539"/>
                    <a:pt x="1211" y="534"/>
                    <a:pt x="1210" y="532"/>
                  </a:cubicBezTo>
                  <a:cubicBezTo>
                    <a:pt x="1207" y="529"/>
                    <a:pt x="1203" y="522"/>
                    <a:pt x="1201" y="519"/>
                  </a:cubicBezTo>
                  <a:cubicBezTo>
                    <a:pt x="1200" y="517"/>
                    <a:pt x="1198" y="513"/>
                    <a:pt x="1197" y="511"/>
                  </a:cubicBezTo>
                  <a:cubicBezTo>
                    <a:pt x="1195" y="508"/>
                    <a:pt x="1193" y="502"/>
                    <a:pt x="1191" y="499"/>
                  </a:cubicBezTo>
                  <a:cubicBezTo>
                    <a:pt x="1189" y="496"/>
                    <a:pt x="1186" y="490"/>
                    <a:pt x="1184" y="487"/>
                  </a:cubicBezTo>
                  <a:cubicBezTo>
                    <a:pt x="1183" y="485"/>
                    <a:pt x="1180" y="480"/>
                    <a:pt x="1178" y="478"/>
                  </a:cubicBezTo>
                  <a:cubicBezTo>
                    <a:pt x="1175" y="473"/>
                    <a:pt x="1169" y="463"/>
                    <a:pt x="1166" y="458"/>
                  </a:cubicBezTo>
                  <a:cubicBezTo>
                    <a:pt x="1163" y="455"/>
                    <a:pt x="1158" y="450"/>
                    <a:pt x="1156" y="448"/>
                  </a:cubicBezTo>
                  <a:cubicBezTo>
                    <a:pt x="1154" y="445"/>
                    <a:pt x="1150" y="440"/>
                    <a:pt x="1148" y="437"/>
                  </a:cubicBezTo>
                  <a:cubicBezTo>
                    <a:pt x="1147" y="435"/>
                    <a:pt x="1143" y="430"/>
                    <a:pt x="1142" y="428"/>
                  </a:cubicBezTo>
                  <a:cubicBezTo>
                    <a:pt x="1139" y="423"/>
                    <a:pt x="1133" y="414"/>
                    <a:pt x="1131" y="409"/>
                  </a:cubicBezTo>
                  <a:cubicBezTo>
                    <a:pt x="1129" y="406"/>
                    <a:pt x="1127" y="400"/>
                    <a:pt x="1126" y="397"/>
                  </a:cubicBezTo>
                  <a:cubicBezTo>
                    <a:pt x="1125" y="394"/>
                    <a:pt x="1122" y="386"/>
                    <a:pt x="1122" y="385"/>
                  </a:cubicBezTo>
                  <a:cubicBezTo>
                    <a:pt x="1122" y="385"/>
                    <a:pt x="1120" y="380"/>
                    <a:pt x="1120" y="378"/>
                  </a:cubicBezTo>
                  <a:cubicBezTo>
                    <a:pt x="1120" y="375"/>
                    <a:pt x="1120" y="370"/>
                    <a:pt x="1120" y="367"/>
                  </a:cubicBezTo>
                  <a:cubicBezTo>
                    <a:pt x="1120" y="366"/>
                    <a:pt x="1121" y="363"/>
                    <a:pt x="1122" y="361"/>
                  </a:cubicBezTo>
                  <a:cubicBezTo>
                    <a:pt x="1122" y="360"/>
                    <a:pt x="1125" y="359"/>
                    <a:pt x="1125" y="359"/>
                  </a:cubicBezTo>
                  <a:cubicBezTo>
                    <a:pt x="1126" y="358"/>
                    <a:pt x="1128" y="357"/>
                    <a:pt x="1129" y="356"/>
                  </a:cubicBezTo>
                  <a:cubicBezTo>
                    <a:pt x="1129" y="354"/>
                    <a:pt x="1127" y="352"/>
                    <a:pt x="1127" y="351"/>
                  </a:cubicBezTo>
                  <a:cubicBezTo>
                    <a:pt x="1126" y="349"/>
                    <a:pt x="1123" y="346"/>
                    <a:pt x="1122" y="345"/>
                  </a:cubicBezTo>
                  <a:cubicBezTo>
                    <a:pt x="1121" y="344"/>
                    <a:pt x="1120" y="341"/>
                    <a:pt x="1119" y="340"/>
                  </a:cubicBezTo>
                  <a:cubicBezTo>
                    <a:pt x="1118" y="338"/>
                    <a:pt x="1117" y="335"/>
                    <a:pt x="1117" y="334"/>
                  </a:cubicBezTo>
                  <a:cubicBezTo>
                    <a:pt x="1115" y="332"/>
                    <a:pt x="1112" y="330"/>
                    <a:pt x="1111" y="329"/>
                  </a:cubicBezTo>
                  <a:cubicBezTo>
                    <a:pt x="1110" y="328"/>
                    <a:pt x="1107" y="326"/>
                    <a:pt x="1106" y="325"/>
                  </a:cubicBezTo>
                  <a:cubicBezTo>
                    <a:pt x="1104" y="323"/>
                    <a:pt x="1099" y="318"/>
                    <a:pt x="1097" y="316"/>
                  </a:cubicBezTo>
                  <a:cubicBezTo>
                    <a:pt x="1094" y="314"/>
                    <a:pt x="1090" y="308"/>
                    <a:pt x="1088" y="306"/>
                  </a:cubicBezTo>
                  <a:cubicBezTo>
                    <a:pt x="1086" y="304"/>
                    <a:pt x="1083" y="301"/>
                    <a:pt x="1081" y="300"/>
                  </a:cubicBezTo>
                  <a:cubicBezTo>
                    <a:pt x="1080" y="298"/>
                    <a:pt x="1076" y="293"/>
                    <a:pt x="1074" y="291"/>
                  </a:cubicBezTo>
                  <a:cubicBezTo>
                    <a:pt x="1072" y="289"/>
                    <a:pt x="1068" y="285"/>
                    <a:pt x="1066" y="283"/>
                  </a:cubicBezTo>
                  <a:cubicBezTo>
                    <a:pt x="1064" y="282"/>
                    <a:pt x="1062" y="278"/>
                    <a:pt x="1061" y="277"/>
                  </a:cubicBezTo>
                  <a:cubicBezTo>
                    <a:pt x="1059" y="274"/>
                    <a:pt x="1055" y="269"/>
                    <a:pt x="1052" y="266"/>
                  </a:cubicBezTo>
                  <a:cubicBezTo>
                    <a:pt x="1050" y="264"/>
                    <a:pt x="1045" y="259"/>
                    <a:pt x="1043" y="256"/>
                  </a:cubicBezTo>
                  <a:cubicBezTo>
                    <a:pt x="1039" y="252"/>
                    <a:pt x="1033" y="243"/>
                    <a:pt x="1029" y="238"/>
                  </a:cubicBezTo>
                  <a:cubicBezTo>
                    <a:pt x="1026" y="234"/>
                    <a:pt x="1020" y="227"/>
                    <a:pt x="1018" y="222"/>
                  </a:cubicBezTo>
                  <a:cubicBezTo>
                    <a:pt x="1014" y="217"/>
                    <a:pt x="1008" y="206"/>
                    <a:pt x="1005" y="201"/>
                  </a:cubicBezTo>
                  <a:cubicBezTo>
                    <a:pt x="1000" y="193"/>
                    <a:pt x="988" y="178"/>
                    <a:pt x="984" y="170"/>
                  </a:cubicBezTo>
                  <a:cubicBezTo>
                    <a:pt x="981" y="166"/>
                    <a:pt x="977" y="157"/>
                    <a:pt x="975" y="152"/>
                  </a:cubicBezTo>
                  <a:cubicBezTo>
                    <a:pt x="974" y="150"/>
                    <a:pt x="972" y="145"/>
                    <a:pt x="971" y="143"/>
                  </a:cubicBezTo>
                  <a:cubicBezTo>
                    <a:pt x="970" y="141"/>
                    <a:pt x="968" y="136"/>
                    <a:pt x="967" y="134"/>
                  </a:cubicBezTo>
                  <a:cubicBezTo>
                    <a:pt x="966" y="132"/>
                    <a:pt x="963" y="130"/>
                    <a:pt x="962" y="128"/>
                  </a:cubicBezTo>
                  <a:cubicBezTo>
                    <a:pt x="960" y="125"/>
                    <a:pt x="957" y="119"/>
                    <a:pt x="955" y="115"/>
                  </a:cubicBezTo>
                  <a:cubicBezTo>
                    <a:pt x="952" y="109"/>
                    <a:pt x="947" y="96"/>
                    <a:pt x="944" y="89"/>
                  </a:cubicBezTo>
                  <a:cubicBezTo>
                    <a:pt x="941" y="83"/>
                    <a:pt x="936" y="70"/>
                    <a:pt x="934" y="64"/>
                  </a:cubicBezTo>
                  <a:cubicBezTo>
                    <a:pt x="933" y="60"/>
                    <a:pt x="931" y="54"/>
                    <a:pt x="930" y="50"/>
                  </a:cubicBezTo>
                  <a:cubicBezTo>
                    <a:pt x="929" y="47"/>
                    <a:pt x="928" y="41"/>
                    <a:pt x="926" y="38"/>
                  </a:cubicBezTo>
                  <a:cubicBezTo>
                    <a:pt x="925" y="37"/>
                    <a:pt x="923" y="36"/>
                    <a:pt x="923" y="35"/>
                  </a:cubicBezTo>
                  <a:cubicBezTo>
                    <a:pt x="922" y="34"/>
                    <a:pt x="920" y="34"/>
                    <a:pt x="920" y="33"/>
                  </a:cubicBezTo>
                  <a:cubicBezTo>
                    <a:pt x="919" y="32"/>
                    <a:pt x="921" y="31"/>
                    <a:pt x="921" y="31"/>
                  </a:cubicBezTo>
                  <a:cubicBezTo>
                    <a:pt x="921" y="29"/>
                    <a:pt x="921" y="26"/>
                    <a:pt x="921" y="25"/>
                  </a:cubicBezTo>
                  <a:cubicBezTo>
                    <a:pt x="920" y="24"/>
                    <a:pt x="919" y="23"/>
                    <a:pt x="918" y="22"/>
                  </a:cubicBezTo>
                  <a:cubicBezTo>
                    <a:pt x="917" y="20"/>
                    <a:pt x="917" y="15"/>
                    <a:pt x="917" y="13"/>
                  </a:cubicBezTo>
                  <a:cubicBezTo>
                    <a:pt x="917" y="11"/>
                    <a:pt x="917" y="8"/>
                    <a:pt x="917" y="5"/>
                  </a:cubicBezTo>
                  <a:cubicBezTo>
                    <a:pt x="916" y="6"/>
                    <a:pt x="914" y="6"/>
                    <a:pt x="913" y="6"/>
                  </a:cubicBezTo>
                  <a:cubicBezTo>
                    <a:pt x="912" y="6"/>
                    <a:pt x="912" y="6"/>
                    <a:pt x="912" y="6"/>
                  </a:cubicBezTo>
                  <a:cubicBezTo>
                    <a:pt x="909" y="6"/>
                    <a:pt x="908" y="4"/>
                    <a:pt x="906" y="3"/>
                  </a:cubicBezTo>
                  <a:cubicBezTo>
                    <a:pt x="906" y="3"/>
                    <a:pt x="906" y="3"/>
                    <a:pt x="906" y="3"/>
                  </a:cubicBezTo>
                  <a:cubicBezTo>
                    <a:pt x="906" y="3"/>
                    <a:pt x="906" y="3"/>
                    <a:pt x="906" y="3"/>
                  </a:cubicBezTo>
                  <a:cubicBezTo>
                    <a:pt x="905" y="4"/>
                    <a:pt x="904" y="6"/>
                    <a:pt x="902" y="7"/>
                  </a:cubicBezTo>
                  <a:cubicBezTo>
                    <a:pt x="901" y="7"/>
                    <a:pt x="900" y="7"/>
                    <a:pt x="899" y="7"/>
                  </a:cubicBezTo>
                  <a:cubicBezTo>
                    <a:pt x="898" y="7"/>
                    <a:pt x="896" y="7"/>
                    <a:pt x="895" y="6"/>
                  </a:cubicBezTo>
                  <a:cubicBezTo>
                    <a:pt x="895" y="6"/>
                    <a:pt x="895" y="6"/>
                    <a:pt x="894" y="6"/>
                  </a:cubicBezTo>
                  <a:cubicBezTo>
                    <a:pt x="894" y="6"/>
                    <a:pt x="894" y="6"/>
                    <a:pt x="894" y="6"/>
                  </a:cubicBezTo>
                  <a:cubicBezTo>
                    <a:pt x="893" y="7"/>
                    <a:pt x="892" y="7"/>
                    <a:pt x="891" y="7"/>
                  </a:cubicBezTo>
                  <a:cubicBezTo>
                    <a:pt x="889" y="7"/>
                    <a:pt x="888" y="7"/>
                    <a:pt x="887" y="7"/>
                  </a:cubicBezTo>
                  <a:cubicBezTo>
                    <a:pt x="884" y="7"/>
                    <a:pt x="882" y="7"/>
                    <a:pt x="881" y="7"/>
                  </a:cubicBezTo>
                  <a:cubicBezTo>
                    <a:pt x="880" y="6"/>
                    <a:pt x="879" y="6"/>
                    <a:pt x="879" y="5"/>
                  </a:cubicBezTo>
                  <a:cubicBezTo>
                    <a:pt x="878" y="5"/>
                    <a:pt x="878" y="6"/>
                    <a:pt x="877" y="6"/>
                  </a:cubicBezTo>
                  <a:cubicBezTo>
                    <a:pt x="876" y="6"/>
                    <a:pt x="875" y="6"/>
                    <a:pt x="873" y="6"/>
                  </a:cubicBezTo>
                  <a:cubicBezTo>
                    <a:pt x="872" y="6"/>
                    <a:pt x="870" y="6"/>
                    <a:pt x="868" y="5"/>
                  </a:cubicBezTo>
                  <a:cubicBezTo>
                    <a:pt x="867" y="5"/>
                    <a:pt x="866" y="4"/>
                    <a:pt x="865" y="4"/>
                  </a:cubicBezTo>
                  <a:cubicBezTo>
                    <a:pt x="865" y="4"/>
                    <a:pt x="864" y="4"/>
                    <a:pt x="863" y="4"/>
                  </a:cubicBezTo>
                  <a:cubicBezTo>
                    <a:pt x="862" y="4"/>
                    <a:pt x="862" y="4"/>
                    <a:pt x="861" y="4"/>
                  </a:cubicBezTo>
                  <a:cubicBezTo>
                    <a:pt x="859" y="4"/>
                    <a:pt x="858" y="2"/>
                    <a:pt x="857" y="1"/>
                  </a:cubicBezTo>
                  <a:cubicBezTo>
                    <a:pt x="857" y="1"/>
                    <a:pt x="857" y="2"/>
                    <a:pt x="857" y="2"/>
                  </a:cubicBezTo>
                  <a:cubicBezTo>
                    <a:pt x="857" y="2"/>
                    <a:pt x="856" y="2"/>
                    <a:pt x="856" y="2"/>
                  </a:cubicBezTo>
                  <a:cubicBezTo>
                    <a:pt x="856" y="2"/>
                    <a:pt x="855" y="2"/>
                    <a:pt x="855" y="2"/>
                  </a:cubicBezTo>
                  <a:cubicBezTo>
                    <a:pt x="854" y="2"/>
                    <a:pt x="852" y="3"/>
                    <a:pt x="851" y="3"/>
                  </a:cubicBezTo>
                  <a:cubicBezTo>
                    <a:pt x="851" y="3"/>
                    <a:pt x="847" y="3"/>
                    <a:pt x="844" y="1"/>
                  </a:cubicBezTo>
                  <a:cubicBezTo>
                    <a:pt x="843" y="0"/>
                    <a:pt x="843" y="0"/>
                    <a:pt x="843" y="0"/>
                  </a:cubicBezTo>
                  <a:cubicBezTo>
                    <a:pt x="841" y="0"/>
                    <a:pt x="840" y="0"/>
                    <a:pt x="839" y="0"/>
                  </a:cubicBezTo>
                  <a:cubicBezTo>
                    <a:pt x="839" y="1"/>
                    <a:pt x="839" y="3"/>
                    <a:pt x="838" y="5"/>
                  </a:cubicBezTo>
                  <a:cubicBezTo>
                    <a:pt x="836" y="7"/>
                    <a:pt x="834" y="7"/>
                    <a:pt x="833" y="8"/>
                  </a:cubicBezTo>
                  <a:cubicBezTo>
                    <a:pt x="833" y="10"/>
                    <a:pt x="831" y="12"/>
                    <a:pt x="831" y="13"/>
                  </a:cubicBezTo>
                  <a:cubicBezTo>
                    <a:pt x="831" y="14"/>
                    <a:pt x="832" y="16"/>
                    <a:pt x="832" y="18"/>
                  </a:cubicBezTo>
                  <a:cubicBezTo>
                    <a:pt x="832" y="20"/>
                    <a:pt x="831" y="21"/>
                    <a:pt x="830" y="22"/>
                  </a:cubicBezTo>
                  <a:cubicBezTo>
                    <a:pt x="830" y="22"/>
                    <a:pt x="830" y="22"/>
                    <a:pt x="830" y="23"/>
                  </a:cubicBezTo>
                  <a:cubicBezTo>
                    <a:pt x="830" y="23"/>
                    <a:pt x="830" y="24"/>
                    <a:pt x="830" y="24"/>
                  </a:cubicBezTo>
                  <a:cubicBezTo>
                    <a:pt x="830" y="24"/>
                    <a:pt x="831" y="25"/>
                    <a:pt x="832" y="26"/>
                  </a:cubicBezTo>
                  <a:cubicBezTo>
                    <a:pt x="832" y="26"/>
                    <a:pt x="833" y="26"/>
                    <a:pt x="833" y="27"/>
                  </a:cubicBezTo>
                  <a:cubicBezTo>
                    <a:pt x="835" y="27"/>
                    <a:pt x="837" y="28"/>
                    <a:pt x="838" y="30"/>
                  </a:cubicBezTo>
                  <a:cubicBezTo>
                    <a:pt x="839" y="32"/>
                    <a:pt x="840" y="34"/>
                    <a:pt x="840" y="36"/>
                  </a:cubicBezTo>
                  <a:cubicBezTo>
                    <a:pt x="840" y="37"/>
                    <a:pt x="840" y="37"/>
                    <a:pt x="840" y="37"/>
                  </a:cubicBezTo>
                  <a:cubicBezTo>
                    <a:pt x="840" y="38"/>
                    <a:pt x="840" y="38"/>
                    <a:pt x="840" y="39"/>
                  </a:cubicBezTo>
                  <a:cubicBezTo>
                    <a:pt x="841" y="41"/>
                    <a:pt x="841" y="43"/>
                    <a:pt x="841" y="45"/>
                  </a:cubicBezTo>
                  <a:cubicBezTo>
                    <a:pt x="841" y="46"/>
                    <a:pt x="841" y="47"/>
                    <a:pt x="840" y="49"/>
                  </a:cubicBezTo>
                  <a:cubicBezTo>
                    <a:pt x="840" y="49"/>
                    <a:pt x="840" y="49"/>
                    <a:pt x="840" y="49"/>
                  </a:cubicBezTo>
                  <a:cubicBezTo>
                    <a:pt x="840" y="50"/>
                    <a:pt x="840" y="50"/>
                    <a:pt x="841" y="50"/>
                  </a:cubicBezTo>
                  <a:cubicBezTo>
                    <a:pt x="841" y="52"/>
                    <a:pt x="842" y="53"/>
                    <a:pt x="842" y="54"/>
                  </a:cubicBezTo>
                  <a:cubicBezTo>
                    <a:pt x="842" y="56"/>
                    <a:pt x="842" y="57"/>
                    <a:pt x="841" y="58"/>
                  </a:cubicBezTo>
                  <a:cubicBezTo>
                    <a:pt x="841" y="59"/>
                    <a:pt x="841" y="59"/>
                    <a:pt x="841" y="60"/>
                  </a:cubicBezTo>
                  <a:cubicBezTo>
                    <a:pt x="841" y="60"/>
                    <a:pt x="842" y="62"/>
                    <a:pt x="842" y="63"/>
                  </a:cubicBezTo>
                  <a:cubicBezTo>
                    <a:pt x="843" y="66"/>
                    <a:pt x="844" y="69"/>
                    <a:pt x="844" y="71"/>
                  </a:cubicBezTo>
                  <a:cubicBezTo>
                    <a:pt x="843" y="74"/>
                    <a:pt x="841" y="77"/>
                    <a:pt x="840" y="78"/>
                  </a:cubicBezTo>
                  <a:cubicBezTo>
                    <a:pt x="840" y="79"/>
                    <a:pt x="837" y="82"/>
                    <a:pt x="834" y="83"/>
                  </a:cubicBezTo>
                  <a:cubicBezTo>
                    <a:pt x="834" y="83"/>
                    <a:pt x="833" y="83"/>
                    <a:pt x="833" y="83"/>
                  </a:cubicBezTo>
                  <a:cubicBezTo>
                    <a:pt x="831" y="83"/>
                    <a:pt x="829" y="82"/>
                    <a:pt x="828" y="81"/>
                  </a:cubicBezTo>
                  <a:cubicBezTo>
                    <a:pt x="828" y="81"/>
                    <a:pt x="828" y="81"/>
                    <a:pt x="827" y="81"/>
                  </a:cubicBezTo>
                  <a:cubicBezTo>
                    <a:pt x="827" y="81"/>
                    <a:pt x="827" y="81"/>
                    <a:pt x="827" y="81"/>
                  </a:cubicBezTo>
                  <a:cubicBezTo>
                    <a:pt x="827" y="81"/>
                    <a:pt x="826" y="82"/>
                    <a:pt x="826" y="82"/>
                  </a:cubicBezTo>
                  <a:cubicBezTo>
                    <a:pt x="825" y="83"/>
                    <a:pt x="824" y="84"/>
                    <a:pt x="823" y="84"/>
                  </a:cubicBezTo>
                  <a:cubicBezTo>
                    <a:pt x="821" y="85"/>
                    <a:pt x="819" y="85"/>
                    <a:pt x="818" y="85"/>
                  </a:cubicBezTo>
                  <a:cubicBezTo>
                    <a:pt x="817" y="85"/>
                    <a:pt x="816" y="85"/>
                    <a:pt x="815" y="85"/>
                  </a:cubicBezTo>
                  <a:cubicBezTo>
                    <a:pt x="812" y="84"/>
                    <a:pt x="809" y="80"/>
                    <a:pt x="808" y="79"/>
                  </a:cubicBezTo>
                  <a:cubicBezTo>
                    <a:pt x="807" y="77"/>
                    <a:pt x="807" y="75"/>
                    <a:pt x="806" y="74"/>
                  </a:cubicBezTo>
                  <a:cubicBezTo>
                    <a:pt x="806" y="73"/>
                    <a:pt x="806" y="73"/>
                    <a:pt x="806" y="72"/>
                  </a:cubicBezTo>
                  <a:cubicBezTo>
                    <a:pt x="806" y="72"/>
                    <a:pt x="806" y="72"/>
                    <a:pt x="806" y="71"/>
                  </a:cubicBezTo>
                  <a:cubicBezTo>
                    <a:pt x="805" y="70"/>
                    <a:pt x="805" y="69"/>
                    <a:pt x="805" y="68"/>
                  </a:cubicBezTo>
                  <a:cubicBezTo>
                    <a:pt x="804" y="66"/>
                    <a:pt x="805" y="64"/>
                    <a:pt x="805" y="63"/>
                  </a:cubicBezTo>
                  <a:cubicBezTo>
                    <a:pt x="805" y="62"/>
                    <a:pt x="805" y="62"/>
                    <a:pt x="805" y="61"/>
                  </a:cubicBezTo>
                  <a:cubicBezTo>
                    <a:pt x="805" y="61"/>
                    <a:pt x="805" y="61"/>
                    <a:pt x="805" y="61"/>
                  </a:cubicBezTo>
                  <a:cubicBezTo>
                    <a:pt x="804" y="60"/>
                    <a:pt x="804" y="60"/>
                    <a:pt x="804" y="60"/>
                  </a:cubicBezTo>
                  <a:cubicBezTo>
                    <a:pt x="804" y="60"/>
                    <a:pt x="804" y="60"/>
                    <a:pt x="804" y="60"/>
                  </a:cubicBezTo>
                  <a:cubicBezTo>
                    <a:pt x="803" y="59"/>
                    <a:pt x="801" y="58"/>
                    <a:pt x="800" y="57"/>
                  </a:cubicBezTo>
                  <a:cubicBezTo>
                    <a:pt x="799" y="55"/>
                    <a:pt x="798" y="52"/>
                    <a:pt x="798" y="52"/>
                  </a:cubicBezTo>
                  <a:cubicBezTo>
                    <a:pt x="798" y="51"/>
                    <a:pt x="798" y="51"/>
                    <a:pt x="798" y="50"/>
                  </a:cubicBezTo>
                  <a:cubicBezTo>
                    <a:pt x="733" y="58"/>
                    <a:pt x="733" y="58"/>
                    <a:pt x="733" y="58"/>
                  </a:cubicBezTo>
                  <a:cubicBezTo>
                    <a:pt x="647" y="68"/>
                    <a:pt x="647" y="68"/>
                    <a:pt x="647" y="68"/>
                  </a:cubicBezTo>
                  <a:cubicBezTo>
                    <a:pt x="482" y="86"/>
                    <a:pt x="482" y="86"/>
                    <a:pt x="482" y="86"/>
                  </a:cubicBezTo>
                  <a:cubicBezTo>
                    <a:pt x="406" y="95"/>
                    <a:pt x="406" y="95"/>
                    <a:pt x="406" y="95"/>
                  </a:cubicBezTo>
                  <a:cubicBezTo>
                    <a:pt x="404" y="92"/>
                    <a:pt x="404" y="92"/>
                    <a:pt x="404" y="92"/>
                  </a:cubicBezTo>
                  <a:cubicBezTo>
                    <a:pt x="403" y="90"/>
                    <a:pt x="401" y="88"/>
                    <a:pt x="400" y="87"/>
                  </a:cubicBezTo>
                  <a:cubicBezTo>
                    <a:pt x="400" y="87"/>
                    <a:pt x="400" y="87"/>
                    <a:pt x="399" y="87"/>
                  </a:cubicBezTo>
                  <a:cubicBezTo>
                    <a:pt x="398" y="86"/>
                    <a:pt x="397" y="85"/>
                    <a:pt x="396" y="84"/>
                  </a:cubicBezTo>
                  <a:cubicBezTo>
                    <a:pt x="395" y="83"/>
                    <a:pt x="394" y="81"/>
                    <a:pt x="393" y="79"/>
                  </a:cubicBezTo>
                  <a:cubicBezTo>
                    <a:pt x="393" y="79"/>
                    <a:pt x="393" y="78"/>
                    <a:pt x="393" y="78"/>
                  </a:cubicBezTo>
                  <a:cubicBezTo>
                    <a:pt x="393" y="78"/>
                    <a:pt x="393" y="78"/>
                    <a:pt x="393" y="78"/>
                  </a:cubicBezTo>
                  <a:cubicBezTo>
                    <a:pt x="392" y="77"/>
                    <a:pt x="392" y="76"/>
                    <a:pt x="392" y="75"/>
                  </a:cubicBezTo>
                  <a:cubicBezTo>
                    <a:pt x="391" y="74"/>
                    <a:pt x="391" y="73"/>
                    <a:pt x="391" y="72"/>
                  </a:cubicBezTo>
                  <a:cubicBezTo>
                    <a:pt x="391" y="71"/>
                    <a:pt x="391" y="70"/>
                    <a:pt x="391" y="70"/>
                  </a:cubicBezTo>
                  <a:cubicBezTo>
                    <a:pt x="390" y="68"/>
                    <a:pt x="389" y="66"/>
                    <a:pt x="389" y="65"/>
                  </a:cubicBezTo>
                  <a:cubicBezTo>
                    <a:pt x="389" y="64"/>
                    <a:pt x="387" y="63"/>
                    <a:pt x="387" y="63"/>
                  </a:cubicBezTo>
                  <a:cubicBezTo>
                    <a:pt x="386" y="62"/>
                    <a:pt x="386" y="61"/>
                    <a:pt x="385" y="61"/>
                  </a:cubicBezTo>
                  <a:cubicBezTo>
                    <a:pt x="385" y="61"/>
                    <a:pt x="385" y="60"/>
                    <a:pt x="385" y="60"/>
                  </a:cubicBezTo>
                  <a:cubicBezTo>
                    <a:pt x="383" y="59"/>
                    <a:pt x="382" y="58"/>
                    <a:pt x="382" y="57"/>
                  </a:cubicBezTo>
                  <a:cubicBezTo>
                    <a:pt x="381" y="56"/>
                    <a:pt x="381" y="55"/>
                    <a:pt x="380" y="54"/>
                  </a:cubicBezTo>
                  <a:cubicBezTo>
                    <a:pt x="380" y="53"/>
                    <a:pt x="380" y="53"/>
                    <a:pt x="380" y="52"/>
                  </a:cubicBezTo>
                  <a:cubicBezTo>
                    <a:pt x="380" y="52"/>
                    <a:pt x="379" y="52"/>
                    <a:pt x="379" y="51"/>
                  </a:cubicBezTo>
                  <a:cubicBezTo>
                    <a:pt x="379" y="51"/>
                    <a:pt x="379" y="51"/>
                    <a:pt x="379" y="50"/>
                  </a:cubicBezTo>
                  <a:cubicBezTo>
                    <a:pt x="377" y="48"/>
                    <a:pt x="377" y="48"/>
                    <a:pt x="377" y="48"/>
                  </a:cubicBezTo>
                  <a:cubicBezTo>
                    <a:pt x="362" y="51"/>
                    <a:pt x="324" y="56"/>
                    <a:pt x="309" y="59"/>
                  </a:cubicBezTo>
                  <a:cubicBezTo>
                    <a:pt x="300" y="60"/>
                    <a:pt x="288" y="62"/>
                    <a:pt x="274" y="65"/>
                  </a:cubicBezTo>
                  <a:cubicBezTo>
                    <a:pt x="258" y="68"/>
                    <a:pt x="240" y="71"/>
                    <a:pt x="229" y="72"/>
                  </a:cubicBezTo>
                  <a:cubicBezTo>
                    <a:pt x="212" y="75"/>
                    <a:pt x="181" y="79"/>
                    <a:pt x="157" y="82"/>
                  </a:cubicBezTo>
                  <a:cubicBezTo>
                    <a:pt x="147" y="84"/>
                    <a:pt x="137" y="85"/>
                    <a:pt x="129" y="86"/>
                  </a:cubicBezTo>
                  <a:cubicBezTo>
                    <a:pt x="100" y="90"/>
                    <a:pt x="19" y="102"/>
                    <a:pt x="2" y="104"/>
                  </a:cubicBezTo>
                  <a:cubicBezTo>
                    <a:pt x="2" y="104"/>
                    <a:pt x="2" y="104"/>
                    <a:pt x="2" y="104"/>
                  </a:cubicBezTo>
                  <a:cubicBezTo>
                    <a:pt x="2" y="104"/>
                    <a:pt x="2" y="106"/>
                    <a:pt x="2" y="107"/>
                  </a:cubicBezTo>
                  <a:cubicBezTo>
                    <a:pt x="2" y="108"/>
                    <a:pt x="2" y="109"/>
                    <a:pt x="2" y="109"/>
                  </a:cubicBezTo>
                  <a:cubicBezTo>
                    <a:pt x="2" y="110"/>
                    <a:pt x="2" y="110"/>
                    <a:pt x="2" y="110"/>
                  </a:cubicBezTo>
                  <a:cubicBezTo>
                    <a:pt x="2" y="113"/>
                    <a:pt x="2" y="116"/>
                    <a:pt x="2" y="117"/>
                  </a:cubicBezTo>
                  <a:cubicBezTo>
                    <a:pt x="1" y="119"/>
                    <a:pt x="1" y="120"/>
                    <a:pt x="0" y="121"/>
                  </a:cubicBezTo>
                  <a:cubicBezTo>
                    <a:pt x="0" y="121"/>
                    <a:pt x="0" y="121"/>
                    <a:pt x="0" y="122"/>
                  </a:cubicBezTo>
                  <a:cubicBezTo>
                    <a:pt x="0" y="122"/>
                    <a:pt x="0" y="123"/>
                    <a:pt x="0" y="123"/>
                  </a:cubicBezTo>
                  <a:cubicBezTo>
                    <a:pt x="1" y="123"/>
                    <a:pt x="2" y="124"/>
                    <a:pt x="3" y="125"/>
                  </a:cubicBezTo>
                  <a:cubicBezTo>
                    <a:pt x="5" y="125"/>
                    <a:pt x="6" y="126"/>
                    <a:pt x="7" y="127"/>
                  </a:cubicBezTo>
                  <a:cubicBezTo>
                    <a:pt x="8" y="128"/>
                    <a:pt x="11" y="130"/>
                    <a:pt x="12" y="131"/>
                  </a:cubicBezTo>
                  <a:cubicBezTo>
                    <a:pt x="13" y="133"/>
                    <a:pt x="14" y="134"/>
                    <a:pt x="15" y="136"/>
                  </a:cubicBezTo>
                  <a:cubicBezTo>
                    <a:pt x="16" y="136"/>
                    <a:pt x="16" y="138"/>
                    <a:pt x="17" y="138"/>
                  </a:cubicBezTo>
                  <a:cubicBezTo>
                    <a:pt x="17" y="139"/>
                    <a:pt x="19" y="140"/>
                    <a:pt x="19" y="141"/>
                  </a:cubicBezTo>
                  <a:cubicBezTo>
                    <a:pt x="20" y="141"/>
                    <a:pt x="22" y="141"/>
                    <a:pt x="23" y="142"/>
                  </a:cubicBezTo>
                  <a:cubicBezTo>
                    <a:pt x="24" y="142"/>
                    <a:pt x="26" y="142"/>
                    <a:pt x="27" y="143"/>
                  </a:cubicBezTo>
                  <a:cubicBezTo>
                    <a:pt x="27" y="143"/>
                    <a:pt x="27" y="143"/>
                    <a:pt x="28" y="143"/>
                  </a:cubicBezTo>
                  <a:cubicBezTo>
                    <a:pt x="30" y="144"/>
                    <a:pt x="32" y="145"/>
                    <a:pt x="34" y="146"/>
                  </a:cubicBezTo>
                  <a:cubicBezTo>
                    <a:pt x="36" y="148"/>
                    <a:pt x="39" y="152"/>
                    <a:pt x="39" y="155"/>
                  </a:cubicBezTo>
                  <a:cubicBezTo>
                    <a:pt x="40" y="157"/>
                    <a:pt x="40" y="159"/>
                    <a:pt x="39" y="162"/>
                  </a:cubicBezTo>
                  <a:cubicBezTo>
                    <a:pt x="39" y="162"/>
                    <a:pt x="39" y="163"/>
                    <a:pt x="39" y="164"/>
                  </a:cubicBezTo>
                  <a:cubicBezTo>
                    <a:pt x="39" y="164"/>
                    <a:pt x="39" y="165"/>
                    <a:pt x="40" y="165"/>
                  </a:cubicBezTo>
                  <a:cubicBezTo>
                    <a:pt x="40" y="167"/>
                    <a:pt x="40" y="170"/>
                    <a:pt x="40" y="172"/>
                  </a:cubicBezTo>
                  <a:cubicBezTo>
                    <a:pt x="39" y="174"/>
                    <a:pt x="38" y="175"/>
                    <a:pt x="37" y="176"/>
                  </a:cubicBezTo>
                  <a:cubicBezTo>
                    <a:pt x="37" y="176"/>
                    <a:pt x="37" y="176"/>
                    <a:pt x="36" y="176"/>
                  </a:cubicBezTo>
                  <a:cubicBezTo>
                    <a:pt x="36" y="177"/>
                    <a:pt x="36" y="177"/>
                    <a:pt x="36" y="178"/>
                  </a:cubicBezTo>
                  <a:cubicBezTo>
                    <a:pt x="36" y="178"/>
                    <a:pt x="37" y="178"/>
                    <a:pt x="37" y="178"/>
                  </a:cubicBezTo>
                  <a:cubicBezTo>
                    <a:pt x="37" y="179"/>
                    <a:pt x="38" y="180"/>
                    <a:pt x="38" y="181"/>
                  </a:cubicBezTo>
                  <a:cubicBezTo>
                    <a:pt x="39" y="182"/>
                    <a:pt x="39" y="183"/>
                    <a:pt x="39" y="184"/>
                  </a:cubicBezTo>
                  <a:cubicBezTo>
                    <a:pt x="39" y="184"/>
                    <a:pt x="40" y="184"/>
                    <a:pt x="41" y="184"/>
                  </a:cubicBezTo>
                  <a:cubicBezTo>
                    <a:pt x="42" y="184"/>
                    <a:pt x="43" y="184"/>
                    <a:pt x="44" y="185"/>
                  </a:cubicBezTo>
                  <a:cubicBezTo>
                    <a:pt x="46" y="186"/>
                    <a:pt x="48" y="189"/>
                    <a:pt x="48" y="192"/>
                  </a:cubicBezTo>
                  <a:cubicBezTo>
                    <a:pt x="49" y="195"/>
                    <a:pt x="46" y="199"/>
                    <a:pt x="45" y="199"/>
                  </a:cubicBezTo>
                  <a:cubicBezTo>
                    <a:pt x="43" y="201"/>
                    <a:pt x="42" y="201"/>
                    <a:pt x="40" y="202"/>
                  </a:cubicBezTo>
                  <a:cubicBezTo>
                    <a:pt x="40" y="202"/>
                    <a:pt x="39" y="202"/>
                    <a:pt x="39" y="202"/>
                  </a:cubicBezTo>
                  <a:cubicBezTo>
                    <a:pt x="39" y="203"/>
                    <a:pt x="39" y="203"/>
                    <a:pt x="39" y="204"/>
                  </a:cubicBezTo>
                  <a:cubicBezTo>
                    <a:pt x="39" y="204"/>
                    <a:pt x="39" y="205"/>
                    <a:pt x="39" y="205"/>
                  </a:cubicBezTo>
                  <a:cubicBezTo>
                    <a:pt x="39" y="207"/>
                    <a:pt x="38" y="208"/>
                    <a:pt x="38" y="209"/>
                  </a:cubicBezTo>
                  <a:cubicBezTo>
                    <a:pt x="38" y="210"/>
                    <a:pt x="37" y="211"/>
                    <a:pt x="36" y="213"/>
                  </a:cubicBezTo>
                  <a:cubicBezTo>
                    <a:pt x="37" y="213"/>
                    <a:pt x="37" y="213"/>
                    <a:pt x="38" y="214"/>
                  </a:cubicBezTo>
                  <a:cubicBezTo>
                    <a:pt x="39" y="216"/>
                    <a:pt x="39" y="216"/>
                    <a:pt x="39" y="216"/>
                  </a:cubicBezTo>
                  <a:cubicBezTo>
                    <a:pt x="40" y="215"/>
                    <a:pt x="42" y="215"/>
                    <a:pt x="43" y="215"/>
                  </a:cubicBezTo>
                  <a:cubicBezTo>
                    <a:pt x="45" y="214"/>
                    <a:pt x="50" y="212"/>
                    <a:pt x="52" y="212"/>
                  </a:cubicBezTo>
                  <a:cubicBezTo>
                    <a:pt x="54" y="211"/>
                    <a:pt x="58" y="210"/>
                    <a:pt x="60" y="209"/>
                  </a:cubicBezTo>
                  <a:cubicBezTo>
                    <a:pt x="63" y="209"/>
                    <a:pt x="70" y="208"/>
                    <a:pt x="74" y="207"/>
                  </a:cubicBezTo>
                  <a:cubicBezTo>
                    <a:pt x="78" y="206"/>
                    <a:pt x="88" y="203"/>
                    <a:pt x="92" y="201"/>
                  </a:cubicBezTo>
                  <a:cubicBezTo>
                    <a:pt x="98" y="199"/>
                    <a:pt x="109" y="195"/>
                    <a:pt x="115" y="193"/>
                  </a:cubicBezTo>
                  <a:cubicBezTo>
                    <a:pt x="120" y="191"/>
                    <a:pt x="131" y="187"/>
                    <a:pt x="136" y="185"/>
                  </a:cubicBezTo>
                  <a:cubicBezTo>
                    <a:pt x="140" y="184"/>
                    <a:pt x="148" y="182"/>
                    <a:pt x="152" y="182"/>
                  </a:cubicBezTo>
                  <a:cubicBezTo>
                    <a:pt x="163" y="181"/>
                    <a:pt x="184" y="180"/>
                    <a:pt x="195" y="180"/>
                  </a:cubicBezTo>
                  <a:cubicBezTo>
                    <a:pt x="202" y="181"/>
                    <a:pt x="217" y="182"/>
                    <a:pt x="224" y="184"/>
                  </a:cubicBezTo>
                  <a:cubicBezTo>
                    <a:pt x="234" y="185"/>
                    <a:pt x="254" y="190"/>
                    <a:pt x="263" y="193"/>
                  </a:cubicBezTo>
                  <a:cubicBezTo>
                    <a:pt x="270" y="196"/>
                    <a:pt x="284" y="202"/>
                    <a:pt x="291" y="206"/>
                  </a:cubicBezTo>
                  <a:cubicBezTo>
                    <a:pt x="294" y="208"/>
                    <a:pt x="300" y="214"/>
                    <a:pt x="303" y="215"/>
                  </a:cubicBezTo>
                  <a:cubicBezTo>
                    <a:pt x="305" y="216"/>
                    <a:pt x="309" y="217"/>
                    <a:pt x="310" y="217"/>
                  </a:cubicBezTo>
                  <a:cubicBezTo>
                    <a:pt x="312" y="218"/>
                    <a:pt x="316" y="218"/>
                    <a:pt x="318" y="219"/>
                  </a:cubicBezTo>
                  <a:cubicBezTo>
                    <a:pt x="320" y="221"/>
                    <a:pt x="323" y="225"/>
                    <a:pt x="324" y="227"/>
                  </a:cubicBezTo>
                  <a:cubicBezTo>
                    <a:pt x="326" y="228"/>
                    <a:pt x="330" y="230"/>
                    <a:pt x="332" y="231"/>
                  </a:cubicBezTo>
                  <a:cubicBezTo>
                    <a:pt x="333" y="232"/>
                    <a:pt x="337" y="232"/>
                    <a:pt x="338" y="233"/>
                  </a:cubicBezTo>
                  <a:cubicBezTo>
                    <a:pt x="342" y="233"/>
                    <a:pt x="350" y="234"/>
                    <a:pt x="353" y="236"/>
                  </a:cubicBezTo>
                  <a:cubicBezTo>
                    <a:pt x="355" y="237"/>
                    <a:pt x="358" y="240"/>
                    <a:pt x="360" y="242"/>
                  </a:cubicBezTo>
                  <a:cubicBezTo>
                    <a:pt x="362" y="245"/>
                    <a:pt x="367" y="250"/>
                    <a:pt x="369" y="253"/>
                  </a:cubicBezTo>
                  <a:cubicBezTo>
                    <a:pt x="370" y="255"/>
                    <a:pt x="370" y="261"/>
                    <a:pt x="370" y="264"/>
                  </a:cubicBezTo>
                  <a:cubicBezTo>
                    <a:pt x="370" y="266"/>
                    <a:pt x="371" y="270"/>
                    <a:pt x="370" y="272"/>
                  </a:cubicBezTo>
                  <a:cubicBezTo>
                    <a:pt x="370" y="273"/>
                    <a:pt x="369" y="274"/>
                    <a:pt x="368" y="274"/>
                  </a:cubicBezTo>
                  <a:cubicBezTo>
                    <a:pt x="367" y="275"/>
                    <a:pt x="365" y="277"/>
                    <a:pt x="364" y="276"/>
                  </a:cubicBezTo>
                  <a:cubicBezTo>
                    <a:pt x="363" y="276"/>
                    <a:pt x="363" y="274"/>
                    <a:pt x="362" y="273"/>
                  </a:cubicBezTo>
                  <a:cubicBezTo>
                    <a:pt x="361" y="272"/>
                    <a:pt x="359" y="270"/>
                    <a:pt x="358" y="268"/>
                  </a:cubicBezTo>
                  <a:cubicBezTo>
                    <a:pt x="356" y="266"/>
                    <a:pt x="354" y="260"/>
                    <a:pt x="353" y="257"/>
                  </a:cubicBezTo>
                  <a:cubicBezTo>
                    <a:pt x="353" y="256"/>
                    <a:pt x="353" y="252"/>
                    <a:pt x="353" y="251"/>
                  </a:cubicBezTo>
                  <a:cubicBezTo>
                    <a:pt x="353" y="250"/>
                    <a:pt x="354" y="247"/>
                    <a:pt x="354" y="246"/>
                  </a:cubicBezTo>
                  <a:cubicBezTo>
                    <a:pt x="353" y="245"/>
                    <a:pt x="351" y="246"/>
                    <a:pt x="350" y="246"/>
                  </a:cubicBezTo>
                  <a:cubicBezTo>
                    <a:pt x="349" y="247"/>
                    <a:pt x="349" y="250"/>
                    <a:pt x="349" y="252"/>
                  </a:cubicBezTo>
                  <a:cubicBezTo>
                    <a:pt x="349" y="253"/>
                    <a:pt x="349" y="256"/>
                    <a:pt x="350" y="257"/>
                  </a:cubicBezTo>
                  <a:cubicBezTo>
                    <a:pt x="350" y="259"/>
                    <a:pt x="351" y="262"/>
                    <a:pt x="352" y="264"/>
                  </a:cubicBezTo>
                  <a:cubicBezTo>
                    <a:pt x="353" y="265"/>
                    <a:pt x="354" y="268"/>
                    <a:pt x="355" y="270"/>
                  </a:cubicBezTo>
                  <a:cubicBezTo>
                    <a:pt x="356" y="272"/>
                    <a:pt x="358" y="275"/>
                    <a:pt x="358" y="276"/>
                  </a:cubicBezTo>
                  <a:cubicBezTo>
                    <a:pt x="359" y="278"/>
                    <a:pt x="361" y="282"/>
                    <a:pt x="362" y="283"/>
                  </a:cubicBezTo>
                  <a:cubicBezTo>
                    <a:pt x="363" y="283"/>
                    <a:pt x="365" y="284"/>
                    <a:pt x="365" y="284"/>
                  </a:cubicBezTo>
                  <a:cubicBezTo>
                    <a:pt x="366" y="283"/>
                    <a:pt x="367" y="281"/>
                    <a:pt x="368" y="280"/>
                  </a:cubicBezTo>
                  <a:cubicBezTo>
                    <a:pt x="369" y="279"/>
                    <a:pt x="370" y="278"/>
                    <a:pt x="371" y="278"/>
                  </a:cubicBezTo>
                  <a:cubicBezTo>
                    <a:pt x="372" y="277"/>
                    <a:pt x="375" y="276"/>
                    <a:pt x="377" y="276"/>
                  </a:cubicBezTo>
                  <a:cubicBezTo>
                    <a:pt x="378" y="275"/>
                    <a:pt x="380" y="276"/>
                    <a:pt x="381" y="275"/>
                  </a:cubicBezTo>
                  <a:cubicBezTo>
                    <a:pt x="384" y="275"/>
                    <a:pt x="388" y="272"/>
                    <a:pt x="390" y="271"/>
                  </a:cubicBezTo>
                  <a:cubicBezTo>
                    <a:pt x="393" y="270"/>
                    <a:pt x="397" y="266"/>
                    <a:pt x="400" y="265"/>
                  </a:cubicBezTo>
                  <a:cubicBezTo>
                    <a:pt x="403" y="264"/>
                    <a:pt x="409" y="265"/>
                    <a:pt x="412" y="265"/>
                  </a:cubicBezTo>
                  <a:cubicBezTo>
                    <a:pt x="414" y="264"/>
                    <a:pt x="417" y="264"/>
                    <a:pt x="419" y="263"/>
                  </a:cubicBezTo>
                  <a:cubicBezTo>
                    <a:pt x="420" y="262"/>
                    <a:pt x="421" y="259"/>
                    <a:pt x="422" y="258"/>
                  </a:cubicBezTo>
                  <a:cubicBezTo>
                    <a:pt x="423" y="257"/>
                    <a:pt x="424" y="254"/>
                    <a:pt x="425" y="254"/>
                  </a:cubicBezTo>
                  <a:cubicBezTo>
                    <a:pt x="425" y="253"/>
                    <a:pt x="427" y="250"/>
                    <a:pt x="428" y="250"/>
                  </a:cubicBezTo>
                  <a:cubicBezTo>
                    <a:pt x="428" y="249"/>
                    <a:pt x="430" y="249"/>
                    <a:pt x="430" y="250"/>
                  </a:cubicBezTo>
                  <a:cubicBezTo>
                    <a:pt x="431" y="250"/>
                    <a:pt x="431" y="251"/>
                    <a:pt x="431" y="252"/>
                  </a:cubicBezTo>
                  <a:cubicBezTo>
                    <a:pt x="431" y="253"/>
                    <a:pt x="429" y="254"/>
                    <a:pt x="429" y="255"/>
                  </a:cubicBezTo>
                  <a:cubicBezTo>
                    <a:pt x="429" y="256"/>
                    <a:pt x="429" y="259"/>
                    <a:pt x="430" y="260"/>
                  </a:cubicBezTo>
                  <a:cubicBezTo>
                    <a:pt x="430" y="261"/>
                    <a:pt x="432" y="261"/>
                    <a:pt x="433" y="260"/>
                  </a:cubicBezTo>
                  <a:cubicBezTo>
                    <a:pt x="435" y="260"/>
                    <a:pt x="436" y="257"/>
                    <a:pt x="437" y="256"/>
                  </a:cubicBezTo>
                  <a:cubicBezTo>
                    <a:pt x="439" y="254"/>
                    <a:pt x="444" y="251"/>
                    <a:pt x="446" y="249"/>
                  </a:cubicBezTo>
                  <a:cubicBezTo>
                    <a:pt x="448" y="247"/>
                    <a:pt x="450" y="244"/>
                    <a:pt x="452" y="242"/>
                  </a:cubicBezTo>
                  <a:cubicBezTo>
                    <a:pt x="454" y="241"/>
                    <a:pt x="457" y="237"/>
                    <a:pt x="459" y="236"/>
                  </a:cubicBezTo>
                  <a:cubicBezTo>
                    <a:pt x="460" y="236"/>
                    <a:pt x="462" y="236"/>
                    <a:pt x="463" y="235"/>
                  </a:cubicBezTo>
                  <a:cubicBezTo>
                    <a:pt x="464" y="235"/>
                    <a:pt x="465" y="233"/>
                    <a:pt x="466" y="232"/>
                  </a:cubicBezTo>
                  <a:cubicBezTo>
                    <a:pt x="466" y="231"/>
                    <a:pt x="467" y="229"/>
                    <a:pt x="468" y="228"/>
                  </a:cubicBezTo>
                  <a:cubicBezTo>
                    <a:pt x="469" y="227"/>
                    <a:pt x="472" y="226"/>
                    <a:pt x="474" y="225"/>
                  </a:cubicBezTo>
                  <a:cubicBezTo>
                    <a:pt x="475" y="224"/>
                    <a:pt x="476" y="221"/>
                    <a:pt x="477" y="220"/>
                  </a:cubicBezTo>
                  <a:cubicBezTo>
                    <a:pt x="479" y="219"/>
                    <a:pt x="482" y="219"/>
                    <a:pt x="483" y="218"/>
                  </a:cubicBezTo>
                  <a:cubicBezTo>
                    <a:pt x="484" y="218"/>
                    <a:pt x="486" y="217"/>
                    <a:pt x="486" y="217"/>
                  </a:cubicBezTo>
                  <a:cubicBezTo>
                    <a:pt x="487" y="216"/>
                    <a:pt x="489" y="214"/>
                    <a:pt x="490" y="214"/>
                  </a:cubicBezTo>
                  <a:cubicBezTo>
                    <a:pt x="490" y="214"/>
                    <a:pt x="492" y="214"/>
                    <a:pt x="492" y="215"/>
                  </a:cubicBezTo>
                  <a:cubicBezTo>
                    <a:pt x="493" y="215"/>
                    <a:pt x="493" y="217"/>
                    <a:pt x="494" y="217"/>
                  </a:cubicBezTo>
                  <a:cubicBezTo>
                    <a:pt x="494" y="217"/>
                    <a:pt x="496" y="217"/>
                    <a:pt x="496" y="218"/>
                  </a:cubicBezTo>
                  <a:cubicBezTo>
                    <a:pt x="497" y="218"/>
                    <a:pt x="500" y="217"/>
                    <a:pt x="501" y="217"/>
                  </a:cubicBezTo>
                  <a:cubicBezTo>
                    <a:pt x="502" y="217"/>
                    <a:pt x="504" y="218"/>
                    <a:pt x="506" y="217"/>
                  </a:cubicBezTo>
                  <a:cubicBezTo>
                    <a:pt x="507" y="217"/>
                    <a:pt x="509" y="215"/>
                    <a:pt x="509" y="214"/>
                  </a:cubicBezTo>
                  <a:cubicBezTo>
                    <a:pt x="510" y="213"/>
                    <a:pt x="510" y="210"/>
                    <a:pt x="510" y="209"/>
                  </a:cubicBezTo>
                  <a:cubicBezTo>
                    <a:pt x="509" y="207"/>
                    <a:pt x="508" y="204"/>
                    <a:pt x="507" y="203"/>
                  </a:cubicBezTo>
                  <a:cubicBezTo>
                    <a:pt x="506" y="202"/>
                    <a:pt x="505" y="200"/>
                    <a:pt x="504" y="199"/>
                  </a:cubicBezTo>
                  <a:cubicBezTo>
                    <a:pt x="503" y="198"/>
                    <a:pt x="502" y="195"/>
                    <a:pt x="502" y="194"/>
                  </a:cubicBezTo>
                  <a:cubicBezTo>
                    <a:pt x="502" y="193"/>
                    <a:pt x="501" y="190"/>
                    <a:pt x="502" y="189"/>
                  </a:cubicBezTo>
                  <a:cubicBezTo>
                    <a:pt x="502" y="189"/>
                    <a:pt x="504" y="188"/>
                    <a:pt x="505" y="187"/>
                  </a:cubicBezTo>
                  <a:cubicBezTo>
                    <a:pt x="505" y="187"/>
                    <a:pt x="506" y="185"/>
                    <a:pt x="507" y="186"/>
                  </a:cubicBezTo>
                  <a:cubicBezTo>
                    <a:pt x="508" y="186"/>
                    <a:pt x="508" y="187"/>
                    <a:pt x="508" y="188"/>
                  </a:cubicBezTo>
                  <a:cubicBezTo>
                    <a:pt x="509" y="188"/>
                    <a:pt x="512" y="188"/>
                    <a:pt x="512" y="188"/>
                  </a:cubicBezTo>
                  <a:cubicBezTo>
                    <a:pt x="513" y="187"/>
                    <a:pt x="515" y="186"/>
                    <a:pt x="515" y="185"/>
                  </a:cubicBezTo>
                  <a:cubicBezTo>
                    <a:pt x="515" y="184"/>
                    <a:pt x="514" y="183"/>
                    <a:pt x="514" y="182"/>
                  </a:cubicBezTo>
                  <a:cubicBezTo>
                    <a:pt x="514" y="181"/>
                    <a:pt x="515" y="180"/>
                    <a:pt x="516" y="179"/>
                  </a:cubicBezTo>
                  <a:cubicBezTo>
                    <a:pt x="517" y="179"/>
                    <a:pt x="518" y="180"/>
                    <a:pt x="519" y="180"/>
                  </a:cubicBezTo>
                  <a:cubicBezTo>
                    <a:pt x="519" y="181"/>
                    <a:pt x="520" y="182"/>
                    <a:pt x="521" y="182"/>
                  </a:cubicBezTo>
                  <a:cubicBezTo>
                    <a:pt x="521" y="182"/>
                    <a:pt x="523" y="181"/>
                    <a:pt x="524" y="181"/>
                  </a:cubicBezTo>
                  <a:cubicBezTo>
                    <a:pt x="525" y="181"/>
                    <a:pt x="526" y="182"/>
                    <a:pt x="526" y="182"/>
                  </a:cubicBezTo>
                  <a:cubicBezTo>
                    <a:pt x="528" y="182"/>
                    <a:pt x="530" y="183"/>
                    <a:pt x="531" y="182"/>
                  </a:cubicBezTo>
                  <a:cubicBezTo>
                    <a:pt x="532" y="182"/>
                    <a:pt x="534" y="179"/>
                    <a:pt x="535" y="179"/>
                  </a:cubicBezTo>
                  <a:cubicBezTo>
                    <a:pt x="536" y="178"/>
                    <a:pt x="538" y="178"/>
                    <a:pt x="539" y="177"/>
                  </a:cubicBezTo>
                  <a:cubicBezTo>
                    <a:pt x="541" y="177"/>
                    <a:pt x="544" y="176"/>
                    <a:pt x="545" y="175"/>
                  </a:cubicBezTo>
                  <a:cubicBezTo>
                    <a:pt x="546" y="175"/>
                    <a:pt x="547" y="174"/>
                    <a:pt x="548" y="174"/>
                  </a:cubicBezTo>
                  <a:cubicBezTo>
                    <a:pt x="549" y="173"/>
                    <a:pt x="551" y="174"/>
                    <a:pt x="552" y="174"/>
                  </a:cubicBezTo>
                  <a:cubicBezTo>
                    <a:pt x="554" y="174"/>
                    <a:pt x="556" y="176"/>
                    <a:pt x="557" y="176"/>
                  </a:cubicBezTo>
                  <a:cubicBezTo>
                    <a:pt x="558" y="177"/>
                    <a:pt x="560" y="178"/>
                    <a:pt x="561" y="178"/>
                  </a:cubicBezTo>
                  <a:cubicBezTo>
                    <a:pt x="564" y="179"/>
                    <a:pt x="569" y="183"/>
                    <a:pt x="572" y="184"/>
                  </a:cubicBezTo>
                  <a:cubicBezTo>
                    <a:pt x="574" y="185"/>
                    <a:pt x="579" y="186"/>
                    <a:pt x="582" y="187"/>
                  </a:cubicBezTo>
                  <a:cubicBezTo>
                    <a:pt x="583" y="187"/>
                    <a:pt x="586" y="188"/>
                    <a:pt x="587" y="189"/>
                  </a:cubicBezTo>
                  <a:cubicBezTo>
                    <a:pt x="588" y="189"/>
                    <a:pt x="590" y="190"/>
                    <a:pt x="591" y="190"/>
                  </a:cubicBezTo>
                  <a:cubicBezTo>
                    <a:pt x="593" y="190"/>
                    <a:pt x="596" y="191"/>
                    <a:pt x="598" y="192"/>
                  </a:cubicBezTo>
                  <a:cubicBezTo>
                    <a:pt x="601" y="193"/>
                    <a:pt x="607" y="195"/>
                    <a:pt x="610" y="197"/>
                  </a:cubicBezTo>
                  <a:cubicBezTo>
                    <a:pt x="611" y="198"/>
                    <a:pt x="614" y="200"/>
                    <a:pt x="615" y="201"/>
                  </a:cubicBezTo>
                  <a:cubicBezTo>
                    <a:pt x="615" y="202"/>
                    <a:pt x="616" y="204"/>
                    <a:pt x="617" y="205"/>
                  </a:cubicBezTo>
                  <a:cubicBezTo>
                    <a:pt x="617" y="206"/>
                    <a:pt x="620" y="208"/>
                    <a:pt x="621" y="208"/>
                  </a:cubicBezTo>
                  <a:cubicBezTo>
                    <a:pt x="622" y="209"/>
                    <a:pt x="624" y="211"/>
                    <a:pt x="625" y="212"/>
                  </a:cubicBezTo>
                  <a:cubicBezTo>
                    <a:pt x="625" y="213"/>
                    <a:pt x="624" y="216"/>
                    <a:pt x="625" y="218"/>
                  </a:cubicBezTo>
                  <a:cubicBezTo>
                    <a:pt x="625" y="219"/>
                    <a:pt x="628" y="220"/>
                    <a:pt x="628" y="220"/>
                  </a:cubicBezTo>
                  <a:cubicBezTo>
                    <a:pt x="629" y="221"/>
                    <a:pt x="631" y="223"/>
                    <a:pt x="632" y="224"/>
                  </a:cubicBezTo>
                  <a:cubicBezTo>
                    <a:pt x="633" y="224"/>
                    <a:pt x="634" y="226"/>
                    <a:pt x="634" y="226"/>
                  </a:cubicBezTo>
                  <a:cubicBezTo>
                    <a:pt x="636" y="227"/>
                    <a:pt x="638" y="226"/>
                    <a:pt x="640" y="226"/>
                  </a:cubicBezTo>
                  <a:cubicBezTo>
                    <a:pt x="640" y="227"/>
                    <a:pt x="642" y="228"/>
                    <a:pt x="642" y="229"/>
                  </a:cubicBezTo>
                  <a:cubicBezTo>
                    <a:pt x="643" y="229"/>
                    <a:pt x="645" y="231"/>
                    <a:pt x="646" y="231"/>
                  </a:cubicBezTo>
                  <a:cubicBezTo>
                    <a:pt x="647" y="231"/>
                    <a:pt x="649" y="231"/>
                    <a:pt x="650" y="231"/>
                  </a:cubicBezTo>
                  <a:cubicBezTo>
                    <a:pt x="651" y="231"/>
                    <a:pt x="653" y="231"/>
                    <a:pt x="654" y="232"/>
                  </a:cubicBezTo>
                  <a:cubicBezTo>
                    <a:pt x="654" y="232"/>
                    <a:pt x="654" y="233"/>
                    <a:pt x="654" y="234"/>
                  </a:cubicBezTo>
                  <a:cubicBezTo>
                    <a:pt x="655" y="236"/>
                    <a:pt x="657" y="239"/>
                    <a:pt x="658" y="241"/>
                  </a:cubicBezTo>
                  <a:cubicBezTo>
                    <a:pt x="658" y="242"/>
                    <a:pt x="658" y="246"/>
                    <a:pt x="658" y="247"/>
                  </a:cubicBezTo>
                  <a:cubicBezTo>
                    <a:pt x="659" y="249"/>
                    <a:pt x="660" y="252"/>
                    <a:pt x="660" y="253"/>
                  </a:cubicBezTo>
                  <a:cubicBezTo>
                    <a:pt x="661" y="255"/>
                    <a:pt x="661" y="257"/>
                    <a:pt x="662" y="258"/>
                  </a:cubicBezTo>
                  <a:cubicBezTo>
                    <a:pt x="663" y="259"/>
                    <a:pt x="667" y="259"/>
                    <a:pt x="668" y="259"/>
                  </a:cubicBezTo>
                  <a:cubicBezTo>
                    <a:pt x="669" y="260"/>
                    <a:pt x="669" y="262"/>
                    <a:pt x="670" y="262"/>
                  </a:cubicBezTo>
                  <a:cubicBezTo>
                    <a:pt x="671" y="263"/>
                    <a:pt x="675" y="262"/>
                    <a:pt x="676" y="263"/>
                  </a:cubicBezTo>
                  <a:cubicBezTo>
                    <a:pt x="677" y="264"/>
                    <a:pt x="678" y="266"/>
                    <a:pt x="678" y="266"/>
                  </a:cubicBezTo>
                  <a:cubicBezTo>
                    <a:pt x="679" y="267"/>
                    <a:pt x="680" y="268"/>
                    <a:pt x="681" y="268"/>
                  </a:cubicBezTo>
                  <a:cubicBezTo>
                    <a:pt x="682" y="268"/>
                    <a:pt x="684" y="267"/>
                    <a:pt x="686" y="267"/>
                  </a:cubicBezTo>
                  <a:cubicBezTo>
                    <a:pt x="687" y="267"/>
                    <a:pt x="689" y="268"/>
                    <a:pt x="690" y="268"/>
                  </a:cubicBezTo>
                  <a:cubicBezTo>
                    <a:pt x="691" y="269"/>
                    <a:pt x="693" y="271"/>
                    <a:pt x="694" y="272"/>
                  </a:cubicBezTo>
                  <a:cubicBezTo>
                    <a:pt x="695" y="273"/>
                    <a:pt x="695" y="276"/>
                    <a:pt x="696" y="277"/>
                  </a:cubicBezTo>
                  <a:cubicBezTo>
                    <a:pt x="697" y="278"/>
                    <a:pt x="700" y="279"/>
                    <a:pt x="700" y="280"/>
                  </a:cubicBezTo>
                  <a:cubicBezTo>
                    <a:pt x="701" y="281"/>
                    <a:pt x="700" y="283"/>
                    <a:pt x="701" y="285"/>
                  </a:cubicBezTo>
                  <a:cubicBezTo>
                    <a:pt x="701" y="286"/>
                    <a:pt x="702" y="288"/>
                    <a:pt x="703" y="289"/>
                  </a:cubicBezTo>
                  <a:cubicBezTo>
                    <a:pt x="703" y="290"/>
                    <a:pt x="705" y="290"/>
                    <a:pt x="706" y="290"/>
                  </a:cubicBezTo>
                  <a:cubicBezTo>
                    <a:pt x="707" y="290"/>
                    <a:pt x="708" y="291"/>
                    <a:pt x="709" y="291"/>
                  </a:cubicBezTo>
                  <a:cubicBezTo>
                    <a:pt x="711" y="292"/>
                    <a:pt x="713" y="291"/>
                    <a:pt x="714" y="292"/>
                  </a:cubicBezTo>
                  <a:cubicBezTo>
                    <a:pt x="715" y="292"/>
                    <a:pt x="717" y="292"/>
                    <a:pt x="718" y="293"/>
                  </a:cubicBezTo>
                  <a:cubicBezTo>
                    <a:pt x="718" y="294"/>
                    <a:pt x="718" y="296"/>
                    <a:pt x="718" y="297"/>
                  </a:cubicBezTo>
                  <a:cubicBezTo>
                    <a:pt x="718" y="298"/>
                    <a:pt x="717" y="299"/>
                    <a:pt x="717" y="300"/>
                  </a:cubicBezTo>
                  <a:cubicBezTo>
                    <a:pt x="717" y="300"/>
                    <a:pt x="717" y="302"/>
                    <a:pt x="718" y="302"/>
                  </a:cubicBezTo>
                  <a:cubicBezTo>
                    <a:pt x="719" y="304"/>
                    <a:pt x="722" y="304"/>
                    <a:pt x="722" y="305"/>
                  </a:cubicBezTo>
                  <a:cubicBezTo>
                    <a:pt x="723" y="306"/>
                    <a:pt x="723" y="307"/>
                    <a:pt x="723" y="308"/>
                  </a:cubicBezTo>
                  <a:cubicBezTo>
                    <a:pt x="723" y="309"/>
                    <a:pt x="721" y="311"/>
                    <a:pt x="722" y="312"/>
                  </a:cubicBezTo>
                  <a:cubicBezTo>
                    <a:pt x="722" y="312"/>
                    <a:pt x="724" y="312"/>
                    <a:pt x="724" y="312"/>
                  </a:cubicBezTo>
                  <a:cubicBezTo>
                    <a:pt x="726" y="313"/>
                    <a:pt x="728" y="315"/>
                    <a:pt x="729" y="315"/>
                  </a:cubicBezTo>
                  <a:cubicBezTo>
                    <a:pt x="730" y="314"/>
                    <a:pt x="731" y="311"/>
                    <a:pt x="731" y="310"/>
                  </a:cubicBezTo>
                  <a:cubicBezTo>
                    <a:pt x="731" y="309"/>
                    <a:pt x="731" y="307"/>
                    <a:pt x="731" y="306"/>
                  </a:cubicBezTo>
                  <a:cubicBezTo>
                    <a:pt x="732" y="305"/>
                    <a:pt x="733" y="304"/>
                    <a:pt x="733" y="304"/>
                  </a:cubicBezTo>
                  <a:cubicBezTo>
                    <a:pt x="735" y="304"/>
                    <a:pt x="738" y="305"/>
                    <a:pt x="740" y="305"/>
                  </a:cubicBezTo>
                  <a:cubicBezTo>
                    <a:pt x="741" y="305"/>
                    <a:pt x="743" y="303"/>
                    <a:pt x="744" y="304"/>
                  </a:cubicBezTo>
                  <a:cubicBezTo>
                    <a:pt x="745" y="304"/>
                    <a:pt x="747" y="305"/>
                    <a:pt x="748" y="305"/>
                  </a:cubicBezTo>
                  <a:cubicBezTo>
                    <a:pt x="750" y="305"/>
                    <a:pt x="752" y="303"/>
                    <a:pt x="753" y="303"/>
                  </a:cubicBezTo>
                  <a:cubicBezTo>
                    <a:pt x="755" y="303"/>
                    <a:pt x="757" y="303"/>
                    <a:pt x="759" y="303"/>
                  </a:cubicBezTo>
                  <a:cubicBezTo>
                    <a:pt x="759" y="303"/>
                    <a:pt x="760" y="305"/>
                    <a:pt x="761" y="305"/>
                  </a:cubicBezTo>
                  <a:cubicBezTo>
                    <a:pt x="761" y="306"/>
                    <a:pt x="762" y="306"/>
                    <a:pt x="763" y="307"/>
                  </a:cubicBezTo>
                  <a:cubicBezTo>
                    <a:pt x="763" y="308"/>
                    <a:pt x="763" y="310"/>
                    <a:pt x="762" y="311"/>
                  </a:cubicBezTo>
                  <a:cubicBezTo>
                    <a:pt x="762" y="312"/>
                    <a:pt x="761" y="313"/>
                    <a:pt x="761" y="313"/>
                  </a:cubicBezTo>
                  <a:cubicBezTo>
                    <a:pt x="761" y="314"/>
                    <a:pt x="761" y="317"/>
                    <a:pt x="762" y="317"/>
                  </a:cubicBezTo>
                  <a:cubicBezTo>
                    <a:pt x="763" y="318"/>
                    <a:pt x="766" y="316"/>
                    <a:pt x="767" y="317"/>
                  </a:cubicBezTo>
                  <a:cubicBezTo>
                    <a:pt x="767" y="317"/>
                    <a:pt x="768" y="318"/>
                    <a:pt x="768" y="318"/>
                  </a:cubicBezTo>
                  <a:cubicBezTo>
                    <a:pt x="769" y="319"/>
                    <a:pt x="771" y="318"/>
                    <a:pt x="771" y="319"/>
                  </a:cubicBezTo>
                  <a:cubicBezTo>
                    <a:pt x="772" y="320"/>
                    <a:pt x="773" y="322"/>
                    <a:pt x="773" y="323"/>
                  </a:cubicBezTo>
                  <a:cubicBezTo>
                    <a:pt x="773" y="323"/>
                    <a:pt x="773" y="325"/>
                    <a:pt x="774" y="326"/>
                  </a:cubicBezTo>
                  <a:cubicBezTo>
                    <a:pt x="774" y="327"/>
                    <a:pt x="776" y="328"/>
                    <a:pt x="777" y="329"/>
                  </a:cubicBezTo>
                  <a:cubicBezTo>
                    <a:pt x="777" y="330"/>
                    <a:pt x="777" y="331"/>
                    <a:pt x="777" y="332"/>
                  </a:cubicBezTo>
                  <a:cubicBezTo>
                    <a:pt x="777" y="333"/>
                    <a:pt x="779" y="334"/>
                    <a:pt x="780" y="335"/>
                  </a:cubicBezTo>
                  <a:cubicBezTo>
                    <a:pt x="781" y="335"/>
                    <a:pt x="783" y="337"/>
                    <a:pt x="784" y="338"/>
                  </a:cubicBezTo>
                  <a:cubicBezTo>
                    <a:pt x="785" y="338"/>
                    <a:pt x="785" y="341"/>
                    <a:pt x="785" y="341"/>
                  </a:cubicBezTo>
                  <a:cubicBezTo>
                    <a:pt x="786" y="342"/>
                    <a:pt x="788" y="342"/>
                    <a:pt x="789" y="342"/>
                  </a:cubicBezTo>
                  <a:cubicBezTo>
                    <a:pt x="791" y="343"/>
                    <a:pt x="793" y="342"/>
                    <a:pt x="794" y="343"/>
                  </a:cubicBezTo>
                  <a:cubicBezTo>
                    <a:pt x="795" y="343"/>
                    <a:pt x="796" y="345"/>
                    <a:pt x="796" y="346"/>
                  </a:cubicBezTo>
                  <a:cubicBezTo>
                    <a:pt x="797" y="347"/>
                    <a:pt x="797" y="349"/>
                    <a:pt x="797" y="350"/>
                  </a:cubicBezTo>
                  <a:cubicBezTo>
                    <a:pt x="797" y="351"/>
                    <a:pt x="795" y="353"/>
                    <a:pt x="795" y="354"/>
                  </a:cubicBezTo>
                  <a:cubicBezTo>
                    <a:pt x="794" y="354"/>
                    <a:pt x="794" y="356"/>
                    <a:pt x="795" y="357"/>
                  </a:cubicBezTo>
                  <a:cubicBezTo>
                    <a:pt x="795" y="358"/>
                    <a:pt x="798" y="360"/>
                    <a:pt x="798" y="361"/>
                  </a:cubicBezTo>
                  <a:cubicBezTo>
                    <a:pt x="798" y="363"/>
                    <a:pt x="797" y="366"/>
                    <a:pt x="797" y="368"/>
                  </a:cubicBezTo>
                  <a:cubicBezTo>
                    <a:pt x="797" y="369"/>
                    <a:pt x="796" y="370"/>
                    <a:pt x="796" y="371"/>
                  </a:cubicBezTo>
                  <a:cubicBezTo>
                    <a:pt x="796" y="371"/>
                    <a:pt x="797" y="372"/>
                    <a:pt x="797" y="373"/>
                  </a:cubicBezTo>
                  <a:cubicBezTo>
                    <a:pt x="797" y="374"/>
                    <a:pt x="799" y="377"/>
                    <a:pt x="799" y="379"/>
                  </a:cubicBezTo>
                  <a:cubicBezTo>
                    <a:pt x="800" y="381"/>
                    <a:pt x="800" y="385"/>
                    <a:pt x="800" y="387"/>
                  </a:cubicBezTo>
                  <a:cubicBezTo>
                    <a:pt x="800" y="389"/>
                    <a:pt x="801" y="393"/>
                    <a:pt x="801" y="395"/>
                  </a:cubicBezTo>
                  <a:cubicBezTo>
                    <a:pt x="802" y="397"/>
                    <a:pt x="804" y="400"/>
                    <a:pt x="803" y="402"/>
                  </a:cubicBezTo>
                  <a:cubicBezTo>
                    <a:pt x="803" y="403"/>
                    <a:pt x="802" y="405"/>
                    <a:pt x="802" y="406"/>
                  </a:cubicBezTo>
                  <a:cubicBezTo>
                    <a:pt x="802" y="407"/>
                    <a:pt x="803" y="409"/>
                    <a:pt x="803" y="410"/>
                  </a:cubicBezTo>
                  <a:cubicBezTo>
                    <a:pt x="803" y="413"/>
                    <a:pt x="803" y="418"/>
                    <a:pt x="803" y="420"/>
                  </a:cubicBezTo>
                  <a:cubicBezTo>
                    <a:pt x="803" y="421"/>
                    <a:pt x="801" y="424"/>
                    <a:pt x="801" y="425"/>
                  </a:cubicBezTo>
                  <a:cubicBezTo>
                    <a:pt x="801" y="426"/>
                    <a:pt x="800" y="429"/>
                    <a:pt x="800" y="430"/>
                  </a:cubicBezTo>
                  <a:cubicBezTo>
                    <a:pt x="800" y="431"/>
                    <a:pt x="801" y="435"/>
                    <a:pt x="801" y="436"/>
                  </a:cubicBezTo>
                  <a:cubicBezTo>
                    <a:pt x="801" y="438"/>
                    <a:pt x="798" y="440"/>
                    <a:pt x="798" y="441"/>
                  </a:cubicBezTo>
                  <a:cubicBezTo>
                    <a:pt x="798" y="443"/>
                    <a:pt x="800" y="447"/>
                    <a:pt x="800" y="448"/>
                  </a:cubicBezTo>
                  <a:cubicBezTo>
                    <a:pt x="800" y="450"/>
                    <a:pt x="798" y="452"/>
                    <a:pt x="797" y="453"/>
                  </a:cubicBezTo>
                  <a:cubicBezTo>
                    <a:pt x="797" y="454"/>
                    <a:pt x="796" y="457"/>
                    <a:pt x="796" y="458"/>
                  </a:cubicBezTo>
                  <a:cubicBezTo>
                    <a:pt x="797" y="459"/>
                    <a:pt x="798" y="460"/>
                    <a:pt x="798" y="461"/>
                  </a:cubicBezTo>
                  <a:cubicBezTo>
                    <a:pt x="798" y="462"/>
                    <a:pt x="796" y="464"/>
                    <a:pt x="795" y="465"/>
                  </a:cubicBezTo>
                  <a:cubicBezTo>
                    <a:pt x="794" y="466"/>
                    <a:pt x="793" y="467"/>
                    <a:pt x="792" y="468"/>
                  </a:cubicBezTo>
                  <a:cubicBezTo>
                    <a:pt x="792" y="469"/>
                    <a:pt x="792" y="471"/>
                    <a:pt x="792" y="472"/>
                  </a:cubicBezTo>
                  <a:cubicBezTo>
                    <a:pt x="793" y="473"/>
                    <a:pt x="796" y="474"/>
                    <a:pt x="796" y="475"/>
                  </a:cubicBezTo>
                  <a:cubicBezTo>
                    <a:pt x="797" y="477"/>
                    <a:pt x="798" y="481"/>
                    <a:pt x="798" y="483"/>
                  </a:cubicBezTo>
                  <a:cubicBezTo>
                    <a:pt x="799" y="484"/>
                    <a:pt x="799" y="487"/>
                    <a:pt x="799" y="489"/>
                  </a:cubicBezTo>
                  <a:cubicBezTo>
                    <a:pt x="800" y="491"/>
                    <a:pt x="800" y="496"/>
                    <a:pt x="800" y="498"/>
                  </a:cubicBezTo>
                  <a:cubicBezTo>
                    <a:pt x="800" y="500"/>
                    <a:pt x="800" y="504"/>
                    <a:pt x="799" y="506"/>
                  </a:cubicBezTo>
                  <a:cubicBezTo>
                    <a:pt x="799" y="507"/>
                    <a:pt x="799" y="510"/>
                    <a:pt x="798" y="511"/>
                  </a:cubicBezTo>
                  <a:cubicBezTo>
                    <a:pt x="798" y="513"/>
                    <a:pt x="797" y="517"/>
                    <a:pt x="796" y="516"/>
                  </a:cubicBezTo>
                  <a:cubicBezTo>
                    <a:pt x="795" y="516"/>
                    <a:pt x="796" y="513"/>
                    <a:pt x="796" y="512"/>
                  </a:cubicBezTo>
                  <a:cubicBezTo>
                    <a:pt x="796" y="511"/>
                    <a:pt x="796" y="508"/>
                    <a:pt x="796" y="507"/>
                  </a:cubicBezTo>
                  <a:cubicBezTo>
                    <a:pt x="796" y="505"/>
                    <a:pt x="797" y="501"/>
                    <a:pt x="797" y="498"/>
                  </a:cubicBezTo>
                  <a:cubicBezTo>
                    <a:pt x="796" y="497"/>
                    <a:pt x="795" y="493"/>
                    <a:pt x="795" y="492"/>
                  </a:cubicBezTo>
                  <a:cubicBezTo>
                    <a:pt x="794" y="490"/>
                    <a:pt x="793" y="487"/>
                    <a:pt x="792" y="487"/>
                  </a:cubicBezTo>
                  <a:cubicBezTo>
                    <a:pt x="791" y="487"/>
                    <a:pt x="790" y="487"/>
                    <a:pt x="790" y="488"/>
                  </a:cubicBezTo>
                  <a:cubicBezTo>
                    <a:pt x="789" y="489"/>
                    <a:pt x="791" y="491"/>
                    <a:pt x="791" y="492"/>
                  </a:cubicBezTo>
                  <a:cubicBezTo>
                    <a:pt x="792" y="494"/>
                    <a:pt x="793" y="496"/>
                    <a:pt x="793" y="497"/>
                  </a:cubicBezTo>
                  <a:cubicBezTo>
                    <a:pt x="793" y="499"/>
                    <a:pt x="793" y="502"/>
                    <a:pt x="792" y="504"/>
                  </a:cubicBezTo>
                  <a:cubicBezTo>
                    <a:pt x="792" y="506"/>
                    <a:pt x="792" y="509"/>
                    <a:pt x="792" y="511"/>
                  </a:cubicBezTo>
                  <a:cubicBezTo>
                    <a:pt x="792" y="512"/>
                    <a:pt x="792" y="515"/>
                    <a:pt x="792" y="517"/>
                  </a:cubicBezTo>
                  <a:cubicBezTo>
                    <a:pt x="793" y="518"/>
                    <a:pt x="794" y="522"/>
                    <a:pt x="795" y="523"/>
                  </a:cubicBezTo>
                  <a:cubicBezTo>
                    <a:pt x="795" y="525"/>
                    <a:pt x="797" y="528"/>
                    <a:pt x="798" y="530"/>
                  </a:cubicBezTo>
                  <a:cubicBezTo>
                    <a:pt x="799" y="530"/>
                    <a:pt x="801" y="531"/>
                    <a:pt x="801" y="532"/>
                  </a:cubicBezTo>
                  <a:cubicBezTo>
                    <a:pt x="803" y="533"/>
                    <a:pt x="808" y="536"/>
                    <a:pt x="810" y="538"/>
                  </a:cubicBezTo>
                  <a:cubicBezTo>
                    <a:pt x="811" y="539"/>
                    <a:pt x="813" y="543"/>
                    <a:pt x="814" y="544"/>
                  </a:cubicBezTo>
                  <a:cubicBezTo>
                    <a:pt x="815" y="545"/>
                    <a:pt x="816" y="547"/>
                    <a:pt x="816" y="548"/>
                  </a:cubicBezTo>
                  <a:cubicBezTo>
                    <a:pt x="817" y="549"/>
                    <a:pt x="817" y="553"/>
                    <a:pt x="817" y="555"/>
                  </a:cubicBezTo>
                  <a:cubicBezTo>
                    <a:pt x="817" y="556"/>
                    <a:pt x="817" y="560"/>
                    <a:pt x="818" y="561"/>
                  </a:cubicBezTo>
                  <a:cubicBezTo>
                    <a:pt x="818" y="562"/>
                    <a:pt x="819" y="565"/>
                    <a:pt x="820" y="565"/>
                  </a:cubicBezTo>
                  <a:cubicBezTo>
                    <a:pt x="821" y="565"/>
                    <a:pt x="823" y="564"/>
                    <a:pt x="824" y="564"/>
                  </a:cubicBezTo>
                  <a:cubicBezTo>
                    <a:pt x="824" y="563"/>
                    <a:pt x="825" y="560"/>
                    <a:pt x="825" y="559"/>
                  </a:cubicBezTo>
                  <a:cubicBezTo>
                    <a:pt x="825" y="558"/>
                    <a:pt x="824" y="557"/>
                    <a:pt x="824" y="556"/>
                  </a:cubicBezTo>
                  <a:cubicBezTo>
                    <a:pt x="823" y="555"/>
                    <a:pt x="821" y="553"/>
                    <a:pt x="821" y="551"/>
                  </a:cubicBezTo>
                  <a:cubicBezTo>
                    <a:pt x="821" y="551"/>
                    <a:pt x="822" y="550"/>
                    <a:pt x="822" y="549"/>
                  </a:cubicBezTo>
                  <a:cubicBezTo>
                    <a:pt x="823" y="548"/>
                    <a:pt x="826" y="548"/>
                    <a:pt x="828" y="548"/>
                  </a:cubicBezTo>
                  <a:cubicBezTo>
                    <a:pt x="829" y="547"/>
                    <a:pt x="832" y="547"/>
                    <a:pt x="833" y="546"/>
                  </a:cubicBezTo>
                  <a:cubicBezTo>
                    <a:pt x="834" y="545"/>
                    <a:pt x="834" y="542"/>
                    <a:pt x="834" y="541"/>
                  </a:cubicBezTo>
                  <a:cubicBezTo>
                    <a:pt x="834" y="540"/>
                    <a:pt x="832" y="538"/>
                    <a:pt x="832" y="537"/>
                  </a:cubicBezTo>
                  <a:cubicBezTo>
                    <a:pt x="832" y="536"/>
                    <a:pt x="832" y="533"/>
                    <a:pt x="832" y="532"/>
                  </a:cubicBezTo>
                  <a:cubicBezTo>
                    <a:pt x="833" y="530"/>
                    <a:pt x="836" y="529"/>
                    <a:pt x="836" y="528"/>
                  </a:cubicBezTo>
                  <a:cubicBezTo>
                    <a:pt x="837" y="526"/>
                    <a:pt x="836" y="523"/>
                    <a:pt x="836" y="522"/>
                  </a:cubicBezTo>
                  <a:cubicBezTo>
                    <a:pt x="836" y="521"/>
                    <a:pt x="834" y="520"/>
                    <a:pt x="835" y="519"/>
                  </a:cubicBezTo>
                  <a:cubicBezTo>
                    <a:pt x="835" y="518"/>
                    <a:pt x="838" y="518"/>
                    <a:pt x="839" y="517"/>
                  </a:cubicBezTo>
                  <a:cubicBezTo>
                    <a:pt x="839" y="516"/>
                    <a:pt x="838" y="515"/>
                    <a:pt x="837" y="514"/>
                  </a:cubicBezTo>
                  <a:cubicBezTo>
                    <a:pt x="837" y="514"/>
                    <a:pt x="836" y="513"/>
                    <a:pt x="835" y="513"/>
                  </a:cubicBezTo>
                  <a:cubicBezTo>
                    <a:pt x="834" y="514"/>
                    <a:pt x="833" y="515"/>
                    <a:pt x="832" y="515"/>
                  </a:cubicBezTo>
                  <a:cubicBezTo>
                    <a:pt x="831" y="516"/>
                    <a:pt x="829" y="515"/>
                    <a:pt x="829" y="514"/>
                  </a:cubicBezTo>
                  <a:cubicBezTo>
                    <a:pt x="828" y="513"/>
                    <a:pt x="828" y="511"/>
                    <a:pt x="827" y="511"/>
                  </a:cubicBezTo>
                  <a:cubicBezTo>
                    <a:pt x="826" y="510"/>
                    <a:pt x="823" y="510"/>
                    <a:pt x="822" y="511"/>
                  </a:cubicBezTo>
                  <a:cubicBezTo>
                    <a:pt x="821" y="511"/>
                    <a:pt x="819" y="512"/>
                    <a:pt x="818" y="512"/>
                  </a:cubicBezTo>
                  <a:cubicBezTo>
                    <a:pt x="817" y="512"/>
                    <a:pt x="815" y="511"/>
                    <a:pt x="814" y="511"/>
                  </a:cubicBezTo>
                  <a:cubicBezTo>
                    <a:pt x="813" y="509"/>
                    <a:pt x="811" y="506"/>
                    <a:pt x="812" y="505"/>
                  </a:cubicBezTo>
                  <a:cubicBezTo>
                    <a:pt x="812" y="504"/>
                    <a:pt x="815" y="504"/>
                    <a:pt x="816" y="503"/>
                  </a:cubicBezTo>
                  <a:cubicBezTo>
                    <a:pt x="818" y="503"/>
                    <a:pt x="820" y="504"/>
                    <a:pt x="822" y="504"/>
                  </a:cubicBezTo>
                  <a:cubicBezTo>
                    <a:pt x="823" y="503"/>
                    <a:pt x="825" y="502"/>
                    <a:pt x="826" y="501"/>
                  </a:cubicBezTo>
                  <a:cubicBezTo>
                    <a:pt x="828" y="501"/>
                    <a:pt x="832" y="500"/>
                    <a:pt x="833" y="499"/>
                  </a:cubicBezTo>
                  <a:cubicBezTo>
                    <a:pt x="835" y="499"/>
                    <a:pt x="837" y="499"/>
                    <a:pt x="838" y="500"/>
                  </a:cubicBezTo>
                  <a:cubicBezTo>
                    <a:pt x="839" y="500"/>
                    <a:pt x="841" y="502"/>
                    <a:pt x="842" y="503"/>
                  </a:cubicBezTo>
                  <a:cubicBezTo>
                    <a:pt x="842" y="504"/>
                    <a:pt x="843" y="505"/>
                    <a:pt x="843" y="506"/>
                  </a:cubicBezTo>
                  <a:cubicBezTo>
                    <a:pt x="843" y="507"/>
                    <a:pt x="842" y="508"/>
                    <a:pt x="842" y="509"/>
                  </a:cubicBezTo>
                  <a:cubicBezTo>
                    <a:pt x="842" y="510"/>
                    <a:pt x="844" y="512"/>
                    <a:pt x="844" y="513"/>
                  </a:cubicBezTo>
                  <a:cubicBezTo>
                    <a:pt x="844" y="514"/>
                    <a:pt x="843" y="515"/>
                    <a:pt x="843" y="516"/>
                  </a:cubicBezTo>
                  <a:cubicBezTo>
                    <a:pt x="843" y="517"/>
                    <a:pt x="844" y="519"/>
                    <a:pt x="845" y="520"/>
                  </a:cubicBezTo>
                  <a:cubicBezTo>
                    <a:pt x="845" y="520"/>
                    <a:pt x="847" y="522"/>
                    <a:pt x="848" y="522"/>
                  </a:cubicBezTo>
                  <a:cubicBezTo>
                    <a:pt x="849" y="522"/>
                    <a:pt x="851" y="522"/>
                    <a:pt x="852" y="521"/>
                  </a:cubicBezTo>
                  <a:cubicBezTo>
                    <a:pt x="853" y="521"/>
                    <a:pt x="855" y="518"/>
                    <a:pt x="855" y="517"/>
                  </a:cubicBezTo>
                  <a:cubicBezTo>
                    <a:pt x="855" y="516"/>
                    <a:pt x="853" y="514"/>
                    <a:pt x="852" y="513"/>
                  </a:cubicBezTo>
                  <a:cubicBezTo>
                    <a:pt x="851" y="512"/>
                    <a:pt x="849" y="511"/>
                    <a:pt x="849" y="510"/>
                  </a:cubicBezTo>
                  <a:cubicBezTo>
                    <a:pt x="848" y="509"/>
                    <a:pt x="848" y="507"/>
                    <a:pt x="848" y="506"/>
                  </a:cubicBezTo>
                  <a:cubicBezTo>
                    <a:pt x="849" y="506"/>
                    <a:pt x="850" y="504"/>
                    <a:pt x="851" y="504"/>
                  </a:cubicBezTo>
                  <a:cubicBezTo>
                    <a:pt x="852" y="504"/>
                    <a:pt x="852" y="505"/>
                    <a:pt x="853" y="505"/>
                  </a:cubicBezTo>
                  <a:cubicBezTo>
                    <a:pt x="854" y="506"/>
                    <a:pt x="856" y="507"/>
                    <a:pt x="857" y="507"/>
                  </a:cubicBezTo>
                  <a:cubicBezTo>
                    <a:pt x="858" y="507"/>
                    <a:pt x="860" y="507"/>
                    <a:pt x="861" y="507"/>
                  </a:cubicBezTo>
                  <a:cubicBezTo>
                    <a:pt x="862" y="507"/>
                    <a:pt x="863" y="508"/>
                    <a:pt x="864" y="509"/>
                  </a:cubicBezTo>
                  <a:cubicBezTo>
                    <a:pt x="864" y="510"/>
                    <a:pt x="863" y="513"/>
                    <a:pt x="863" y="514"/>
                  </a:cubicBezTo>
                  <a:cubicBezTo>
                    <a:pt x="863" y="514"/>
                    <a:pt x="864" y="516"/>
                    <a:pt x="865" y="516"/>
                  </a:cubicBezTo>
                  <a:cubicBezTo>
                    <a:pt x="865" y="517"/>
                    <a:pt x="865" y="519"/>
                    <a:pt x="865" y="520"/>
                  </a:cubicBezTo>
                  <a:cubicBezTo>
                    <a:pt x="864" y="521"/>
                    <a:pt x="864" y="522"/>
                    <a:pt x="864" y="522"/>
                  </a:cubicBezTo>
                  <a:cubicBezTo>
                    <a:pt x="863" y="523"/>
                    <a:pt x="863" y="525"/>
                    <a:pt x="862" y="526"/>
                  </a:cubicBezTo>
                  <a:cubicBezTo>
                    <a:pt x="862" y="527"/>
                    <a:pt x="861" y="528"/>
                    <a:pt x="861" y="529"/>
                  </a:cubicBezTo>
                  <a:cubicBezTo>
                    <a:pt x="861" y="530"/>
                    <a:pt x="860" y="531"/>
                    <a:pt x="860" y="532"/>
                  </a:cubicBezTo>
                  <a:cubicBezTo>
                    <a:pt x="859" y="532"/>
                    <a:pt x="857" y="533"/>
                    <a:pt x="857" y="534"/>
                  </a:cubicBezTo>
                  <a:cubicBezTo>
                    <a:pt x="856" y="535"/>
                    <a:pt x="857" y="537"/>
                    <a:pt x="856" y="539"/>
                  </a:cubicBezTo>
                  <a:cubicBezTo>
                    <a:pt x="856" y="539"/>
                    <a:pt x="854" y="540"/>
                    <a:pt x="853" y="540"/>
                  </a:cubicBezTo>
                  <a:cubicBezTo>
                    <a:pt x="852" y="541"/>
                    <a:pt x="850" y="544"/>
                    <a:pt x="850" y="545"/>
                  </a:cubicBezTo>
                  <a:cubicBezTo>
                    <a:pt x="849" y="546"/>
                    <a:pt x="849" y="549"/>
                    <a:pt x="849" y="550"/>
                  </a:cubicBezTo>
                  <a:cubicBezTo>
                    <a:pt x="849" y="551"/>
                    <a:pt x="848" y="553"/>
                    <a:pt x="848" y="554"/>
                  </a:cubicBezTo>
                  <a:cubicBezTo>
                    <a:pt x="847" y="556"/>
                    <a:pt x="846" y="558"/>
                    <a:pt x="846" y="560"/>
                  </a:cubicBezTo>
                  <a:cubicBezTo>
                    <a:pt x="845" y="561"/>
                    <a:pt x="844" y="562"/>
                    <a:pt x="843" y="563"/>
                  </a:cubicBezTo>
                  <a:cubicBezTo>
                    <a:pt x="842" y="564"/>
                    <a:pt x="840" y="565"/>
                    <a:pt x="840" y="565"/>
                  </a:cubicBezTo>
                  <a:cubicBezTo>
                    <a:pt x="839" y="566"/>
                    <a:pt x="839" y="568"/>
                    <a:pt x="838" y="569"/>
                  </a:cubicBezTo>
                  <a:cubicBezTo>
                    <a:pt x="838" y="571"/>
                    <a:pt x="837" y="573"/>
                    <a:pt x="836" y="574"/>
                  </a:cubicBezTo>
                  <a:cubicBezTo>
                    <a:pt x="836" y="575"/>
                    <a:pt x="835" y="577"/>
                    <a:pt x="834" y="578"/>
                  </a:cubicBezTo>
                  <a:cubicBezTo>
                    <a:pt x="833" y="579"/>
                    <a:pt x="832" y="580"/>
                    <a:pt x="832" y="581"/>
                  </a:cubicBezTo>
                  <a:cubicBezTo>
                    <a:pt x="831" y="581"/>
                    <a:pt x="830" y="582"/>
                    <a:pt x="829" y="582"/>
                  </a:cubicBezTo>
                  <a:cubicBezTo>
                    <a:pt x="829" y="583"/>
                    <a:pt x="828" y="582"/>
                    <a:pt x="828" y="582"/>
                  </a:cubicBezTo>
                  <a:cubicBezTo>
                    <a:pt x="827" y="583"/>
                    <a:pt x="828" y="586"/>
                    <a:pt x="829" y="587"/>
                  </a:cubicBezTo>
                  <a:cubicBezTo>
                    <a:pt x="829" y="588"/>
                    <a:pt x="831" y="592"/>
                    <a:pt x="832" y="593"/>
                  </a:cubicBezTo>
                  <a:cubicBezTo>
                    <a:pt x="833" y="594"/>
                    <a:pt x="835" y="596"/>
                    <a:pt x="836" y="596"/>
                  </a:cubicBezTo>
                  <a:cubicBezTo>
                    <a:pt x="838" y="597"/>
                    <a:pt x="842" y="598"/>
                    <a:pt x="843" y="600"/>
                  </a:cubicBezTo>
                  <a:cubicBezTo>
                    <a:pt x="844" y="600"/>
                    <a:pt x="845" y="603"/>
                    <a:pt x="846" y="604"/>
                  </a:cubicBezTo>
                  <a:cubicBezTo>
                    <a:pt x="847" y="605"/>
                    <a:pt x="849" y="606"/>
                    <a:pt x="850" y="607"/>
                  </a:cubicBezTo>
                  <a:cubicBezTo>
                    <a:pt x="851" y="608"/>
                    <a:pt x="854" y="609"/>
                    <a:pt x="855" y="611"/>
                  </a:cubicBezTo>
                  <a:cubicBezTo>
                    <a:pt x="855" y="611"/>
                    <a:pt x="854" y="614"/>
                    <a:pt x="855" y="614"/>
                  </a:cubicBezTo>
                  <a:cubicBezTo>
                    <a:pt x="855" y="615"/>
                    <a:pt x="858" y="616"/>
                    <a:pt x="858" y="617"/>
                  </a:cubicBezTo>
                  <a:cubicBezTo>
                    <a:pt x="860" y="618"/>
                    <a:pt x="863" y="621"/>
                    <a:pt x="864" y="622"/>
                  </a:cubicBezTo>
                  <a:cubicBezTo>
                    <a:pt x="866" y="624"/>
                    <a:pt x="869" y="628"/>
                    <a:pt x="871" y="630"/>
                  </a:cubicBezTo>
                  <a:cubicBezTo>
                    <a:pt x="873" y="633"/>
                    <a:pt x="876" y="639"/>
                    <a:pt x="877" y="641"/>
                  </a:cubicBezTo>
                  <a:cubicBezTo>
                    <a:pt x="879" y="644"/>
                    <a:pt x="881" y="649"/>
                    <a:pt x="883" y="652"/>
                  </a:cubicBezTo>
                  <a:cubicBezTo>
                    <a:pt x="885" y="653"/>
                    <a:pt x="888" y="656"/>
                    <a:pt x="889" y="658"/>
                  </a:cubicBezTo>
                  <a:cubicBezTo>
                    <a:pt x="891" y="659"/>
                    <a:pt x="892" y="663"/>
                    <a:pt x="894" y="665"/>
                  </a:cubicBezTo>
                  <a:cubicBezTo>
                    <a:pt x="895" y="667"/>
                    <a:pt x="899" y="670"/>
                    <a:pt x="901" y="672"/>
                  </a:cubicBezTo>
                  <a:cubicBezTo>
                    <a:pt x="902" y="673"/>
                    <a:pt x="906" y="677"/>
                    <a:pt x="908" y="679"/>
                  </a:cubicBezTo>
                  <a:cubicBezTo>
                    <a:pt x="909" y="681"/>
                    <a:pt x="912" y="683"/>
                    <a:pt x="913" y="684"/>
                  </a:cubicBezTo>
                  <a:cubicBezTo>
                    <a:pt x="914" y="685"/>
                    <a:pt x="915" y="686"/>
                    <a:pt x="916" y="687"/>
                  </a:cubicBezTo>
                  <a:cubicBezTo>
                    <a:pt x="916" y="687"/>
                    <a:pt x="916" y="689"/>
                    <a:pt x="916" y="689"/>
                  </a:cubicBezTo>
                  <a:cubicBezTo>
                    <a:pt x="917" y="690"/>
                    <a:pt x="918" y="692"/>
                    <a:pt x="918" y="693"/>
                  </a:cubicBezTo>
                  <a:cubicBezTo>
                    <a:pt x="918" y="694"/>
                    <a:pt x="919" y="697"/>
                    <a:pt x="920" y="699"/>
                  </a:cubicBezTo>
                  <a:cubicBezTo>
                    <a:pt x="920" y="699"/>
                    <a:pt x="920" y="701"/>
                    <a:pt x="921" y="701"/>
                  </a:cubicBezTo>
                  <a:cubicBezTo>
                    <a:pt x="922" y="701"/>
                    <a:pt x="922" y="700"/>
                    <a:pt x="922" y="699"/>
                  </a:cubicBezTo>
                  <a:cubicBezTo>
                    <a:pt x="923" y="698"/>
                    <a:pt x="923" y="697"/>
                    <a:pt x="923" y="696"/>
                  </a:cubicBezTo>
                  <a:cubicBezTo>
                    <a:pt x="923" y="695"/>
                    <a:pt x="923" y="693"/>
                    <a:pt x="924" y="693"/>
                  </a:cubicBezTo>
                  <a:cubicBezTo>
                    <a:pt x="924" y="693"/>
                    <a:pt x="925" y="693"/>
                    <a:pt x="926" y="693"/>
                  </a:cubicBezTo>
                  <a:cubicBezTo>
                    <a:pt x="927" y="693"/>
                    <a:pt x="928" y="693"/>
                    <a:pt x="929" y="693"/>
                  </a:cubicBezTo>
                  <a:cubicBezTo>
                    <a:pt x="930" y="693"/>
                    <a:pt x="931" y="692"/>
                    <a:pt x="932" y="691"/>
                  </a:cubicBezTo>
                  <a:cubicBezTo>
                    <a:pt x="933" y="691"/>
                    <a:pt x="935" y="690"/>
                    <a:pt x="935" y="689"/>
                  </a:cubicBezTo>
                  <a:cubicBezTo>
                    <a:pt x="936" y="688"/>
                    <a:pt x="937" y="685"/>
                    <a:pt x="937" y="683"/>
                  </a:cubicBezTo>
                  <a:cubicBezTo>
                    <a:pt x="937" y="681"/>
                    <a:pt x="935" y="677"/>
                    <a:pt x="934" y="676"/>
                  </a:cubicBezTo>
                  <a:cubicBezTo>
                    <a:pt x="933" y="675"/>
                    <a:pt x="931" y="673"/>
                    <a:pt x="930" y="672"/>
                  </a:cubicBezTo>
                  <a:cubicBezTo>
                    <a:pt x="929" y="672"/>
                    <a:pt x="928" y="670"/>
                    <a:pt x="928" y="669"/>
                  </a:cubicBezTo>
                  <a:cubicBezTo>
                    <a:pt x="928" y="668"/>
                    <a:pt x="929" y="666"/>
                    <a:pt x="930" y="665"/>
                  </a:cubicBezTo>
                  <a:cubicBezTo>
                    <a:pt x="931" y="664"/>
                    <a:pt x="933" y="665"/>
                    <a:pt x="933" y="664"/>
                  </a:cubicBezTo>
                  <a:cubicBezTo>
                    <a:pt x="934" y="663"/>
                    <a:pt x="934" y="661"/>
                    <a:pt x="935" y="660"/>
                  </a:cubicBezTo>
                  <a:cubicBezTo>
                    <a:pt x="935" y="659"/>
                    <a:pt x="937" y="658"/>
                    <a:pt x="938" y="657"/>
                  </a:cubicBezTo>
                  <a:cubicBezTo>
                    <a:pt x="939" y="657"/>
                    <a:pt x="940" y="658"/>
                    <a:pt x="941" y="658"/>
                  </a:cubicBezTo>
                  <a:cubicBezTo>
                    <a:pt x="942" y="658"/>
                    <a:pt x="945" y="658"/>
                    <a:pt x="945" y="658"/>
                  </a:cubicBezTo>
                  <a:cubicBezTo>
                    <a:pt x="946" y="659"/>
                    <a:pt x="946" y="660"/>
                    <a:pt x="945" y="661"/>
                  </a:cubicBezTo>
                  <a:cubicBezTo>
                    <a:pt x="945" y="661"/>
                    <a:pt x="943" y="661"/>
                    <a:pt x="943" y="661"/>
                  </a:cubicBezTo>
                  <a:cubicBezTo>
                    <a:pt x="942" y="662"/>
                    <a:pt x="942" y="663"/>
                    <a:pt x="941" y="664"/>
                  </a:cubicBezTo>
                  <a:cubicBezTo>
                    <a:pt x="941" y="665"/>
                    <a:pt x="941" y="667"/>
                    <a:pt x="942" y="668"/>
                  </a:cubicBezTo>
                  <a:cubicBezTo>
                    <a:pt x="942" y="668"/>
                    <a:pt x="943" y="669"/>
                    <a:pt x="944" y="669"/>
                  </a:cubicBezTo>
                  <a:cubicBezTo>
                    <a:pt x="944" y="670"/>
                    <a:pt x="946" y="670"/>
                    <a:pt x="947" y="671"/>
                  </a:cubicBezTo>
                  <a:cubicBezTo>
                    <a:pt x="948" y="671"/>
                    <a:pt x="949" y="673"/>
                    <a:pt x="949" y="674"/>
                  </a:cubicBezTo>
                  <a:cubicBezTo>
                    <a:pt x="949" y="675"/>
                    <a:pt x="950" y="678"/>
                    <a:pt x="950" y="679"/>
                  </a:cubicBezTo>
                  <a:cubicBezTo>
                    <a:pt x="950" y="680"/>
                    <a:pt x="950" y="682"/>
                    <a:pt x="950" y="683"/>
                  </a:cubicBezTo>
                  <a:cubicBezTo>
                    <a:pt x="950" y="685"/>
                    <a:pt x="950" y="688"/>
                    <a:pt x="950" y="690"/>
                  </a:cubicBezTo>
                  <a:cubicBezTo>
                    <a:pt x="950" y="692"/>
                    <a:pt x="951" y="695"/>
                    <a:pt x="951" y="697"/>
                  </a:cubicBezTo>
                  <a:cubicBezTo>
                    <a:pt x="951" y="698"/>
                    <a:pt x="950" y="700"/>
                    <a:pt x="950" y="702"/>
                  </a:cubicBezTo>
                  <a:cubicBezTo>
                    <a:pt x="950" y="703"/>
                    <a:pt x="951" y="706"/>
                    <a:pt x="950" y="707"/>
                  </a:cubicBezTo>
                  <a:cubicBezTo>
                    <a:pt x="950" y="708"/>
                    <a:pt x="947" y="708"/>
                    <a:pt x="947" y="707"/>
                  </a:cubicBezTo>
                  <a:cubicBezTo>
                    <a:pt x="946" y="707"/>
                    <a:pt x="946" y="704"/>
                    <a:pt x="945" y="703"/>
                  </a:cubicBezTo>
                  <a:cubicBezTo>
                    <a:pt x="945" y="702"/>
                    <a:pt x="942" y="701"/>
                    <a:pt x="941" y="701"/>
                  </a:cubicBezTo>
                  <a:cubicBezTo>
                    <a:pt x="940" y="701"/>
                    <a:pt x="938" y="701"/>
                    <a:pt x="937" y="701"/>
                  </a:cubicBezTo>
                  <a:cubicBezTo>
                    <a:pt x="936" y="702"/>
                    <a:pt x="935" y="703"/>
                    <a:pt x="935" y="704"/>
                  </a:cubicBezTo>
                  <a:cubicBezTo>
                    <a:pt x="935" y="705"/>
                    <a:pt x="936" y="707"/>
                    <a:pt x="936" y="708"/>
                  </a:cubicBezTo>
                  <a:cubicBezTo>
                    <a:pt x="937" y="708"/>
                    <a:pt x="939" y="710"/>
                    <a:pt x="939" y="710"/>
                  </a:cubicBezTo>
                  <a:cubicBezTo>
                    <a:pt x="940" y="711"/>
                    <a:pt x="942" y="712"/>
                    <a:pt x="943" y="713"/>
                  </a:cubicBezTo>
                  <a:cubicBezTo>
                    <a:pt x="944" y="714"/>
                    <a:pt x="945" y="716"/>
                    <a:pt x="946" y="717"/>
                  </a:cubicBezTo>
                  <a:cubicBezTo>
                    <a:pt x="947" y="719"/>
                    <a:pt x="948" y="722"/>
                    <a:pt x="949" y="724"/>
                  </a:cubicBezTo>
                  <a:cubicBezTo>
                    <a:pt x="949" y="726"/>
                    <a:pt x="950" y="729"/>
                    <a:pt x="951" y="730"/>
                  </a:cubicBezTo>
                  <a:cubicBezTo>
                    <a:pt x="951" y="732"/>
                    <a:pt x="951" y="734"/>
                    <a:pt x="951" y="735"/>
                  </a:cubicBezTo>
                  <a:cubicBezTo>
                    <a:pt x="952" y="736"/>
                    <a:pt x="953" y="737"/>
                    <a:pt x="954" y="737"/>
                  </a:cubicBezTo>
                  <a:cubicBezTo>
                    <a:pt x="955" y="737"/>
                    <a:pt x="957" y="737"/>
                    <a:pt x="957" y="736"/>
                  </a:cubicBezTo>
                  <a:cubicBezTo>
                    <a:pt x="958" y="735"/>
                    <a:pt x="958" y="733"/>
                    <a:pt x="959" y="732"/>
                  </a:cubicBezTo>
                  <a:cubicBezTo>
                    <a:pt x="960" y="731"/>
                    <a:pt x="962" y="731"/>
                    <a:pt x="963" y="730"/>
                  </a:cubicBezTo>
                  <a:cubicBezTo>
                    <a:pt x="964" y="730"/>
                    <a:pt x="965" y="730"/>
                    <a:pt x="966" y="731"/>
                  </a:cubicBezTo>
                  <a:cubicBezTo>
                    <a:pt x="966" y="731"/>
                    <a:pt x="966" y="733"/>
                    <a:pt x="967" y="734"/>
                  </a:cubicBezTo>
                  <a:cubicBezTo>
                    <a:pt x="968" y="734"/>
                    <a:pt x="970" y="735"/>
                    <a:pt x="971" y="735"/>
                  </a:cubicBezTo>
                  <a:cubicBezTo>
                    <a:pt x="972" y="735"/>
                    <a:pt x="974" y="735"/>
                    <a:pt x="975" y="735"/>
                  </a:cubicBezTo>
                  <a:cubicBezTo>
                    <a:pt x="975" y="736"/>
                    <a:pt x="976" y="738"/>
                    <a:pt x="977" y="739"/>
                  </a:cubicBezTo>
                  <a:cubicBezTo>
                    <a:pt x="978" y="740"/>
                    <a:pt x="980" y="740"/>
                    <a:pt x="981" y="740"/>
                  </a:cubicBezTo>
                  <a:cubicBezTo>
                    <a:pt x="982" y="741"/>
                    <a:pt x="984" y="742"/>
                    <a:pt x="984" y="742"/>
                  </a:cubicBezTo>
                  <a:cubicBezTo>
                    <a:pt x="985" y="743"/>
                    <a:pt x="986" y="745"/>
                    <a:pt x="987" y="746"/>
                  </a:cubicBezTo>
                  <a:cubicBezTo>
                    <a:pt x="988" y="746"/>
                    <a:pt x="989" y="747"/>
                    <a:pt x="990" y="747"/>
                  </a:cubicBezTo>
                  <a:cubicBezTo>
                    <a:pt x="991" y="748"/>
                    <a:pt x="993" y="749"/>
                    <a:pt x="994" y="750"/>
                  </a:cubicBezTo>
                  <a:cubicBezTo>
                    <a:pt x="996" y="752"/>
                    <a:pt x="1000" y="757"/>
                    <a:pt x="1001" y="759"/>
                  </a:cubicBezTo>
                  <a:cubicBezTo>
                    <a:pt x="1003" y="762"/>
                    <a:pt x="1005" y="769"/>
                    <a:pt x="1006" y="772"/>
                  </a:cubicBezTo>
                  <a:cubicBezTo>
                    <a:pt x="1007" y="776"/>
                    <a:pt x="1010" y="784"/>
                    <a:pt x="1011" y="788"/>
                  </a:cubicBezTo>
                  <a:cubicBezTo>
                    <a:pt x="1011" y="790"/>
                    <a:pt x="1012" y="795"/>
                    <a:pt x="1013" y="797"/>
                  </a:cubicBezTo>
                  <a:cubicBezTo>
                    <a:pt x="1014" y="799"/>
                    <a:pt x="1015" y="802"/>
                    <a:pt x="1017" y="803"/>
                  </a:cubicBezTo>
                  <a:cubicBezTo>
                    <a:pt x="1018" y="805"/>
                    <a:pt x="1020" y="808"/>
                    <a:pt x="1022" y="809"/>
                  </a:cubicBezTo>
                  <a:cubicBezTo>
                    <a:pt x="1022" y="809"/>
                    <a:pt x="1024" y="810"/>
                    <a:pt x="1024" y="810"/>
                  </a:cubicBezTo>
                  <a:cubicBezTo>
                    <a:pt x="1025" y="811"/>
                    <a:pt x="1024" y="814"/>
                    <a:pt x="1025" y="815"/>
                  </a:cubicBezTo>
                  <a:cubicBezTo>
                    <a:pt x="1025" y="816"/>
                    <a:pt x="1027" y="817"/>
                    <a:pt x="1028" y="818"/>
                  </a:cubicBezTo>
                  <a:cubicBezTo>
                    <a:pt x="1029" y="819"/>
                    <a:pt x="1030" y="822"/>
                    <a:pt x="1031" y="823"/>
                  </a:cubicBezTo>
                  <a:cubicBezTo>
                    <a:pt x="1032" y="824"/>
                    <a:pt x="1034" y="825"/>
                    <a:pt x="1035" y="826"/>
                  </a:cubicBezTo>
                  <a:cubicBezTo>
                    <a:pt x="1035" y="828"/>
                    <a:pt x="1036" y="831"/>
                    <a:pt x="1037" y="832"/>
                  </a:cubicBezTo>
                  <a:cubicBezTo>
                    <a:pt x="1038" y="833"/>
                    <a:pt x="1040" y="834"/>
                    <a:pt x="1041" y="834"/>
                  </a:cubicBezTo>
                  <a:cubicBezTo>
                    <a:pt x="1042" y="834"/>
                    <a:pt x="1042" y="831"/>
                    <a:pt x="1043" y="830"/>
                  </a:cubicBezTo>
                  <a:cubicBezTo>
                    <a:pt x="1043" y="829"/>
                    <a:pt x="1042" y="826"/>
                    <a:pt x="1043" y="825"/>
                  </a:cubicBezTo>
                  <a:cubicBezTo>
                    <a:pt x="1044" y="824"/>
                    <a:pt x="1047" y="823"/>
                    <a:pt x="1049" y="823"/>
                  </a:cubicBezTo>
                  <a:cubicBezTo>
                    <a:pt x="1050" y="822"/>
                    <a:pt x="1053" y="823"/>
                    <a:pt x="1055" y="823"/>
                  </a:cubicBezTo>
                  <a:cubicBezTo>
                    <a:pt x="1055" y="822"/>
                    <a:pt x="1057" y="822"/>
                    <a:pt x="1057" y="821"/>
                  </a:cubicBezTo>
                  <a:cubicBezTo>
                    <a:pt x="1058" y="821"/>
                    <a:pt x="1060" y="819"/>
                    <a:pt x="1061" y="819"/>
                  </a:cubicBezTo>
                  <a:cubicBezTo>
                    <a:pt x="1062" y="819"/>
                    <a:pt x="1064" y="819"/>
                    <a:pt x="1064" y="820"/>
                  </a:cubicBezTo>
                  <a:cubicBezTo>
                    <a:pt x="1065" y="820"/>
                    <a:pt x="1066" y="822"/>
                    <a:pt x="1066" y="822"/>
                  </a:cubicBezTo>
                  <a:cubicBezTo>
                    <a:pt x="1067" y="822"/>
                    <a:pt x="1068" y="821"/>
                    <a:pt x="1069" y="820"/>
                  </a:cubicBezTo>
                  <a:cubicBezTo>
                    <a:pt x="1070" y="820"/>
                    <a:pt x="1071" y="820"/>
                    <a:pt x="1072" y="821"/>
                  </a:cubicBezTo>
                  <a:cubicBezTo>
                    <a:pt x="1072" y="821"/>
                    <a:pt x="1073" y="823"/>
                    <a:pt x="1074" y="823"/>
                  </a:cubicBezTo>
                  <a:cubicBezTo>
                    <a:pt x="1074" y="823"/>
                    <a:pt x="1076" y="823"/>
                    <a:pt x="1077" y="823"/>
                  </a:cubicBezTo>
                  <a:cubicBezTo>
                    <a:pt x="1078" y="823"/>
                    <a:pt x="1081" y="823"/>
                    <a:pt x="1082" y="823"/>
                  </a:cubicBezTo>
                  <a:cubicBezTo>
                    <a:pt x="1083" y="824"/>
                    <a:pt x="1085" y="825"/>
                    <a:pt x="1085" y="825"/>
                  </a:cubicBezTo>
                  <a:cubicBezTo>
                    <a:pt x="1087" y="826"/>
                    <a:pt x="1092" y="827"/>
                    <a:pt x="1093" y="828"/>
                  </a:cubicBezTo>
                  <a:cubicBezTo>
                    <a:pt x="1094" y="829"/>
                    <a:pt x="1094" y="831"/>
                    <a:pt x="1094" y="832"/>
                  </a:cubicBezTo>
                  <a:cubicBezTo>
                    <a:pt x="1094" y="833"/>
                    <a:pt x="1093" y="834"/>
                    <a:pt x="1093" y="835"/>
                  </a:cubicBezTo>
                  <a:cubicBezTo>
                    <a:pt x="1093" y="836"/>
                    <a:pt x="1096" y="837"/>
                    <a:pt x="1096" y="838"/>
                  </a:cubicBezTo>
                  <a:cubicBezTo>
                    <a:pt x="1096" y="839"/>
                    <a:pt x="1095" y="842"/>
                    <a:pt x="1096" y="843"/>
                  </a:cubicBezTo>
                  <a:cubicBezTo>
                    <a:pt x="1096" y="844"/>
                    <a:pt x="1099" y="845"/>
                    <a:pt x="1100" y="845"/>
                  </a:cubicBezTo>
                  <a:cubicBezTo>
                    <a:pt x="1102" y="846"/>
                    <a:pt x="1104" y="848"/>
                    <a:pt x="1106" y="849"/>
                  </a:cubicBezTo>
                  <a:cubicBezTo>
                    <a:pt x="1108" y="850"/>
                    <a:pt x="1112" y="854"/>
                    <a:pt x="1114" y="856"/>
                  </a:cubicBezTo>
                  <a:cubicBezTo>
                    <a:pt x="1115" y="857"/>
                    <a:pt x="1117" y="859"/>
                    <a:pt x="1118" y="861"/>
                  </a:cubicBezTo>
                  <a:cubicBezTo>
                    <a:pt x="1118" y="862"/>
                    <a:pt x="1118" y="865"/>
                    <a:pt x="1119" y="866"/>
                  </a:cubicBezTo>
                  <a:cubicBezTo>
                    <a:pt x="1119" y="866"/>
                    <a:pt x="1121" y="867"/>
                    <a:pt x="1122" y="867"/>
                  </a:cubicBezTo>
                  <a:cubicBezTo>
                    <a:pt x="1122" y="868"/>
                    <a:pt x="1123" y="869"/>
                    <a:pt x="1124" y="870"/>
                  </a:cubicBezTo>
                  <a:cubicBezTo>
                    <a:pt x="1124" y="871"/>
                    <a:pt x="1124" y="875"/>
                    <a:pt x="1125" y="876"/>
                  </a:cubicBezTo>
                  <a:cubicBezTo>
                    <a:pt x="1126" y="877"/>
                    <a:pt x="1128" y="878"/>
                    <a:pt x="1129" y="879"/>
                  </a:cubicBezTo>
                  <a:cubicBezTo>
                    <a:pt x="1129" y="880"/>
                    <a:pt x="1131" y="881"/>
                    <a:pt x="1132" y="882"/>
                  </a:cubicBezTo>
                  <a:cubicBezTo>
                    <a:pt x="1133" y="883"/>
                    <a:pt x="1134" y="884"/>
                    <a:pt x="1135" y="886"/>
                  </a:cubicBezTo>
                  <a:cubicBezTo>
                    <a:pt x="1135" y="886"/>
                    <a:pt x="1135" y="888"/>
                    <a:pt x="1135" y="889"/>
                  </a:cubicBezTo>
                  <a:cubicBezTo>
                    <a:pt x="1136" y="890"/>
                    <a:pt x="1138" y="891"/>
                    <a:pt x="1138" y="892"/>
                  </a:cubicBezTo>
                  <a:cubicBezTo>
                    <a:pt x="1139" y="892"/>
                    <a:pt x="1138" y="894"/>
                    <a:pt x="1139" y="894"/>
                  </a:cubicBezTo>
                  <a:cubicBezTo>
                    <a:pt x="1139" y="895"/>
                    <a:pt x="1141" y="895"/>
                    <a:pt x="1142" y="895"/>
                  </a:cubicBezTo>
                  <a:cubicBezTo>
                    <a:pt x="1143" y="896"/>
                    <a:pt x="1144" y="897"/>
                    <a:pt x="1144" y="898"/>
                  </a:cubicBezTo>
                  <a:cubicBezTo>
                    <a:pt x="1144" y="899"/>
                    <a:pt x="1144" y="900"/>
                    <a:pt x="1144" y="901"/>
                  </a:cubicBezTo>
                  <a:cubicBezTo>
                    <a:pt x="1143" y="902"/>
                    <a:pt x="1141" y="902"/>
                    <a:pt x="1141" y="903"/>
                  </a:cubicBezTo>
                  <a:cubicBezTo>
                    <a:pt x="1140" y="904"/>
                    <a:pt x="1139" y="906"/>
                    <a:pt x="1139" y="907"/>
                  </a:cubicBezTo>
                  <a:cubicBezTo>
                    <a:pt x="1139" y="908"/>
                    <a:pt x="1138" y="910"/>
                    <a:pt x="1138" y="911"/>
                  </a:cubicBezTo>
                  <a:cubicBezTo>
                    <a:pt x="1138" y="914"/>
                    <a:pt x="1138" y="918"/>
                    <a:pt x="1139" y="920"/>
                  </a:cubicBezTo>
                  <a:cubicBezTo>
                    <a:pt x="1139" y="921"/>
                    <a:pt x="1141" y="922"/>
                    <a:pt x="1141" y="922"/>
                  </a:cubicBezTo>
                  <a:cubicBezTo>
                    <a:pt x="1142" y="923"/>
                    <a:pt x="1144" y="925"/>
                    <a:pt x="1145" y="926"/>
                  </a:cubicBezTo>
                  <a:cubicBezTo>
                    <a:pt x="1145" y="927"/>
                    <a:pt x="1146" y="930"/>
                    <a:pt x="1147" y="931"/>
                  </a:cubicBezTo>
                  <a:cubicBezTo>
                    <a:pt x="1147" y="931"/>
                    <a:pt x="1149" y="932"/>
                    <a:pt x="1150" y="933"/>
                  </a:cubicBezTo>
                  <a:cubicBezTo>
                    <a:pt x="1150" y="933"/>
                    <a:pt x="1152" y="933"/>
                    <a:pt x="1152" y="933"/>
                  </a:cubicBezTo>
                  <a:cubicBezTo>
                    <a:pt x="1153" y="934"/>
                    <a:pt x="1153" y="935"/>
                    <a:pt x="1153" y="935"/>
                  </a:cubicBezTo>
                  <a:cubicBezTo>
                    <a:pt x="1154" y="936"/>
                    <a:pt x="1156" y="937"/>
                    <a:pt x="1157" y="937"/>
                  </a:cubicBezTo>
                  <a:cubicBezTo>
                    <a:pt x="1158" y="937"/>
                    <a:pt x="1161" y="936"/>
                    <a:pt x="1162" y="936"/>
                  </a:cubicBezTo>
                  <a:cubicBezTo>
                    <a:pt x="1162" y="936"/>
                    <a:pt x="1164" y="935"/>
                    <a:pt x="1164" y="935"/>
                  </a:cubicBezTo>
                  <a:cubicBezTo>
                    <a:pt x="1165" y="934"/>
                    <a:pt x="1168" y="934"/>
                    <a:pt x="1169" y="934"/>
                  </a:cubicBezTo>
                  <a:cubicBezTo>
                    <a:pt x="1170" y="934"/>
                    <a:pt x="1172" y="934"/>
                    <a:pt x="1173" y="934"/>
                  </a:cubicBezTo>
                  <a:cubicBezTo>
                    <a:pt x="1174" y="933"/>
                    <a:pt x="1176" y="931"/>
                    <a:pt x="1178" y="930"/>
                  </a:cubicBezTo>
                  <a:cubicBezTo>
                    <a:pt x="1178" y="930"/>
                    <a:pt x="1180" y="930"/>
                    <a:pt x="1181" y="930"/>
                  </a:cubicBezTo>
                  <a:cubicBezTo>
                    <a:pt x="1182" y="929"/>
                    <a:pt x="1184" y="928"/>
                    <a:pt x="1185" y="927"/>
                  </a:cubicBezTo>
                  <a:cubicBezTo>
                    <a:pt x="1186" y="927"/>
                    <a:pt x="1186" y="924"/>
                    <a:pt x="1186" y="923"/>
                  </a:cubicBezTo>
                  <a:cubicBezTo>
                    <a:pt x="1187" y="922"/>
                    <a:pt x="1188" y="921"/>
                    <a:pt x="1189" y="921"/>
                  </a:cubicBezTo>
                  <a:cubicBezTo>
                    <a:pt x="1189" y="921"/>
                    <a:pt x="1190" y="920"/>
                    <a:pt x="1191" y="920"/>
                  </a:cubicBezTo>
                  <a:cubicBezTo>
                    <a:pt x="1192" y="920"/>
                    <a:pt x="1194" y="920"/>
                    <a:pt x="1195" y="920"/>
                  </a:cubicBezTo>
                  <a:cubicBezTo>
                    <a:pt x="1196" y="921"/>
                    <a:pt x="1197" y="922"/>
                    <a:pt x="1197" y="922"/>
                  </a:cubicBezTo>
                  <a:cubicBezTo>
                    <a:pt x="1198" y="922"/>
                    <a:pt x="1199" y="920"/>
                    <a:pt x="1200" y="920"/>
                  </a:cubicBezTo>
                  <a:cubicBezTo>
                    <a:pt x="1202" y="919"/>
                    <a:pt x="1204" y="919"/>
                    <a:pt x="1205" y="920"/>
                  </a:cubicBezTo>
                  <a:cubicBezTo>
                    <a:pt x="1206" y="920"/>
                    <a:pt x="1208" y="921"/>
                    <a:pt x="1209" y="922"/>
                  </a:cubicBezTo>
                  <a:cubicBezTo>
                    <a:pt x="1210" y="922"/>
                    <a:pt x="1212" y="923"/>
                    <a:pt x="1213" y="922"/>
                  </a:cubicBezTo>
                  <a:cubicBezTo>
                    <a:pt x="1214" y="922"/>
                    <a:pt x="1216" y="922"/>
                    <a:pt x="1217" y="921"/>
                  </a:cubicBezTo>
                  <a:cubicBezTo>
                    <a:pt x="1218" y="920"/>
                    <a:pt x="1218" y="918"/>
                    <a:pt x="1219" y="917"/>
                  </a:cubicBezTo>
                  <a:cubicBezTo>
                    <a:pt x="1220" y="917"/>
                    <a:pt x="1221" y="916"/>
                    <a:pt x="1222" y="916"/>
                  </a:cubicBezTo>
                  <a:cubicBezTo>
                    <a:pt x="1223" y="915"/>
                    <a:pt x="1226" y="914"/>
                    <a:pt x="1227" y="913"/>
                  </a:cubicBezTo>
                  <a:cubicBezTo>
                    <a:pt x="1228" y="913"/>
                    <a:pt x="1230" y="913"/>
                    <a:pt x="1231" y="912"/>
                  </a:cubicBezTo>
                  <a:cubicBezTo>
                    <a:pt x="1231" y="912"/>
                    <a:pt x="1232" y="911"/>
                    <a:pt x="1232" y="910"/>
                  </a:cubicBezTo>
                  <a:cubicBezTo>
                    <a:pt x="1233" y="910"/>
                    <a:pt x="1233" y="909"/>
                    <a:pt x="1233" y="908"/>
                  </a:cubicBezTo>
                  <a:cubicBezTo>
                    <a:pt x="1233" y="907"/>
                    <a:pt x="1233" y="906"/>
                    <a:pt x="1232" y="905"/>
                  </a:cubicBezTo>
                  <a:cubicBezTo>
                    <a:pt x="1232" y="905"/>
                    <a:pt x="1231" y="904"/>
                    <a:pt x="1231" y="904"/>
                  </a:cubicBezTo>
                  <a:cubicBezTo>
                    <a:pt x="1231" y="903"/>
                    <a:pt x="1232" y="901"/>
                    <a:pt x="1233" y="901"/>
                  </a:cubicBezTo>
                  <a:cubicBezTo>
                    <a:pt x="1234" y="900"/>
                    <a:pt x="1235" y="900"/>
                    <a:pt x="1236" y="900"/>
                  </a:cubicBezTo>
                  <a:cubicBezTo>
                    <a:pt x="1237" y="900"/>
                    <a:pt x="1238" y="900"/>
                    <a:pt x="1238" y="901"/>
                  </a:cubicBezTo>
                  <a:cubicBezTo>
                    <a:pt x="1239" y="901"/>
                    <a:pt x="1239" y="903"/>
                    <a:pt x="1240" y="903"/>
                  </a:cubicBezTo>
                  <a:cubicBezTo>
                    <a:pt x="1240" y="904"/>
                    <a:pt x="1242" y="903"/>
                    <a:pt x="1243" y="904"/>
                  </a:cubicBezTo>
                  <a:cubicBezTo>
                    <a:pt x="1243" y="904"/>
                    <a:pt x="1244" y="905"/>
                    <a:pt x="1245" y="905"/>
                  </a:cubicBezTo>
                  <a:cubicBezTo>
                    <a:pt x="1246" y="905"/>
                    <a:pt x="1248" y="904"/>
                    <a:pt x="1248" y="903"/>
                  </a:cubicBezTo>
                  <a:cubicBezTo>
                    <a:pt x="1249" y="902"/>
                    <a:pt x="1250" y="901"/>
                    <a:pt x="1251" y="900"/>
                  </a:cubicBezTo>
                  <a:cubicBezTo>
                    <a:pt x="1251" y="899"/>
                    <a:pt x="1252" y="897"/>
                    <a:pt x="1253" y="896"/>
                  </a:cubicBezTo>
                  <a:cubicBezTo>
                    <a:pt x="1253" y="895"/>
                    <a:pt x="1255" y="894"/>
                    <a:pt x="1256" y="893"/>
                  </a:cubicBezTo>
                  <a:cubicBezTo>
                    <a:pt x="1257" y="892"/>
                    <a:pt x="1259" y="891"/>
                    <a:pt x="1259" y="890"/>
                  </a:cubicBezTo>
                  <a:cubicBezTo>
                    <a:pt x="1260" y="889"/>
                    <a:pt x="1260" y="888"/>
                    <a:pt x="1260" y="887"/>
                  </a:cubicBezTo>
                  <a:cubicBezTo>
                    <a:pt x="1261" y="886"/>
                    <a:pt x="1261" y="884"/>
                    <a:pt x="1262" y="883"/>
                  </a:cubicBezTo>
                  <a:cubicBezTo>
                    <a:pt x="1262" y="882"/>
                    <a:pt x="1263" y="880"/>
                    <a:pt x="1264" y="879"/>
                  </a:cubicBezTo>
                  <a:cubicBezTo>
                    <a:pt x="1265" y="878"/>
                    <a:pt x="1267" y="877"/>
                    <a:pt x="1268" y="877"/>
                  </a:cubicBezTo>
                  <a:cubicBezTo>
                    <a:pt x="1268" y="876"/>
                    <a:pt x="1269" y="875"/>
                    <a:pt x="1269" y="874"/>
                  </a:cubicBezTo>
                  <a:cubicBezTo>
                    <a:pt x="1270" y="873"/>
                    <a:pt x="1270" y="872"/>
                    <a:pt x="1270" y="871"/>
                  </a:cubicBezTo>
                  <a:cubicBezTo>
                    <a:pt x="1270" y="870"/>
                    <a:pt x="1270" y="868"/>
                    <a:pt x="1269" y="867"/>
                  </a:cubicBezTo>
                  <a:cubicBezTo>
                    <a:pt x="1269" y="866"/>
                    <a:pt x="1267" y="867"/>
                    <a:pt x="1267" y="866"/>
                  </a:cubicBezTo>
                  <a:cubicBezTo>
                    <a:pt x="1266" y="866"/>
                    <a:pt x="1266" y="864"/>
                    <a:pt x="1266" y="863"/>
                  </a:cubicBezTo>
                  <a:cubicBezTo>
                    <a:pt x="1265" y="862"/>
                    <a:pt x="1265" y="860"/>
                    <a:pt x="1265" y="859"/>
                  </a:cubicBezTo>
                  <a:cubicBezTo>
                    <a:pt x="1265" y="858"/>
                    <a:pt x="1264" y="855"/>
                    <a:pt x="1263" y="854"/>
                  </a:cubicBezTo>
                  <a:cubicBezTo>
                    <a:pt x="1263" y="854"/>
                    <a:pt x="1261" y="852"/>
                    <a:pt x="1261" y="851"/>
                  </a:cubicBezTo>
                  <a:cubicBezTo>
                    <a:pt x="1261" y="849"/>
                    <a:pt x="1262" y="846"/>
                    <a:pt x="1262" y="844"/>
                  </a:cubicBezTo>
                  <a:cubicBezTo>
                    <a:pt x="1263" y="843"/>
                    <a:pt x="1264" y="842"/>
                    <a:pt x="1265" y="841"/>
                  </a:cubicBezTo>
                  <a:cubicBezTo>
                    <a:pt x="1265" y="840"/>
                    <a:pt x="1265" y="838"/>
                    <a:pt x="1265" y="837"/>
                  </a:cubicBezTo>
                  <a:cubicBezTo>
                    <a:pt x="1265" y="836"/>
                    <a:pt x="1263" y="834"/>
                    <a:pt x="1263" y="832"/>
                  </a:cubicBezTo>
                  <a:cubicBezTo>
                    <a:pt x="1262" y="832"/>
                    <a:pt x="1263" y="830"/>
                    <a:pt x="1263" y="829"/>
                  </a:cubicBezTo>
                  <a:cubicBezTo>
                    <a:pt x="1264" y="828"/>
                    <a:pt x="1266" y="825"/>
                    <a:pt x="1267" y="824"/>
                  </a:cubicBezTo>
                  <a:cubicBezTo>
                    <a:pt x="1268" y="823"/>
                    <a:pt x="1269" y="820"/>
                    <a:pt x="1269" y="819"/>
                  </a:cubicBezTo>
                  <a:cubicBezTo>
                    <a:pt x="1269" y="817"/>
                    <a:pt x="1268" y="814"/>
                    <a:pt x="1268" y="813"/>
                  </a:cubicBezTo>
                  <a:cubicBezTo>
                    <a:pt x="1268" y="812"/>
                    <a:pt x="1269" y="810"/>
                    <a:pt x="1269" y="809"/>
                  </a:cubicBezTo>
                  <a:cubicBezTo>
                    <a:pt x="1270" y="808"/>
                    <a:pt x="1271" y="806"/>
                    <a:pt x="1272" y="805"/>
                  </a:cubicBezTo>
                  <a:cubicBezTo>
                    <a:pt x="1272" y="805"/>
                    <a:pt x="1275" y="804"/>
                    <a:pt x="1276" y="803"/>
                  </a:cubicBezTo>
                  <a:cubicBezTo>
                    <a:pt x="1277" y="803"/>
                    <a:pt x="1278" y="804"/>
                    <a:pt x="1279" y="804"/>
                  </a:cubicBezTo>
                  <a:cubicBezTo>
                    <a:pt x="1280" y="805"/>
                    <a:pt x="1280" y="806"/>
                    <a:pt x="1280" y="807"/>
                  </a:cubicBezTo>
                  <a:cubicBezTo>
                    <a:pt x="1280" y="808"/>
                    <a:pt x="1280" y="810"/>
                    <a:pt x="1280" y="812"/>
                  </a:cubicBezTo>
                  <a:cubicBezTo>
                    <a:pt x="1280" y="813"/>
                    <a:pt x="1280" y="814"/>
                    <a:pt x="1280" y="815"/>
                  </a:cubicBezTo>
                  <a:cubicBezTo>
                    <a:pt x="1280" y="816"/>
                    <a:pt x="1281" y="818"/>
                    <a:pt x="1282" y="818"/>
                  </a:cubicBezTo>
                  <a:cubicBezTo>
                    <a:pt x="1283" y="818"/>
                    <a:pt x="1284" y="816"/>
                    <a:pt x="1285" y="815"/>
                  </a:cubicBezTo>
                  <a:cubicBezTo>
                    <a:pt x="1285" y="814"/>
                    <a:pt x="1285" y="811"/>
                    <a:pt x="1285" y="80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41" name="Freeform 62">
              <a:extLst>
                <a:ext uri="{FF2B5EF4-FFF2-40B4-BE49-F238E27FC236}">
                  <a16:creationId xmlns:a16="http://schemas.microsoft.com/office/drawing/2014/main" id="{11C4E314-F152-4A7B-830C-AE1C2436CE70}"/>
                </a:ext>
              </a:extLst>
            </p:cNvPr>
            <p:cNvSpPr>
              <a:spLocks/>
            </p:cNvSpPr>
            <p:nvPr/>
          </p:nvSpPr>
          <p:spPr bwMode="auto">
            <a:xfrm>
              <a:off x="5138736" y="3854453"/>
              <a:ext cx="590550" cy="444500"/>
            </a:xfrm>
            <a:custGeom>
              <a:avLst/>
              <a:gdLst>
                <a:gd name="T0" fmla="*/ 302 w 699"/>
                <a:gd name="T1" fmla="*/ 16 h 526"/>
                <a:gd name="T2" fmla="*/ 133 w 699"/>
                <a:gd name="T3" fmla="*/ 24 h 526"/>
                <a:gd name="T4" fmla="*/ 112 w 699"/>
                <a:gd name="T5" fmla="*/ 26 h 526"/>
                <a:gd name="T6" fmla="*/ 92 w 699"/>
                <a:gd name="T7" fmla="*/ 39 h 526"/>
                <a:gd name="T8" fmla="*/ 65 w 699"/>
                <a:gd name="T9" fmla="*/ 61 h 526"/>
                <a:gd name="T10" fmla="*/ 25 w 699"/>
                <a:gd name="T11" fmla="*/ 79 h 526"/>
                <a:gd name="T12" fmla="*/ 18 w 699"/>
                <a:gd name="T13" fmla="*/ 100 h 526"/>
                <a:gd name="T14" fmla="*/ 8 w 699"/>
                <a:gd name="T15" fmla="*/ 109 h 526"/>
                <a:gd name="T16" fmla="*/ 2 w 699"/>
                <a:gd name="T17" fmla="*/ 122 h 526"/>
                <a:gd name="T18" fmla="*/ 2 w 699"/>
                <a:gd name="T19" fmla="*/ 137 h 526"/>
                <a:gd name="T20" fmla="*/ 22 w 699"/>
                <a:gd name="T21" fmla="*/ 146 h 526"/>
                <a:gd name="T22" fmla="*/ 42 w 699"/>
                <a:gd name="T23" fmla="*/ 159 h 526"/>
                <a:gd name="T24" fmla="*/ 55 w 699"/>
                <a:gd name="T25" fmla="*/ 163 h 526"/>
                <a:gd name="T26" fmla="*/ 82 w 699"/>
                <a:gd name="T27" fmla="*/ 178 h 526"/>
                <a:gd name="T28" fmla="*/ 94 w 699"/>
                <a:gd name="T29" fmla="*/ 191 h 526"/>
                <a:gd name="T30" fmla="*/ 105 w 699"/>
                <a:gd name="T31" fmla="*/ 215 h 526"/>
                <a:gd name="T32" fmla="*/ 121 w 699"/>
                <a:gd name="T33" fmla="*/ 228 h 526"/>
                <a:gd name="T34" fmla="*/ 134 w 699"/>
                <a:gd name="T35" fmla="*/ 243 h 526"/>
                <a:gd name="T36" fmla="*/ 153 w 699"/>
                <a:gd name="T37" fmla="*/ 254 h 526"/>
                <a:gd name="T38" fmla="*/ 179 w 699"/>
                <a:gd name="T39" fmla="*/ 268 h 526"/>
                <a:gd name="T40" fmla="*/ 197 w 699"/>
                <a:gd name="T41" fmla="*/ 289 h 526"/>
                <a:gd name="T42" fmla="*/ 207 w 699"/>
                <a:gd name="T43" fmla="*/ 292 h 526"/>
                <a:gd name="T44" fmla="*/ 223 w 699"/>
                <a:gd name="T45" fmla="*/ 300 h 526"/>
                <a:gd name="T46" fmla="*/ 233 w 699"/>
                <a:gd name="T47" fmla="*/ 309 h 526"/>
                <a:gd name="T48" fmla="*/ 244 w 699"/>
                <a:gd name="T49" fmla="*/ 329 h 526"/>
                <a:gd name="T50" fmla="*/ 260 w 699"/>
                <a:gd name="T51" fmla="*/ 344 h 526"/>
                <a:gd name="T52" fmla="*/ 273 w 699"/>
                <a:gd name="T53" fmla="*/ 355 h 526"/>
                <a:gd name="T54" fmla="*/ 288 w 699"/>
                <a:gd name="T55" fmla="*/ 365 h 526"/>
                <a:gd name="T56" fmla="*/ 308 w 699"/>
                <a:gd name="T57" fmla="*/ 373 h 526"/>
                <a:gd name="T58" fmla="*/ 319 w 699"/>
                <a:gd name="T59" fmla="*/ 390 h 526"/>
                <a:gd name="T60" fmla="*/ 331 w 699"/>
                <a:gd name="T61" fmla="*/ 404 h 526"/>
                <a:gd name="T62" fmla="*/ 337 w 699"/>
                <a:gd name="T63" fmla="*/ 428 h 526"/>
                <a:gd name="T64" fmla="*/ 349 w 699"/>
                <a:gd name="T65" fmla="*/ 448 h 526"/>
                <a:gd name="T66" fmla="*/ 366 w 699"/>
                <a:gd name="T67" fmla="*/ 454 h 526"/>
                <a:gd name="T68" fmla="*/ 379 w 699"/>
                <a:gd name="T69" fmla="*/ 467 h 526"/>
                <a:gd name="T70" fmla="*/ 385 w 699"/>
                <a:gd name="T71" fmla="*/ 480 h 526"/>
                <a:gd name="T72" fmla="*/ 395 w 699"/>
                <a:gd name="T73" fmla="*/ 498 h 526"/>
                <a:gd name="T74" fmla="*/ 396 w 699"/>
                <a:gd name="T75" fmla="*/ 505 h 526"/>
                <a:gd name="T76" fmla="*/ 404 w 699"/>
                <a:gd name="T77" fmla="*/ 519 h 526"/>
                <a:gd name="T78" fmla="*/ 423 w 699"/>
                <a:gd name="T79" fmla="*/ 521 h 526"/>
                <a:gd name="T80" fmla="*/ 437 w 699"/>
                <a:gd name="T81" fmla="*/ 516 h 526"/>
                <a:gd name="T82" fmla="*/ 458 w 699"/>
                <a:gd name="T83" fmla="*/ 489 h 526"/>
                <a:gd name="T84" fmla="*/ 484 w 699"/>
                <a:gd name="T85" fmla="*/ 469 h 526"/>
                <a:gd name="T86" fmla="*/ 479 w 699"/>
                <a:gd name="T87" fmla="*/ 450 h 526"/>
                <a:gd name="T88" fmla="*/ 486 w 699"/>
                <a:gd name="T89" fmla="*/ 443 h 526"/>
                <a:gd name="T90" fmla="*/ 502 w 699"/>
                <a:gd name="T91" fmla="*/ 433 h 526"/>
                <a:gd name="T92" fmla="*/ 527 w 699"/>
                <a:gd name="T93" fmla="*/ 410 h 526"/>
                <a:gd name="T94" fmla="*/ 549 w 699"/>
                <a:gd name="T95" fmla="*/ 394 h 526"/>
                <a:gd name="T96" fmla="*/ 559 w 699"/>
                <a:gd name="T97" fmla="*/ 376 h 526"/>
                <a:gd name="T98" fmla="*/ 578 w 699"/>
                <a:gd name="T99" fmla="*/ 353 h 526"/>
                <a:gd name="T100" fmla="*/ 586 w 699"/>
                <a:gd name="T101" fmla="*/ 340 h 526"/>
                <a:gd name="T102" fmla="*/ 590 w 699"/>
                <a:gd name="T103" fmla="*/ 322 h 526"/>
                <a:gd name="T104" fmla="*/ 605 w 699"/>
                <a:gd name="T105" fmla="*/ 320 h 526"/>
                <a:gd name="T106" fmla="*/ 621 w 699"/>
                <a:gd name="T107" fmla="*/ 301 h 526"/>
                <a:gd name="T108" fmla="*/ 632 w 699"/>
                <a:gd name="T109" fmla="*/ 265 h 526"/>
                <a:gd name="T110" fmla="*/ 654 w 699"/>
                <a:gd name="T111" fmla="*/ 196 h 526"/>
                <a:gd name="T112" fmla="*/ 504 w 699"/>
                <a:gd name="T113" fmla="*/ 2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99" h="526">
                  <a:moveTo>
                    <a:pt x="504" y="20"/>
                  </a:moveTo>
                  <a:cubicBezTo>
                    <a:pt x="347" y="50"/>
                    <a:pt x="347" y="50"/>
                    <a:pt x="347" y="50"/>
                  </a:cubicBezTo>
                  <a:cubicBezTo>
                    <a:pt x="347" y="30"/>
                    <a:pt x="347" y="30"/>
                    <a:pt x="347" y="30"/>
                  </a:cubicBezTo>
                  <a:cubicBezTo>
                    <a:pt x="319" y="5"/>
                    <a:pt x="319" y="5"/>
                    <a:pt x="319" y="5"/>
                  </a:cubicBezTo>
                  <a:cubicBezTo>
                    <a:pt x="307" y="18"/>
                    <a:pt x="307" y="18"/>
                    <a:pt x="307" y="18"/>
                  </a:cubicBezTo>
                  <a:cubicBezTo>
                    <a:pt x="307" y="18"/>
                    <a:pt x="303" y="17"/>
                    <a:pt x="302" y="16"/>
                  </a:cubicBezTo>
                  <a:cubicBezTo>
                    <a:pt x="302" y="14"/>
                    <a:pt x="302" y="11"/>
                    <a:pt x="302" y="10"/>
                  </a:cubicBezTo>
                  <a:cubicBezTo>
                    <a:pt x="302" y="9"/>
                    <a:pt x="304" y="8"/>
                    <a:pt x="305" y="7"/>
                  </a:cubicBezTo>
                  <a:cubicBezTo>
                    <a:pt x="305" y="5"/>
                    <a:pt x="304" y="3"/>
                    <a:pt x="303" y="2"/>
                  </a:cubicBezTo>
                  <a:cubicBezTo>
                    <a:pt x="302" y="1"/>
                    <a:pt x="299" y="0"/>
                    <a:pt x="299" y="0"/>
                  </a:cubicBezTo>
                  <a:cubicBezTo>
                    <a:pt x="211" y="13"/>
                    <a:pt x="211" y="13"/>
                    <a:pt x="211" y="13"/>
                  </a:cubicBezTo>
                  <a:cubicBezTo>
                    <a:pt x="133" y="24"/>
                    <a:pt x="133" y="24"/>
                    <a:pt x="133" y="24"/>
                  </a:cubicBezTo>
                  <a:cubicBezTo>
                    <a:pt x="133" y="24"/>
                    <a:pt x="128" y="25"/>
                    <a:pt x="126" y="26"/>
                  </a:cubicBezTo>
                  <a:cubicBezTo>
                    <a:pt x="125" y="26"/>
                    <a:pt x="124" y="29"/>
                    <a:pt x="123" y="29"/>
                  </a:cubicBezTo>
                  <a:cubicBezTo>
                    <a:pt x="122" y="29"/>
                    <a:pt x="120" y="28"/>
                    <a:pt x="120" y="28"/>
                  </a:cubicBezTo>
                  <a:cubicBezTo>
                    <a:pt x="118" y="29"/>
                    <a:pt x="117" y="32"/>
                    <a:pt x="116" y="32"/>
                  </a:cubicBezTo>
                  <a:cubicBezTo>
                    <a:pt x="115" y="31"/>
                    <a:pt x="116" y="28"/>
                    <a:pt x="115" y="28"/>
                  </a:cubicBezTo>
                  <a:cubicBezTo>
                    <a:pt x="114" y="27"/>
                    <a:pt x="113" y="26"/>
                    <a:pt x="112" y="26"/>
                  </a:cubicBezTo>
                  <a:cubicBezTo>
                    <a:pt x="111" y="26"/>
                    <a:pt x="109" y="28"/>
                    <a:pt x="108" y="29"/>
                  </a:cubicBezTo>
                  <a:cubicBezTo>
                    <a:pt x="107" y="31"/>
                    <a:pt x="109" y="34"/>
                    <a:pt x="108" y="35"/>
                  </a:cubicBezTo>
                  <a:cubicBezTo>
                    <a:pt x="107" y="36"/>
                    <a:pt x="105" y="35"/>
                    <a:pt x="104" y="35"/>
                  </a:cubicBezTo>
                  <a:cubicBezTo>
                    <a:pt x="103" y="35"/>
                    <a:pt x="101" y="35"/>
                    <a:pt x="100" y="36"/>
                  </a:cubicBezTo>
                  <a:cubicBezTo>
                    <a:pt x="99" y="36"/>
                    <a:pt x="98" y="38"/>
                    <a:pt x="97" y="38"/>
                  </a:cubicBezTo>
                  <a:cubicBezTo>
                    <a:pt x="96" y="39"/>
                    <a:pt x="93" y="39"/>
                    <a:pt x="92" y="39"/>
                  </a:cubicBezTo>
                  <a:cubicBezTo>
                    <a:pt x="90" y="40"/>
                    <a:pt x="88" y="43"/>
                    <a:pt x="86" y="44"/>
                  </a:cubicBezTo>
                  <a:cubicBezTo>
                    <a:pt x="85" y="45"/>
                    <a:pt x="82" y="46"/>
                    <a:pt x="80" y="47"/>
                  </a:cubicBezTo>
                  <a:cubicBezTo>
                    <a:pt x="79" y="48"/>
                    <a:pt x="77" y="50"/>
                    <a:pt x="76" y="51"/>
                  </a:cubicBezTo>
                  <a:cubicBezTo>
                    <a:pt x="75" y="52"/>
                    <a:pt x="74" y="54"/>
                    <a:pt x="73" y="55"/>
                  </a:cubicBezTo>
                  <a:cubicBezTo>
                    <a:pt x="72" y="56"/>
                    <a:pt x="69" y="57"/>
                    <a:pt x="68" y="58"/>
                  </a:cubicBezTo>
                  <a:cubicBezTo>
                    <a:pt x="67" y="59"/>
                    <a:pt x="66" y="61"/>
                    <a:pt x="65" y="61"/>
                  </a:cubicBezTo>
                  <a:cubicBezTo>
                    <a:pt x="65" y="61"/>
                    <a:pt x="63" y="61"/>
                    <a:pt x="62" y="60"/>
                  </a:cubicBezTo>
                  <a:cubicBezTo>
                    <a:pt x="62" y="60"/>
                    <a:pt x="61" y="58"/>
                    <a:pt x="60" y="58"/>
                  </a:cubicBezTo>
                  <a:cubicBezTo>
                    <a:pt x="58" y="58"/>
                    <a:pt x="56" y="60"/>
                    <a:pt x="55" y="61"/>
                  </a:cubicBezTo>
                  <a:cubicBezTo>
                    <a:pt x="53" y="62"/>
                    <a:pt x="49" y="64"/>
                    <a:pt x="47" y="66"/>
                  </a:cubicBezTo>
                  <a:cubicBezTo>
                    <a:pt x="44" y="67"/>
                    <a:pt x="40" y="69"/>
                    <a:pt x="38" y="71"/>
                  </a:cubicBezTo>
                  <a:cubicBezTo>
                    <a:pt x="35" y="73"/>
                    <a:pt x="29" y="77"/>
                    <a:pt x="25" y="79"/>
                  </a:cubicBezTo>
                  <a:cubicBezTo>
                    <a:pt x="25" y="79"/>
                    <a:pt x="24" y="79"/>
                    <a:pt x="24" y="79"/>
                  </a:cubicBezTo>
                  <a:cubicBezTo>
                    <a:pt x="24" y="80"/>
                    <a:pt x="24" y="80"/>
                    <a:pt x="24" y="80"/>
                  </a:cubicBezTo>
                  <a:cubicBezTo>
                    <a:pt x="24" y="83"/>
                    <a:pt x="24" y="86"/>
                    <a:pt x="24" y="87"/>
                  </a:cubicBezTo>
                  <a:cubicBezTo>
                    <a:pt x="24" y="87"/>
                    <a:pt x="24" y="88"/>
                    <a:pt x="24" y="88"/>
                  </a:cubicBezTo>
                  <a:cubicBezTo>
                    <a:pt x="24" y="91"/>
                    <a:pt x="25" y="94"/>
                    <a:pt x="23" y="96"/>
                  </a:cubicBezTo>
                  <a:cubicBezTo>
                    <a:pt x="22" y="98"/>
                    <a:pt x="20" y="99"/>
                    <a:pt x="18" y="100"/>
                  </a:cubicBezTo>
                  <a:cubicBezTo>
                    <a:pt x="18" y="100"/>
                    <a:pt x="18" y="100"/>
                    <a:pt x="18" y="100"/>
                  </a:cubicBezTo>
                  <a:cubicBezTo>
                    <a:pt x="17" y="100"/>
                    <a:pt x="17" y="101"/>
                    <a:pt x="16" y="102"/>
                  </a:cubicBezTo>
                  <a:cubicBezTo>
                    <a:pt x="16" y="102"/>
                    <a:pt x="16" y="102"/>
                    <a:pt x="16" y="103"/>
                  </a:cubicBezTo>
                  <a:cubicBezTo>
                    <a:pt x="15" y="104"/>
                    <a:pt x="14" y="106"/>
                    <a:pt x="13" y="107"/>
                  </a:cubicBezTo>
                  <a:cubicBezTo>
                    <a:pt x="12" y="108"/>
                    <a:pt x="10" y="109"/>
                    <a:pt x="9" y="109"/>
                  </a:cubicBezTo>
                  <a:cubicBezTo>
                    <a:pt x="9" y="109"/>
                    <a:pt x="9" y="109"/>
                    <a:pt x="8" y="109"/>
                  </a:cubicBezTo>
                  <a:cubicBezTo>
                    <a:pt x="8" y="110"/>
                    <a:pt x="8" y="110"/>
                    <a:pt x="8" y="111"/>
                  </a:cubicBezTo>
                  <a:cubicBezTo>
                    <a:pt x="8" y="112"/>
                    <a:pt x="7" y="114"/>
                    <a:pt x="6" y="116"/>
                  </a:cubicBezTo>
                  <a:cubicBezTo>
                    <a:pt x="6" y="117"/>
                    <a:pt x="5" y="118"/>
                    <a:pt x="4" y="119"/>
                  </a:cubicBezTo>
                  <a:cubicBezTo>
                    <a:pt x="4" y="119"/>
                    <a:pt x="3" y="119"/>
                    <a:pt x="3" y="120"/>
                  </a:cubicBezTo>
                  <a:cubicBezTo>
                    <a:pt x="2" y="121"/>
                    <a:pt x="2" y="121"/>
                    <a:pt x="2" y="122"/>
                  </a:cubicBezTo>
                  <a:cubicBezTo>
                    <a:pt x="2" y="122"/>
                    <a:pt x="2" y="122"/>
                    <a:pt x="2" y="122"/>
                  </a:cubicBezTo>
                  <a:cubicBezTo>
                    <a:pt x="2" y="123"/>
                    <a:pt x="2" y="124"/>
                    <a:pt x="2" y="125"/>
                  </a:cubicBezTo>
                  <a:cubicBezTo>
                    <a:pt x="2" y="125"/>
                    <a:pt x="2" y="125"/>
                    <a:pt x="2" y="125"/>
                  </a:cubicBezTo>
                  <a:cubicBezTo>
                    <a:pt x="3" y="128"/>
                    <a:pt x="3" y="130"/>
                    <a:pt x="2" y="132"/>
                  </a:cubicBezTo>
                  <a:cubicBezTo>
                    <a:pt x="2" y="134"/>
                    <a:pt x="1" y="135"/>
                    <a:pt x="0" y="136"/>
                  </a:cubicBezTo>
                  <a:cubicBezTo>
                    <a:pt x="0" y="136"/>
                    <a:pt x="1" y="136"/>
                    <a:pt x="1" y="136"/>
                  </a:cubicBezTo>
                  <a:cubicBezTo>
                    <a:pt x="1" y="136"/>
                    <a:pt x="2" y="137"/>
                    <a:pt x="2" y="137"/>
                  </a:cubicBezTo>
                  <a:cubicBezTo>
                    <a:pt x="3" y="137"/>
                    <a:pt x="4" y="138"/>
                    <a:pt x="5" y="138"/>
                  </a:cubicBezTo>
                  <a:cubicBezTo>
                    <a:pt x="6" y="139"/>
                    <a:pt x="8" y="140"/>
                    <a:pt x="10" y="142"/>
                  </a:cubicBezTo>
                  <a:cubicBezTo>
                    <a:pt x="11" y="143"/>
                    <a:pt x="13" y="145"/>
                    <a:pt x="14" y="145"/>
                  </a:cubicBezTo>
                  <a:cubicBezTo>
                    <a:pt x="15" y="146"/>
                    <a:pt x="17" y="147"/>
                    <a:pt x="18" y="147"/>
                  </a:cubicBezTo>
                  <a:cubicBezTo>
                    <a:pt x="18" y="147"/>
                    <a:pt x="18" y="147"/>
                    <a:pt x="19" y="147"/>
                  </a:cubicBezTo>
                  <a:cubicBezTo>
                    <a:pt x="20" y="146"/>
                    <a:pt x="21" y="146"/>
                    <a:pt x="22" y="146"/>
                  </a:cubicBezTo>
                  <a:cubicBezTo>
                    <a:pt x="23" y="146"/>
                    <a:pt x="23" y="146"/>
                    <a:pt x="24" y="146"/>
                  </a:cubicBezTo>
                  <a:cubicBezTo>
                    <a:pt x="27" y="147"/>
                    <a:pt x="30" y="149"/>
                    <a:pt x="31" y="150"/>
                  </a:cubicBezTo>
                  <a:cubicBezTo>
                    <a:pt x="32" y="150"/>
                    <a:pt x="33" y="152"/>
                    <a:pt x="34" y="153"/>
                  </a:cubicBezTo>
                  <a:cubicBezTo>
                    <a:pt x="35" y="154"/>
                    <a:pt x="36" y="155"/>
                    <a:pt x="36" y="155"/>
                  </a:cubicBezTo>
                  <a:cubicBezTo>
                    <a:pt x="37" y="155"/>
                    <a:pt x="38" y="156"/>
                    <a:pt x="38" y="156"/>
                  </a:cubicBezTo>
                  <a:cubicBezTo>
                    <a:pt x="40" y="157"/>
                    <a:pt x="41" y="158"/>
                    <a:pt x="42" y="159"/>
                  </a:cubicBezTo>
                  <a:cubicBezTo>
                    <a:pt x="43" y="160"/>
                    <a:pt x="44" y="161"/>
                    <a:pt x="45" y="162"/>
                  </a:cubicBezTo>
                  <a:cubicBezTo>
                    <a:pt x="45" y="162"/>
                    <a:pt x="46" y="163"/>
                    <a:pt x="46" y="164"/>
                  </a:cubicBezTo>
                  <a:cubicBezTo>
                    <a:pt x="47" y="164"/>
                    <a:pt x="50" y="165"/>
                    <a:pt x="52" y="165"/>
                  </a:cubicBezTo>
                  <a:cubicBezTo>
                    <a:pt x="52" y="165"/>
                    <a:pt x="52" y="165"/>
                    <a:pt x="52" y="165"/>
                  </a:cubicBezTo>
                  <a:cubicBezTo>
                    <a:pt x="52" y="165"/>
                    <a:pt x="54" y="164"/>
                    <a:pt x="55" y="164"/>
                  </a:cubicBezTo>
                  <a:cubicBezTo>
                    <a:pt x="55" y="164"/>
                    <a:pt x="55" y="164"/>
                    <a:pt x="55" y="163"/>
                  </a:cubicBezTo>
                  <a:cubicBezTo>
                    <a:pt x="56" y="162"/>
                    <a:pt x="58" y="161"/>
                    <a:pt x="59" y="161"/>
                  </a:cubicBezTo>
                  <a:cubicBezTo>
                    <a:pt x="61" y="160"/>
                    <a:pt x="63" y="160"/>
                    <a:pt x="64" y="160"/>
                  </a:cubicBezTo>
                  <a:cubicBezTo>
                    <a:pt x="65" y="160"/>
                    <a:pt x="67" y="160"/>
                    <a:pt x="68" y="161"/>
                  </a:cubicBezTo>
                  <a:cubicBezTo>
                    <a:pt x="71" y="161"/>
                    <a:pt x="74" y="164"/>
                    <a:pt x="75" y="165"/>
                  </a:cubicBezTo>
                  <a:cubicBezTo>
                    <a:pt x="77" y="167"/>
                    <a:pt x="79" y="170"/>
                    <a:pt x="80" y="172"/>
                  </a:cubicBezTo>
                  <a:cubicBezTo>
                    <a:pt x="81" y="174"/>
                    <a:pt x="81" y="176"/>
                    <a:pt x="82" y="178"/>
                  </a:cubicBezTo>
                  <a:cubicBezTo>
                    <a:pt x="82" y="179"/>
                    <a:pt x="82" y="180"/>
                    <a:pt x="83" y="181"/>
                  </a:cubicBezTo>
                  <a:cubicBezTo>
                    <a:pt x="83" y="181"/>
                    <a:pt x="84" y="182"/>
                    <a:pt x="84" y="182"/>
                  </a:cubicBezTo>
                  <a:cubicBezTo>
                    <a:pt x="85" y="182"/>
                    <a:pt x="87" y="183"/>
                    <a:pt x="88" y="184"/>
                  </a:cubicBezTo>
                  <a:cubicBezTo>
                    <a:pt x="89" y="185"/>
                    <a:pt x="90" y="187"/>
                    <a:pt x="91" y="188"/>
                  </a:cubicBezTo>
                  <a:cubicBezTo>
                    <a:pt x="92" y="189"/>
                    <a:pt x="92" y="190"/>
                    <a:pt x="93" y="190"/>
                  </a:cubicBezTo>
                  <a:cubicBezTo>
                    <a:pt x="93" y="190"/>
                    <a:pt x="93" y="191"/>
                    <a:pt x="94" y="191"/>
                  </a:cubicBezTo>
                  <a:cubicBezTo>
                    <a:pt x="95" y="192"/>
                    <a:pt x="96" y="193"/>
                    <a:pt x="97" y="194"/>
                  </a:cubicBezTo>
                  <a:cubicBezTo>
                    <a:pt x="98" y="196"/>
                    <a:pt x="99" y="198"/>
                    <a:pt x="99" y="200"/>
                  </a:cubicBezTo>
                  <a:cubicBezTo>
                    <a:pt x="99" y="201"/>
                    <a:pt x="100" y="202"/>
                    <a:pt x="100" y="202"/>
                  </a:cubicBezTo>
                  <a:cubicBezTo>
                    <a:pt x="100" y="203"/>
                    <a:pt x="100" y="203"/>
                    <a:pt x="100" y="203"/>
                  </a:cubicBezTo>
                  <a:cubicBezTo>
                    <a:pt x="101" y="205"/>
                    <a:pt x="102" y="209"/>
                    <a:pt x="102" y="210"/>
                  </a:cubicBezTo>
                  <a:cubicBezTo>
                    <a:pt x="104" y="213"/>
                    <a:pt x="105" y="215"/>
                    <a:pt x="105" y="215"/>
                  </a:cubicBezTo>
                  <a:cubicBezTo>
                    <a:pt x="106" y="215"/>
                    <a:pt x="106" y="215"/>
                    <a:pt x="107" y="215"/>
                  </a:cubicBezTo>
                  <a:cubicBezTo>
                    <a:pt x="108" y="216"/>
                    <a:pt x="110" y="216"/>
                    <a:pt x="111" y="217"/>
                  </a:cubicBezTo>
                  <a:cubicBezTo>
                    <a:pt x="113" y="218"/>
                    <a:pt x="116" y="221"/>
                    <a:pt x="117" y="222"/>
                  </a:cubicBezTo>
                  <a:cubicBezTo>
                    <a:pt x="118" y="224"/>
                    <a:pt x="119" y="225"/>
                    <a:pt x="119" y="226"/>
                  </a:cubicBezTo>
                  <a:cubicBezTo>
                    <a:pt x="119" y="226"/>
                    <a:pt x="119" y="226"/>
                    <a:pt x="119" y="227"/>
                  </a:cubicBezTo>
                  <a:cubicBezTo>
                    <a:pt x="120" y="227"/>
                    <a:pt x="121" y="228"/>
                    <a:pt x="121" y="228"/>
                  </a:cubicBezTo>
                  <a:cubicBezTo>
                    <a:pt x="122" y="229"/>
                    <a:pt x="124" y="230"/>
                    <a:pt x="125" y="231"/>
                  </a:cubicBezTo>
                  <a:cubicBezTo>
                    <a:pt x="126" y="233"/>
                    <a:pt x="128" y="236"/>
                    <a:pt x="130" y="239"/>
                  </a:cubicBezTo>
                  <a:cubicBezTo>
                    <a:pt x="130" y="239"/>
                    <a:pt x="130" y="239"/>
                    <a:pt x="130" y="239"/>
                  </a:cubicBezTo>
                  <a:cubicBezTo>
                    <a:pt x="131" y="240"/>
                    <a:pt x="131" y="241"/>
                    <a:pt x="131" y="242"/>
                  </a:cubicBezTo>
                  <a:cubicBezTo>
                    <a:pt x="132" y="242"/>
                    <a:pt x="132" y="243"/>
                    <a:pt x="132" y="243"/>
                  </a:cubicBezTo>
                  <a:cubicBezTo>
                    <a:pt x="132" y="243"/>
                    <a:pt x="134" y="243"/>
                    <a:pt x="134" y="243"/>
                  </a:cubicBezTo>
                  <a:cubicBezTo>
                    <a:pt x="136" y="243"/>
                    <a:pt x="138" y="243"/>
                    <a:pt x="140" y="244"/>
                  </a:cubicBezTo>
                  <a:cubicBezTo>
                    <a:pt x="141" y="245"/>
                    <a:pt x="142" y="247"/>
                    <a:pt x="143" y="249"/>
                  </a:cubicBezTo>
                  <a:cubicBezTo>
                    <a:pt x="144" y="249"/>
                    <a:pt x="144" y="249"/>
                    <a:pt x="144" y="250"/>
                  </a:cubicBezTo>
                  <a:cubicBezTo>
                    <a:pt x="145" y="250"/>
                    <a:pt x="147" y="252"/>
                    <a:pt x="148" y="253"/>
                  </a:cubicBezTo>
                  <a:cubicBezTo>
                    <a:pt x="149" y="253"/>
                    <a:pt x="150" y="253"/>
                    <a:pt x="153" y="254"/>
                  </a:cubicBezTo>
                  <a:cubicBezTo>
                    <a:pt x="153" y="254"/>
                    <a:pt x="153" y="254"/>
                    <a:pt x="153" y="254"/>
                  </a:cubicBezTo>
                  <a:cubicBezTo>
                    <a:pt x="154" y="254"/>
                    <a:pt x="154" y="254"/>
                    <a:pt x="155" y="254"/>
                  </a:cubicBezTo>
                  <a:cubicBezTo>
                    <a:pt x="157" y="254"/>
                    <a:pt x="159" y="255"/>
                    <a:pt x="160" y="255"/>
                  </a:cubicBezTo>
                  <a:cubicBezTo>
                    <a:pt x="163" y="256"/>
                    <a:pt x="169" y="260"/>
                    <a:pt x="171" y="261"/>
                  </a:cubicBezTo>
                  <a:cubicBezTo>
                    <a:pt x="173" y="262"/>
                    <a:pt x="174" y="263"/>
                    <a:pt x="175" y="265"/>
                  </a:cubicBezTo>
                  <a:cubicBezTo>
                    <a:pt x="176" y="266"/>
                    <a:pt x="177" y="267"/>
                    <a:pt x="178" y="267"/>
                  </a:cubicBezTo>
                  <a:cubicBezTo>
                    <a:pt x="178" y="267"/>
                    <a:pt x="179" y="268"/>
                    <a:pt x="179" y="268"/>
                  </a:cubicBezTo>
                  <a:cubicBezTo>
                    <a:pt x="181" y="269"/>
                    <a:pt x="183" y="270"/>
                    <a:pt x="184" y="271"/>
                  </a:cubicBezTo>
                  <a:cubicBezTo>
                    <a:pt x="186" y="273"/>
                    <a:pt x="186" y="275"/>
                    <a:pt x="187" y="278"/>
                  </a:cubicBezTo>
                  <a:cubicBezTo>
                    <a:pt x="187" y="279"/>
                    <a:pt x="188" y="280"/>
                    <a:pt x="188" y="280"/>
                  </a:cubicBezTo>
                  <a:cubicBezTo>
                    <a:pt x="189" y="281"/>
                    <a:pt x="189" y="281"/>
                    <a:pt x="190" y="282"/>
                  </a:cubicBezTo>
                  <a:cubicBezTo>
                    <a:pt x="191" y="282"/>
                    <a:pt x="193" y="283"/>
                    <a:pt x="194" y="284"/>
                  </a:cubicBezTo>
                  <a:cubicBezTo>
                    <a:pt x="195" y="286"/>
                    <a:pt x="196" y="287"/>
                    <a:pt x="197" y="289"/>
                  </a:cubicBezTo>
                  <a:cubicBezTo>
                    <a:pt x="197" y="290"/>
                    <a:pt x="198" y="291"/>
                    <a:pt x="198" y="292"/>
                  </a:cubicBezTo>
                  <a:cubicBezTo>
                    <a:pt x="199" y="292"/>
                    <a:pt x="200" y="292"/>
                    <a:pt x="201" y="293"/>
                  </a:cubicBezTo>
                  <a:cubicBezTo>
                    <a:pt x="202" y="293"/>
                    <a:pt x="202" y="293"/>
                    <a:pt x="202" y="293"/>
                  </a:cubicBezTo>
                  <a:cubicBezTo>
                    <a:pt x="203" y="293"/>
                    <a:pt x="205" y="292"/>
                    <a:pt x="207" y="292"/>
                  </a:cubicBezTo>
                  <a:cubicBezTo>
                    <a:pt x="207" y="292"/>
                    <a:pt x="207" y="292"/>
                    <a:pt x="207" y="292"/>
                  </a:cubicBezTo>
                  <a:cubicBezTo>
                    <a:pt x="207" y="292"/>
                    <a:pt x="207" y="292"/>
                    <a:pt x="207" y="292"/>
                  </a:cubicBezTo>
                  <a:cubicBezTo>
                    <a:pt x="209" y="292"/>
                    <a:pt x="210" y="293"/>
                    <a:pt x="211" y="294"/>
                  </a:cubicBezTo>
                  <a:cubicBezTo>
                    <a:pt x="212" y="294"/>
                    <a:pt x="213" y="294"/>
                    <a:pt x="213" y="294"/>
                  </a:cubicBezTo>
                  <a:cubicBezTo>
                    <a:pt x="215" y="295"/>
                    <a:pt x="217" y="295"/>
                    <a:pt x="218" y="296"/>
                  </a:cubicBezTo>
                  <a:cubicBezTo>
                    <a:pt x="219" y="297"/>
                    <a:pt x="220" y="298"/>
                    <a:pt x="221" y="298"/>
                  </a:cubicBezTo>
                  <a:cubicBezTo>
                    <a:pt x="221" y="299"/>
                    <a:pt x="222" y="299"/>
                    <a:pt x="222" y="299"/>
                  </a:cubicBezTo>
                  <a:cubicBezTo>
                    <a:pt x="222" y="299"/>
                    <a:pt x="222" y="299"/>
                    <a:pt x="223" y="300"/>
                  </a:cubicBezTo>
                  <a:cubicBezTo>
                    <a:pt x="224" y="300"/>
                    <a:pt x="225" y="301"/>
                    <a:pt x="225" y="302"/>
                  </a:cubicBezTo>
                  <a:cubicBezTo>
                    <a:pt x="226" y="303"/>
                    <a:pt x="227" y="304"/>
                    <a:pt x="228" y="305"/>
                  </a:cubicBezTo>
                  <a:cubicBezTo>
                    <a:pt x="229" y="306"/>
                    <a:pt x="229" y="306"/>
                    <a:pt x="230" y="307"/>
                  </a:cubicBezTo>
                  <a:cubicBezTo>
                    <a:pt x="230" y="307"/>
                    <a:pt x="230" y="307"/>
                    <a:pt x="231" y="308"/>
                  </a:cubicBezTo>
                  <a:cubicBezTo>
                    <a:pt x="231" y="308"/>
                    <a:pt x="232" y="309"/>
                    <a:pt x="232" y="309"/>
                  </a:cubicBezTo>
                  <a:cubicBezTo>
                    <a:pt x="232" y="309"/>
                    <a:pt x="233" y="309"/>
                    <a:pt x="233" y="309"/>
                  </a:cubicBezTo>
                  <a:cubicBezTo>
                    <a:pt x="235" y="309"/>
                    <a:pt x="236" y="309"/>
                    <a:pt x="238" y="310"/>
                  </a:cubicBezTo>
                  <a:cubicBezTo>
                    <a:pt x="239" y="311"/>
                    <a:pt x="243" y="313"/>
                    <a:pt x="244" y="317"/>
                  </a:cubicBezTo>
                  <a:cubicBezTo>
                    <a:pt x="245" y="319"/>
                    <a:pt x="244" y="322"/>
                    <a:pt x="243" y="324"/>
                  </a:cubicBezTo>
                  <a:cubicBezTo>
                    <a:pt x="243" y="324"/>
                    <a:pt x="243" y="325"/>
                    <a:pt x="243" y="325"/>
                  </a:cubicBezTo>
                  <a:cubicBezTo>
                    <a:pt x="243" y="325"/>
                    <a:pt x="243" y="325"/>
                    <a:pt x="243" y="325"/>
                  </a:cubicBezTo>
                  <a:cubicBezTo>
                    <a:pt x="243" y="326"/>
                    <a:pt x="244" y="328"/>
                    <a:pt x="244" y="329"/>
                  </a:cubicBezTo>
                  <a:cubicBezTo>
                    <a:pt x="244" y="330"/>
                    <a:pt x="244" y="331"/>
                    <a:pt x="244" y="332"/>
                  </a:cubicBezTo>
                  <a:cubicBezTo>
                    <a:pt x="244" y="333"/>
                    <a:pt x="244" y="333"/>
                    <a:pt x="244" y="333"/>
                  </a:cubicBezTo>
                  <a:cubicBezTo>
                    <a:pt x="245" y="333"/>
                    <a:pt x="245" y="333"/>
                    <a:pt x="246" y="333"/>
                  </a:cubicBezTo>
                  <a:cubicBezTo>
                    <a:pt x="247" y="333"/>
                    <a:pt x="248" y="333"/>
                    <a:pt x="249" y="333"/>
                  </a:cubicBezTo>
                  <a:cubicBezTo>
                    <a:pt x="250" y="333"/>
                    <a:pt x="253" y="334"/>
                    <a:pt x="255" y="336"/>
                  </a:cubicBezTo>
                  <a:cubicBezTo>
                    <a:pt x="255" y="336"/>
                    <a:pt x="259" y="340"/>
                    <a:pt x="260" y="344"/>
                  </a:cubicBezTo>
                  <a:cubicBezTo>
                    <a:pt x="260" y="345"/>
                    <a:pt x="260" y="346"/>
                    <a:pt x="259" y="347"/>
                  </a:cubicBezTo>
                  <a:cubicBezTo>
                    <a:pt x="260" y="347"/>
                    <a:pt x="261" y="348"/>
                    <a:pt x="261" y="348"/>
                  </a:cubicBezTo>
                  <a:cubicBezTo>
                    <a:pt x="262" y="348"/>
                    <a:pt x="264" y="347"/>
                    <a:pt x="265" y="347"/>
                  </a:cubicBezTo>
                  <a:cubicBezTo>
                    <a:pt x="266" y="347"/>
                    <a:pt x="266" y="347"/>
                    <a:pt x="266" y="347"/>
                  </a:cubicBezTo>
                  <a:cubicBezTo>
                    <a:pt x="266" y="347"/>
                    <a:pt x="266" y="347"/>
                    <a:pt x="266" y="347"/>
                  </a:cubicBezTo>
                  <a:cubicBezTo>
                    <a:pt x="270" y="347"/>
                    <a:pt x="272" y="351"/>
                    <a:pt x="273" y="355"/>
                  </a:cubicBezTo>
                  <a:cubicBezTo>
                    <a:pt x="273" y="356"/>
                    <a:pt x="273" y="357"/>
                    <a:pt x="273" y="359"/>
                  </a:cubicBezTo>
                  <a:cubicBezTo>
                    <a:pt x="273" y="359"/>
                    <a:pt x="273" y="359"/>
                    <a:pt x="273" y="359"/>
                  </a:cubicBezTo>
                  <a:cubicBezTo>
                    <a:pt x="273" y="360"/>
                    <a:pt x="274" y="361"/>
                    <a:pt x="274" y="361"/>
                  </a:cubicBezTo>
                  <a:cubicBezTo>
                    <a:pt x="276" y="362"/>
                    <a:pt x="280" y="364"/>
                    <a:pt x="281" y="364"/>
                  </a:cubicBezTo>
                  <a:cubicBezTo>
                    <a:pt x="283" y="365"/>
                    <a:pt x="286" y="366"/>
                    <a:pt x="287" y="366"/>
                  </a:cubicBezTo>
                  <a:cubicBezTo>
                    <a:pt x="287" y="366"/>
                    <a:pt x="288" y="365"/>
                    <a:pt x="288" y="365"/>
                  </a:cubicBezTo>
                  <a:cubicBezTo>
                    <a:pt x="289" y="365"/>
                    <a:pt x="291" y="364"/>
                    <a:pt x="292" y="364"/>
                  </a:cubicBezTo>
                  <a:cubicBezTo>
                    <a:pt x="293" y="364"/>
                    <a:pt x="293" y="364"/>
                    <a:pt x="294" y="365"/>
                  </a:cubicBezTo>
                  <a:cubicBezTo>
                    <a:pt x="297" y="365"/>
                    <a:pt x="299" y="367"/>
                    <a:pt x="301" y="369"/>
                  </a:cubicBezTo>
                  <a:cubicBezTo>
                    <a:pt x="301" y="369"/>
                    <a:pt x="302" y="370"/>
                    <a:pt x="302" y="370"/>
                  </a:cubicBezTo>
                  <a:cubicBezTo>
                    <a:pt x="303" y="371"/>
                    <a:pt x="306" y="372"/>
                    <a:pt x="307" y="373"/>
                  </a:cubicBezTo>
                  <a:cubicBezTo>
                    <a:pt x="307" y="373"/>
                    <a:pt x="308" y="373"/>
                    <a:pt x="308" y="373"/>
                  </a:cubicBezTo>
                  <a:cubicBezTo>
                    <a:pt x="310" y="373"/>
                    <a:pt x="312" y="374"/>
                    <a:pt x="313" y="375"/>
                  </a:cubicBezTo>
                  <a:cubicBezTo>
                    <a:pt x="316" y="376"/>
                    <a:pt x="318" y="381"/>
                    <a:pt x="318" y="383"/>
                  </a:cubicBezTo>
                  <a:cubicBezTo>
                    <a:pt x="318" y="384"/>
                    <a:pt x="318" y="384"/>
                    <a:pt x="318" y="384"/>
                  </a:cubicBezTo>
                  <a:cubicBezTo>
                    <a:pt x="318" y="388"/>
                    <a:pt x="318" y="388"/>
                    <a:pt x="318" y="389"/>
                  </a:cubicBezTo>
                  <a:cubicBezTo>
                    <a:pt x="318" y="389"/>
                    <a:pt x="318" y="390"/>
                    <a:pt x="318" y="390"/>
                  </a:cubicBezTo>
                  <a:cubicBezTo>
                    <a:pt x="318" y="390"/>
                    <a:pt x="319" y="390"/>
                    <a:pt x="319" y="390"/>
                  </a:cubicBezTo>
                  <a:cubicBezTo>
                    <a:pt x="320" y="391"/>
                    <a:pt x="322" y="392"/>
                    <a:pt x="323" y="394"/>
                  </a:cubicBezTo>
                  <a:cubicBezTo>
                    <a:pt x="325" y="395"/>
                    <a:pt x="325" y="397"/>
                    <a:pt x="325" y="399"/>
                  </a:cubicBezTo>
                  <a:cubicBezTo>
                    <a:pt x="325" y="399"/>
                    <a:pt x="325" y="400"/>
                    <a:pt x="325" y="400"/>
                  </a:cubicBezTo>
                  <a:cubicBezTo>
                    <a:pt x="325" y="400"/>
                    <a:pt x="326" y="401"/>
                    <a:pt x="326" y="401"/>
                  </a:cubicBezTo>
                  <a:cubicBezTo>
                    <a:pt x="326" y="401"/>
                    <a:pt x="326" y="401"/>
                    <a:pt x="327" y="401"/>
                  </a:cubicBezTo>
                  <a:cubicBezTo>
                    <a:pt x="328" y="402"/>
                    <a:pt x="330" y="403"/>
                    <a:pt x="331" y="404"/>
                  </a:cubicBezTo>
                  <a:cubicBezTo>
                    <a:pt x="332" y="406"/>
                    <a:pt x="333" y="409"/>
                    <a:pt x="334" y="411"/>
                  </a:cubicBezTo>
                  <a:cubicBezTo>
                    <a:pt x="334" y="412"/>
                    <a:pt x="334" y="413"/>
                    <a:pt x="334" y="414"/>
                  </a:cubicBezTo>
                  <a:cubicBezTo>
                    <a:pt x="334" y="415"/>
                    <a:pt x="334" y="415"/>
                    <a:pt x="334" y="415"/>
                  </a:cubicBezTo>
                  <a:cubicBezTo>
                    <a:pt x="334" y="416"/>
                    <a:pt x="335" y="416"/>
                    <a:pt x="335" y="416"/>
                  </a:cubicBezTo>
                  <a:cubicBezTo>
                    <a:pt x="336" y="418"/>
                    <a:pt x="338" y="420"/>
                    <a:pt x="338" y="422"/>
                  </a:cubicBezTo>
                  <a:cubicBezTo>
                    <a:pt x="339" y="424"/>
                    <a:pt x="338" y="426"/>
                    <a:pt x="337" y="428"/>
                  </a:cubicBezTo>
                  <a:cubicBezTo>
                    <a:pt x="337" y="428"/>
                    <a:pt x="338" y="428"/>
                    <a:pt x="338" y="429"/>
                  </a:cubicBezTo>
                  <a:cubicBezTo>
                    <a:pt x="339" y="429"/>
                    <a:pt x="339" y="429"/>
                    <a:pt x="339" y="430"/>
                  </a:cubicBezTo>
                  <a:cubicBezTo>
                    <a:pt x="340" y="432"/>
                    <a:pt x="343" y="436"/>
                    <a:pt x="343" y="439"/>
                  </a:cubicBezTo>
                  <a:cubicBezTo>
                    <a:pt x="343" y="441"/>
                    <a:pt x="343" y="442"/>
                    <a:pt x="342" y="443"/>
                  </a:cubicBezTo>
                  <a:cubicBezTo>
                    <a:pt x="343" y="443"/>
                    <a:pt x="345" y="443"/>
                    <a:pt x="346" y="444"/>
                  </a:cubicBezTo>
                  <a:cubicBezTo>
                    <a:pt x="348" y="445"/>
                    <a:pt x="349" y="446"/>
                    <a:pt x="349" y="448"/>
                  </a:cubicBezTo>
                  <a:cubicBezTo>
                    <a:pt x="350" y="448"/>
                    <a:pt x="350" y="448"/>
                    <a:pt x="350" y="448"/>
                  </a:cubicBezTo>
                  <a:cubicBezTo>
                    <a:pt x="350" y="448"/>
                    <a:pt x="351" y="448"/>
                    <a:pt x="352" y="449"/>
                  </a:cubicBezTo>
                  <a:cubicBezTo>
                    <a:pt x="353" y="448"/>
                    <a:pt x="354" y="447"/>
                    <a:pt x="356" y="447"/>
                  </a:cubicBezTo>
                  <a:cubicBezTo>
                    <a:pt x="359" y="447"/>
                    <a:pt x="362" y="449"/>
                    <a:pt x="364" y="451"/>
                  </a:cubicBezTo>
                  <a:cubicBezTo>
                    <a:pt x="364" y="451"/>
                    <a:pt x="364" y="451"/>
                    <a:pt x="364" y="451"/>
                  </a:cubicBezTo>
                  <a:cubicBezTo>
                    <a:pt x="365" y="452"/>
                    <a:pt x="365" y="453"/>
                    <a:pt x="366" y="454"/>
                  </a:cubicBezTo>
                  <a:cubicBezTo>
                    <a:pt x="366" y="454"/>
                    <a:pt x="366" y="454"/>
                    <a:pt x="366" y="454"/>
                  </a:cubicBezTo>
                  <a:cubicBezTo>
                    <a:pt x="367" y="454"/>
                    <a:pt x="369" y="454"/>
                    <a:pt x="370" y="454"/>
                  </a:cubicBezTo>
                  <a:cubicBezTo>
                    <a:pt x="372" y="456"/>
                    <a:pt x="374" y="458"/>
                    <a:pt x="375" y="459"/>
                  </a:cubicBezTo>
                  <a:cubicBezTo>
                    <a:pt x="375" y="460"/>
                    <a:pt x="375" y="460"/>
                    <a:pt x="375" y="460"/>
                  </a:cubicBezTo>
                  <a:cubicBezTo>
                    <a:pt x="378" y="464"/>
                    <a:pt x="378" y="464"/>
                    <a:pt x="378" y="465"/>
                  </a:cubicBezTo>
                  <a:cubicBezTo>
                    <a:pt x="378" y="466"/>
                    <a:pt x="378" y="466"/>
                    <a:pt x="379" y="467"/>
                  </a:cubicBezTo>
                  <a:cubicBezTo>
                    <a:pt x="379" y="468"/>
                    <a:pt x="379" y="470"/>
                    <a:pt x="379" y="470"/>
                  </a:cubicBezTo>
                  <a:cubicBezTo>
                    <a:pt x="379" y="471"/>
                    <a:pt x="380" y="471"/>
                    <a:pt x="380" y="471"/>
                  </a:cubicBezTo>
                  <a:cubicBezTo>
                    <a:pt x="381" y="472"/>
                    <a:pt x="382" y="473"/>
                    <a:pt x="383" y="475"/>
                  </a:cubicBezTo>
                  <a:cubicBezTo>
                    <a:pt x="383" y="476"/>
                    <a:pt x="384" y="477"/>
                    <a:pt x="384" y="478"/>
                  </a:cubicBezTo>
                  <a:cubicBezTo>
                    <a:pt x="384" y="478"/>
                    <a:pt x="385" y="479"/>
                    <a:pt x="385" y="479"/>
                  </a:cubicBezTo>
                  <a:cubicBezTo>
                    <a:pt x="385" y="479"/>
                    <a:pt x="385" y="480"/>
                    <a:pt x="385" y="480"/>
                  </a:cubicBezTo>
                  <a:cubicBezTo>
                    <a:pt x="385" y="480"/>
                    <a:pt x="385" y="480"/>
                    <a:pt x="385" y="480"/>
                  </a:cubicBezTo>
                  <a:cubicBezTo>
                    <a:pt x="387" y="480"/>
                    <a:pt x="389" y="480"/>
                    <a:pt x="391" y="482"/>
                  </a:cubicBezTo>
                  <a:cubicBezTo>
                    <a:pt x="392" y="483"/>
                    <a:pt x="393" y="485"/>
                    <a:pt x="393" y="487"/>
                  </a:cubicBezTo>
                  <a:cubicBezTo>
                    <a:pt x="393" y="487"/>
                    <a:pt x="393" y="487"/>
                    <a:pt x="393" y="487"/>
                  </a:cubicBezTo>
                  <a:cubicBezTo>
                    <a:pt x="394" y="488"/>
                    <a:pt x="395" y="489"/>
                    <a:pt x="396" y="490"/>
                  </a:cubicBezTo>
                  <a:cubicBezTo>
                    <a:pt x="397" y="493"/>
                    <a:pt x="396" y="496"/>
                    <a:pt x="395" y="498"/>
                  </a:cubicBezTo>
                  <a:cubicBezTo>
                    <a:pt x="395" y="499"/>
                    <a:pt x="395" y="499"/>
                    <a:pt x="395" y="499"/>
                  </a:cubicBezTo>
                  <a:cubicBezTo>
                    <a:pt x="395" y="500"/>
                    <a:pt x="394" y="501"/>
                    <a:pt x="394" y="502"/>
                  </a:cubicBezTo>
                  <a:cubicBezTo>
                    <a:pt x="394" y="502"/>
                    <a:pt x="394" y="502"/>
                    <a:pt x="393" y="503"/>
                  </a:cubicBezTo>
                  <a:cubicBezTo>
                    <a:pt x="394" y="503"/>
                    <a:pt x="394" y="503"/>
                    <a:pt x="394" y="504"/>
                  </a:cubicBezTo>
                  <a:cubicBezTo>
                    <a:pt x="395" y="504"/>
                    <a:pt x="395" y="504"/>
                    <a:pt x="395" y="504"/>
                  </a:cubicBezTo>
                  <a:cubicBezTo>
                    <a:pt x="395" y="504"/>
                    <a:pt x="395" y="505"/>
                    <a:pt x="396" y="505"/>
                  </a:cubicBezTo>
                  <a:cubicBezTo>
                    <a:pt x="397" y="506"/>
                    <a:pt x="399" y="507"/>
                    <a:pt x="399" y="509"/>
                  </a:cubicBezTo>
                  <a:cubicBezTo>
                    <a:pt x="400" y="511"/>
                    <a:pt x="400" y="513"/>
                    <a:pt x="400" y="515"/>
                  </a:cubicBezTo>
                  <a:cubicBezTo>
                    <a:pt x="400" y="516"/>
                    <a:pt x="400" y="517"/>
                    <a:pt x="400" y="517"/>
                  </a:cubicBezTo>
                  <a:cubicBezTo>
                    <a:pt x="400" y="517"/>
                    <a:pt x="400" y="518"/>
                    <a:pt x="401" y="518"/>
                  </a:cubicBezTo>
                  <a:cubicBezTo>
                    <a:pt x="401" y="518"/>
                    <a:pt x="401" y="518"/>
                    <a:pt x="401" y="518"/>
                  </a:cubicBezTo>
                  <a:cubicBezTo>
                    <a:pt x="402" y="518"/>
                    <a:pt x="403" y="519"/>
                    <a:pt x="404" y="519"/>
                  </a:cubicBezTo>
                  <a:cubicBezTo>
                    <a:pt x="405" y="520"/>
                    <a:pt x="406" y="521"/>
                    <a:pt x="407" y="522"/>
                  </a:cubicBezTo>
                  <a:cubicBezTo>
                    <a:pt x="407" y="521"/>
                    <a:pt x="408" y="519"/>
                    <a:pt x="410" y="519"/>
                  </a:cubicBezTo>
                  <a:cubicBezTo>
                    <a:pt x="411" y="517"/>
                    <a:pt x="414" y="517"/>
                    <a:pt x="415" y="517"/>
                  </a:cubicBezTo>
                  <a:cubicBezTo>
                    <a:pt x="416" y="517"/>
                    <a:pt x="417" y="517"/>
                    <a:pt x="418" y="517"/>
                  </a:cubicBezTo>
                  <a:cubicBezTo>
                    <a:pt x="420" y="518"/>
                    <a:pt x="421" y="519"/>
                    <a:pt x="422" y="520"/>
                  </a:cubicBezTo>
                  <a:cubicBezTo>
                    <a:pt x="422" y="520"/>
                    <a:pt x="422" y="521"/>
                    <a:pt x="423" y="521"/>
                  </a:cubicBezTo>
                  <a:cubicBezTo>
                    <a:pt x="424" y="521"/>
                    <a:pt x="425" y="521"/>
                    <a:pt x="427" y="522"/>
                  </a:cubicBezTo>
                  <a:cubicBezTo>
                    <a:pt x="428" y="523"/>
                    <a:pt x="429" y="524"/>
                    <a:pt x="429" y="526"/>
                  </a:cubicBezTo>
                  <a:cubicBezTo>
                    <a:pt x="430" y="525"/>
                    <a:pt x="430" y="525"/>
                    <a:pt x="430" y="525"/>
                  </a:cubicBezTo>
                  <a:cubicBezTo>
                    <a:pt x="430" y="524"/>
                    <a:pt x="430" y="524"/>
                    <a:pt x="430" y="524"/>
                  </a:cubicBezTo>
                  <a:cubicBezTo>
                    <a:pt x="430" y="523"/>
                    <a:pt x="432" y="521"/>
                    <a:pt x="433" y="521"/>
                  </a:cubicBezTo>
                  <a:cubicBezTo>
                    <a:pt x="434" y="519"/>
                    <a:pt x="436" y="516"/>
                    <a:pt x="437" y="516"/>
                  </a:cubicBezTo>
                  <a:cubicBezTo>
                    <a:pt x="438" y="515"/>
                    <a:pt x="440" y="516"/>
                    <a:pt x="441" y="515"/>
                  </a:cubicBezTo>
                  <a:cubicBezTo>
                    <a:pt x="443" y="515"/>
                    <a:pt x="446" y="513"/>
                    <a:pt x="448" y="511"/>
                  </a:cubicBezTo>
                  <a:cubicBezTo>
                    <a:pt x="449" y="510"/>
                    <a:pt x="452" y="507"/>
                    <a:pt x="453" y="505"/>
                  </a:cubicBezTo>
                  <a:cubicBezTo>
                    <a:pt x="453" y="503"/>
                    <a:pt x="454" y="499"/>
                    <a:pt x="455" y="497"/>
                  </a:cubicBezTo>
                  <a:cubicBezTo>
                    <a:pt x="455" y="496"/>
                    <a:pt x="457" y="495"/>
                    <a:pt x="457" y="494"/>
                  </a:cubicBezTo>
                  <a:cubicBezTo>
                    <a:pt x="457" y="493"/>
                    <a:pt x="458" y="490"/>
                    <a:pt x="458" y="489"/>
                  </a:cubicBezTo>
                  <a:cubicBezTo>
                    <a:pt x="458" y="489"/>
                    <a:pt x="459" y="487"/>
                    <a:pt x="459" y="486"/>
                  </a:cubicBezTo>
                  <a:cubicBezTo>
                    <a:pt x="460" y="485"/>
                    <a:pt x="462" y="485"/>
                    <a:pt x="462" y="485"/>
                  </a:cubicBezTo>
                  <a:cubicBezTo>
                    <a:pt x="464" y="484"/>
                    <a:pt x="467" y="483"/>
                    <a:pt x="468" y="482"/>
                  </a:cubicBezTo>
                  <a:cubicBezTo>
                    <a:pt x="469" y="482"/>
                    <a:pt x="472" y="480"/>
                    <a:pt x="474" y="479"/>
                  </a:cubicBezTo>
                  <a:cubicBezTo>
                    <a:pt x="475" y="478"/>
                    <a:pt x="476" y="475"/>
                    <a:pt x="478" y="474"/>
                  </a:cubicBezTo>
                  <a:cubicBezTo>
                    <a:pt x="479" y="473"/>
                    <a:pt x="482" y="470"/>
                    <a:pt x="484" y="469"/>
                  </a:cubicBezTo>
                  <a:cubicBezTo>
                    <a:pt x="484" y="469"/>
                    <a:pt x="486" y="467"/>
                    <a:pt x="487" y="466"/>
                  </a:cubicBezTo>
                  <a:cubicBezTo>
                    <a:pt x="487" y="465"/>
                    <a:pt x="486" y="461"/>
                    <a:pt x="486" y="459"/>
                  </a:cubicBezTo>
                  <a:cubicBezTo>
                    <a:pt x="486" y="458"/>
                    <a:pt x="487" y="457"/>
                    <a:pt x="487" y="456"/>
                  </a:cubicBezTo>
                  <a:cubicBezTo>
                    <a:pt x="487" y="455"/>
                    <a:pt x="486" y="453"/>
                    <a:pt x="486" y="452"/>
                  </a:cubicBezTo>
                  <a:cubicBezTo>
                    <a:pt x="485" y="452"/>
                    <a:pt x="483" y="451"/>
                    <a:pt x="482" y="451"/>
                  </a:cubicBezTo>
                  <a:cubicBezTo>
                    <a:pt x="481" y="450"/>
                    <a:pt x="480" y="450"/>
                    <a:pt x="479" y="450"/>
                  </a:cubicBezTo>
                  <a:cubicBezTo>
                    <a:pt x="478" y="449"/>
                    <a:pt x="477" y="447"/>
                    <a:pt x="476" y="445"/>
                  </a:cubicBezTo>
                  <a:cubicBezTo>
                    <a:pt x="476" y="444"/>
                    <a:pt x="477" y="441"/>
                    <a:pt x="477" y="440"/>
                  </a:cubicBezTo>
                  <a:cubicBezTo>
                    <a:pt x="478" y="439"/>
                    <a:pt x="480" y="438"/>
                    <a:pt x="481" y="437"/>
                  </a:cubicBezTo>
                  <a:cubicBezTo>
                    <a:pt x="482" y="437"/>
                    <a:pt x="483" y="438"/>
                    <a:pt x="484" y="438"/>
                  </a:cubicBezTo>
                  <a:cubicBezTo>
                    <a:pt x="484" y="439"/>
                    <a:pt x="483" y="441"/>
                    <a:pt x="484" y="442"/>
                  </a:cubicBezTo>
                  <a:cubicBezTo>
                    <a:pt x="484" y="443"/>
                    <a:pt x="486" y="443"/>
                    <a:pt x="486" y="443"/>
                  </a:cubicBezTo>
                  <a:cubicBezTo>
                    <a:pt x="487" y="443"/>
                    <a:pt x="489" y="442"/>
                    <a:pt x="490" y="441"/>
                  </a:cubicBezTo>
                  <a:cubicBezTo>
                    <a:pt x="491" y="441"/>
                    <a:pt x="491" y="438"/>
                    <a:pt x="491" y="438"/>
                  </a:cubicBezTo>
                  <a:cubicBezTo>
                    <a:pt x="492" y="437"/>
                    <a:pt x="493" y="436"/>
                    <a:pt x="494" y="436"/>
                  </a:cubicBezTo>
                  <a:cubicBezTo>
                    <a:pt x="495" y="437"/>
                    <a:pt x="496" y="439"/>
                    <a:pt x="497" y="439"/>
                  </a:cubicBezTo>
                  <a:cubicBezTo>
                    <a:pt x="498" y="439"/>
                    <a:pt x="499" y="438"/>
                    <a:pt x="499" y="438"/>
                  </a:cubicBezTo>
                  <a:cubicBezTo>
                    <a:pt x="500" y="437"/>
                    <a:pt x="501" y="434"/>
                    <a:pt x="502" y="433"/>
                  </a:cubicBezTo>
                  <a:cubicBezTo>
                    <a:pt x="503" y="431"/>
                    <a:pt x="506" y="429"/>
                    <a:pt x="507" y="427"/>
                  </a:cubicBezTo>
                  <a:cubicBezTo>
                    <a:pt x="508" y="426"/>
                    <a:pt x="510" y="423"/>
                    <a:pt x="512" y="422"/>
                  </a:cubicBezTo>
                  <a:cubicBezTo>
                    <a:pt x="513" y="422"/>
                    <a:pt x="515" y="422"/>
                    <a:pt x="516" y="421"/>
                  </a:cubicBezTo>
                  <a:cubicBezTo>
                    <a:pt x="517" y="421"/>
                    <a:pt x="518" y="420"/>
                    <a:pt x="518" y="419"/>
                  </a:cubicBezTo>
                  <a:cubicBezTo>
                    <a:pt x="519" y="418"/>
                    <a:pt x="521" y="415"/>
                    <a:pt x="523" y="413"/>
                  </a:cubicBezTo>
                  <a:cubicBezTo>
                    <a:pt x="524" y="412"/>
                    <a:pt x="526" y="411"/>
                    <a:pt x="527" y="410"/>
                  </a:cubicBezTo>
                  <a:cubicBezTo>
                    <a:pt x="528" y="410"/>
                    <a:pt x="530" y="409"/>
                    <a:pt x="531" y="409"/>
                  </a:cubicBezTo>
                  <a:cubicBezTo>
                    <a:pt x="532" y="408"/>
                    <a:pt x="533" y="407"/>
                    <a:pt x="534" y="407"/>
                  </a:cubicBezTo>
                  <a:cubicBezTo>
                    <a:pt x="535" y="406"/>
                    <a:pt x="537" y="407"/>
                    <a:pt x="538" y="407"/>
                  </a:cubicBezTo>
                  <a:cubicBezTo>
                    <a:pt x="539" y="406"/>
                    <a:pt x="540" y="404"/>
                    <a:pt x="541" y="403"/>
                  </a:cubicBezTo>
                  <a:cubicBezTo>
                    <a:pt x="542" y="402"/>
                    <a:pt x="543" y="400"/>
                    <a:pt x="544" y="399"/>
                  </a:cubicBezTo>
                  <a:cubicBezTo>
                    <a:pt x="545" y="398"/>
                    <a:pt x="548" y="395"/>
                    <a:pt x="549" y="394"/>
                  </a:cubicBezTo>
                  <a:cubicBezTo>
                    <a:pt x="551" y="393"/>
                    <a:pt x="553" y="392"/>
                    <a:pt x="554" y="391"/>
                  </a:cubicBezTo>
                  <a:cubicBezTo>
                    <a:pt x="555" y="390"/>
                    <a:pt x="555" y="387"/>
                    <a:pt x="555" y="386"/>
                  </a:cubicBezTo>
                  <a:cubicBezTo>
                    <a:pt x="555" y="385"/>
                    <a:pt x="554" y="383"/>
                    <a:pt x="554" y="382"/>
                  </a:cubicBezTo>
                  <a:cubicBezTo>
                    <a:pt x="554" y="381"/>
                    <a:pt x="553" y="379"/>
                    <a:pt x="553" y="379"/>
                  </a:cubicBezTo>
                  <a:cubicBezTo>
                    <a:pt x="553" y="378"/>
                    <a:pt x="555" y="377"/>
                    <a:pt x="555" y="377"/>
                  </a:cubicBezTo>
                  <a:cubicBezTo>
                    <a:pt x="556" y="376"/>
                    <a:pt x="559" y="376"/>
                    <a:pt x="559" y="376"/>
                  </a:cubicBezTo>
                  <a:cubicBezTo>
                    <a:pt x="560" y="375"/>
                    <a:pt x="561" y="373"/>
                    <a:pt x="562" y="372"/>
                  </a:cubicBezTo>
                  <a:cubicBezTo>
                    <a:pt x="563" y="371"/>
                    <a:pt x="566" y="369"/>
                    <a:pt x="567" y="369"/>
                  </a:cubicBezTo>
                  <a:cubicBezTo>
                    <a:pt x="568" y="368"/>
                    <a:pt x="571" y="366"/>
                    <a:pt x="572" y="365"/>
                  </a:cubicBezTo>
                  <a:cubicBezTo>
                    <a:pt x="573" y="365"/>
                    <a:pt x="574" y="363"/>
                    <a:pt x="574" y="362"/>
                  </a:cubicBezTo>
                  <a:cubicBezTo>
                    <a:pt x="575" y="361"/>
                    <a:pt x="574" y="358"/>
                    <a:pt x="575" y="357"/>
                  </a:cubicBezTo>
                  <a:cubicBezTo>
                    <a:pt x="575" y="356"/>
                    <a:pt x="577" y="354"/>
                    <a:pt x="578" y="353"/>
                  </a:cubicBezTo>
                  <a:cubicBezTo>
                    <a:pt x="579" y="351"/>
                    <a:pt x="581" y="349"/>
                    <a:pt x="582" y="348"/>
                  </a:cubicBezTo>
                  <a:cubicBezTo>
                    <a:pt x="583" y="347"/>
                    <a:pt x="586" y="346"/>
                    <a:pt x="587" y="345"/>
                  </a:cubicBezTo>
                  <a:cubicBezTo>
                    <a:pt x="587" y="345"/>
                    <a:pt x="589" y="344"/>
                    <a:pt x="590" y="343"/>
                  </a:cubicBezTo>
                  <a:cubicBezTo>
                    <a:pt x="590" y="343"/>
                    <a:pt x="591" y="340"/>
                    <a:pt x="590" y="339"/>
                  </a:cubicBezTo>
                  <a:cubicBezTo>
                    <a:pt x="590" y="339"/>
                    <a:pt x="589" y="338"/>
                    <a:pt x="589" y="338"/>
                  </a:cubicBezTo>
                  <a:cubicBezTo>
                    <a:pt x="588" y="338"/>
                    <a:pt x="587" y="340"/>
                    <a:pt x="586" y="340"/>
                  </a:cubicBezTo>
                  <a:cubicBezTo>
                    <a:pt x="585" y="340"/>
                    <a:pt x="583" y="339"/>
                    <a:pt x="582" y="338"/>
                  </a:cubicBezTo>
                  <a:cubicBezTo>
                    <a:pt x="582" y="337"/>
                    <a:pt x="582" y="336"/>
                    <a:pt x="582" y="335"/>
                  </a:cubicBezTo>
                  <a:cubicBezTo>
                    <a:pt x="582" y="334"/>
                    <a:pt x="583" y="331"/>
                    <a:pt x="583" y="330"/>
                  </a:cubicBezTo>
                  <a:cubicBezTo>
                    <a:pt x="583" y="329"/>
                    <a:pt x="585" y="327"/>
                    <a:pt x="585" y="327"/>
                  </a:cubicBezTo>
                  <a:cubicBezTo>
                    <a:pt x="586" y="326"/>
                    <a:pt x="586" y="324"/>
                    <a:pt x="587" y="323"/>
                  </a:cubicBezTo>
                  <a:cubicBezTo>
                    <a:pt x="587" y="323"/>
                    <a:pt x="589" y="322"/>
                    <a:pt x="590" y="322"/>
                  </a:cubicBezTo>
                  <a:cubicBezTo>
                    <a:pt x="590" y="321"/>
                    <a:pt x="590" y="319"/>
                    <a:pt x="591" y="319"/>
                  </a:cubicBezTo>
                  <a:cubicBezTo>
                    <a:pt x="591" y="318"/>
                    <a:pt x="593" y="318"/>
                    <a:pt x="594" y="318"/>
                  </a:cubicBezTo>
                  <a:cubicBezTo>
                    <a:pt x="595" y="318"/>
                    <a:pt x="596" y="319"/>
                    <a:pt x="597" y="319"/>
                  </a:cubicBezTo>
                  <a:cubicBezTo>
                    <a:pt x="598" y="320"/>
                    <a:pt x="599" y="322"/>
                    <a:pt x="600" y="322"/>
                  </a:cubicBezTo>
                  <a:cubicBezTo>
                    <a:pt x="600" y="322"/>
                    <a:pt x="602" y="322"/>
                    <a:pt x="602" y="322"/>
                  </a:cubicBezTo>
                  <a:cubicBezTo>
                    <a:pt x="603" y="321"/>
                    <a:pt x="604" y="320"/>
                    <a:pt x="605" y="320"/>
                  </a:cubicBezTo>
                  <a:cubicBezTo>
                    <a:pt x="606" y="319"/>
                    <a:pt x="608" y="320"/>
                    <a:pt x="609" y="320"/>
                  </a:cubicBezTo>
                  <a:cubicBezTo>
                    <a:pt x="611" y="320"/>
                    <a:pt x="615" y="320"/>
                    <a:pt x="617" y="319"/>
                  </a:cubicBezTo>
                  <a:cubicBezTo>
                    <a:pt x="618" y="318"/>
                    <a:pt x="619" y="315"/>
                    <a:pt x="619" y="313"/>
                  </a:cubicBezTo>
                  <a:cubicBezTo>
                    <a:pt x="619" y="312"/>
                    <a:pt x="620" y="309"/>
                    <a:pt x="620" y="308"/>
                  </a:cubicBezTo>
                  <a:cubicBezTo>
                    <a:pt x="620" y="307"/>
                    <a:pt x="617" y="305"/>
                    <a:pt x="617" y="304"/>
                  </a:cubicBezTo>
                  <a:cubicBezTo>
                    <a:pt x="617" y="303"/>
                    <a:pt x="620" y="301"/>
                    <a:pt x="621" y="301"/>
                  </a:cubicBezTo>
                  <a:cubicBezTo>
                    <a:pt x="622" y="299"/>
                    <a:pt x="626" y="298"/>
                    <a:pt x="628" y="297"/>
                  </a:cubicBezTo>
                  <a:cubicBezTo>
                    <a:pt x="629" y="295"/>
                    <a:pt x="631" y="292"/>
                    <a:pt x="632" y="290"/>
                  </a:cubicBezTo>
                  <a:cubicBezTo>
                    <a:pt x="633" y="289"/>
                    <a:pt x="634" y="286"/>
                    <a:pt x="635" y="285"/>
                  </a:cubicBezTo>
                  <a:cubicBezTo>
                    <a:pt x="636" y="284"/>
                    <a:pt x="637" y="281"/>
                    <a:pt x="637" y="279"/>
                  </a:cubicBezTo>
                  <a:cubicBezTo>
                    <a:pt x="637" y="277"/>
                    <a:pt x="635" y="274"/>
                    <a:pt x="634" y="272"/>
                  </a:cubicBezTo>
                  <a:cubicBezTo>
                    <a:pt x="634" y="270"/>
                    <a:pt x="632" y="266"/>
                    <a:pt x="632" y="265"/>
                  </a:cubicBezTo>
                  <a:cubicBezTo>
                    <a:pt x="632" y="262"/>
                    <a:pt x="632" y="257"/>
                    <a:pt x="632" y="254"/>
                  </a:cubicBezTo>
                  <a:cubicBezTo>
                    <a:pt x="633" y="251"/>
                    <a:pt x="633" y="244"/>
                    <a:pt x="634" y="240"/>
                  </a:cubicBezTo>
                  <a:cubicBezTo>
                    <a:pt x="635" y="237"/>
                    <a:pt x="637" y="231"/>
                    <a:pt x="639" y="228"/>
                  </a:cubicBezTo>
                  <a:cubicBezTo>
                    <a:pt x="640" y="225"/>
                    <a:pt x="643" y="220"/>
                    <a:pt x="645" y="218"/>
                  </a:cubicBezTo>
                  <a:cubicBezTo>
                    <a:pt x="646" y="216"/>
                    <a:pt x="647" y="212"/>
                    <a:pt x="648" y="210"/>
                  </a:cubicBezTo>
                  <a:cubicBezTo>
                    <a:pt x="649" y="206"/>
                    <a:pt x="652" y="199"/>
                    <a:pt x="654" y="196"/>
                  </a:cubicBezTo>
                  <a:cubicBezTo>
                    <a:pt x="655" y="192"/>
                    <a:pt x="659" y="185"/>
                    <a:pt x="661" y="182"/>
                  </a:cubicBezTo>
                  <a:cubicBezTo>
                    <a:pt x="663" y="178"/>
                    <a:pt x="669" y="172"/>
                    <a:pt x="672" y="169"/>
                  </a:cubicBezTo>
                  <a:cubicBezTo>
                    <a:pt x="674" y="166"/>
                    <a:pt x="680" y="161"/>
                    <a:pt x="683" y="159"/>
                  </a:cubicBezTo>
                  <a:cubicBezTo>
                    <a:pt x="686" y="156"/>
                    <a:pt x="692" y="152"/>
                    <a:pt x="695" y="150"/>
                  </a:cubicBezTo>
                  <a:cubicBezTo>
                    <a:pt x="696" y="149"/>
                    <a:pt x="698" y="148"/>
                    <a:pt x="699" y="147"/>
                  </a:cubicBezTo>
                  <a:lnTo>
                    <a:pt x="504" y="2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42" name="Freeform 63">
              <a:extLst>
                <a:ext uri="{FF2B5EF4-FFF2-40B4-BE49-F238E27FC236}">
                  <a16:creationId xmlns:a16="http://schemas.microsoft.com/office/drawing/2014/main" id="{2E8A5A9F-6300-41EE-93E5-4169AC1DE6FA}"/>
                </a:ext>
              </a:extLst>
            </p:cNvPr>
            <p:cNvSpPr>
              <a:spLocks/>
            </p:cNvSpPr>
            <p:nvPr/>
          </p:nvSpPr>
          <p:spPr bwMode="auto">
            <a:xfrm>
              <a:off x="4319585" y="3656017"/>
              <a:ext cx="960436" cy="374650"/>
            </a:xfrm>
            <a:custGeom>
              <a:avLst/>
              <a:gdLst>
                <a:gd name="T0" fmla="*/ 768 w 1140"/>
                <a:gd name="T1" fmla="*/ 351 h 444"/>
                <a:gd name="T2" fmla="*/ 820 w 1140"/>
                <a:gd name="T3" fmla="*/ 305 h 444"/>
                <a:gd name="T4" fmla="*/ 834 w 1140"/>
                <a:gd name="T5" fmla="*/ 300 h 444"/>
                <a:gd name="T6" fmla="*/ 853 w 1140"/>
                <a:gd name="T7" fmla="*/ 290 h 444"/>
                <a:gd name="T8" fmla="*/ 854 w 1140"/>
                <a:gd name="T9" fmla="*/ 271 h 444"/>
                <a:gd name="T10" fmla="*/ 865 w 1140"/>
                <a:gd name="T11" fmla="*/ 253 h 444"/>
                <a:gd name="T12" fmla="*/ 878 w 1140"/>
                <a:gd name="T13" fmla="*/ 239 h 444"/>
                <a:gd name="T14" fmla="*/ 901 w 1140"/>
                <a:gd name="T15" fmla="*/ 230 h 444"/>
                <a:gd name="T16" fmla="*/ 919 w 1140"/>
                <a:gd name="T17" fmla="*/ 228 h 444"/>
                <a:gd name="T18" fmla="*/ 936 w 1140"/>
                <a:gd name="T19" fmla="*/ 209 h 444"/>
                <a:gd name="T20" fmla="*/ 949 w 1140"/>
                <a:gd name="T21" fmla="*/ 196 h 444"/>
                <a:gd name="T22" fmla="*/ 970 w 1140"/>
                <a:gd name="T23" fmla="*/ 181 h 444"/>
                <a:gd name="T24" fmla="*/ 987 w 1140"/>
                <a:gd name="T25" fmla="*/ 175 h 444"/>
                <a:gd name="T26" fmla="*/ 991 w 1140"/>
                <a:gd name="T27" fmla="*/ 155 h 444"/>
                <a:gd name="T28" fmla="*/ 1001 w 1140"/>
                <a:gd name="T29" fmla="*/ 150 h 444"/>
                <a:gd name="T30" fmla="*/ 1007 w 1140"/>
                <a:gd name="T31" fmla="*/ 134 h 444"/>
                <a:gd name="T32" fmla="*/ 1026 w 1140"/>
                <a:gd name="T33" fmla="*/ 120 h 444"/>
                <a:gd name="T34" fmla="*/ 1032 w 1140"/>
                <a:gd name="T35" fmla="*/ 136 h 444"/>
                <a:gd name="T36" fmla="*/ 1051 w 1140"/>
                <a:gd name="T37" fmla="*/ 118 h 444"/>
                <a:gd name="T38" fmla="*/ 1073 w 1140"/>
                <a:gd name="T39" fmla="*/ 99 h 444"/>
                <a:gd name="T40" fmla="*/ 1087 w 1140"/>
                <a:gd name="T41" fmla="*/ 93 h 444"/>
                <a:gd name="T42" fmla="*/ 1103 w 1140"/>
                <a:gd name="T43" fmla="*/ 94 h 444"/>
                <a:gd name="T44" fmla="*/ 1116 w 1140"/>
                <a:gd name="T45" fmla="*/ 59 h 444"/>
                <a:gd name="T46" fmla="*/ 1132 w 1140"/>
                <a:gd name="T47" fmla="*/ 49 h 444"/>
                <a:gd name="T48" fmla="*/ 1136 w 1140"/>
                <a:gd name="T49" fmla="*/ 38 h 444"/>
                <a:gd name="T50" fmla="*/ 1137 w 1140"/>
                <a:gd name="T51" fmla="*/ 16 h 444"/>
                <a:gd name="T52" fmla="*/ 1133 w 1140"/>
                <a:gd name="T53" fmla="*/ 1 h 444"/>
                <a:gd name="T54" fmla="*/ 1100 w 1140"/>
                <a:gd name="T55" fmla="*/ 11 h 444"/>
                <a:gd name="T56" fmla="*/ 861 w 1140"/>
                <a:gd name="T57" fmla="*/ 56 h 444"/>
                <a:gd name="T58" fmla="*/ 712 w 1140"/>
                <a:gd name="T59" fmla="*/ 78 h 444"/>
                <a:gd name="T60" fmla="*/ 550 w 1140"/>
                <a:gd name="T61" fmla="*/ 98 h 444"/>
                <a:gd name="T62" fmla="*/ 438 w 1140"/>
                <a:gd name="T63" fmla="*/ 111 h 444"/>
                <a:gd name="T64" fmla="*/ 258 w 1140"/>
                <a:gd name="T65" fmla="*/ 129 h 444"/>
                <a:gd name="T66" fmla="*/ 100 w 1140"/>
                <a:gd name="T67" fmla="*/ 179 h 444"/>
                <a:gd name="T68" fmla="*/ 74 w 1140"/>
                <a:gd name="T69" fmla="*/ 196 h 444"/>
                <a:gd name="T70" fmla="*/ 65 w 1140"/>
                <a:gd name="T71" fmla="*/ 198 h 444"/>
                <a:gd name="T72" fmla="*/ 64 w 1140"/>
                <a:gd name="T73" fmla="*/ 218 h 444"/>
                <a:gd name="T74" fmla="*/ 59 w 1140"/>
                <a:gd name="T75" fmla="*/ 239 h 444"/>
                <a:gd name="T76" fmla="*/ 53 w 1140"/>
                <a:gd name="T77" fmla="*/ 262 h 444"/>
                <a:gd name="T78" fmla="*/ 52 w 1140"/>
                <a:gd name="T79" fmla="*/ 271 h 444"/>
                <a:gd name="T80" fmla="*/ 50 w 1140"/>
                <a:gd name="T81" fmla="*/ 280 h 444"/>
                <a:gd name="T82" fmla="*/ 53 w 1140"/>
                <a:gd name="T83" fmla="*/ 300 h 444"/>
                <a:gd name="T84" fmla="*/ 43 w 1140"/>
                <a:gd name="T85" fmla="*/ 315 h 444"/>
                <a:gd name="T86" fmla="*/ 30 w 1140"/>
                <a:gd name="T87" fmla="*/ 326 h 444"/>
                <a:gd name="T88" fmla="*/ 19 w 1140"/>
                <a:gd name="T89" fmla="*/ 328 h 444"/>
                <a:gd name="T90" fmla="*/ 23 w 1140"/>
                <a:gd name="T91" fmla="*/ 333 h 444"/>
                <a:gd name="T92" fmla="*/ 35 w 1140"/>
                <a:gd name="T93" fmla="*/ 344 h 444"/>
                <a:gd name="T94" fmla="*/ 30 w 1140"/>
                <a:gd name="T95" fmla="*/ 354 h 444"/>
                <a:gd name="T96" fmla="*/ 13 w 1140"/>
                <a:gd name="T97" fmla="*/ 365 h 444"/>
                <a:gd name="T98" fmla="*/ 11 w 1140"/>
                <a:gd name="T99" fmla="*/ 366 h 444"/>
                <a:gd name="T100" fmla="*/ 8 w 1140"/>
                <a:gd name="T101" fmla="*/ 388 h 444"/>
                <a:gd name="T102" fmla="*/ 9 w 1140"/>
                <a:gd name="T103" fmla="*/ 410 h 444"/>
                <a:gd name="T104" fmla="*/ 14 w 1140"/>
                <a:gd name="T105" fmla="*/ 437 h 444"/>
                <a:gd name="T106" fmla="*/ 1 w 1140"/>
                <a:gd name="T107" fmla="*/ 441 h 444"/>
                <a:gd name="T108" fmla="*/ 72 w 1140"/>
                <a:gd name="T109" fmla="*/ 444 h 444"/>
                <a:gd name="T110" fmla="*/ 251 w 1140"/>
                <a:gd name="T111" fmla="*/ 424 h 444"/>
                <a:gd name="T112" fmla="*/ 279 w 1140"/>
                <a:gd name="T113" fmla="*/ 419 h 444"/>
                <a:gd name="T114" fmla="*/ 358 w 1140"/>
                <a:gd name="T115" fmla="*/ 409 h 444"/>
                <a:gd name="T116" fmla="*/ 516 w 1140"/>
                <a:gd name="T117" fmla="*/ 389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0" h="444">
                  <a:moveTo>
                    <a:pt x="640" y="371"/>
                  </a:moveTo>
                  <a:cubicBezTo>
                    <a:pt x="652" y="370"/>
                    <a:pt x="652" y="370"/>
                    <a:pt x="652" y="370"/>
                  </a:cubicBezTo>
                  <a:cubicBezTo>
                    <a:pt x="666" y="368"/>
                    <a:pt x="683" y="366"/>
                    <a:pt x="692" y="364"/>
                  </a:cubicBezTo>
                  <a:cubicBezTo>
                    <a:pt x="704" y="362"/>
                    <a:pt x="723" y="359"/>
                    <a:pt x="740" y="356"/>
                  </a:cubicBezTo>
                  <a:cubicBezTo>
                    <a:pt x="751" y="354"/>
                    <a:pt x="761" y="352"/>
                    <a:pt x="768" y="351"/>
                  </a:cubicBezTo>
                  <a:cubicBezTo>
                    <a:pt x="774" y="350"/>
                    <a:pt x="785" y="348"/>
                    <a:pt x="795" y="347"/>
                  </a:cubicBezTo>
                  <a:cubicBezTo>
                    <a:pt x="802" y="346"/>
                    <a:pt x="808" y="345"/>
                    <a:pt x="812" y="344"/>
                  </a:cubicBezTo>
                  <a:cubicBezTo>
                    <a:pt x="815" y="343"/>
                    <a:pt x="818" y="343"/>
                    <a:pt x="821" y="342"/>
                  </a:cubicBezTo>
                  <a:cubicBezTo>
                    <a:pt x="822" y="342"/>
                    <a:pt x="822" y="342"/>
                    <a:pt x="822" y="342"/>
                  </a:cubicBezTo>
                  <a:cubicBezTo>
                    <a:pt x="820" y="305"/>
                    <a:pt x="820" y="305"/>
                    <a:pt x="820" y="305"/>
                  </a:cubicBezTo>
                  <a:cubicBezTo>
                    <a:pt x="820" y="305"/>
                    <a:pt x="823" y="302"/>
                    <a:pt x="824" y="301"/>
                  </a:cubicBezTo>
                  <a:cubicBezTo>
                    <a:pt x="824" y="300"/>
                    <a:pt x="824" y="298"/>
                    <a:pt x="825" y="297"/>
                  </a:cubicBezTo>
                  <a:cubicBezTo>
                    <a:pt x="826" y="296"/>
                    <a:pt x="829" y="295"/>
                    <a:pt x="830" y="296"/>
                  </a:cubicBezTo>
                  <a:cubicBezTo>
                    <a:pt x="830" y="296"/>
                    <a:pt x="829" y="299"/>
                    <a:pt x="830" y="299"/>
                  </a:cubicBezTo>
                  <a:cubicBezTo>
                    <a:pt x="831" y="300"/>
                    <a:pt x="833" y="300"/>
                    <a:pt x="834" y="300"/>
                  </a:cubicBezTo>
                  <a:cubicBezTo>
                    <a:pt x="835" y="300"/>
                    <a:pt x="837" y="299"/>
                    <a:pt x="838" y="298"/>
                  </a:cubicBezTo>
                  <a:cubicBezTo>
                    <a:pt x="840" y="298"/>
                    <a:pt x="843" y="298"/>
                    <a:pt x="844" y="298"/>
                  </a:cubicBezTo>
                  <a:cubicBezTo>
                    <a:pt x="845" y="298"/>
                    <a:pt x="847" y="296"/>
                    <a:pt x="847" y="296"/>
                  </a:cubicBezTo>
                  <a:cubicBezTo>
                    <a:pt x="848" y="295"/>
                    <a:pt x="849" y="293"/>
                    <a:pt x="850" y="292"/>
                  </a:cubicBezTo>
                  <a:cubicBezTo>
                    <a:pt x="851" y="291"/>
                    <a:pt x="852" y="291"/>
                    <a:pt x="853" y="290"/>
                  </a:cubicBezTo>
                  <a:cubicBezTo>
                    <a:pt x="854" y="289"/>
                    <a:pt x="855" y="287"/>
                    <a:pt x="855" y="286"/>
                  </a:cubicBezTo>
                  <a:cubicBezTo>
                    <a:pt x="855" y="285"/>
                    <a:pt x="853" y="284"/>
                    <a:pt x="853" y="283"/>
                  </a:cubicBezTo>
                  <a:cubicBezTo>
                    <a:pt x="852" y="282"/>
                    <a:pt x="852" y="280"/>
                    <a:pt x="852" y="279"/>
                  </a:cubicBezTo>
                  <a:cubicBezTo>
                    <a:pt x="852" y="278"/>
                    <a:pt x="853" y="277"/>
                    <a:pt x="853" y="276"/>
                  </a:cubicBezTo>
                  <a:cubicBezTo>
                    <a:pt x="854" y="275"/>
                    <a:pt x="854" y="272"/>
                    <a:pt x="854" y="271"/>
                  </a:cubicBezTo>
                  <a:cubicBezTo>
                    <a:pt x="854" y="270"/>
                    <a:pt x="853" y="269"/>
                    <a:pt x="853" y="268"/>
                  </a:cubicBezTo>
                  <a:cubicBezTo>
                    <a:pt x="853" y="267"/>
                    <a:pt x="854" y="265"/>
                    <a:pt x="855" y="264"/>
                  </a:cubicBezTo>
                  <a:cubicBezTo>
                    <a:pt x="856" y="262"/>
                    <a:pt x="857" y="259"/>
                    <a:pt x="858" y="257"/>
                  </a:cubicBezTo>
                  <a:cubicBezTo>
                    <a:pt x="859" y="256"/>
                    <a:pt x="861" y="255"/>
                    <a:pt x="862" y="255"/>
                  </a:cubicBezTo>
                  <a:cubicBezTo>
                    <a:pt x="863" y="254"/>
                    <a:pt x="865" y="254"/>
                    <a:pt x="865" y="253"/>
                  </a:cubicBezTo>
                  <a:cubicBezTo>
                    <a:pt x="866" y="252"/>
                    <a:pt x="866" y="250"/>
                    <a:pt x="866" y="248"/>
                  </a:cubicBezTo>
                  <a:cubicBezTo>
                    <a:pt x="866" y="247"/>
                    <a:pt x="867" y="246"/>
                    <a:pt x="868" y="245"/>
                  </a:cubicBezTo>
                  <a:cubicBezTo>
                    <a:pt x="869" y="245"/>
                    <a:pt x="870" y="244"/>
                    <a:pt x="871" y="244"/>
                  </a:cubicBezTo>
                  <a:cubicBezTo>
                    <a:pt x="872" y="244"/>
                    <a:pt x="874" y="244"/>
                    <a:pt x="875" y="243"/>
                  </a:cubicBezTo>
                  <a:cubicBezTo>
                    <a:pt x="876" y="243"/>
                    <a:pt x="877" y="240"/>
                    <a:pt x="878" y="239"/>
                  </a:cubicBezTo>
                  <a:cubicBezTo>
                    <a:pt x="879" y="238"/>
                    <a:pt x="880" y="235"/>
                    <a:pt x="881" y="235"/>
                  </a:cubicBezTo>
                  <a:cubicBezTo>
                    <a:pt x="882" y="234"/>
                    <a:pt x="885" y="235"/>
                    <a:pt x="887" y="234"/>
                  </a:cubicBezTo>
                  <a:cubicBezTo>
                    <a:pt x="888" y="234"/>
                    <a:pt x="890" y="232"/>
                    <a:pt x="892" y="231"/>
                  </a:cubicBezTo>
                  <a:cubicBezTo>
                    <a:pt x="893" y="231"/>
                    <a:pt x="895" y="231"/>
                    <a:pt x="897" y="231"/>
                  </a:cubicBezTo>
                  <a:cubicBezTo>
                    <a:pt x="898" y="231"/>
                    <a:pt x="900" y="231"/>
                    <a:pt x="901" y="230"/>
                  </a:cubicBezTo>
                  <a:cubicBezTo>
                    <a:pt x="902" y="230"/>
                    <a:pt x="902" y="227"/>
                    <a:pt x="903" y="227"/>
                  </a:cubicBezTo>
                  <a:cubicBezTo>
                    <a:pt x="904" y="227"/>
                    <a:pt x="906" y="228"/>
                    <a:pt x="907" y="229"/>
                  </a:cubicBezTo>
                  <a:cubicBezTo>
                    <a:pt x="907" y="229"/>
                    <a:pt x="907" y="231"/>
                    <a:pt x="908" y="231"/>
                  </a:cubicBezTo>
                  <a:cubicBezTo>
                    <a:pt x="909" y="232"/>
                    <a:pt x="911" y="229"/>
                    <a:pt x="912" y="228"/>
                  </a:cubicBezTo>
                  <a:cubicBezTo>
                    <a:pt x="913" y="228"/>
                    <a:pt x="917" y="229"/>
                    <a:pt x="919" y="228"/>
                  </a:cubicBezTo>
                  <a:cubicBezTo>
                    <a:pt x="920" y="228"/>
                    <a:pt x="921" y="225"/>
                    <a:pt x="922" y="224"/>
                  </a:cubicBezTo>
                  <a:cubicBezTo>
                    <a:pt x="923" y="223"/>
                    <a:pt x="924" y="220"/>
                    <a:pt x="925" y="219"/>
                  </a:cubicBezTo>
                  <a:cubicBezTo>
                    <a:pt x="926" y="218"/>
                    <a:pt x="929" y="218"/>
                    <a:pt x="930" y="218"/>
                  </a:cubicBezTo>
                  <a:cubicBezTo>
                    <a:pt x="931" y="217"/>
                    <a:pt x="933" y="214"/>
                    <a:pt x="934" y="213"/>
                  </a:cubicBezTo>
                  <a:cubicBezTo>
                    <a:pt x="935" y="212"/>
                    <a:pt x="935" y="210"/>
                    <a:pt x="936" y="209"/>
                  </a:cubicBezTo>
                  <a:cubicBezTo>
                    <a:pt x="937" y="208"/>
                    <a:pt x="939" y="206"/>
                    <a:pt x="940" y="206"/>
                  </a:cubicBezTo>
                  <a:cubicBezTo>
                    <a:pt x="941" y="206"/>
                    <a:pt x="942" y="208"/>
                    <a:pt x="942" y="208"/>
                  </a:cubicBezTo>
                  <a:cubicBezTo>
                    <a:pt x="943" y="208"/>
                    <a:pt x="944" y="206"/>
                    <a:pt x="945" y="206"/>
                  </a:cubicBezTo>
                  <a:cubicBezTo>
                    <a:pt x="946" y="205"/>
                    <a:pt x="947" y="202"/>
                    <a:pt x="948" y="201"/>
                  </a:cubicBezTo>
                  <a:cubicBezTo>
                    <a:pt x="948" y="200"/>
                    <a:pt x="948" y="197"/>
                    <a:pt x="949" y="196"/>
                  </a:cubicBezTo>
                  <a:cubicBezTo>
                    <a:pt x="949" y="195"/>
                    <a:pt x="951" y="194"/>
                    <a:pt x="952" y="194"/>
                  </a:cubicBezTo>
                  <a:cubicBezTo>
                    <a:pt x="953" y="193"/>
                    <a:pt x="957" y="193"/>
                    <a:pt x="959" y="192"/>
                  </a:cubicBezTo>
                  <a:cubicBezTo>
                    <a:pt x="960" y="191"/>
                    <a:pt x="959" y="188"/>
                    <a:pt x="960" y="187"/>
                  </a:cubicBezTo>
                  <a:cubicBezTo>
                    <a:pt x="961" y="186"/>
                    <a:pt x="964" y="186"/>
                    <a:pt x="965" y="185"/>
                  </a:cubicBezTo>
                  <a:cubicBezTo>
                    <a:pt x="966" y="184"/>
                    <a:pt x="969" y="182"/>
                    <a:pt x="970" y="181"/>
                  </a:cubicBezTo>
                  <a:cubicBezTo>
                    <a:pt x="970" y="180"/>
                    <a:pt x="971" y="178"/>
                    <a:pt x="972" y="178"/>
                  </a:cubicBezTo>
                  <a:cubicBezTo>
                    <a:pt x="973" y="177"/>
                    <a:pt x="975" y="178"/>
                    <a:pt x="977" y="178"/>
                  </a:cubicBezTo>
                  <a:cubicBezTo>
                    <a:pt x="978" y="178"/>
                    <a:pt x="980" y="180"/>
                    <a:pt x="981" y="180"/>
                  </a:cubicBezTo>
                  <a:cubicBezTo>
                    <a:pt x="982" y="180"/>
                    <a:pt x="983" y="179"/>
                    <a:pt x="984" y="179"/>
                  </a:cubicBezTo>
                  <a:cubicBezTo>
                    <a:pt x="985" y="178"/>
                    <a:pt x="986" y="176"/>
                    <a:pt x="987" y="175"/>
                  </a:cubicBezTo>
                  <a:cubicBezTo>
                    <a:pt x="987" y="174"/>
                    <a:pt x="988" y="171"/>
                    <a:pt x="989" y="170"/>
                  </a:cubicBezTo>
                  <a:cubicBezTo>
                    <a:pt x="989" y="169"/>
                    <a:pt x="991" y="168"/>
                    <a:pt x="992" y="167"/>
                  </a:cubicBezTo>
                  <a:cubicBezTo>
                    <a:pt x="992" y="166"/>
                    <a:pt x="991" y="165"/>
                    <a:pt x="991" y="164"/>
                  </a:cubicBezTo>
                  <a:cubicBezTo>
                    <a:pt x="991" y="163"/>
                    <a:pt x="993" y="161"/>
                    <a:pt x="993" y="159"/>
                  </a:cubicBezTo>
                  <a:cubicBezTo>
                    <a:pt x="993" y="158"/>
                    <a:pt x="992" y="156"/>
                    <a:pt x="991" y="155"/>
                  </a:cubicBezTo>
                  <a:cubicBezTo>
                    <a:pt x="991" y="154"/>
                    <a:pt x="989" y="153"/>
                    <a:pt x="989" y="151"/>
                  </a:cubicBezTo>
                  <a:cubicBezTo>
                    <a:pt x="989" y="150"/>
                    <a:pt x="991" y="147"/>
                    <a:pt x="993" y="146"/>
                  </a:cubicBezTo>
                  <a:cubicBezTo>
                    <a:pt x="994" y="145"/>
                    <a:pt x="996" y="145"/>
                    <a:pt x="997" y="146"/>
                  </a:cubicBezTo>
                  <a:cubicBezTo>
                    <a:pt x="998" y="146"/>
                    <a:pt x="999" y="147"/>
                    <a:pt x="999" y="147"/>
                  </a:cubicBezTo>
                  <a:cubicBezTo>
                    <a:pt x="1000" y="148"/>
                    <a:pt x="1000" y="149"/>
                    <a:pt x="1001" y="150"/>
                  </a:cubicBezTo>
                  <a:cubicBezTo>
                    <a:pt x="1002" y="150"/>
                    <a:pt x="1005" y="150"/>
                    <a:pt x="1005" y="149"/>
                  </a:cubicBezTo>
                  <a:cubicBezTo>
                    <a:pt x="1006" y="148"/>
                    <a:pt x="1005" y="146"/>
                    <a:pt x="1006" y="145"/>
                  </a:cubicBezTo>
                  <a:cubicBezTo>
                    <a:pt x="1006" y="143"/>
                    <a:pt x="1008" y="142"/>
                    <a:pt x="1008" y="141"/>
                  </a:cubicBezTo>
                  <a:cubicBezTo>
                    <a:pt x="1008" y="140"/>
                    <a:pt x="1006" y="138"/>
                    <a:pt x="1006" y="137"/>
                  </a:cubicBezTo>
                  <a:cubicBezTo>
                    <a:pt x="1006" y="136"/>
                    <a:pt x="1006" y="135"/>
                    <a:pt x="1007" y="134"/>
                  </a:cubicBezTo>
                  <a:cubicBezTo>
                    <a:pt x="1007" y="133"/>
                    <a:pt x="1009" y="133"/>
                    <a:pt x="1009" y="132"/>
                  </a:cubicBezTo>
                  <a:cubicBezTo>
                    <a:pt x="1010" y="131"/>
                    <a:pt x="1012" y="129"/>
                    <a:pt x="1013" y="128"/>
                  </a:cubicBezTo>
                  <a:cubicBezTo>
                    <a:pt x="1015" y="127"/>
                    <a:pt x="1016" y="124"/>
                    <a:pt x="1018" y="123"/>
                  </a:cubicBezTo>
                  <a:cubicBezTo>
                    <a:pt x="1019" y="122"/>
                    <a:pt x="1021" y="121"/>
                    <a:pt x="1022" y="120"/>
                  </a:cubicBezTo>
                  <a:cubicBezTo>
                    <a:pt x="1023" y="120"/>
                    <a:pt x="1025" y="120"/>
                    <a:pt x="1026" y="120"/>
                  </a:cubicBezTo>
                  <a:cubicBezTo>
                    <a:pt x="1028" y="121"/>
                    <a:pt x="1030" y="122"/>
                    <a:pt x="1030" y="123"/>
                  </a:cubicBezTo>
                  <a:cubicBezTo>
                    <a:pt x="1031" y="124"/>
                    <a:pt x="1030" y="126"/>
                    <a:pt x="1030" y="126"/>
                  </a:cubicBezTo>
                  <a:cubicBezTo>
                    <a:pt x="1030" y="127"/>
                    <a:pt x="1029" y="129"/>
                    <a:pt x="1029" y="130"/>
                  </a:cubicBezTo>
                  <a:cubicBezTo>
                    <a:pt x="1028" y="131"/>
                    <a:pt x="1029" y="134"/>
                    <a:pt x="1030" y="135"/>
                  </a:cubicBezTo>
                  <a:cubicBezTo>
                    <a:pt x="1030" y="135"/>
                    <a:pt x="1032" y="136"/>
                    <a:pt x="1032" y="136"/>
                  </a:cubicBezTo>
                  <a:cubicBezTo>
                    <a:pt x="1033" y="136"/>
                    <a:pt x="1036" y="137"/>
                    <a:pt x="1037" y="137"/>
                  </a:cubicBezTo>
                  <a:cubicBezTo>
                    <a:pt x="1039" y="136"/>
                    <a:pt x="1041" y="134"/>
                    <a:pt x="1042" y="133"/>
                  </a:cubicBezTo>
                  <a:cubicBezTo>
                    <a:pt x="1043" y="132"/>
                    <a:pt x="1045" y="131"/>
                    <a:pt x="1046" y="130"/>
                  </a:cubicBezTo>
                  <a:cubicBezTo>
                    <a:pt x="1047" y="129"/>
                    <a:pt x="1049" y="126"/>
                    <a:pt x="1050" y="125"/>
                  </a:cubicBezTo>
                  <a:cubicBezTo>
                    <a:pt x="1051" y="124"/>
                    <a:pt x="1051" y="120"/>
                    <a:pt x="1051" y="118"/>
                  </a:cubicBezTo>
                  <a:cubicBezTo>
                    <a:pt x="1052" y="116"/>
                    <a:pt x="1053" y="112"/>
                    <a:pt x="1054" y="110"/>
                  </a:cubicBezTo>
                  <a:cubicBezTo>
                    <a:pt x="1055" y="109"/>
                    <a:pt x="1057" y="106"/>
                    <a:pt x="1059" y="105"/>
                  </a:cubicBezTo>
                  <a:cubicBezTo>
                    <a:pt x="1060" y="104"/>
                    <a:pt x="1064" y="104"/>
                    <a:pt x="1065" y="103"/>
                  </a:cubicBezTo>
                  <a:cubicBezTo>
                    <a:pt x="1066" y="102"/>
                    <a:pt x="1066" y="99"/>
                    <a:pt x="1068" y="99"/>
                  </a:cubicBezTo>
                  <a:cubicBezTo>
                    <a:pt x="1069" y="98"/>
                    <a:pt x="1072" y="99"/>
                    <a:pt x="1073" y="99"/>
                  </a:cubicBezTo>
                  <a:cubicBezTo>
                    <a:pt x="1074" y="98"/>
                    <a:pt x="1075" y="97"/>
                    <a:pt x="1076" y="96"/>
                  </a:cubicBezTo>
                  <a:cubicBezTo>
                    <a:pt x="1076" y="96"/>
                    <a:pt x="1076" y="94"/>
                    <a:pt x="1077" y="93"/>
                  </a:cubicBezTo>
                  <a:cubicBezTo>
                    <a:pt x="1078" y="93"/>
                    <a:pt x="1080" y="93"/>
                    <a:pt x="1081" y="93"/>
                  </a:cubicBezTo>
                  <a:cubicBezTo>
                    <a:pt x="1082" y="94"/>
                    <a:pt x="1083" y="95"/>
                    <a:pt x="1084" y="95"/>
                  </a:cubicBezTo>
                  <a:cubicBezTo>
                    <a:pt x="1085" y="95"/>
                    <a:pt x="1086" y="93"/>
                    <a:pt x="1087" y="93"/>
                  </a:cubicBezTo>
                  <a:cubicBezTo>
                    <a:pt x="1088" y="93"/>
                    <a:pt x="1090" y="94"/>
                    <a:pt x="1090" y="95"/>
                  </a:cubicBezTo>
                  <a:cubicBezTo>
                    <a:pt x="1091" y="96"/>
                    <a:pt x="1090" y="98"/>
                    <a:pt x="1091" y="99"/>
                  </a:cubicBezTo>
                  <a:cubicBezTo>
                    <a:pt x="1092" y="100"/>
                    <a:pt x="1094" y="100"/>
                    <a:pt x="1095" y="100"/>
                  </a:cubicBezTo>
                  <a:cubicBezTo>
                    <a:pt x="1096" y="100"/>
                    <a:pt x="1099" y="98"/>
                    <a:pt x="1100" y="97"/>
                  </a:cubicBezTo>
                  <a:cubicBezTo>
                    <a:pt x="1101" y="96"/>
                    <a:pt x="1102" y="94"/>
                    <a:pt x="1103" y="94"/>
                  </a:cubicBezTo>
                  <a:cubicBezTo>
                    <a:pt x="1104" y="93"/>
                    <a:pt x="1105" y="93"/>
                    <a:pt x="1106" y="92"/>
                  </a:cubicBezTo>
                  <a:cubicBezTo>
                    <a:pt x="1107" y="91"/>
                    <a:pt x="1108" y="88"/>
                    <a:pt x="1109" y="86"/>
                  </a:cubicBezTo>
                  <a:cubicBezTo>
                    <a:pt x="1110" y="84"/>
                    <a:pt x="1110" y="79"/>
                    <a:pt x="1110" y="77"/>
                  </a:cubicBezTo>
                  <a:cubicBezTo>
                    <a:pt x="1111" y="74"/>
                    <a:pt x="1113" y="69"/>
                    <a:pt x="1114" y="66"/>
                  </a:cubicBezTo>
                  <a:cubicBezTo>
                    <a:pt x="1115" y="64"/>
                    <a:pt x="1115" y="60"/>
                    <a:pt x="1116" y="59"/>
                  </a:cubicBezTo>
                  <a:cubicBezTo>
                    <a:pt x="1117" y="59"/>
                    <a:pt x="1118" y="58"/>
                    <a:pt x="1119" y="58"/>
                  </a:cubicBezTo>
                  <a:cubicBezTo>
                    <a:pt x="1120" y="57"/>
                    <a:pt x="1121" y="55"/>
                    <a:pt x="1121" y="54"/>
                  </a:cubicBezTo>
                  <a:cubicBezTo>
                    <a:pt x="1122" y="53"/>
                    <a:pt x="1124" y="51"/>
                    <a:pt x="1125" y="50"/>
                  </a:cubicBezTo>
                  <a:cubicBezTo>
                    <a:pt x="1126" y="50"/>
                    <a:pt x="1128" y="48"/>
                    <a:pt x="1129" y="48"/>
                  </a:cubicBezTo>
                  <a:cubicBezTo>
                    <a:pt x="1130" y="48"/>
                    <a:pt x="1131" y="48"/>
                    <a:pt x="1132" y="49"/>
                  </a:cubicBezTo>
                  <a:cubicBezTo>
                    <a:pt x="1133" y="49"/>
                    <a:pt x="1135" y="51"/>
                    <a:pt x="1136" y="51"/>
                  </a:cubicBezTo>
                  <a:cubicBezTo>
                    <a:pt x="1137" y="51"/>
                    <a:pt x="1139" y="51"/>
                    <a:pt x="1140" y="50"/>
                  </a:cubicBezTo>
                  <a:cubicBezTo>
                    <a:pt x="1140" y="50"/>
                    <a:pt x="1140" y="48"/>
                    <a:pt x="1140" y="47"/>
                  </a:cubicBezTo>
                  <a:cubicBezTo>
                    <a:pt x="1140" y="45"/>
                    <a:pt x="1139" y="43"/>
                    <a:pt x="1138" y="42"/>
                  </a:cubicBezTo>
                  <a:cubicBezTo>
                    <a:pt x="1138" y="41"/>
                    <a:pt x="1136" y="39"/>
                    <a:pt x="1136" y="38"/>
                  </a:cubicBezTo>
                  <a:cubicBezTo>
                    <a:pt x="1136" y="37"/>
                    <a:pt x="1138" y="35"/>
                    <a:pt x="1138" y="34"/>
                  </a:cubicBezTo>
                  <a:cubicBezTo>
                    <a:pt x="1139" y="33"/>
                    <a:pt x="1137" y="30"/>
                    <a:pt x="1137" y="29"/>
                  </a:cubicBezTo>
                  <a:cubicBezTo>
                    <a:pt x="1137" y="28"/>
                    <a:pt x="1139" y="27"/>
                    <a:pt x="1139" y="26"/>
                  </a:cubicBezTo>
                  <a:cubicBezTo>
                    <a:pt x="1139" y="25"/>
                    <a:pt x="1139" y="22"/>
                    <a:pt x="1138" y="20"/>
                  </a:cubicBezTo>
                  <a:cubicBezTo>
                    <a:pt x="1138" y="19"/>
                    <a:pt x="1137" y="17"/>
                    <a:pt x="1137" y="16"/>
                  </a:cubicBezTo>
                  <a:cubicBezTo>
                    <a:pt x="1137" y="15"/>
                    <a:pt x="1137" y="12"/>
                    <a:pt x="1137" y="11"/>
                  </a:cubicBezTo>
                  <a:cubicBezTo>
                    <a:pt x="1137" y="10"/>
                    <a:pt x="1137" y="7"/>
                    <a:pt x="1138" y="6"/>
                  </a:cubicBezTo>
                  <a:cubicBezTo>
                    <a:pt x="1138" y="6"/>
                    <a:pt x="1139" y="4"/>
                    <a:pt x="1140" y="2"/>
                  </a:cubicBezTo>
                  <a:cubicBezTo>
                    <a:pt x="1139" y="2"/>
                    <a:pt x="1138" y="1"/>
                    <a:pt x="1137" y="1"/>
                  </a:cubicBezTo>
                  <a:cubicBezTo>
                    <a:pt x="1136" y="0"/>
                    <a:pt x="1134" y="1"/>
                    <a:pt x="1133" y="1"/>
                  </a:cubicBezTo>
                  <a:cubicBezTo>
                    <a:pt x="1131" y="1"/>
                    <a:pt x="1127" y="2"/>
                    <a:pt x="1125" y="3"/>
                  </a:cubicBezTo>
                  <a:cubicBezTo>
                    <a:pt x="1123" y="3"/>
                    <a:pt x="1118" y="3"/>
                    <a:pt x="1116" y="4"/>
                  </a:cubicBezTo>
                  <a:cubicBezTo>
                    <a:pt x="1114" y="4"/>
                    <a:pt x="1110" y="3"/>
                    <a:pt x="1109" y="4"/>
                  </a:cubicBezTo>
                  <a:cubicBezTo>
                    <a:pt x="1107" y="4"/>
                    <a:pt x="1104" y="6"/>
                    <a:pt x="1103" y="7"/>
                  </a:cubicBezTo>
                  <a:cubicBezTo>
                    <a:pt x="1102" y="8"/>
                    <a:pt x="1101" y="10"/>
                    <a:pt x="1100" y="11"/>
                  </a:cubicBezTo>
                  <a:cubicBezTo>
                    <a:pt x="1097" y="12"/>
                    <a:pt x="1091" y="13"/>
                    <a:pt x="1088" y="13"/>
                  </a:cubicBezTo>
                  <a:cubicBezTo>
                    <a:pt x="1069" y="17"/>
                    <a:pt x="1031" y="25"/>
                    <a:pt x="1012" y="29"/>
                  </a:cubicBezTo>
                  <a:cubicBezTo>
                    <a:pt x="990" y="33"/>
                    <a:pt x="924" y="43"/>
                    <a:pt x="924" y="43"/>
                  </a:cubicBezTo>
                  <a:cubicBezTo>
                    <a:pt x="865" y="53"/>
                    <a:pt x="865" y="53"/>
                    <a:pt x="865" y="53"/>
                  </a:cubicBezTo>
                  <a:cubicBezTo>
                    <a:pt x="864" y="54"/>
                    <a:pt x="862" y="56"/>
                    <a:pt x="861" y="56"/>
                  </a:cubicBezTo>
                  <a:cubicBezTo>
                    <a:pt x="860" y="57"/>
                    <a:pt x="857" y="57"/>
                    <a:pt x="855" y="57"/>
                  </a:cubicBezTo>
                  <a:cubicBezTo>
                    <a:pt x="847" y="59"/>
                    <a:pt x="832" y="61"/>
                    <a:pt x="824" y="62"/>
                  </a:cubicBezTo>
                  <a:cubicBezTo>
                    <a:pt x="815" y="63"/>
                    <a:pt x="797" y="66"/>
                    <a:pt x="788" y="68"/>
                  </a:cubicBezTo>
                  <a:cubicBezTo>
                    <a:pt x="777" y="69"/>
                    <a:pt x="756" y="72"/>
                    <a:pt x="746" y="74"/>
                  </a:cubicBezTo>
                  <a:cubicBezTo>
                    <a:pt x="737" y="75"/>
                    <a:pt x="721" y="77"/>
                    <a:pt x="712" y="78"/>
                  </a:cubicBezTo>
                  <a:cubicBezTo>
                    <a:pt x="704" y="79"/>
                    <a:pt x="688" y="79"/>
                    <a:pt x="680" y="80"/>
                  </a:cubicBezTo>
                  <a:cubicBezTo>
                    <a:pt x="671" y="81"/>
                    <a:pt x="655" y="83"/>
                    <a:pt x="647" y="85"/>
                  </a:cubicBezTo>
                  <a:cubicBezTo>
                    <a:pt x="642" y="85"/>
                    <a:pt x="631" y="87"/>
                    <a:pt x="626" y="88"/>
                  </a:cubicBezTo>
                  <a:cubicBezTo>
                    <a:pt x="621" y="89"/>
                    <a:pt x="612" y="91"/>
                    <a:pt x="607" y="92"/>
                  </a:cubicBezTo>
                  <a:cubicBezTo>
                    <a:pt x="593" y="94"/>
                    <a:pt x="565" y="97"/>
                    <a:pt x="550" y="98"/>
                  </a:cubicBezTo>
                  <a:cubicBezTo>
                    <a:pt x="531" y="100"/>
                    <a:pt x="492" y="97"/>
                    <a:pt x="474" y="104"/>
                  </a:cubicBezTo>
                  <a:cubicBezTo>
                    <a:pt x="473" y="105"/>
                    <a:pt x="470" y="108"/>
                    <a:pt x="469" y="109"/>
                  </a:cubicBezTo>
                  <a:cubicBezTo>
                    <a:pt x="468" y="109"/>
                    <a:pt x="465" y="110"/>
                    <a:pt x="464" y="109"/>
                  </a:cubicBezTo>
                  <a:cubicBezTo>
                    <a:pt x="463" y="109"/>
                    <a:pt x="462" y="107"/>
                    <a:pt x="462" y="107"/>
                  </a:cubicBezTo>
                  <a:cubicBezTo>
                    <a:pt x="456" y="105"/>
                    <a:pt x="444" y="110"/>
                    <a:pt x="438" y="111"/>
                  </a:cubicBezTo>
                  <a:cubicBezTo>
                    <a:pt x="418" y="114"/>
                    <a:pt x="379" y="120"/>
                    <a:pt x="359" y="123"/>
                  </a:cubicBezTo>
                  <a:cubicBezTo>
                    <a:pt x="347" y="125"/>
                    <a:pt x="323" y="128"/>
                    <a:pt x="311" y="130"/>
                  </a:cubicBezTo>
                  <a:cubicBezTo>
                    <a:pt x="306" y="131"/>
                    <a:pt x="289" y="135"/>
                    <a:pt x="289" y="135"/>
                  </a:cubicBezTo>
                  <a:cubicBezTo>
                    <a:pt x="289" y="129"/>
                    <a:pt x="289" y="129"/>
                    <a:pt x="289" y="129"/>
                  </a:cubicBezTo>
                  <a:cubicBezTo>
                    <a:pt x="258" y="129"/>
                    <a:pt x="258" y="129"/>
                    <a:pt x="258" y="129"/>
                  </a:cubicBezTo>
                  <a:cubicBezTo>
                    <a:pt x="265" y="151"/>
                    <a:pt x="265" y="151"/>
                    <a:pt x="265" y="151"/>
                  </a:cubicBezTo>
                  <a:cubicBezTo>
                    <a:pt x="265" y="161"/>
                    <a:pt x="265" y="161"/>
                    <a:pt x="265" y="161"/>
                  </a:cubicBezTo>
                  <a:cubicBezTo>
                    <a:pt x="265" y="161"/>
                    <a:pt x="255" y="162"/>
                    <a:pt x="251" y="162"/>
                  </a:cubicBezTo>
                  <a:cubicBezTo>
                    <a:pt x="239" y="164"/>
                    <a:pt x="215" y="167"/>
                    <a:pt x="203" y="168"/>
                  </a:cubicBezTo>
                  <a:cubicBezTo>
                    <a:pt x="177" y="171"/>
                    <a:pt x="126" y="175"/>
                    <a:pt x="100" y="179"/>
                  </a:cubicBezTo>
                  <a:cubicBezTo>
                    <a:pt x="96" y="180"/>
                    <a:pt x="88" y="182"/>
                    <a:pt x="81" y="183"/>
                  </a:cubicBezTo>
                  <a:cubicBezTo>
                    <a:pt x="81" y="184"/>
                    <a:pt x="81" y="184"/>
                    <a:pt x="81" y="184"/>
                  </a:cubicBezTo>
                  <a:cubicBezTo>
                    <a:pt x="81" y="184"/>
                    <a:pt x="81" y="185"/>
                    <a:pt x="81" y="185"/>
                  </a:cubicBezTo>
                  <a:cubicBezTo>
                    <a:pt x="81" y="188"/>
                    <a:pt x="80" y="190"/>
                    <a:pt x="80" y="191"/>
                  </a:cubicBezTo>
                  <a:cubicBezTo>
                    <a:pt x="78" y="193"/>
                    <a:pt x="75" y="195"/>
                    <a:pt x="74" y="196"/>
                  </a:cubicBezTo>
                  <a:cubicBezTo>
                    <a:pt x="72" y="197"/>
                    <a:pt x="70" y="198"/>
                    <a:pt x="69" y="198"/>
                  </a:cubicBezTo>
                  <a:cubicBezTo>
                    <a:pt x="68" y="198"/>
                    <a:pt x="68" y="198"/>
                    <a:pt x="67" y="198"/>
                  </a:cubicBezTo>
                  <a:cubicBezTo>
                    <a:pt x="67" y="198"/>
                    <a:pt x="66" y="197"/>
                    <a:pt x="65" y="197"/>
                  </a:cubicBezTo>
                  <a:cubicBezTo>
                    <a:pt x="65" y="197"/>
                    <a:pt x="65" y="198"/>
                    <a:pt x="65" y="198"/>
                  </a:cubicBezTo>
                  <a:cubicBezTo>
                    <a:pt x="65" y="198"/>
                    <a:pt x="65" y="198"/>
                    <a:pt x="65" y="198"/>
                  </a:cubicBezTo>
                  <a:cubicBezTo>
                    <a:pt x="65" y="199"/>
                    <a:pt x="65" y="199"/>
                    <a:pt x="65" y="199"/>
                  </a:cubicBezTo>
                  <a:cubicBezTo>
                    <a:pt x="66" y="200"/>
                    <a:pt x="66" y="200"/>
                    <a:pt x="66" y="200"/>
                  </a:cubicBezTo>
                  <a:cubicBezTo>
                    <a:pt x="67" y="201"/>
                    <a:pt x="69" y="203"/>
                    <a:pt x="70" y="205"/>
                  </a:cubicBezTo>
                  <a:cubicBezTo>
                    <a:pt x="71" y="209"/>
                    <a:pt x="68" y="214"/>
                    <a:pt x="67" y="215"/>
                  </a:cubicBezTo>
                  <a:cubicBezTo>
                    <a:pt x="67" y="215"/>
                    <a:pt x="66" y="217"/>
                    <a:pt x="64" y="218"/>
                  </a:cubicBezTo>
                  <a:cubicBezTo>
                    <a:pt x="66" y="219"/>
                    <a:pt x="68" y="221"/>
                    <a:pt x="69" y="223"/>
                  </a:cubicBezTo>
                  <a:cubicBezTo>
                    <a:pt x="70" y="227"/>
                    <a:pt x="67" y="231"/>
                    <a:pt x="66" y="233"/>
                  </a:cubicBezTo>
                  <a:cubicBezTo>
                    <a:pt x="64" y="234"/>
                    <a:pt x="61" y="236"/>
                    <a:pt x="59" y="237"/>
                  </a:cubicBezTo>
                  <a:cubicBezTo>
                    <a:pt x="59" y="237"/>
                    <a:pt x="58" y="237"/>
                    <a:pt x="57" y="238"/>
                  </a:cubicBezTo>
                  <a:cubicBezTo>
                    <a:pt x="58" y="238"/>
                    <a:pt x="58" y="238"/>
                    <a:pt x="59" y="239"/>
                  </a:cubicBezTo>
                  <a:cubicBezTo>
                    <a:pt x="60" y="240"/>
                    <a:pt x="64" y="244"/>
                    <a:pt x="64" y="248"/>
                  </a:cubicBezTo>
                  <a:cubicBezTo>
                    <a:pt x="64" y="251"/>
                    <a:pt x="62" y="255"/>
                    <a:pt x="61" y="257"/>
                  </a:cubicBezTo>
                  <a:cubicBezTo>
                    <a:pt x="59" y="259"/>
                    <a:pt x="57" y="260"/>
                    <a:pt x="55" y="261"/>
                  </a:cubicBezTo>
                  <a:cubicBezTo>
                    <a:pt x="54" y="261"/>
                    <a:pt x="53" y="262"/>
                    <a:pt x="53" y="262"/>
                  </a:cubicBezTo>
                  <a:cubicBezTo>
                    <a:pt x="53" y="262"/>
                    <a:pt x="53" y="262"/>
                    <a:pt x="53" y="262"/>
                  </a:cubicBezTo>
                  <a:cubicBezTo>
                    <a:pt x="53" y="262"/>
                    <a:pt x="53" y="262"/>
                    <a:pt x="53" y="262"/>
                  </a:cubicBezTo>
                  <a:cubicBezTo>
                    <a:pt x="53" y="263"/>
                    <a:pt x="53" y="264"/>
                    <a:pt x="53" y="266"/>
                  </a:cubicBezTo>
                  <a:cubicBezTo>
                    <a:pt x="53" y="266"/>
                    <a:pt x="53" y="267"/>
                    <a:pt x="53" y="269"/>
                  </a:cubicBezTo>
                  <a:cubicBezTo>
                    <a:pt x="55" y="268"/>
                    <a:pt x="55" y="268"/>
                    <a:pt x="55" y="268"/>
                  </a:cubicBezTo>
                  <a:cubicBezTo>
                    <a:pt x="52" y="271"/>
                    <a:pt x="52" y="271"/>
                    <a:pt x="52" y="271"/>
                  </a:cubicBezTo>
                  <a:cubicBezTo>
                    <a:pt x="52" y="274"/>
                    <a:pt x="52" y="274"/>
                    <a:pt x="52" y="274"/>
                  </a:cubicBezTo>
                  <a:cubicBezTo>
                    <a:pt x="50" y="274"/>
                    <a:pt x="50" y="274"/>
                    <a:pt x="50" y="274"/>
                  </a:cubicBezTo>
                  <a:cubicBezTo>
                    <a:pt x="48" y="277"/>
                    <a:pt x="48" y="277"/>
                    <a:pt x="48" y="277"/>
                  </a:cubicBezTo>
                  <a:cubicBezTo>
                    <a:pt x="48" y="278"/>
                    <a:pt x="48" y="278"/>
                    <a:pt x="48" y="279"/>
                  </a:cubicBezTo>
                  <a:cubicBezTo>
                    <a:pt x="49" y="279"/>
                    <a:pt x="49" y="280"/>
                    <a:pt x="50" y="280"/>
                  </a:cubicBezTo>
                  <a:cubicBezTo>
                    <a:pt x="50" y="280"/>
                    <a:pt x="50" y="280"/>
                    <a:pt x="51" y="280"/>
                  </a:cubicBezTo>
                  <a:cubicBezTo>
                    <a:pt x="52" y="281"/>
                    <a:pt x="54" y="281"/>
                    <a:pt x="56" y="282"/>
                  </a:cubicBezTo>
                  <a:cubicBezTo>
                    <a:pt x="58" y="283"/>
                    <a:pt x="60" y="286"/>
                    <a:pt x="60" y="288"/>
                  </a:cubicBezTo>
                  <a:cubicBezTo>
                    <a:pt x="61" y="290"/>
                    <a:pt x="61" y="294"/>
                    <a:pt x="59" y="297"/>
                  </a:cubicBezTo>
                  <a:cubicBezTo>
                    <a:pt x="58" y="298"/>
                    <a:pt x="56" y="300"/>
                    <a:pt x="53" y="300"/>
                  </a:cubicBezTo>
                  <a:cubicBezTo>
                    <a:pt x="53" y="300"/>
                    <a:pt x="53" y="300"/>
                    <a:pt x="53" y="300"/>
                  </a:cubicBezTo>
                  <a:cubicBezTo>
                    <a:pt x="55" y="304"/>
                    <a:pt x="54" y="308"/>
                    <a:pt x="53" y="310"/>
                  </a:cubicBezTo>
                  <a:cubicBezTo>
                    <a:pt x="52" y="312"/>
                    <a:pt x="49" y="314"/>
                    <a:pt x="47" y="314"/>
                  </a:cubicBezTo>
                  <a:cubicBezTo>
                    <a:pt x="46" y="315"/>
                    <a:pt x="44" y="315"/>
                    <a:pt x="43" y="315"/>
                  </a:cubicBezTo>
                  <a:cubicBezTo>
                    <a:pt x="43" y="315"/>
                    <a:pt x="43" y="315"/>
                    <a:pt x="43" y="315"/>
                  </a:cubicBezTo>
                  <a:cubicBezTo>
                    <a:pt x="42" y="315"/>
                    <a:pt x="42" y="315"/>
                    <a:pt x="42" y="315"/>
                  </a:cubicBezTo>
                  <a:cubicBezTo>
                    <a:pt x="42" y="316"/>
                    <a:pt x="42" y="318"/>
                    <a:pt x="41" y="320"/>
                  </a:cubicBezTo>
                  <a:cubicBezTo>
                    <a:pt x="40" y="323"/>
                    <a:pt x="36" y="325"/>
                    <a:pt x="35" y="325"/>
                  </a:cubicBezTo>
                  <a:cubicBezTo>
                    <a:pt x="34" y="326"/>
                    <a:pt x="32" y="326"/>
                    <a:pt x="31" y="326"/>
                  </a:cubicBezTo>
                  <a:cubicBezTo>
                    <a:pt x="31" y="326"/>
                    <a:pt x="31" y="326"/>
                    <a:pt x="30" y="326"/>
                  </a:cubicBezTo>
                  <a:cubicBezTo>
                    <a:pt x="30" y="326"/>
                    <a:pt x="30" y="326"/>
                    <a:pt x="30" y="326"/>
                  </a:cubicBezTo>
                  <a:cubicBezTo>
                    <a:pt x="29" y="327"/>
                    <a:pt x="27" y="328"/>
                    <a:pt x="25" y="328"/>
                  </a:cubicBezTo>
                  <a:cubicBezTo>
                    <a:pt x="25" y="328"/>
                    <a:pt x="24" y="328"/>
                    <a:pt x="24" y="328"/>
                  </a:cubicBezTo>
                  <a:cubicBezTo>
                    <a:pt x="23" y="328"/>
                    <a:pt x="22" y="327"/>
                    <a:pt x="21" y="326"/>
                  </a:cubicBezTo>
                  <a:cubicBezTo>
                    <a:pt x="20" y="327"/>
                    <a:pt x="19" y="328"/>
                    <a:pt x="19" y="328"/>
                  </a:cubicBezTo>
                  <a:cubicBezTo>
                    <a:pt x="19" y="329"/>
                    <a:pt x="19" y="330"/>
                    <a:pt x="19" y="331"/>
                  </a:cubicBezTo>
                  <a:cubicBezTo>
                    <a:pt x="19" y="331"/>
                    <a:pt x="20" y="332"/>
                    <a:pt x="21" y="333"/>
                  </a:cubicBezTo>
                  <a:cubicBezTo>
                    <a:pt x="21" y="334"/>
                    <a:pt x="22" y="334"/>
                    <a:pt x="22" y="334"/>
                  </a:cubicBezTo>
                  <a:cubicBezTo>
                    <a:pt x="22" y="334"/>
                    <a:pt x="23" y="334"/>
                    <a:pt x="23" y="333"/>
                  </a:cubicBezTo>
                  <a:cubicBezTo>
                    <a:pt x="23" y="333"/>
                    <a:pt x="23" y="333"/>
                    <a:pt x="23" y="333"/>
                  </a:cubicBezTo>
                  <a:cubicBezTo>
                    <a:pt x="24" y="332"/>
                    <a:pt x="25" y="330"/>
                    <a:pt x="28" y="330"/>
                  </a:cubicBezTo>
                  <a:cubicBezTo>
                    <a:pt x="28" y="330"/>
                    <a:pt x="28" y="330"/>
                    <a:pt x="28" y="330"/>
                  </a:cubicBezTo>
                  <a:cubicBezTo>
                    <a:pt x="29" y="330"/>
                    <a:pt x="29" y="330"/>
                    <a:pt x="29" y="330"/>
                  </a:cubicBezTo>
                  <a:cubicBezTo>
                    <a:pt x="33" y="331"/>
                    <a:pt x="35" y="336"/>
                    <a:pt x="35" y="336"/>
                  </a:cubicBezTo>
                  <a:cubicBezTo>
                    <a:pt x="36" y="338"/>
                    <a:pt x="36" y="342"/>
                    <a:pt x="35" y="344"/>
                  </a:cubicBezTo>
                  <a:cubicBezTo>
                    <a:pt x="33" y="347"/>
                    <a:pt x="31" y="348"/>
                    <a:pt x="29" y="349"/>
                  </a:cubicBezTo>
                  <a:cubicBezTo>
                    <a:pt x="29" y="349"/>
                    <a:pt x="29" y="349"/>
                    <a:pt x="28" y="349"/>
                  </a:cubicBezTo>
                  <a:cubicBezTo>
                    <a:pt x="28" y="350"/>
                    <a:pt x="27" y="350"/>
                    <a:pt x="26" y="350"/>
                  </a:cubicBezTo>
                  <a:cubicBezTo>
                    <a:pt x="26" y="350"/>
                    <a:pt x="25" y="350"/>
                    <a:pt x="25" y="350"/>
                  </a:cubicBezTo>
                  <a:cubicBezTo>
                    <a:pt x="27" y="351"/>
                    <a:pt x="29" y="352"/>
                    <a:pt x="30" y="354"/>
                  </a:cubicBezTo>
                  <a:cubicBezTo>
                    <a:pt x="33" y="357"/>
                    <a:pt x="31" y="363"/>
                    <a:pt x="31" y="363"/>
                  </a:cubicBezTo>
                  <a:cubicBezTo>
                    <a:pt x="31" y="364"/>
                    <a:pt x="29" y="367"/>
                    <a:pt x="27" y="369"/>
                  </a:cubicBezTo>
                  <a:cubicBezTo>
                    <a:pt x="26" y="369"/>
                    <a:pt x="24" y="370"/>
                    <a:pt x="22" y="370"/>
                  </a:cubicBezTo>
                  <a:cubicBezTo>
                    <a:pt x="22" y="370"/>
                    <a:pt x="21" y="370"/>
                    <a:pt x="20" y="370"/>
                  </a:cubicBezTo>
                  <a:cubicBezTo>
                    <a:pt x="19" y="369"/>
                    <a:pt x="15" y="368"/>
                    <a:pt x="13" y="365"/>
                  </a:cubicBezTo>
                  <a:cubicBezTo>
                    <a:pt x="12" y="364"/>
                    <a:pt x="12" y="363"/>
                    <a:pt x="12" y="362"/>
                  </a:cubicBezTo>
                  <a:cubicBezTo>
                    <a:pt x="12" y="362"/>
                    <a:pt x="12" y="362"/>
                    <a:pt x="11" y="362"/>
                  </a:cubicBezTo>
                  <a:cubicBezTo>
                    <a:pt x="11" y="362"/>
                    <a:pt x="11" y="364"/>
                    <a:pt x="11" y="364"/>
                  </a:cubicBezTo>
                  <a:cubicBezTo>
                    <a:pt x="11" y="365"/>
                    <a:pt x="11" y="365"/>
                    <a:pt x="11" y="366"/>
                  </a:cubicBezTo>
                  <a:cubicBezTo>
                    <a:pt x="11" y="366"/>
                    <a:pt x="11" y="366"/>
                    <a:pt x="11" y="366"/>
                  </a:cubicBezTo>
                  <a:cubicBezTo>
                    <a:pt x="12" y="366"/>
                    <a:pt x="14" y="367"/>
                    <a:pt x="15" y="368"/>
                  </a:cubicBezTo>
                  <a:cubicBezTo>
                    <a:pt x="17" y="370"/>
                    <a:pt x="18" y="374"/>
                    <a:pt x="18" y="376"/>
                  </a:cubicBezTo>
                  <a:cubicBezTo>
                    <a:pt x="18" y="379"/>
                    <a:pt x="15" y="383"/>
                    <a:pt x="15" y="384"/>
                  </a:cubicBezTo>
                  <a:cubicBezTo>
                    <a:pt x="13" y="386"/>
                    <a:pt x="11" y="388"/>
                    <a:pt x="9" y="388"/>
                  </a:cubicBezTo>
                  <a:cubicBezTo>
                    <a:pt x="9" y="388"/>
                    <a:pt x="8" y="388"/>
                    <a:pt x="8" y="388"/>
                  </a:cubicBezTo>
                  <a:cubicBezTo>
                    <a:pt x="9" y="391"/>
                    <a:pt x="9" y="394"/>
                    <a:pt x="8" y="395"/>
                  </a:cubicBezTo>
                  <a:cubicBezTo>
                    <a:pt x="8" y="396"/>
                    <a:pt x="7" y="397"/>
                    <a:pt x="7" y="398"/>
                  </a:cubicBezTo>
                  <a:cubicBezTo>
                    <a:pt x="7" y="399"/>
                    <a:pt x="7" y="400"/>
                    <a:pt x="7" y="402"/>
                  </a:cubicBezTo>
                  <a:cubicBezTo>
                    <a:pt x="6" y="403"/>
                    <a:pt x="5" y="405"/>
                    <a:pt x="4" y="407"/>
                  </a:cubicBezTo>
                  <a:cubicBezTo>
                    <a:pt x="6" y="407"/>
                    <a:pt x="9" y="409"/>
                    <a:pt x="9" y="410"/>
                  </a:cubicBezTo>
                  <a:cubicBezTo>
                    <a:pt x="11" y="412"/>
                    <a:pt x="12" y="416"/>
                    <a:pt x="12" y="419"/>
                  </a:cubicBezTo>
                  <a:cubicBezTo>
                    <a:pt x="12" y="421"/>
                    <a:pt x="11" y="422"/>
                    <a:pt x="10" y="423"/>
                  </a:cubicBezTo>
                  <a:cubicBezTo>
                    <a:pt x="10" y="423"/>
                    <a:pt x="10" y="423"/>
                    <a:pt x="10" y="423"/>
                  </a:cubicBezTo>
                  <a:cubicBezTo>
                    <a:pt x="13" y="424"/>
                    <a:pt x="15" y="426"/>
                    <a:pt x="16" y="428"/>
                  </a:cubicBezTo>
                  <a:cubicBezTo>
                    <a:pt x="17" y="431"/>
                    <a:pt x="15" y="435"/>
                    <a:pt x="14" y="437"/>
                  </a:cubicBezTo>
                  <a:cubicBezTo>
                    <a:pt x="12" y="439"/>
                    <a:pt x="8" y="440"/>
                    <a:pt x="6" y="440"/>
                  </a:cubicBezTo>
                  <a:cubicBezTo>
                    <a:pt x="6" y="440"/>
                    <a:pt x="5" y="440"/>
                    <a:pt x="5" y="440"/>
                  </a:cubicBezTo>
                  <a:cubicBezTo>
                    <a:pt x="3" y="440"/>
                    <a:pt x="1" y="439"/>
                    <a:pt x="1" y="438"/>
                  </a:cubicBezTo>
                  <a:cubicBezTo>
                    <a:pt x="0" y="438"/>
                    <a:pt x="0" y="438"/>
                    <a:pt x="0" y="439"/>
                  </a:cubicBezTo>
                  <a:cubicBezTo>
                    <a:pt x="0" y="439"/>
                    <a:pt x="0" y="440"/>
                    <a:pt x="1" y="441"/>
                  </a:cubicBezTo>
                  <a:cubicBezTo>
                    <a:pt x="1" y="441"/>
                    <a:pt x="1" y="441"/>
                    <a:pt x="1" y="441"/>
                  </a:cubicBezTo>
                  <a:cubicBezTo>
                    <a:pt x="3" y="441"/>
                    <a:pt x="5" y="441"/>
                    <a:pt x="8" y="441"/>
                  </a:cubicBezTo>
                  <a:cubicBezTo>
                    <a:pt x="19" y="441"/>
                    <a:pt x="30" y="442"/>
                    <a:pt x="41" y="443"/>
                  </a:cubicBezTo>
                  <a:cubicBezTo>
                    <a:pt x="51" y="443"/>
                    <a:pt x="59" y="444"/>
                    <a:pt x="66" y="444"/>
                  </a:cubicBezTo>
                  <a:cubicBezTo>
                    <a:pt x="69" y="444"/>
                    <a:pt x="71" y="444"/>
                    <a:pt x="72" y="444"/>
                  </a:cubicBezTo>
                  <a:cubicBezTo>
                    <a:pt x="88" y="442"/>
                    <a:pt x="119" y="439"/>
                    <a:pt x="135" y="437"/>
                  </a:cubicBezTo>
                  <a:cubicBezTo>
                    <a:pt x="144" y="436"/>
                    <a:pt x="158" y="434"/>
                    <a:pt x="170" y="433"/>
                  </a:cubicBezTo>
                  <a:cubicBezTo>
                    <a:pt x="179" y="432"/>
                    <a:pt x="187" y="431"/>
                    <a:pt x="193" y="430"/>
                  </a:cubicBezTo>
                  <a:cubicBezTo>
                    <a:pt x="198" y="430"/>
                    <a:pt x="204" y="429"/>
                    <a:pt x="210" y="428"/>
                  </a:cubicBezTo>
                  <a:cubicBezTo>
                    <a:pt x="225" y="427"/>
                    <a:pt x="241" y="425"/>
                    <a:pt x="251" y="424"/>
                  </a:cubicBezTo>
                  <a:cubicBezTo>
                    <a:pt x="255" y="423"/>
                    <a:pt x="260" y="422"/>
                    <a:pt x="265" y="421"/>
                  </a:cubicBezTo>
                  <a:cubicBezTo>
                    <a:pt x="268" y="420"/>
                    <a:pt x="271" y="420"/>
                    <a:pt x="274" y="420"/>
                  </a:cubicBezTo>
                  <a:cubicBezTo>
                    <a:pt x="274" y="419"/>
                    <a:pt x="274" y="419"/>
                    <a:pt x="274" y="419"/>
                  </a:cubicBezTo>
                  <a:cubicBezTo>
                    <a:pt x="276" y="419"/>
                    <a:pt x="276" y="419"/>
                    <a:pt x="276" y="419"/>
                  </a:cubicBezTo>
                  <a:cubicBezTo>
                    <a:pt x="279" y="419"/>
                    <a:pt x="279" y="419"/>
                    <a:pt x="279" y="419"/>
                  </a:cubicBezTo>
                  <a:cubicBezTo>
                    <a:pt x="279" y="419"/>
                    <a:pt x="279" y="419"/>
                    <a:pt x="279" y="419"/>
                  </a:cubicBezTo>
                  <a:cubicBezTo>
                    <a:pt x="281" y="418"/>
                    <a:pt x="281" y="418"/>
                    <a:pt x="281" y="418"/>
                  </a:cubicBezTo>
                  <a:cubicBezTo>
                    <a:pt x="293" y="416"/>
                    <a:pt x="301" y="415"/>
                    <a:pt x="306" y="415"/>
                  </a:cubicBezTo>
                  <a:cubicBezTo>
                    <a:pt x="313" y="414"/>
                    <a:pt x="325" y="413"/>
                    <a:pt x="336" y="412"/>
                  </a:cubicBezTo>
                  <a:cubicBezTo>
                    <a:pt x="344" y="411"/>
                    <a:pt x="353" y="410"/>
                    <a:pt x="358" y="409"/>
                  </a:cubicBezTo>
                  <a:cubicBezTo>
                    <a:pt x="368" y="408"/>
                    <a:pt x="384" y="406"/>
                    <a:pt x="399" y="404"/>
                  </a:cubicBezTo>
                  <a:cubicBezTo>
                    <a:pt x="407" y="403"/>
                    <a:pt x="414" y="402"/>
                    <a:pt x="419" y="402"/>
                  </a:cubicBezTo>
                  <a:cubicBezTo>
                    <a:pt x="424" y="401"/>
                    <a:pt x="431" y="400"/>
                    <a:pt x="438" y="400"/>
                  </a:cubicBezTo>
                  <a:cubicBezTo>
                    <a:pt x="452" y="398"/>
                    <a:pt x="467" y="396"/>
                    <a:pt x="476" y="395"/>
                  </a:cubicBezTo>
                  <a:cubicBezTo>
                    <a:pt x="486" y="394"/>
                    <a:pt x="501" y="391"/>
                    <a:pt x="516" y="389"/>
                  </a:cubicBezTo>
                  <a:cubicBezTo>
                    <a:pt x="526" y="387"/>
                    <a:pt x="536" y="386"/>
                    <a:pt x="542" y="385"/>
                  </a:cubicBezTo>
                  <a:cubicBezTo>
                    <a:pt x="565" y="382"/>
                    <a:pt x="612" y="375"/>
                    <a:pt x="631" y="373"/>
                  </a:cubicBezTo>
                  <a:cubicBezTo>
                    <a:pt x="634" y="372"/>
                    <a:pt x="637" y="372"/>
                    <a:pt x="640" y="37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43" name="Freeform 64">
              <a:extLst>
                <a:ext uri="{FF2B5EF4-FFF2-40B4-BE49-F238E27FC236}">
                  <a16:creationId xmlns:a16="http://schemas.microsoft.com/office/drawing/2014/main" id="{458D7EDE-CDCF-43FE-AE7B-22F705C00F19}"/>
                </a:ext>
              </a:extLst>
            </p:cNvPr>
            <p:cNvSpPr>
              <a:spLocks/>
            </p:cNvSpPr>
            <p:nvPr/>
          </p:nvSpPr>
          <p:spPr bwMode="auto">
            <a:xfrm>
              <a:off x="4403722" y="3352803"/>
              <a:ext cx="812799" cy="450850"/>
            </a:xfrm>
            <a:custGeom>
              <a:avLst/>
              <a:gdLst>
                <a:gd name="T0" fmla="*/ 14 w 962"/>
                <a:gd name="T1" fmla="*/ 469 h 534"/>
                <a:gd name="T2" fmla="*/ 4 w 962"/>
                <a:gd name="T3" fmla="*/ 500 h 534"/>
                <a:gd name="T4" fmla="*/ 68 w 962"/>
                <a:gd name="T5" fmla="*/ 526 h 534"/>
                <a:gd name="T6" fmla="*/ 241 w 962"/>
                <a:gd name="T7" fmla="*/ 480 h 534"/>
                <a:gd name="T8" fmla="*/ 426 w 962"/>
                <a:gd name="T9" fmla="*/ 454 h 534"/>
                <a:gd name="T10" fmla="*/ 644 w 962"/>
                <a:gd name="T11" fmla="*/ 429 h 534"/>
                <a:gd name="T12" fmla="*/ 770 w 962"/>
                <a:gd name="T13" fmla="*/ 407 h 534"/>
                <a:gd name="T14" fmla="*/ 829 w 962"/>
                <a:gd name="T15" fmla="*/ 377 h 534"/>
                <a:gd name="T16" fmla="*/ 858 w 962"/>
                <a:gd name="T17" fmla="*/ 348 h 534"/>
                <a:gd name="T18" fmla="*/ 879 w 962"/>
                <a:gd name="T19" fmla="*/ 306 h 534"/>
                <a:gd name="T20" fmla="*/ 962 w 962"/>
                <a:gd name="T21" fmla="*/ 213 h 534"/>
                <a:gd name="T22" fmla="*/ 930 w 962"/>
                <a:gd name="T23" fmla="*/ 198 h 534"/>
                <a:gd name="T24" fmla="*/ 896 w 962"/>
                <a:gd name="T25" fmla="*/ 166 h 534"/>
                <a:gd name="T26" fmla="*/ 863 w 962"/>
                <a:gd name="T27" fmla="*/ 125 h 534"/>
                <a:gd name="T28" fmla="*/ 858 w 962"/>
                <a:gd name="T29" fmla="*/ 86 h 534"/>
                <a:gd name="T30" fmla="*/ 840 w 962"/>
                <a:gd name="T31" fmla="*/ 63 h 534"/>
                <a:gd name="T32" fmla="*/ 806 w 962"/>
                <a:gd name="T33" fmla="*/ 43 h 534"/>
                <a:gd name="T34" fmla="*/ 799 w 962"/>
                <a:gd name="T35" fmla="*/ 28 h 534"/>
                <a:gd name="T36" fmla="*/ 778 w 962"/>
                <a:gd name="T37" fmla="*/ 53 h 534"/>
                <a:gd name="T38" fmla="*/ 742 w 962"/>
                <a:gd name="T39" fmla="*/ 54 h 534"/>
                <a:gd name="T40" fmla="*/ 721 w 962"/>
                <a:gd name="T41" fmla="*/ 50 h 534"/>
                <a:gd name="T42" fmla="*/ 691 w 962"/>
                <a:gd name="T43" fmla="*/ 65 h 534"/>
                <a:gd name="T44" fmla="*/ 671 w 962"/>
                <a:gd name="T45" fmla="*/ 48 h 534"/>
                <a:gd name="T46" fmla="*/ 655 w 962"/>
                <a:gd name="T47" fmla="*/ 48 h 534"/>
                <a:gd name="T48" fmla="*/ 616 w 962"/>
                <a:gd name="T49" fmla="*/ 38 h 534"/>
                <a:gd name="T50" fmla="*/ 602 w 962"/>
                <a:gd name="T51" fmla="*/ 12 h 534"/>
                <a:gd name="T52" fmla="*/ 583 w 962"/>
                <a:gd name="T53" fmla="*/ 0 h 534"/>
                <a:gd name="T54" fmla="*/ 557 w 962"/>
                <a:gd name="T55" fmla="*/ 8 h 534"/>
                <a:gd name="T56" fmla="*/ 533 w 962"/>
                <a:gd name="T57" fmla="*/ 14 h 534"/>
                <a:gd name="T58" fmla="*/ 552 w 962"/>
                <a:gd name="T59" fmla="*/ 49 h 534"/>
                <a:gd name="T60" fmla="*/ 534 w 962"/>
                <a:gd name="T61" fmla="*/ 66 h 534"/>
                <a:gd name="T62" fmla="*/ 498 w 962"/>
                <a:gd name="T63" fmla="*/ 89 h 534"/>
                <a:gd name="T64" fmla="*/ 476 w 962"/>
                <a:gd name="T65" fmla="*/ 85 h 534"/>
                <a:gd name="T66" fmla="*/ 472 w 962"/>
                <a:gd name="T67" fmla="*/ 100 h 534"/>
                <a:gd name="T68" fmla="*/ 467 w 962"/>
                <a:gd name="T69" fmla="*/ 132 h 534"/>
                <a:gd name="T70" fmla="*/ 450 w 962"/>
                <a:gd name="T71" fmla="*/ 157 h 534"/>
                <a:gd name="T72" fmla="*/ 429 w 962"/>
                <a:gd name="T73" fmla="*/ 176 h 534"/>
                <a:gd name="T74" fmla="*/ 412 w 962"/>
                <a:gd name="T75" fmla="*/ 224 h 534"/>
                <a:gd name="T76" fmla="*/ 393 w 962"/>
                <a:gd name="T77" fmla="*/ 227 h 534"/>
                <a:gd name="T78" fmla="*/ 376 w 962"/>
                <a:gd name="T79" fmla="*/ 225 h 534"/>
                <a:gd name="T80" fmla="*/ 350 w 962"/>
                <a:gd name="T81" fmla="*/ 224 h 534"/>
                <a:gd name="T82" fmla="*/ 338 w 962"/>
                <a:gd name="T83" fmla="*/ 251 h 534"/>
                <a:gd name="T84" fmla="*/ 311 w 962"/>
                <a:gd name="T85" fmla="*/ 259 h 534"/>
                <a:gd name="T86" fmla="*/ 293 w 962"/>
                <a:gd name="T87" fmla="*/ 248 h 534"/>
                <a:gd name="T88" fmla="*/ 274 w 962"/>
                <a:gd name="T89" fmla="*/ 277 h 534"/>
                <a:gd name="T90" fmla="*/ 239 w 962"/>
                <a:gd name="T91" fmla="*/ 274 h 534"/>
                <a:gd name="T92" fmla="*/ 214 w 962"/>
                <a:gd name="T93" fmla="*/ 265 h 534"/>
                <a:gd name="T94" fmla="*/ 199 w 962"/>
                <a:gd name="T95" fmla="*/ 279 h 534"/>
                <a:gd name="T96" fmla="*/ 169 w 962"/>
                <a:gd name="T97" fmla="*/ 281 h 534"/>
                <a:gd name="T98" fmla="*/ 157 w 962"/>
                <a:gd name="T99" fmla="*/ 280 h 534"/>
                <a:gd name="T100" fmla="*/ 130 w 962"/>
                <a:gd name="T101" fmla="*/ 315 h 534"/>
                <a:gd name="T102" fmla="*/ 144 w 962"/>
                <a:gd name="T103" fmla="*/ 340 h 534"/>
                <a:gd name="T104" fmla="*/ 104 w 962"/>
                <a:gd name="T105" fmla="*/ 371 h 534"/>
                <a:gd name="T106" fmla="*/ 88 w 962"/>
                <a:gd name="T107" fmla="*/ 389 h 534"/>
                <a:gd name="T108" fmla="*/ 103 w 962"/>
                <a:gd name="T109" fmla="*/ 424 h 534"/>
                <a:gd name="T110" fmla="*/ 58 w 962"/>
                <a:gd name="T111" fmla="*/ 425 h 534"/>
                <a:gd name="T112" fmla="*/ 31 w 962"/>
                <a:gd name="T113" fmla="*/ 414 h 534"/>
                <a:gd name="T114" fmla="*/ 10 w 962"/>
                <a:gd name="T115" fmla="*/ 432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62" h="534">
                  <a:moveTo>
                    <a:pt x="2" y="444"/>
                  </a:moveTo>
                  <a:cubicBezTo>
                    <a:pt x="2" y="444"/>
                    <a:pt x="2" y="444"/>
                    <a:pt x="2" y="445"/>
                  </a:cubicBezTo>
                  <a:cubicBezTo>
                    <a:pt x="2" y="449"/>
                    <a:pt x="2" y="449"/>
                    <a:pt x="2" y="449"/>
                  </a:cubicBezTo>
                  <a:cubicBezTo>
                    <a:pt x="3" y="449"/>
                    <a:pt x="4" y="449"/>
                    <a:pt x="4" y="449"/>
                  </a:cubicBezTo>
                  <a:cubicBezTo>
                    <a:pt x="4" y="449"/>
                    <a:pt x="4" y="449"/>
                    <a:pt x="4" y="449"/>
                  </a:cubicBezTo>
                  <a:cubicBezTo>
                    <a:pt x="5" y="449"/>
                    <a:pt x="5" y="449"/>
                    <a:pt x="5" y="449"/>
                  </a:cubicBezTo>
                  <a:cubicBezTo>
                    <a:pt x="8" y="449"/>
                    <a:pt x="11" y="452"/>
                    <a:pt x="11" y="452"/>
                  </a:cubicBezTo>
                  <a:cubicBezTo>
                    <a:pt x="13" y="454"/>
                    <a:pt x="14" y="458"/>
                    <a:pt x="15" y="460"/>
                  </a:cubicBezTo>
                  <a:cubicBezTo>
                    <a:pt x="15" y="462"/>
                    <a:pt x="15" y="465"/>
                    <a:pt x="14" y="468"/>
                  </a:cubicBezTo>
                  <a:cubicBezTo>
                    <a:pt x="14" y="469"/>
                    <a:pt x="14" y="469"/>
                    <a:pt x="14" y="469"/>
                  </a:cubicBezTo>
                  <a:cubicBezTo>
                    <a:pt x="14" y="472"/>
                    <a:pt x="13" y="474"/>
                    <a:pt x="13" y="475"/>
                  </a:cubicBezTo>
                  <a:cubicBezTo>
                    <a:pt x="12" y="476"/>
                    <a:pt x="11" y="479"/>
                    <a:pt x="9" y="481"/>
                  </a:cubicBezTo>
                  <a:cubicBezTo>
                    <a:pt x="8" y="481"/>
                    <a:pt x="7" y="482"/>
                    <a:pt x="6" y="482"/>
                  </a:cubicBezTo>
                  <a:cubicBezTo>
                    <a:pt x="7" y="482"/>
                    <a:pt x="8" y="482"/>
                    <a:pt x="8" y="483"/>
                  </a:cubicBezTo>
                  <a:cubicBezTo>
                    <a:pt x="11" y="484"/>
                    <a:pt x="16" y="487"/>
                    <a:pt x="17" y="492"/>
                  </a:cubicBezTo>
                  <a:cubicBezTo>
                    <a:pt x="17" y="495"/>
                    <a:pt x="15" y="499"/>
                    <a:pt x="12" y="500"/>
                  </a:cubicBezTo>
                  <a:cubicBezTo>
                    <a:pt x="11" y="500"/>
                    <a:pt x="11" y="500"/>
                    <a:pt x="10" y="500"/>
                  </a:cubicBezTo>
                  <a:cubicBezTo>
                    <a:pt x="8" y="500"/>
                    <a:pt x="7" y="500"/>
                    <a:pt x="6" y="499"/>
                  </a:cubicBezTo>
                  <a:cubicBezTo>
                    <a:pt x="6" y="499"/>
                    <a:pt x="5" y="499"/>
                    <a:pt x="5" y="500"/>
                  </a:cubicBezTo>
                  <a:cubicBezTo>
                    <a:pt x="5" y="500"/>
                    <a:pt x="4" y="500"/>
                    <a:pt x="4" y="500"/>
                  </a:cubicBezTo>
                  <a:cubicBezTo>
                    <a:pt x="6" y="501"/>
                    <a:pt x="7" y="501"/>
                    <a:pt x="8" y="503"/>
                  </a:cubicBezTo>
                  <a:cubicBezTo>
                    <a:pt x="10" y="506"/>
                    <a:pt x="11" y="510"/>
                    <a:pt x="10" y="512"/>
                  </a:cubicBezTo>
                  <a:cubicBezTo>
                    <a:pt x="10" y="514"/>
                    <a:pt x="9" y="515"/>
                    <a:pt x="9" y="516"/>
                  </a:cubicBezTo>
                  <a:cubicBezTo>
                    <a:pt x="8" y="516"/>
                    <a:pt x="8" y="517"/>
                    <a:pt x="8" y="517"/>
                  </a:cubicBezTo>
                  <a:cubicBezTo>
                    <a:pt x="8" y="517"/>
                    <a:pt x="8" y="519"/>
                    <a:pt x="8" y="519"/>
                  </a:cubicBezTo>
                  <a:cubicBezTo>
                    <a:pt x="8" y="521"/>
                    <a:pt x="7" y="522"/>
                    <a:pt x="7" y="523"/>
                  </a:cubicBezTo>
                  <a:cubicBezTo>
                    <a:pt x="7" y="523"/>
                    <a:pt x="7" y="523"/>
                    <a:pt x="7" y="523"/>
                  </a:cubicBezTo>
                  <a:cubicBezTo>
                    <a:pt x="6" y="526"/>
                    <a:pt x="6" y="528"/>
                    <a:pt x="4" y="530"/>
                  </a:cubicBezTo>
                  <a:cubicBezTo>
                    <a:pt x="4" y="530"/>
                    <a:pt x="2" y="532"/>
                    <a:pt x="0" y="534"/>
                  </a:cubicBezTo>
                  <a:cubicBezTo>
                    <a:pt x="17" y="531"/>
                    <a:pt x="44" y="528"/>
                    <a:pt x="68" y="526"/>
                  </a:cubicBezTo>
                  <a:cubicBezTo>
                    <a:pt x="80" y="525"/>
                    <a:pt x="93" y="524"/>
                    <a:pt x="101" y="523"/>
                  </a:cubicBezTo>
                  <a:cubicBezTo>
                    <a:pt x="112" y="522"/>
                    <a:pt x="130" y="519"/>
                    <a:pt x="143" y="518"/>
                  </a:cubicBezTo>
                  <a:cubicBezTo>
                    <a:pt x="150" y="517"/>
                    <a:pt x="150" y="517"/>
                    <a:pt x="150" y="517"/>
                  </a:cubicBezTo>
                  <a:cubicBezTo>
                    <a:pt x="152" y="517"/>
                    <a:pt x="156" y="516"/>
                    <a:pt x="159" y="516"/>
                  </a:cubicBezTo>
                  <a:cubicBezTo>
                    <a:pt x="159" y="511"/>
                    <a:pt x="159" y="511"/>
                    <a:pt x="159" y="511"/>
                  </a:cubicBezTo>
                  <a:cubicBezTo>
                    <a:pt x="149" y="484"/>
                    <a:pt x="149" y="484"/>
                    <a:pt x="149" y="484"/>
                  </a:cubicBezTo>
                  <a:cubicBezTo>
                    <a:pt x="193" y="484"/>
                    <a:pt x="193" y="484"/>
                    <a:pt x="193" y="484"/>
                  </a:cubicBezTo>
                  <a:cubicBezTo>
                    <a:pt x="193" y="488"/>
                    <a:pt x="193" y="488"/>
                    <a:pt x="193" y="488"/>
                  </a:cubicBezTo>
                  <a:cubicBezTo>
                    <a:pt x="199" y="487"/>
                    <a:pt x="206" y="486"/>
                    <a:pt x="209" y="485"/>
                  </a:cubicBezTo>
                  <a:cubicBezTo>
                    <a:pt x="217" y="483"/>
                    <a:pt x="230" y="482"/>
                    <a:pt x="241" y="480"/>
                  </a:cubicBezTo>
                  <a:cubicBezTo>
                    <a:pt x="247" y="479"/>
                    <a:pt x="253" y="479"/>
                    <a:pt x="257" y="478"/>
                  </a:cubicBezTo>
                  <a:cubicBezTo>
                    <a:pt x="278" y="475"/>
                    <a:pt x="317" y="469"/>
                    <a:pt x="336" y="466"/>
                  </a:cubicBezTo>
                  <a:cubicBezTo>
                    <a:pt x="338" y="465"/>
                    <a:pt x="340" y="465"/>
                    <a:pt x="342" y="464"/>
                  </a:cubicBezTo>
                  <a:cubicBezTo>
                    <a:pt x="347" y="463"/>
                    <a:pt x="353" y="461"/>
                    <a:pt x="357" y="461"/>
                  </a:cubicBezTo>
                  <a:cubicBezTo>
                    <a:pt x="359" y="461"/>
                    <a:pt x="361" y="461"/>
                    <a:pt x="362" y="462"/>
                  </a:cubicBezTo>
                  <a:cubicBezTo>
                    <a:pt x="364" y="462"/>
                    <a:pt x="364" y="463"/>
                    <a:pt x="365" y="464"/>
                  </a:cubicBezTo>
                  <a:cubicBezTo>
                    <a:pt x="365" y="464"/>
                    <a:pt x="365" y="464"/>
                    <a:pt x="366" y="464"/>
                  </a:cubicBezTo>
                  <a:cubicBezTo>
                    <a:pt x="366" y="464"/>
                    <a:pt x="366" y="463"/>
                    <a:pt x="367" y="463"/>
                  </a:cubicBezTo>
                  <a:cubicBezTo>
                    <a:pt x="368" y="462"/>
                    <a:pt x="370" y="460"/>
                    <a:pt x="371" y="460"/>
                  </a:cubicBezTo>
                  <a:cubicBezTo>
                    <a:pt x="384" y="455"/>
                    <a:pt x="406" y="454"/>
                    <a:pt x="426" y="454"/>
                  </a:cubicBezTo>
                  <a:cubicBezTo>
                    <a:pt x="435" y="454"/>
                    <a:pt x="443" y="454"/>
                    <a:pt x="449" y="453"/>
                  </a:cubicBezTo>
                  <a:cubicBezTo>
                    <a:pt x="476" y="451"/>
                    <a:pt x="495" y="449"/>
                    <a:pt x="505" y="447"/>
                  </a:cubicBezTo>
                  <a:cubicBezTo>
                    <a:pt x="508" y="447"/>
                    <a:pt x="513" y="446"/>
                    <a:pt x="517" y="445"/>
                  </a:cubicBezTo>
                  <a:cubicBezTo>
                    <a:pt x="520" y="444"/>
                    <a:pt x="522" y="444"/>
                    <a:pt x="524" y="443"/>
                  </a:cubicBezTo>
                  <a:cubicBezTo>
                    <a:pt x="531" y="442"/>
                    <a:pt x="540" y="440"/>
                    <a:pt x="545" y="439"/>
                  </a:cubicBezTo>
                  <a:cubicBezTo>
                    <a:pt x="554" y="438"/>
                    <a:pt x="570" y="436"/>
                    <a:pt x="578" y="435"/>
                  </a:cubicBezTo>
                  <a:cubicBezTo>
                    <a:pt x="582" y="434"/>
                    <a:pt x="589" y="434"/>
                    <a:pt x="595" y="434"/>
                  </a:cubicBezTo>
                  <a:cubicBezTo>
                    <a:pt x="601" y="434"/>
                    <a:pt x="607" y="433"/>
                    <a:pt x="611" y="433"/>
                  </a:cubicBezTo>
                  <a:cubicBezTo>
                    <a:pt x="617" y="432"/>
                    <a:pt x="629" y="431"/>
                    <a:pt x="638" y="429"/>
                  </a:cubicBezTo>
                  <a:cubicBezTo>
                    <a:pt x="640" y="429"/>
                    <a:pt x="642" y="429"/>
                    <a:pt x="644" y="429"/>
                  </a:cubicBezTo>
                  <a:cubicBezTo>
                    <a:pt x="655" y="427"/>
                    <a:pt x="676" y="424"/>
                    <a:pt x="686" y="423"/>
                  </a:cubicBezTo>
                  <a:cubicBezTo>
                    <a:pt x="691" y="422"/>
                    <a:pt x="697" y="421"/>
                    <a:pt x="704" y="420"/>
                  </a:cubicBezTo>
                  <a:cubicBezTo>
                    <a:pt x="711" y="419"/>
                    <a:pt x="718" y="417"/>
                    <a:pt x="722" y="417"/>
                  </a:cubicBezTo>
                  <a:cubicBezTo>
                    <a:pt x="726" y="416"/>
                    <a:pt x="731" y="416"/>
                    <a:pt x="736" y="415"/>
                  </a:cubicBezTo>
                  <a:cubicBezTo>
                    <a:pt x="742" y="414"/>
                    <a:pt x="749" y="413"/>
                    <a:pt x="753" y="412"/>
                  </a:cubicBezTo>
                  <a:cubicBezTo>
                    <a:pt x="754" y="412"/>
                    <a:pt x="755" y="412"/>
                    <a:pt x="755" y="412"/>
                  </a:cubicBezTo>
                  <a:cubicBezTo>
                    <a:pt x="756" y="412"/>
                    <a:pt x="757" y="412"/>
                    <a:pt x="758" y="412"/>
                  </a:cubicBezTo>
                  <a:cubicBezTo>
                    <a:pt x="758" y="411"/>
                    <a:pt x="759" y="410"/>
                    <a:pt x="760" y="410"/>
                  </a:cubicBezTo>
                  <a:cubicBezTo>
                    <a:pt x="761" y="408"/>
                    <a:pt x="761" y="408"/>
                    <a:pt x="761" y="408"/>
                  </a:cubicBezTo>
                  <a:cubicBezTo>
                    <a:pt x="770" y="407"/>
                    <a:pt x="770" y="407"/>
                    <a:pt x="770" y="407"/>
                  </a:cubicBezTo>
                  <a:cubicBezTo>
                    <a:pt x="770" y="406"/>
                    <a:pt x="771" y="405"/>
                    <a:pt x="772" y="405"/>
                  </a:cubicBezTo>
                  <a:cubicBezTo>
                    <a:pt x="773" y="404"/>
                    <a:pt x="777" y="402"/>
                    <a:pt x="778" y="401"/>
                  </a:cubicBezTo>
                  <a:cubicBezTo>
                    <a:pt x="779" y="400"/>
                    <a:pt x="782" y="397"/>
                    <a:pt x="784" y="397"/>
                  </a:cubicBezTo>
                  <a:cubicBezTo>
                    <a:pt x="786" y="396"/>
                    <a:pt x="790" y="396"/>
                    <a:pt x="792" y="396"/>
                  </a:cubicBezTo>
                  <a:cubicBezTo>
                    <a:pt x="793" y="395"/>
                    <a:pt x="796" y="395"/>
                    <a:pt x="797" y="395"/>
                  </a:cubicBezTo>
                  <a:cubicBezTo>
                    <a:pt x="799" y="394"/>
                    <a:pt x="801" y="390"/>
                    <a:pt x="802" y="389"/>
                  </a:cubicBezTo>
                  <a:cubicBezTo>
                    <a:pt x="804" y="388"/>
                    <a:pt x="807" y="386"/>
                    <a:pt x="809" y="385"/>
                  </a:cubicBezTo>
                  <a:cubicBezTo>
                    <a:pt x="811" y="384"/>
                    <a:pt x="816" y="381"/>
                    <a:pt x="819" y="380"/>
                  </a:cubicBezTo>
                  <a:cubicBezTo>
                    <a:pt x="820" y="379"/>
                    <a:pt x="823" y="378"/>
                    <a:pt x="824" y="377"/>
                  </a:cubicBezTo>
                  <a:cubicBezTo>
                    <a:pt x="825" y="377"/>
                    <a:pt x="828" y="378"/>
                    <a:pt x="829" y="377"/>
                  </a:cubicBezTo>
                  <a:cubicBezTo>
                    <a:pt x="830" y="377"/>
                    <a:pt x="832" y="375"/>
                    <a:pt x="832" y="374"/>
                  </a:cubicBezTo>
                  <a:cubicBezTo>
                    <a:pt x="833" y="373"/>
                    <a:pt x="832" y="370"/>
                    <a:pt x="832" y="368"/>
                  </a:cubicBezTo>
                  <a:cubicBezTo>
                    <a:pt x="832" y="368"/>
                    <a:pt x="834" y="366"/>
                    <a:pt x="834" y="365"/>
                  </a:cubicBezTo>
                  <a:cubicBezTo>
                    <a:pt x="834" y="364"/>
                    <a:pt x="835" y="362"/>
                    <a:pt x="835" y="360"/>
                  </a:cubicBezTo>
                  <a:cubicBezTo>
                    <a:pt x="835" y="359"/>
                    <a:pt x="835" y="357"/>
                    <a:pt x="835" y="356"/>
                  </a:cubicBezTo>
                  <a:cubicBezTo>
                    <a:pt x="836" y="355"/>
                    <a:pt x="839" y="354"/>
                    <a:pt x="840" y="354"/>
                  </a:cubicBezTo>
                  <a:cubicBezTo>
                    <a:pt x="841" y="353"/>
                    <a:pt x="843" y="354"/>
                    <a:pt x="844" y="354"/>
                  </a:cubicBezTo>
                  <a:cubicBezTo>
                    <a:pt x="845" y="354"/>
                    <a:pt x="847" y="354"/>
                    <a:pt x="848" y="353"/>
                  </a:cubicBezTo>
                  <a:cubicBezTo>
                    <a:pt x="849" y="353"/>
                    <a:pt x="851" y="350"/>
                    <a:pt x="853" y="350"/>
                  </a:cubicBezTo>
                  <a:cubicBezTo>
                    <a:pt x="854" y="349"/>
                    <a:pt x="857" y="348"/>
                    <a:pt x="858" y="348"/>
                  </a:cubicBezTo>
                  <a:cubicBezTo>
                    <a:pt x="859" y="347"/>
                    <a:pt x="862" y="346"/>
                    <a:pt x="862" y="345"/>
                  </a:cubicBezTo>
                  <a:cubicBezTo>
                    <a:pt x="863" y="344"/>
                    <a:pt x="863" y="342"/>
                    <a:pt x="863" y="341"/>
                  </a:cubicBezTo>
                  <a:cubicBezTo>
                    <a:pt x="863" y="339"/>
                    <a:pt x="864" y="336"/>
                    <a:pt x="863" y="335"/>
                  </a:cubicBezTo>
                  <a:cubicBezTo>
                    <a:pt x="863" y="333"/>
                    <a:pt x="861" y="330"/>
                    <a:pt x="861" y="329"/>
                  </a:cubicBezTo>
                  <a:cubicBezTo>
                    <a:pt x="862" y="328"/>
                    <a:pt x="864" y="327"/>
                    <a:pt x="864" y="326"/>
                  </a:cubicBezTo>
                  <a:cubicBezTo>
                    <a:pt x="865" y="325"/>
                    <a:pt x="866" y="321"/>
                    <a:pt x="867" y="321"/>
                  </a:cubicBezTo>
                  <a:cubicBezTo>
                    <a:pt x="868" y="320"/>
                    <a:pt x="872" y="321"/>
                    <a:pt x="873" y="321"/>
                  </a:cubicBezTo>
                  <a:cubicBezTo>
                    <a:pt x="874" y="320"/>
                    <a:pt x="875" y="317"/>
                    <a:pt x="875" y="316"/>
                  </a:cubicBezTo>
                  <a:cubicBezTo>
                    <a:pt x="876" y="315"/>
                    <a:pt x="878" y="313"/>
                    <a:pt x="879" y="312"/>
                  </a:cubicBezTo>
                  <a:cubicBezTo>
                    <a:pt x="879" y="311"/>
                    <a:pt x="879" y="308"/>
                    <a:pt x="879" y="306"/>
                  </a:cubicBezTo>
                  <a:cubicBezTo>
                    <a:pt x="879" y="305"/>
                    <a:pt x="878" y="303"/>
                    <a:pt x="878" y="301"/>
                  </a:cubicBezTo>
                  <a:cubicBezTo>
                    <a:pt x="878" y="300"/>
                    <a:pt x="879" y="298"/>
                    <a:pt x="880" y="297"/>
                  </a:cubicBezTo>
                  <a:cubicBezTo>
                    <a:pt x="881" y="296"/>
                    <a:pt x="884" y="295"/>
                    <a:pt x="885" y="294"/>
                  </a:cubicBezTo>
                  <a:cubicBezTo>
                    <a:pt x="887" y="293"/>
                    <a:pt x="890" y="289"/>
                    <a:pt x="892" y="287"/>
                  </a:cubicBezTo>
                  <a:cubicBezTo>
                    <a:pt x="893" y="286"/>
                    <a:pt x="895" y="283"/>
                    <a:pt x="897" y="281"/>
                  </a:cubicBezTo>
                  <a:cubicBezTo>
                    <a:pt x="899" y="279"/>
                    <a:pt x="903" y="277"/>
                    <a:pt x="906" y="275"/>
                  </a:cubicBezTo>
                  <a:cubicBezTo>
                    <a:pt x="907" y="274"/>
                    <a:pt x="911" y="271"/>
                    <a:pt x="913" y="270"/>
                  </a:cubicBezTo>
                  <a:cubicBezTo>
                    <a:pt x="915" y="269"/>
                    <a:pt x="919" y="268"/>
                    <a:pt x="921" y="267"/>
                  </a:cubicBezTo>
                  <a:cubicBezTo>
                    <a:pt x="922" y="266"/>
                    <a:pt x="925" y="262"/>
                    <a:pt x="925" y="262"/>
                  </a:cubicBezTo>
                  <a:cubicBezTo>
                    <a:pt x="962" y="213"/>
                    <a:pt x="962" y="213"/>
                    <a:pt x="962" y="213"/>
                  </a:cubicBezTo>
                  <a:cubicBezTo>
                    <a:pt x="962" y="209"/>
                    <a:pt x="962" y="209"/>
                    <a:pt x="962" y="209"/>
                  </a:cubicBezTo>
                  <a:cubicBezTo>
                    <a:pt x="962" y="209"/>
                    <a:pt x="962" y="209"/>
                    <a:pt x="961" y="210"/>
                  </a:cubicBezTo>
                  <a:cubicBezTo>
                    <a:pt x="960" y="210"/>
                    <a:pt x="956" y="211"/>
                    <a:pt x="955" y="211"/>
                  </a:cubicBezTo>
                  <a:cubicBezTo>
                    <a:pt x="953" y="211"/>
                    <a:pt x="952" y="208"/>
                    <a:pt x="950" y="208"/>
                  </a:cubicBezTo>
                  <a:cubicBezTo>
                    <a:pt x="949" y="208"/>
                    <a:pt x="947" y="209"/>
                    <a:pt x="946" y="209"/>
                  </a:cubicBezTo>
                  <a:cubicBezTo>
                    <a:pt x="945" y="209"/>
                    <a:pt x="943" y="209"/>
                    <a:pt x="942" y="208"/>
                  </a:cubicBezTo>
                  <a:cubicBezTo>
                    <a:pt x="941" y="207"/>
                    <a:pt x="943" y="204"/>
                    <a:pt x="942" y="203"/>
                  </a:cubicBezTo>
                  <a:cubicBezTo>
                    <a:pt x="942" y="202"/>
                    <a:pt x="939" y="202"/>
                    <a:pt x="938" y="201"/>
                  </a:cubicBezTo>
                  <a:cubicBezTo>
                    <a:pt x="937" y="200"/>
                    <a:pt x="936" y="195"/>
                    <a:pt x="934" y="194"/>
                  </a:cubicBezTo>
                  <a:cubicBezTo>
                    <a:pt x="933" y="194"/>
                    <a:pt x="932" y="198"/>
                    <a:pt x="930" y="198"/>
                  </a:cubicBezTo>
                  <a:cubicBezTo>
                    <a:pt x="929" y="198"/>
                    <a:pt x="928" y="195"/>
                    <a:pt x="927" y="195"/>
                  </a:cubicBezTo>
                  <a:cubicBezTo>
                    <a:pt x="926" y="194"/>
                    <a:pt x="922" y="196"/>
                    <a:pt x="920" y="195"/>
                  </a:cubicBezTo>
                  <a:cubicBezTo>
                    <a:pt x="919" y="195"/>
                    <a:pt x="918" y="194"/>
                    <a:pt x="917" y="193"/>
                  </a:cubicBezTo>
                  <a:cubicBezTo>
                    <a:pt x="916" y="192"/>
                    <a:pt x="916" y="189"/>
                    <a:pt x="915" y="188"/>
                  </a:cubicBezTo>
                  <a:cubicBezTo>
                    <a:pt x="914" y="187"/>
                    <a:pt x="911" y="186"/>
                    <a:pt x="911" y="184"/>
                  </a:cubicBezTo>
                  <a:cubicBezTo>
                    <a:pt x="910" y="183"/>
                    <a:pt x="911" y="180"/>
                    <a:pt x="911" y="179"/>
                  </a:cubicBezTo>
                  <a:cubicBezTo>
                    <a:pt x="910" y="178"/>
                    <a:pt x="909" y="176"/>
                    <a:pt x="908" y="176"/>
                  </a:cubicBezTo>
                  <a:cubicBezTo>
                    <a:pt x="907" y="175"/>
                    <a:pt x="904" y="174"/>
                    <a:pt x="903" y="174"/>
                  </a:cubicBezTo>
                  <a:cubicBezTo>
                    <a:pt x="902" y="173"/>
                    <a:pt x="898" y="171"/>
                    <a:pt x="898" y="171"/>
                  </a:cubicBezTo>
                  <a:cubicBezTo>
                    <a:pt x="898" y="170"/>
                    <a:pt x="897" y="167"/>
                    <a:pt x="896" y="166"/>
                  </a:cubicBezTo>
                  <a:cubicBezTo>
                    <a:pt x="895" y="164"/>
                    <a:pt x="895" y="160"/>
                    <a:pt x="893" y="159"/>
                  </a:cubicBezTo>
                  <a:cubicBezTo>
                    <a:pt x="892" y="157"/>
                    <a:pt x="888" y="156"/>
                    <a:pt x="887" y="156"/>
                  </a:cubicBezTo>
                  <a:cubicBezTo>
                    <a:pt x="885" y="155"/>
                    <a:pt x="882" y="156"/>
                    <a:pt x="882" y="154"/>
                  </a:cubicBezTo>
                  <a:cubicBezTo>
                    <a:pt x="882" y="153"/>
                    <a:pt x="884" y="152"/>
                    <a:pt x="884" y="151"/>
                  </a:cubicBezTo>
                  <a:cubicBezTo>
                    <a:pt x="884" y="149"/>
                    <a:pt x="884" y="145"/>
                    <a:pt x="883" y="143"/>
                  </a:cubicBezTo>
                  <a:cubicBezTo>
                    <a:pt x="882" y="142"/>
                    <a:pt x="878" y="142"/>
                    <a:pt x="877" y="141"/>
                  </a:cubicBezTo>
                  <a:cubicBezTo>
                    <a:pt x="876" y="140"/>
                    <a:pt x="875" y="137"/>
                    <a:pt x="874" y="136"/>
                  </a:cubicBezTo>
                  <a:cubicBezTo>
                    <a:pt x="873" y="135"/>
                    <a:pt x="871" y="131"/>
                    <a:pt x="870" y="130"/>
                  </a:cubicBezTo>
                  <a:cubicBezTo>
                    <a:pt x="869" y="129"/>
                    <a:pt x="866" y="128"/>
                    <a:pt x="865" y="128"/>
                  </a:cubicBezTo>
                  <a:cubicBezTo>
                    <a:pt x="865" y="127"/>
                    <a:pt x="864" y="126"/>
                    <a:pt x="863" y="125"/>
                  </a:cubicBezTo>
                  <a:cubicBezTo>
                    <a:pt x="862" y="124"/>
                    <a:pt x="860" y="124"/>
                    <a:pt x="859" y="123"/>
                  </a:cubicBezTo>
                  <a:cubicBezTo>
                    <a:pt x="858" y="123"/>
                    <a:pt x="856" y="121"/>
                    <a:pt x="856" y="120"/>
                  </a:cubicBezTo>
                  <a:cubicBezTo>
                    <a:pt x="855" y="119"/>
                    <a:pt x="855" y="117"/>
                    <a:pt x="855" y="117"/>
                  </a:cubicBezTo>
                  <a:cubicBezTo>
                    <a:pt x="856" y="116"/>
                    <a:pt x="857" y="115"/>
                    <a:pt x="858" y="115"/>
                  </a:cubicBezTo>
                  <a:cubicBezTo>
                    <a:pt x="858" y="114"/>
                    <a:pt x="859" y="112"/>
                    <a:pt x="859" y="111"/>
                  </a:cubicBezTo>
                  <a:cubicBezTo>
                    <a:pt x="859" y="110"/>
                    <a:pt x="857" y="107"/>
                    <a:pt x="857" y="105"/>
                  </a:cubicBezTo>
                  <a:cubicBezTo>
                    <a:pt x="857" y="105"/>
                    <a:pt x="858" y="103"/>
                    <a:pt x="859" y="102"/>
                  </a:cubicBezTo>
                  <a:cubicBezTo>
                    <a:pt x="859" y="101"/>
                    <a:pt x="861" y="99"/>
                    <a:pt x="862" y="98"/>
                  </a:cubicBezTo>
                  <a:cubicBezTo>
                    <a:pt x="862" y="97"/>
                    <a:pt x="862" y="95"/>
                    <a:pt x="861" y="94"/>
                  </a:cubicBezTo>
                  <a:cubicBezTo>
                    <a:pt x="861" y="92"/>
                    <a:pt x="859" y="88"/>
                    <a:pt x="858" y="86"/>
                  </a:cubicBezTo>
                  <a:cubicBezTo>
                    <a:pt x="857" y="85"/>
                    <a:pt x="855" y="84"/>
                    <a:pt x="855" y="83"/>
                  </a:cubicBezTo>
                  <a:cubicBezTo>
                    <a:pt x="854" y="82"/>
                    <a:pt x="853" y="80"/>
                    <a:pt x="853" y="78"/>
                  </a:cubicBezTo>
                  <a:cubicBezTo>
                    <a:pt x="852" y="78"/>
                    <a:pt x="852" y="78"/>
                    <a:pt x="851" y="77"/>
                  </a:cubicBezTo>
                  <a:cubicBezTo>
                    <a:pt x="851" y="77"/>
                    <a:pt x="850" y="77"/>
                    <a:pt x="850" y="77"/>
                  </a:cubicBezTo>
                  <a:cubicBezTo>
                    <a:pt x="848" y="75"/>
                    <a:pt x="846" y="72"/>
                    <a:pt x="845" y="68"/>
                  </a:cubicBezTo>
                  <a:cubicBezTo>
                    <a:pt x="845" y="68"/>
                    <a:pt x="845" y="68"/>
                    <a:pt x="845" y="68"/>
                  </a:cubicBezTo>
                  <a:cubicBezTo>
                    <a:pt x="845" y="67"/>
                    <a:pt x="844" y="66"/>
                    <a:pt x="844" y="65"/>
                  </a:cubicBezTo>
                  <a:cubicBezTo>
                    <a:pt x="844" y="65"/>
                    <a:pt x="844" y="65"/>
                    <a:pt x="844" y="65"/>
                  </a:cubicBezTo>
                  <a:cubicBezTo>
                    <a:pt x="844" y="65"/>
                    <a:pt x="843" y="64"/>
                    <a:pt x="843" y="64"/>
                  </a:cubicBezTo>
                  <a:cubicBezTo>
                    <a:pt x="842" y="64"/>
                    <a:pt x="841" y="64"/>
                    <a:pt x="840" y="63"/>
                  </a:cubicBezTo>
                  <a:cubicBezTo>
                    <a:pt x="840" y="63"/>
                    <a:pt x="839" y="63"/>
                    <a:pt x="839" y="63"/>
                  </a:cubicBezTo>
                  <a:cubicBezTo>
                    <a:pt x="837" y="62"/>
                    <a:pt x="835" y="61"/>
                    <a:pt x="833" y="60"/>
                  </a:cubicBezTo>
                  <a:cubicBezTo>
                    <a:pt x="832" y="59"/>
                    <a:pt x="832" y="58"/>
                    <a:pt x="831" y="57"/>
                  </a:cubicBezTo>
                  <a:cubicBezTo>
                    <a:pt x="831" y="56"/>
                    <a:pt x="831" y="56"/>
                    <a:pt x="830" y="56"/>
                  </a:cubicBezTo>
                  <a:cubicBezTo>
                    <a:pt x="830" y="56"/>
                    <a:pt x="829" y="56"/>
                    <a:pt x="828" y="56"/>
                  </a:cubicBezTo>
                  <a:cubicBezTo>
                    <a:pt x="828" y="56"/>
                    <a:pt x="827" y="56"/>
                    <a:pt x="827" y="56"/>
                  </a:cubicBezTo>
                  <a:cubicBezTo>
                    <a:pt x="825" y="57"/>
                    <a:pt x="823" y="58"/>
                    <a:pt x="821" y="58"/>
                  </a:cubicBezTo>
                  <a:cubicBezTo>
                    <a:pt x="821" y="58"/>
                    <a:pt x="820" y="58"/>
                    <a:pt x="820" y="58"/>
                  </a:cubicBezTo>
                  <a:cubicBezTo>
                    <a:pt x="815" y="58"/>
                    <a:pt x="810" y="53"/>
                    <a:pt x="809" y="51"/>
                  </a:cubicBezTo>
                  <a:cubicBezTo>
                    <a:pt x="807" y="49"/>
                    <a:pt x="806" y="44"/>
                    <a:pt x="806" y="43"/>
                  </a:cubicBezTo>
                  <a:cubicBezTo>
                    <a:pt x="805" y="42"/>
                    <a:pt x="805" y="41"/>
                    <a:pt x="805" y="39"/>
                  </a:cubicBezTo>
                  <a:cubicBezTo>
                    <a:pt x="805" y="39"/>
                    <a:pt x="805" y="39"/>
                    <a:pt x="805" y="39"/>
                  </a:cubicBezTo>
                  <a:cubicBezTo>
                    <a:pt x="804" y="38"/>
                    <a:pt x="802" y="37"/>
                    <a:pt x="802" y="35"/>
                  </a:cubicBezTo>
                  <a:cubicBezTo>
                    <a:pt x="801" y="33"/>
                    <a:pt x="802" y="31"/>
                    <a:pt x="802" y="29"/>
                  </a:cubicBezTo>
                  <a:cubicBezTo>
                    <a:pt x="802" y="29"/>
                    <a:pt x="802" y="28"/>
                    <a:pt x="803" y="28"/>
                  </a:cubicBezTo>
                  <a:cubicBezTo>
                    <a:pt x="803" y="28"/>
                    <a:pt x="803" y="28"/>
                    <a:pt x="803" y="27"/>
                  </a:cubicBezTo>
                  <a:cubicBezTo>
                    <a:pt x="803" y="27"/>
                    <a:pt x="803" y="27"/>
                    <a:pt x="803" y="26"/>
                  </a:cubicBezTo>
                  <a:cubicBezTo>
                    <a:pt x="803" y="26"/>
                    <a:pt x="802" y="26"/>
                    <a:pt x="802" y="26"/>
                  </a:cubicBezTo>
                  <a:cubicBezTo>
                    <a:pt x="802" y="26"/>
                    <a:pt x="801" y="27"/>
                    <a:pt x="800" y="27"/>
                  </a:cubicBezTo>
                  <a:cubicBezTo>
                    <a:pt x="800" y="27"/>
                    <a:pt x="799" y="28"/>
                    <a:pt x="799" y="28"/>
                  </a:cubicBezTo>
                  <a:cubicBezTo>
                    <a:pt x="798" y="29"/>
                    <a:pt x="797" y="30"/>
                    <a:pt x="796" y="31"/>
                  </a:cubicBezTo>
                  <a:cubicBezTo>
                    <a:pt x="795" y="32"/>
                    <a:pt x="792" y="33"/>
                    <a:pt x="791" y="33"/>
                  </a:cubicBezTo>
                  <a:cubicBezTo>
                    <a:pt x="790" y="34"/>
                    <a:pt x="788" y="34"/>
                    <a:pt x="787" y="34"/>
                  </a:cubicBezTo>
                  <a:cubicBezTo>
                    <a:pt x="787" y="34"/>
                    <a:pt x="787" y="35"/>
                    <a:pt x="787" y="36"/>
                  </a:cubicBezTo>
                  <a:cubicBezTo>
                    <a:pt x="787" y="36"/>
                    <a:pt x="787" y="36"/>
                    <a:pt x="787" y="37"/>
                  </a:cubicBezTo>
                  <a:cubicBezTo>
                    <a:pt x="786" y="39"/>
                    <a:pt x="785" y="40"/>
                    <a:pt x="784" y="42"/>
                  </a:cubicBezTo>
                  <a:cubicBezTo>
                    <a:pt x="783" y="43"/>
                    <a:pt x="782" y="44"/>
                    <a:pt x="781" y="44"/>
                  </a:cubicBezTo>
                  <a:cubicBezTo>
                    <a:pt x="781" y="44"/>
                    <a:pt x="781" y="45"/>
                    <a:pt x="781" y="45"/>
                  </a:cubicBezTo>
                  <a:cubicBezTo>
                    <a:pt x="781" y="46"/>
                    <a:pt x="781" y="46"/>
                    <a:pt x="781" y="46"/>
                  </a:cubicBezTo>
                  <a:cubicBezTo>
                    <a:pt x="780" y="48"/>
                    <a:pt x="780" y="51"/>
                    <a:pt x="778" y="53"/>
                  </a:cubicBezTo>
                  <a:cubicBezTo>
                    <a:pt x="775" y="57"/>
                    <a:pt x="767" y="58"/>
                    <a:pt x="767" y="58"/>
                  </a:cubicBezTo>
                  <a:cubicBezTo>
                    <a:pt x="767" y="58"/>
                    <a:pt x="767" y="58"/>
                    <a:pt x="766" y="58"/>
                  </a:cubicBezTo>
                  <a:cubicBezTo>
                    <a:pt x="765" y="58"/>
                    <a:pt x="764" y="57"/>
                    <a:pt x="762" y="57"/>
                  </a:cubicBezTo>
                  <a:cubicBezTo>
                    <a:pt x="762" y="57"/>
                    <a:pt x="762" y="57"/>
                    <a:pt x="762" y="57"/>
                  </a:cubicBezTo>
                  <a:cubicBezTo>
                    <a:pt x="761" y="59"/>
                    <a:pt x="760" y="62"/>
                    <a:pt x="757" y="63"/>
                  </a:cubicBezTo>
                  <a:cubicBezTo>
                    <a:pt x="756" y="63"/>
                    <a:pt x="756" y="63"/>
                    <a:pt x="755" y="63"/>
                  </a:cubicBezTo>
                  <a:cubicBezTo>
                    <a:pt x="751" y="63"/>
                    <a:pt x="747" y="60"/>
                    <a:pt x="747" y="59"/>
                  </a:cubicBezTo>
                  <a:cubicBezTo>
                    <a:pt x="745" y="58"/>
                    <a:pt x="745" y="57"/>
                    <a:pt x="744" y="56"/>
                  </a:cubicBezTo>
                  <a:cubicBezTo>
                    <a:pt x="744" y="56"/>
                    <a:pt x="744" y="55"/>
                    <a:pt x="744" y="55"/>
                  </a:cubicBezTo>
                  <a:cubicBezTo>
                    <a:pt x="743" y="55"/>
                    <a:pt x="743" y="54"/>
                    <a:pt x="742" y="54"/>
                  </a:cubicBezTo>
                  <a:cubicBezTo>
                    <a:pt x="742" y="54"/>
                    <a:pt x="742" y="54"/>
                    <a:pt x="742" y="54"/>
                  </a:cubicBezTo>
                  <a:cubicBezTo>
                    <a:pt x="741" y="54"/>
                    <a:pt x="740" y="54"/>
                    <a:pt x="740" y="54"/>
                  </a:cubicBezTo>
                  <a:cubicBezTo>
                    <a:pt x="739" y="54"/>
                    <a:pt x="738" y="54"/>
                    <a:pt x="738" y="54"/>
                  </a:cubicBezTo>
                  <a:cubicBezTo>
                    <a:pt x="737" y="54"/>
                    <a:pt x="737" y="54"/>
                    <a:pt x="737" y="54"/>
                  </a:cubicBezTo>
                  <a:cubicBezTo>
                    <a:pt x="737" y="54"/>
                    <a:pt x="736" y="54"/>
                    <a:pt x="736" y="54"/>
                  </a:cubicBezTo>
                  <a:cubicBezTo>
                    <a:pt x="736" y="54"/>
                    <a:pt x="735" y="55"/>
                    <a:pt x="735" y="55"/>
                  </a:cubicBezTo>
                  <a:cubicBezTo>
                    <a:pt x="732" y="55"/>
                    <a:pt x="731" y="54"/>
                    <a:pt x="729" y="54"/>
                  </a:cubicBezTo>
                  <a:cubicBezTo>
                    <a:pt x="728" y="53"/>
                    <a:pt x="727" y="52"/>
                    <a:pt x="725" y="51"/>
                  </a:cubicBezTo>
                  <a:cubicBezTo>
                    <a:pt x="725" y="51"/>
                    <a:pt x="725" y="51"/>
                    <a:pt x="724" y="51"/>
                  </a:cubicBezTo>
                  <a:cubicBezTo>
                    <a:pt x="723" y="50"/>
                    <a:pt x="721" y="50"/>
                    <a:pt x="721" y="50"/>
                  </a:cubicBezTo>
                  <a:cubicBezTo>
                    <a:pt x="720" y="50"/>
                    <a:pt x="718" y="50"/>
                    <a:pt x="718" y="50"/>
                  </a:cubicBezTo>
                  <a:cubicBezTo>
                    <a:pt x="717" y="51"/>
                    <a:pt x="717" y="51"/>
                    <a:pt x="717" y="51"/>
                  </a:cubicBezTo>
                  <a:cubicBezTo>
                    <a:pt x="716" y="52"/>
                    <a:pt x="715" y="54"/>
                    <a:pt x="714" y="55"/>
                  </a:cubicBezTo>
                  <a:cubicBezTo>
                    <a:pt x="713" y="55"/>
                    <a:pt x="712" y="56"/>
                    <a:pt x="711" y="56"/>
                  </a:cubicBezTo>
                  <a:cubicBezTo>
                    <a:pt x="711" y="56"/>
                    <a:pt x="711" y="56"/>
                    <a:pt x="711" y="56"/>
                  </a:cubicBezTo>
                  <a:cubicBezTo>
                    <a:pt x="711" y="58"/>
                    <a:pt x="711" y="61"/>
                    <a:pt x="709" y="63"/>
                  </a:cubicBezTo>
                  <a:cubicBezTo>
                    <a:pt x="707" y="65"/>
                    <a:pt x="704" y="66"/>
                    <a:pt x="700" y="66"/>
                  </a:cubicBezTo>
                  <a:cubicBezTo>
                    <a:pt x="700" y="66"/>
                    <a:pt x="700" y="66"/>
                    <a:pt x="699" y="66"/>
                  </a:cubicBezTo>
                  <a:cubicBezTo>
                    <a:pt x="698" y="66"/>
                    <a:pt x="695" y="66"/>
                    <a:pt x="693" y="65"/>
                  </a:cubicBezTo>
                  <a:cubicBezTo>
                    <a:pt x="693" y="65"/>
                    <a:pt x="692" y="65"/>
                    <a:pt x="691" y="65"/>
                  </a:cubicBezTo>
                  <a:cubicBezTo>
                    <a:pt x="691" y="65"/>
                    <a:pt x="691" y="65"/>
                    <a:pt x="690" y="65"/>
                  </a:cubicBezTo>
                  <a:cubicBezTo>
                    <a:pt x="689" y="65"/>
                    <a:pt x="686" y="65"/>
                    <a:pt x="684" y="63"/>
                  </a:cubicBezTo>
                  <a:cubicBezTo>
                    <a:pt x="682" y="62"/>
                    <a:pt x="681" y="59"/>
                    <a:pt x="681" y="57"/>
                  </a:cubicBezTo>
                  <a:cubicBezTo>
                    <a:pt x="681" y="57"/>
                    <a:pt x="681" y="57"/>
                    <a:pt x="681" y="57"/>
                  </a:cubicBezTo>
                  <a:cubicBezTo>
                    <a:pt x="681" y="56"/>
                    <a:pt x="681" y="56"/>
                    <a:pt x="681" y="56"/>
                  </a:cubicBezTo>
                  <a:cubicBezTo>
                    <a:pt x="681" y="56"/>
                    <a:pt x="680" y="56"/>
                    <a:pt x="680" y="56"/>
                  </a:cubicBezTo>
                  <a:cubicBezTo>
                    <a:pt x="680" y="56"/>
                    <a:pt x="680" y="56"/>
                    <a:pt x="679" y="56"/>
                  </a:cubicBezTo>
                  <a:cubicBezTo>
                    <a:pt x="679" y="56"/>
                    <a:pt x="679" y="56"/>
                    <a:pt x="679" y="56"/>
                  </a:cubicBezTo>
                  <a:cubicBezTo>
                    <a:pt x="678" y="56"/>
                    <a:pt x="675" y="56"/>
                    <a:pt x="674" y="54"/>
                  </a:cubicBezTo>
                  <a:cubicBezTo>
                    <a:pt x="671" y="52"/>
                    <a:pt x="671" y="50"/>
                    <a:pt x="671" y="48"/>
                  </a:cubicBezTo>
                  <a:cubicBezTo>
                    <a:pt x="671" y="48"/>
                    <a:pt x="671" y="48"/>
                    <a:pt x="671" y="48"/>
                  </a:cubicBezTo>
                  <a:cubicBezTo>
                    <a:pt x="670" y="48"/>
                    <a:pt x="670" y="48"/>
                    <a:pt x="670" y="48"/>
                  </a:cubicBezTo>
                  <a:cubicBezTo>
                    <a:pt x="669" y="48"/>
                    <a:pt x="668" y="48"/>
                    <a:pt x="668" y="48"/>
                  </a:cubicBezTo>
                  <a:cubicBezTo>
                    <a:pt x="667" y="48"/>
                    <a:pt x="666" y="48"/>
                    <a:pt x="665" y="48"/>
                  </a:cubicBezTo>
                  <a:cubicBezTo>
                    <a:pt x="664" y="48"/>
                    <a:pt x="663" y="47"/>
                    <a:pt x="662" y="46"/>
                  </a:cubicBezTo>
                  <a:cubicBezTo>
                    <a:pt x="661" y="46"/>
                    <a:pt x="661" y="46"/>
                    <a:pt x="661" y="46"/>
                  </a:cubicBezTo>
                  <a:cubicBezTo>
                    <a:pt x="660" y="46"/>
                    <a:pt x="660" y="46"/>
                    <a:pt x="659" y="46"/>
                  </a:cubicBezTo>
                  <a:cubicBezTo>
                    <a:pt x="659" y="46"/>
                    <a:pt x="659" y="46"/>
                    <a:pt x="659" y="46"/>
                  </a:cubicBezTo>
                  <a:cubicBezTo>
                    <a:pt x="658" y="46"/>
                    <a:pt x="658" y="46"/>
                    <a:pt x="658" y="46"/>
                  </a:cubicBezTo>
                  <a:cubicBezTo>
                    <a:pt x="657" y="47"/>
                    <a:pt x="656" y="48"/>
                    <a:pt x="655" y="48"/>
                  </a:cubicBezTo>
                  <a:cubicBezTo>
                    <a:pt x="654" y="49"/>
                    <a:pt x="650" y="51"/>
                    <a:pt x="648" y="51"/>
                  </a:cubicBezTo>
                  <a:cubicBezTo>
                    <a:pt x="647" y="51"/>
                    <a:pt x="645" y="51"/>
                    <a:pt x="644" y="51"/>
                  </a:cubicBezTo>
                  <a:cubicBezTo>
                    <a:pt x="643" y="51"/>
                    <a:pt x="640" y="51"/>
                    <a:pt x="638" y="50"/>
                  </a:cubicBezTo>
                  <a:cubicBezTo>
                    <a:pt x="637" y="50"/>
                    <a:pt x="636" y="49"/>
                    <a:pt x="635" y="49"/>
                  </a:cubicBezTo>
                  <a:cubicBezTo>
                    <a:pt x="634" y="49"/>
                    <a:pt x="634" y="48"/>
                    <a:pt x="634" y="48"/>
                  </a:cubicBezTo>
                  <a:cubicBezTo>
                    <a:pt x="633" y="48"/>
                    <a:pt x="632" y="48"/>
                    <a:pt x="631" y="48"/>
                  </a:cubicBezTo>
                  <a:cubicBezTo>
                    <a:pt x="630" y="48"/>
                    <a:pt x="628" y="48"/>
                    <a:pt x="627" y="48"/>
                  </a:cubicBezTo>
                  <a:cubicBezTo>
                    <a:pt x="627" y="47"/>
                    <a:pt x="627" y="47"/>
                    <a:pt x="626" y="47"/>
                  </a:cubicBezTo>
                  <a:cubicBezTo>
                    <a:pt x="624" y="47"/>
                    <a:pt x="620" y="46"/>
                    <a:pt x="618" y="44"/>
                  </a:cubicBezTo>
                  <a:cubicBezTo>
                    <a:pt x="616" y="42"/>
                    <a:pt x="616" y="40"/>
                    <a:pt x="616" y="38"/>
                  </a:cubicBezTo>
                  <a:cubicBezTo>
                    <a:pt x="616" y="37"/>
                    <a:pt x="616" y="37"/>
                    <a:pt x="616" y="37"/>
                  </a:cubicBezTo>
                  <a:cubicBezTo>
                    <a:pt x="616" y="36"/>
                    <a:pt x="615" y="35"/>
                    <a:pt x="615" y="33"/>
                  </a:cubicBezTo>
                  <a:cubicBezTo>
                    <a:pt x="615" y="33"/>
                    <a:pt x="615" y="31"/>
                    <a:pt x="615" y="30"/>
                  </a:cubicBezTo>
                  <a:cubicBezTo>
                    <a:pt x="615" y="30"/>
                    <a:pt x="614" y="28"/>
                    <a:pt x="613" y="27"/>
                  </a:cubicBezTo>
                  <a:cubicBezTo>
                    <a:pt x="613" y="27"/>
                    <a:pt x="612" y="27"/>
                    <a:pt x="611" y="26"/>
                  </a:cubicBezTo>
                  <a:cubicBezTo>
                    <a:pt x="610" y="25"/>
                    <a:pt x="609" y="25"/>
                    <a:pt x="608" y="24"/>
                  </a:cubicBezTo>
                  <a:cubicBezTo>
                    <a:pt x="607" y="23"/>
                    <a:pt x="605" y="19"/>
                    <a:pt x="604" y="17"/>
                  </a:cubicBezTo>
                  <a:cubicBezTo>
                    <a:pt x="603" y="15"/>
                    <a:pt x="603" y="14"/>
                    <a:pt x="603" y="13"/>
                  </a:cubicBezTo>
                  <a:cubicBezTo>
                    <a:pt x="603" y="13"/>
                    <a:pt x="603" y="13"/>
                    <a:pt x="603" y="13"/>
                  </a:cubicBezTo>
                  <a:cubicBezTo>
                    <a:pt x="602" y="13"/>
                    <a:pt x="602" y="13"/>
                    <a:pt x="602" y="12"/>
                  </a:cubicBezTo>
                  <a:cubicBezTo>
                    <a:pt x="601" y="12"/>
                    <a:pt x="601" y="12"/>
                    <a:pt x="601" y="12"/>
                  </a:cubicBezTo>
                  <a:cubicBezTo>
                    <a:pt x="601" y="12"/>
                    <a:pt x="599" y="11"/>
                    <a:pt x="599" y="11"/>
                  </a:cubicBezTo>
                  <a:cubicBezTo>
                    <a:pt x="598" y="11"/>
                    <a:pt x="598" y="11"/>
                    <a:pt x="598" y="11"/>
                  </a:cubicBezTo>
                  <a:cubicBezTo>
                    <a:pt x="596" y="11"/>
                    <a:pt x="595" y="11"/>
                    <a:pt x="594" y="11"/>
                  </a:cubicBezTo>
                  <a:cubicBezTo>
                    <a:pt x="593" y="11"/>
                    <a:pt x="593" y="11"/>
                    <a:pt x="592" y="11"/>
                  </a:cubicBezTo>
                  <a:cubicBezTo>
                    <a:pt x="590" y="11"/>
                    <a:pt x="586" y="9"/>
                    <a:pt x="584" y="6"/>
                  </a:cubicBezTo>
                  <a:cubicBezTo>
                    <a:pt x="583" y="4"/>
                    <a:pt x="583" y="2"/>
                    <a:pt x="583" y="1"/>
                  </a:cubicBezTo>
                  <a:cubicBezTo>
                    <a:pt x="583" y="0"/>
                    <a:pt x="583" y="0"/>
                    <a:pt x="583" y="0"/>
                  </a:cubicBezTo>
                  <a:cubicBezTo>
                    <a:pt x="583" y="0"/>
                    <a:pt x="583" y="0"/>
                    <a:pt x="583" y="0"/>
                  </a:cubicBezTo>
                  <a:cubicBezTo>
                    <a:pt x="583" y="0"/>
                    <a:pt x="583" y="0"/>
                    <a:pt x="583" y="0"/>
                  </a:cubicBezTo>
                  <a:cubicBezTo>
                    <a:pt x="582" y="0"/>
                    <a:pt x="582" y="0"/>
                    <a:pt x="582" y="0"/>
                  </a:cubicBezTo>
                  <a:cubicBezTo>
                    <a:pt x="582" y="1"/>
                    <a:pt x="581" y="3"/>
                    <a:pt x="580" y="4"/>
                  </a:cubicBezTo>
                  <a:cubicBezTo>
                    <a:pt x="578" y="5"/>
                    <a:pt x="576" y="5"/>
                    <a:pt x="574" y="5"/>
                  </a:cubicBezTo>
                  <a:cubicBezTo>
                    <a:pt x="574" y="5"/>
                    <a:pt x="574" y="5"/>
                    <a:pt x="574" y="5"/>
                  </a:cubicBezTo>
                  <a:cubicBezTo>
                    <a:pt x="574" y="5"/>
                    <a:pt x="573" y="5"/>
                    <a:pt x="573" y="5"/>
                  </a:cubicBezTo>
                  <a:cubicBezTo>
                    <a:pt x="573" y="5"/>
                    <a:pt x="573" y="6"/>
                    <a:pt x="573" y="6"/>
                  </a:cubicBezTo>
                  <a:cubicBezTo>
                    <a:pt x="572" y="7"/>
                    <a:pt x="571" y="9"/>
                    <a:pt x="570" y="10"/>
                  </a:cubicBezTo>
                  <a:cubicBezTo>
                    <a:pt x="568" y="11"/>
                    <a:pt x="565" y="11"/>
                    <a:pt x="563" y="11"/>
                  </a:cubicBezTo>
                  <a:cubicBezTo>
                    <a:pt x="562" y="11"/>
                    <a:pt x="562" y="11"/>
                    <a:pt x="561" y="11"/>
                  </a:cubicBezTo>
                  <a:cubicBezTo>
                    <a:pt x="559" y="10"/>
                    <a:pt x="558" y="9"/>
                    <a:pt x="557" y="8"/>
                  </a:cubicBezTo>
                  <a:cubicBezTo>
                    <a:pt x="557" y="8"/>
                    <a:pt x="557" y="8"/>
                    <a:pt x="557" y="8"/>
                  </a:cubicBezTo>
                  <a:cubicBezTo>
                    <a:pt x="556" y="7"/>
                    <a:pt x="554" y="7"/>
                    <a:pt x="554" y="7"/>
                  </a:cubicBezTo>
                  <a:cubicBezTo>
                    <a:pt x="554" y="7"/>
                    <a:pt x="554" y="7"/>
                    <a:pt x="553" y="7"/>
                  </a:cubicBezTo>
                  <a:cubicBezTo>
                    <a:pt x="552" y="6"/>
                    <a:pt x="550" y="6"/>
                    <a:pt x="549" y="5"/>
                  </a:cubicBezTo>
                  <a:cubicBezTo>
                    <a:pt x="547" y="4"/>
                    <a:pt x="546" y="3"/>
                    <a:pt x="546" y="1"/>
                  </a:cubicBezTo>
                  <a:cubicBezTo>
                    <a:pt x="546" y="2"/>
                    <a:pt x="545" y="3"/>
                    <a:pt x="545" y="3"/>
                  </a:cubicBezTo>
                  <a:cubicBezTo>
                    <a:pt x="538" y="17"/>
                    <a:pt x="538" y="17"/>
                    <a:pt x="538" y="17"/>
                  </a:cubicBezTo>
                  <a:cubicBezTo>
                    <a:pt x="537" y="12"/>
                    <a:pt x="537" y="12"/>
                    <a:pt x="537" y="12"/>
                  </a:cubicBezTo>
                  <a:cubicBezTo>
                    <a:pt x="536" y="12"/>
                    <a:pt x="535" y="13"/>
                    <a:pt x="534" y="14"/>
                  </a:cubicBezTo>
                  <a:cubicBezTo>
                    <a:pt x="534" y="14"/>
                    <a:pt x="534" y="14"/>
                    <a:pt x="533" y="14"/>
                  </a:cubicBezTo>
                  <a:cubicBezTo>
                    <a:pt x="533" y="14"/>
                    <a:pt x="533" y="15"/>
                    <a:pt x="533" y="15"/>
                  </a:cubicBezTo>
                  <a:cubicBezTo>
                    <a:pt x="533" y="15"/>
                    <a:pt x="533" y="15"/>
                    <a:pt x="533" y="15"/>
                  </a:cubicBezTo>
                  <a:cubicBezTo>
                    <a:pt x="534" y="15"/>
                    <a:pt x="536" y="16"/>
                    <a:pt x="537" y="17"/>
                  </a:cubicBezTo>
                  <a:cubicBezTo>
                    <a:pt x="539" y="18"/>
                    <a:pt x="541" y="21"/>
                    <a:pt x="542" y="23"/>
                  </a:cubicBezTo>
                  <a:cubicBezTo>
                    <a:pt x="543" y="25"/>
                    <a:pt x="544" y="29"/>
                    <a:pt x="543" y="32"/>
                  </a:cubicBezTo>
                  <a:cubicBezTo>
                    <a:pt x="543" y="33"/>
                    <a:pt x="542" y="34"/>
                    <a:pt x="542" y="35"/>
                  </a:cubicBezTo>
                  <a:cubicBezTo>
                    <a:pt x="542" y="35"/>
                    <a:pt x="542" y="35"/>
                    <a:pt x="542" y="35"/>
                  </a:cubicBezTo>
                  <a:cubicBezTo>
                    <a:pt x="542" y="35"/>
                    <a:pt x="543" y="35"/>
                    <a:pt x="543" y="35"/>
                  </a:cubicBezTo>
                  <a:cubicBezTo>
                    <a:pt x="545" y="35"/>
                    <a:pt x="550" y="36"/>
                    <a:pt x="552" y="39"/>
                  </a:cubicBezTo>
                  <a:cubicBezTo>
                    <a:pt x="554" y="43"/>
                    <a:pt x="553" y="48"/>
                    <a:pt x="552" y="49"/>
                  </a:cubicBezTo>
                  <a:cubicBezTo>
                    <a:pt x="551" y="51"/>
                    <a:pt x="550" y="52"/>
                    <a:pt x="549" y="52"/>
                  </a:cubicBezTo>
                  <a:cubicBezTo>
                    <a:pt x="549" y="52"/>
                    <a:pt x="549" y="53"/>
                    <a:pt x="549" y="53"/>
                  </a:cubicBezTo>
                  <a:cubicBezTo>
                    <a:pt x="549" y="53"/>
                    <a:pt x="551" y="57"/>
                    <a:pt x="550" y="61"/>
                  </a:cubicBezTo>
                  <a:cubicBezTo>
                    <a:pt x="549" y="63"/>
                    <a:pt x="546" y="65"/>
                    <a:pt x="544" y="66"/>
                  </a:cubicBezTo>
                  <a:cubicBezTo>
                    <a:pt x="544" y="66"/>
                    <a:pt x="544" y="66"/>
                    <a:pt x="544" y="66"/>
                  </a:cubicBezTo>
                  <a:cubicBezTo>
                    <a:pt x="543" y="66"/>
                    <a:pt x="543" y="66"/>
                    <a:pt x="542" y="66"/>
                  </a:cubicBezTo>
                  <a:cubicBezTo>
                    <a:pt x="541" y="66"/>
                    <a:pt x="539" y="65"/>
                    <a:pt x="538" y="65"/>
                  </a:cubicBezTo>
                  <a:cubicBezTo>
                    <a:pt x="538" y="65"/>
                    <a:pt x="538" y="65"/>
                    <a:pt x="538" y="65"/>
                  </a:cubicBezTo>
                  <a:cubicBezTo>
                    <a:pt x="537" y="65"/>
                    <a:pt x="536" y="65"/>
                    <a:pt x="535" y="65"/>
                  </a:cubicBezTo>
                  <a:cubicBezTo>
                    <a:pt x="535" y="65"/>
                    <a:pt x="535" y="65"/>
                    <a:pt x="534" y="66"/>
                  </a:cubicBezTo>
                  <a:cubicBezTo>
                    <a:pt x="533" y="67"/>
                    <a:pt x="532" y="68"/>
                    <a:pt x="530" y="69"/>
                  </a:cubicBezTo>
                  <a:cubicBezTo>
                    <a:pt x="529" y="69"/>
                    <a:pt x="528" y="69"/>
                    <a:pt x="527" y="69"/>
                  </a:cubicBezTo>
                  <a:cubicBezTo>
                    <a:pt x="526" y="69"/>
                    <a:pt x="526" y="69"/>
                    <a:pt x="525" y="69"/>
                  </a:cubicBezTo>
                  <a:cubicBezTo>
                    <a:pt x="524" y="69"/>
                    <a:pt x="524" y="69"/>
                    <a:pt x="524" y="69"/>
                  </a:cubicBezTo>
                  <a:cubicBezTo>
                    <a:pt x="523" y="69"/>
                    <a:pt x="522" y="70"/>
                    <a:pt x="521" y="71"/>
                  </a:cubicBezTo>
                  <a:cubicBezTo>
                    <a:pt x="520" y="72"/>
                    <a:pt x="517" y="74"/>
                    <a:pt x="516" y="76"/>
                  </a:cubicBezTo>
                  <a:cubicBezTo>
                    <a:pt x="515" y="76"/>
                    <a:pt x="515" y="77"/>
                    <a:pt x="514" y="78"/>
                  </a:cubicBezTo>
                  <a:cubicBezTo>
                    <a:pt x="513" y="80"/>
                    <a:pt x="511" y="82"/>
                    <a:pt x="510" y="83"/>
                  </a:cubicBezTo>
                  <a:cubicBezTo>
                    <a:pt x="510" y="83"/>
                    <a:pt x="507" y="86"/>
                    <a:pt x="504" y="87"/>
                  </a:cubicBezTo>
                  <a:cubicBezTo>
                    <a:pt x="503" y="88"/>
                    <a:pt x="500" y="89"/>
                    <a:pt x="498" y="89"/>
                  </a:cubicBezTo>
                  <a:cubicBezTo>
                    <a:pt x="498" y="89"/>
                    <a:pt x="498" y="89"/>
                    <a:pt x="497" y="89"/>
                  </a:cubicBezTo>
                  <a:cubicBezTo>
                    <a:pt x="495" y="89"/>
                    <a:pt x="491" y="88"/>
                    <a:pt x="489" y="86"/>
                  </a:cubicBezTo>
                  <a:cubicBezTo>
                    <a:pt x="488" y="84"/>
                    <a:pt x="487" y="83"/>
                    <a:pt x="487" y="81"/>
                  </a:cubicBezTo>
                  <a:cubicBezTo>
                    <a:pt x="486" y="81"/>
                    <a:pt x="485" y="81"/>
                    <a:pt x="485" y="81"/>
                  </a:cubicBezTo>
                  <a:cubicBezTo>
                    <a:pt x="484" y="81"/>
                    <a:pt x="484" y="81"/>
                    <a:pt x="484" y="81"/>
                  </a:cubicBezTo>
                  <a:cubicBezTo>
                    <a:pt x="484" y="81"/>
                    <a:pt x="483" y="82"/>
                    <a:pt x="483" y="82"/>
                  </a:cubicBezTo>
                  <a:cubicBezTo>
                    <a:pt x="482" y="82"/>
                    <a:pt x="481" y="83"/>
                    <a:pt x="480" y="83"/>
                  </a:cubicBezTo>
                  <a:cubicBezTo>
                    <a:pt x="480" y="83"/>
                    <a:pt x="479" y="84"/>
                    <a:pt x="478" y="84"/>
                  </a:cubicBezTo>
                  <a:cubicBezTo>
                    <a:pt x="478" y="84"/>
                    <a:pt x="477" y="84"/>
                    <a:pt x="477" y="84"/>
                  </a:cubicBezTo>
                  <a:cubicBezTo>
                    <a:pt x="477" y="84"/>
                    <a:pt x="476" y="84"/>
                    <a:pt x="476" y="85"/>
                  </a:cubicBezTo>
                  <a:cubicBezTo>
                    <a:pt x="474" y="85"/>
                    <a:pt x="473" y="86"/>
                    <a:pt x="471" y="86"/>
                  </a:cubicBezTo>
                  <a:cubicBezTo>
                    <a:pt x="471" y="86"/>
                    <a:pt x="470" y="86"/>
                    <a:pt x="469" y="86"/>
                  </a:cubicBezTo>
                  <a:cubicBezTo>
                    <a:pt x="469" y="86"/>
                    <a:pt x="468" y="86"/>
                    <a:pt x="468" y="86"/>
                  </a:cubicBezTo>
                  <a:cubicBezTo>
                    <a:pt x="468" y="86"/>
                    <a:pt x="467" y="86"/>
                    <a:pt x="467" y="86"/>
                  </a:cubicBezTo>
                  <a:cubicBezTo>
                    <a:pt x="467" y="86"/>
                    <a:pt x="467" y="87"/>
                    <a:pt x="466" y="87"/>
                  </a:cubicBezTo>
                  <a:cubicBezTo>
                    <a:pt x="467" y="87"/>
                    <a:pt x="467" y="88"/>
                    <a:pt x="467" y="89"/>
                  </a:cubicBezTo>
                  <a:cubicBezTo>
                    <a:pt x="467" y="89"/>
                    <a:pt x="467" y="89"/>
                    <a:pt x="467" y="89"/>
                  </a:cubicBezTo>
                  <a:cubicBezTo>
                    <a:pt x="468" y="90"/>
                    <a:pt x="469" y="90"/>
                    <a:pt x="470" y="92"/>
                  </a:cubicBezTo>
                  <a:cubicBezTo>
                    <a:pt x="471" y="93"/>
                    <a:pt x="471" y="96"/>
                    <a:pt x="472" y="98"/>
                  </a:cubicBezTo>
                  <a:cubicBezTo>
                    <a:pt x="472" y="99"/>
                    <a:pt x="472" y="100"/>
                    <a:pt x="472" y="100"/>
                  </a:cubicBezTo>
                  <a:cubicBezTo>
                    <a:pt x="472" y="101"/>
                    <a:pt x="473" y="103"/>
                    <a:pt x="474" y="104"/>
                  </a:cubicBezTo>
                  <a:cubicBezTo>
                    <a:pt x="474" y="104"/>
                    <a:pt x="474" y="105"/>
                    <a:pt x="474" y="106"/>
                  </a:cubicBezTo>
                  <a:cubicBezTo>
                    <a:pt x="475" y="108"/>
                    <a:pt x="477" y="110"/>
                    <a:pt x="477" y="112"/>
                  </a:cubicBezTo>
                  <a:cubicBezTo>
                    <a:pt x="477" y="113"/>
                    <a:pt x="477" y="117"/>
                    <a:pt x="476" y="120"/>
                  </a:cubicBezTo>
                  <a:cubicBezTo>
                    <a:pt x="475" y="122"/>
                    <a:pt x="473" y="123"/>
                    <a:pt x="472" y="123"/>
                  </a:cubicBezTo>
                  <a:cubicBezTo>
                    <a:pt x="471" y="124"/>
                    <a:pt x="471" y="124"/>
                    <a:pt x="471" y="124"/>
                  </a:cubicBezTo>
                  <a:cubicBezTo>
                    <a:pt x="471" y="124"/>
                    <a:pt x="471" y="124"/>
                    <a:pt x="470" y="124"/>
                  </a:cubicBezTo>
                  <a:cubicBezTo>
                    <a:pt x="470" y="125"/>
                    <a:pt x="470" y="125"/>
                    <a:pt x="469" y="125"/>
                  </a:cubicBezTo>
                  <a:cubicBezTo>
                    <a:pt x="469" y="126"/>
                    <a:pt x="469" y="126"/>
                    <a:pt x="469" y="126"/>
                  </a:cubicBezTo>
                  <a:cubicBezTo>
                    <a:pt x="469" y="128"/>
                    <a:pt x="469" y="130"/>
                    <a:pt x="467" y="132"/>
                  </a:cubicBezTo>
                  <a:cubicBezTo>
                    <a:pt x="465" y="135"/>
                    <a:pt x="460" y="137"/>
                    <a:pt x="460" y="137"/>
                  </a:cubicBezTo>
                  <a:cubicBezTo>
                    <a:pt x="458" y="138"/>
                    <a:pt x="457" y="138"/>
                    <a:pt x="456" y="138"/>
                  </a:cubicBezTo>
                  <a:cubicBezTo>
                    <a:pt x="455" y="138"/>
                    <a:pt x="454" y="138"/>
                    <a:pt x="454" y="138"/>
                  </a:cubicBezTo>
                  <a:cubicBezTo>
                    <a:pt x="454" y="138"/>
                    <a:pt x="453" y="138"/>
                    <a:pt x="453" y="139"/>
                  </a:cubicBezTo>
                  <a:cubicBezTo>
                    <a:pt x="452" y="140"/>
                    <a:pt x="452" y="143"/>
                    <a:pt x="452" y="145"/>
                  </a:cubicBezTo>
                  <a:cubicBezTo>
                    <a:pt x="452" y="145"/>
                    <a:pt x="452" y="146"/>
                    <a:pt x="452" y="146"/>
                  </a:cubicBezTo>
                  <a:cubicBezTo>
                    <a:pt x="452" y="146"/>
                    <a:pt x="452" y="147"/>
                    <a:pt x="452" y="147"/>
                  </a:cubicBezTo>
                  <a:cubicBezTo>
                    <a:pt x="452" y="148"/>
                    <a:pt x="452" y="150"/>
                    <a:pt x="452" y="151"/>
                  </a:cubicBezTo>
                  <a:cubicBezTo>
                    <a:pt x="451" y="152"/>
                    <a:pt x="451" y="155"/>
                    <a:pt x="450" y="157"/>
                  </a:cubicBezTo>
                  <a:cubicBezTo>
                    <a:pt x="450" y="157"/>
                    <a:pt x="450" y="157"/>
                    <a:pt x="450" y="157"/>
                  </a:cubicBezTo>
                  <a:cubicBezTo>
                    <a:pt x="450" y="157"/>
                    <a:pt x="449" y="158"/>
                    <a:pt x="449" y="159"/>
                  </a:cubicBezTo>
                  <a:cubicBezTo>
                    <a:pt x="449" y="159"/>
                    <a:pt x="448" y="160"/>
                    <a:pt x="448" y="161"/>
                  </a:cubicBezTo>
                  <a:cubicBezTo>
                    <a:pt x="448" y="161"/>
                    <a:pt x="448" y="161"/>
                    <a:pt x="448" y="162"/>
                  </a:cubicBezTo>
                  <a:cubicBezTo>
                    <a:pt x="448" y="164"/>
                    <a:pt x="447" y="166"/>
                    <a:pt x="446" y="167"/>
                  </a:cubicBezTo>
                  <a:cubicBezTo>
                    <a:pt x="445" y="169"/>
                    <a:pt x="441" y="173"/>
                    <a:pt x="438" y="175"/>
                  </a:cubicBezTo>
                  <a:cubicBezTo>
                    <a:pt x="437" y="175"/>
                    <a:pt x="435" y="175"/>
                    <a:pt x="434" y="175"/>
                  </a:cubicBezTo>
                  <a:cubicBezTo>
                    <a:pt x="433" y="175"/>
                    <a:pt x="432" y="175"/>
                    <a:pt x="431" y="174"/>
                  </a:cubicBezTo>
                  <a:cubicBezTo>
                    <a:pt x="430" y="174"/>
                    <a:pt x="429" y="173"/>
                    <a:pt x="429" y="173"/>
                  </a:cubicBezTo>
                  <a:cubicBezTo>
                    <a:pt x="429" y="173"/>
                    <a:pt x="429" y="173"/>
                    <a:pt x="429" y="173"/>
                  </a:cubicBezTo>
                  <a:cubicBezTo>
                    <a:pt x="429" y="174"/>
                    <a:pt x="429" y="175"/>
                    <a:pt x="429" y="176"/>
                  </a:cubicBezTo>
                  <a:cubicBezTo>
                    <a:pt x="429" y="179"/>
                    <a:pt x="427" y="181"/>
                    <a:pt x="426" y="182"/>
                  </a:cubicBezTo>
                  <a:cubicBezTo>
                    <a:pt x="426" y="184"/>
                    <a:pt x="424" y="184"/>
                    <a:pt x="423" y="185"/>
                  </a:cubicBezTo>
                  <a:cubicBezTo>
                    <a:pt x="423" y="185"/>
                    <a:pt x="422" y="186"/>
                    <a:pt x="422" y="186"/>
                  </a:cubicBezTo>
                  <a:cubicBezTo>
                    <a:pt x="422" y="187"/>
                    <a:pt x="421" y="190"/>
                    <a:pt x="421" y="192"/>
                  </a:cubicBezTo>
                  <a:cubicBezTo>
                    <a:pt x="421" y="192"/>
                    <a:pt x="421" y="194"/>
                    <a:pt x="421" y="195"/>
                  </a:cubicBezTo>
                  <a:cubicBezTo>
                    <a:pt x="422" y="196"/>
                    <a:pt x="422" y="197"/>
                    <a:pt x="422" y="198"/>
                  </a:cubicBezTo>
                  <a:cubicBezTo>
                    <a:pt x="423" y="200"/>
                    <a:pt x="423" y="205"/>
                    <a:pt x="423" y="207"/>
                  </a:cubicBezTo>
                  <a:cubicBezTo>
                    <a:pt x="423" y="209"/>
                    <a:pt x="423" y="214"/>
                    <a:pt x="421" y="217"/>
                  </a:cubicBezTo>
                  <a:cubicBezTo>
                    <a:pt x="421" y="219"/>
                    <a:pt x="419" y="221"/>
                    <a:pt x="417" y="222"/>
                  </a:cubicBezTo>
                  <a:cubicBezTo>
                    <a:pt x="415" y="223"/>
                    <a:pt x="414" y="224"/>
                    <a:pt x="412" y="224"/>
                  </a:cubicBezTo>
                  <a:cubicBezTo>
                    <a:pt x="412" y="224"/>
                    <a:pt x="412" y="224"/>
                    <a:pt x="412" y="224"/>
                  </a:cubicBezTo>
                  <a:cubicBezTo>
                    <a:pt x="411" y="224"/>
                    <a:pt x="410" y="224"/>
                    <a:pt x="410" y="224"/>
                  </a:cubicBezTo>
                  <a:cubicBezTo>
                    <a:pt x="410" y="225"/>
                    <a:pt x="410" y="226"/>
                    <a:pt x="409" y="227"/>
                  </a:cubicBezTo>
                  <a:cubicBezTo>
                    <a:pt x="409" y="227"/>
                    <a:pt x="409" y="227"/>
                    <a:pt x="409" y="227"/>
                  </a:cubicBezTo>
                  <a:cubicBezTo>
                    <a:pt x="408" y="230"/>
                    <a:pt x="407" y="234"/>
                    <a:pt x="402" y="234"/>
                  </a:cubicBezTo>
                  <a:cubicBezTo>
                    <a:pt x="402" y="234"/>
                    <a:pt x="402" y="234"/>
                    <a:pt x="402" y="234"/>
                  </a:cubicBezTo>
                  <a:cubicBezTo>
                    <a:pt x="402" y="234"/>
                    <a:pt x="402" y="234"/>
                    <a:pt x="402" y="234"/>
                  </a:cubicBezTo>
                  <a:cubicBezTo>
                    <a:pt x="398" y="234"/>
                    <a:pt x="396" y="231"/>
                    <a:pt x="395" y="229"/>
                  </a:cubicBezTo>
                  <a:cubicBezTo>
                    <a:pt x="395" y="229"/>
                    <a:pt x="394" y="229"/>
                    <a:pt x="394" y="228"/>
                  </a:cubicBezTo>
                  <a:cubicBezTo>
                    <a:pt x="394" y="228"/>
                    <a:pt x="393" y="227"/>
                    <a:pt x="393" y="227"/>
                  </a:cubicBezTo>
                  <a:cubicBezTo>
                    <a:pt x="393" y="226"/>
                    <a:pt x="393" y="226"/>
                    <a:pt x="393" y="226"/>
                  </a:cubicBezTo>
                  <a:cubicBezTo>
                    <a:pt x="393" y="226"/>
                    <a:pt x="392" y="226"/>
                    <a:pt x="392" y="226"/>
                  </a:cubicBezTo>
                  <a:cubicBezTo>
                    <a:pt x="392" y="226"/>
                    <a:pt x="392" y="226"/>
                    <a:pt x="392" y="226"/>
                  </a:cubicBezTo>
                  <a:cubicBezTo>
                    <a:pt x="391" y="226"/>
                    <a:pt x="390" y="226"/>
                    <a:pt x="390" y="226"/>
                  </a:cubicBezTo>
                  <a:cubicBezTo>
                    <a:pt x="390" y="226"/>
                    <a:pt x="389" y="226"/>
                    <a:pt x="389" y="226"/>
                  </a:cubicBezTo>
                  <a:cubicBezTo>
                    <a:pt x="388" y="227"/>
                    <a:pt x="386" y="228"/>
                    <a:pt x="384" y="228"/>
                  </a:cubicBezTo>
                  <a:cubicBezTo>
                    <a:pt x="384" y="228"/>
                    <a:pt x="383" y="228"/>
                    <a:pt x="383" y="228"/>
                  </a:cubicBezTo>
                  <a:cubicBezTo>
                    <a:pt x="381" y="228"/>
                    <a:pt x="380" y="227"/>
                    <a:pt x="378" y="226"/>
                  </a:cubicBezTo>
                  <a:cubicBezTo>
                    <a:pt x="378" y="226"/>
                    <a:pt x="378" y="225"/>
                    <a:pt x="378" y="225"/>
                  </a:cubicBezTo>
                  <a:cubicBezTo>
                    <a:pt x="378" y="225"/>
                    <a:pt x="377" y="225"/>
                    <a:pt x="376" y="225"/>
                  </a:cubicBezTo>
                  <a:cubicBezTo>
                    <a:pt x="376" y="225"/>
                    <a:pt x="375" y="224"/>
                    <a:pt x="375" y="224"/>
                  </a:cubicBezTo>
                  <a:cubicBezTo>
                    <a:pt x="374" y="224"/>
                    <a:pt x="374" y="224"/>
                    <a:pt x="374" y="224"/>
                  </a:cubicBezTo>
                  <a:cubicBezTo>
                    <a:pt x="372" y="223"/>
                    <a:pt x="370" y="223"/>
                    <a:pt x="368" y="222"/>
                  </a:cubicBezTo>
                  <a:cubicBezTo>
                    <a:pt x="366" y="219"/>
                    <a:pt x="363" y="214"/>
                    <a:pt x="363" y="214"/>
                  </a:cubicBezTo>
                  <a:cubicBezTo>
                    <a:pt x="362" y="213"/>
                    <a:pt x="362" y="211"/>
                    <a:pt x="361" y="210"/>
                  </a:cubicBezTo>
                  <a:cubicBezTo>
                    <a:pt x="361" y="211"/>
                    <a:pt x="360" y="211"/>
                    <a:pt x="358" y="211"/>
                  </a:cubicBezTo>
                  <a:cubicBezTo>
                    <a:pt x="358" y="211"/>
                    <a:pt x="358" y="211"/>
                    <a:pt x="358" y="211"/>
                  </a:cubicBezTo>
                  <a:cubicBezTo>
                    <a:pt x="358" y="211"/>
                    <a:pt x="358" y="211"/>
                    <a:pt x="357" y="212"/>
                  </a:cubicBezTo>
                  <a:cubicBezTo>
                    <a:pt x="357" y="213"/>
                    <a:pt x="355" y="215"/>
                    <a:pt x="352" y="216"/>
                  </a:cubicBezTo>
                  <a:cubicBezTo>
                    <a:pt x="352" y="219"/>
                    <a:pt x="351" y="222"/>
                    <a:pt x="350" y="224"/>
                  </a:cubicBezTo>
                  <a:cubicBezTo>
                    <a:pt x="348" y="226"/>
                    <a:pt x="345" y="227"/>
                    <a:pt x="343" y="228"/>
                  </a:cubicBezTo>
                  <a:cubicBezTo>
                    <a:pt x="342" y="228"/>
                    <a:pt x="342" y="228"/>
                    <a:pt x="342" y="228"/>
                  </a:cubicBezTo>
                  <a:cubicBezTo>
                    <a:pt x="342" y="228"/>
                    <a:pt x="341" y="228"/>
                    <a:pt x="340" y="228"/>
                  </a:cubicBezTo>
                  <a:cubicBezTo>
                    <a:pt x="340" y="228"/>
                    <a:pt x="341" y="228"/>
                    <a:pt x="341" y="229"/>
                  </a:cubicBezTo>
                  <a:cubicBezTo>
                    <a:pt x="341" y="230"/>
                    <a:pt x="341" y="232"/>
                    <a:pt x="342" y="233"/>
                  </a:cubicBezTo>
                  <a:cubicBezTo>
                    <a:pt x="342" y="234"/>
                    <a:pt x="342" y="234"/>
                    <a:pt x="342" y="234"/>
                  </a:cubicBezTo>
                  <a:cubicBezTo>
                    <a:pt x="343" y="235"/>
                    <a:pt x="344" y="237"/>
                    <a:pt x="345" y="238"/>
                  </a:cubicBezTo>
                  <a:cubicBezTo>
                    <a:pt x="345" y="239"/>
                    <a:pt x="346" y="244"/>
                    <a:pt x="345" y="247"/>
                  </a:cubicBezTo>
                  <a:cubicBezTo>
                    <a:pt x="344" y="249"/>
                    <a:pt x="341" y="251"/>
                    <a:pt x="339" y="251"/>
                  </a:cubicBezTo>
                  <a:cubicBezTo>
                    <a:pt x="339" y="251"/>
                    <a:pt x="338" y="251"/>
                    <a:pt x="338" y="251"/>
                  </a:cubicBezTo>
                  <a:cubicBezTo>
                    <a:pt x="337" y="251"/>
                    <a:pt x="336" y="251"/>
                    <a:pt x="335" y="251"/>
                  </a:cubicBezTo>
                  <a:cubicBezTo>
                    <a:pt x="335" y="252"/>
                    <a:pt x="335" y="253"/>
                    <a:pt x="335" y="254"/>
                  </a:cubicBezTo>
                  <a:cubicBezTo>
                    <a:pt x="335" y="257"/>
                    <a:pt x="334" y="260"/>
                    <a:pt x="332" y="262"/>
                  </a:cubicBezTo>
                  <a:cubicBezTo>
                    <a:pt x="331" y="263"/>
                    <a:pt x="328" y="266"/>
                    <a:pt x="324" y="266"/>
                  </a:cubicBezTo>
                  <a:cubicBezTo>
                    <a:pt x="323" y="266"/>
                    <a:pt x="323" y="266"/>
                    <a:pt x="323" y="266"/>
                  </a:cubicBezTo>
                  <a:cubicBezTo>
                    <a:pt x="319" y="266"/>
                    <a:pt x="316" y="262"/>
                    <a:pt x="316" y="260"/>
                  </a:cubicBezTo>
                  <a:cubicBezTo>
                    <a:pt x="316" y="259"/>
                    <a:pt x="316" y="258"/>
                    <a:pt x="316" y="258"/>
                  </a:cubicBezTo>
                  <a:cubicBezTo>
                    <a:pt x="314" y="258"/>
                    <a:pt x="313" y="259"/>
                    <a:pt x="311" y="259"/>
                  </a:cubicBezTo>
                  <a:cubicBezTo>
                    <a:pt x="311" y="259"/>
                    <a:pt x="311" y="259"/>
                    <a:pt x="311" y="259"/>
                  </a:cubicBezTo>
                  <a:cubicBezTo>
                    <a:pt x="311" y="259"/>
                    <a:pt x="311" y="259"/>
                    <a:pt x="311" y="259"/>
                  </a:cubicBezTo>
                  <a:cubicBezTo>
                    <a:pt x="309" y="259"/>
                    <a:pt x="307" y="258"/>
                    <a:pt x="303" y="254"/>
                  </a:cubicBezTo>
                  <a:cubicBezTo>
                    <a:pt x="302" y="252"/>
                    <a:pt x="301" y="250"/>
                    <a:pt x="300" y="247"/>
                  </a:cubicBezTo>
                  <a:cubicBezTo>
                    <a:pt x="299" y="247"/>
                    <a:pt x="299" y="247"/>
                    <a:pt x="299" y="247"/>
                  </a:cubicBezTo>
                  <a:cubicBezTo>
                    <a:pt x="299" y="246"/>
                    <a:pt x="299" y="245"/>
                    <a:pt x="298" y="244"/>
                  </a:cubicBezTo>
                  <a:cubicBezTo>
                    <a:pt x="298" y="244"/>
                    <a:pt x="298" y="243"/>
                    <a:pt x="298" y="243"/>
                  </a:cubicBezTo>
                  <a:cubicBezTo>
                    <a:pt x="298" y="243"/>
                    <a:pt x="298" y="243"/>
                    <a:pt x="298" y="243"/>
                  </a:cubicBezTo>
                  <a:cubicBezTo>
                    <a:pt x="297" y="243"/>
                    <a:pt x="296" y="243"/>
                    <a:pt x="296" y="243"/>
                  </a:cubicBezTo>
                  <a:cubicBezTo>
                    <a:pt x="296" y="244"/>
                    <a:pt x="295" y="245"/>
                    <a:pt x="294" y="245"/>
                  </a:cubicBezTo>
                  <a:cubicBezTo>
                    <a:pt x="294" y="246"/>
                    <a:pt x="294" y="246"/>
                    <a:pt x="294" y="246"/>
                  </a:cubicBezTo>
                  <a:cubicBezTo>
                    <a:pt x="294" y="246"/>
                    <a:pt x="293" y="247"/>
                    <a:pt x="293" y="248"/>
                  </a:cubicBezTo>
                  <a:cubicBezTo>
                    <a:pt x="292" y="249"/>
                    <a:pt x="291" y="250"/>
                    <a:pt x="290" y="251"/>
                  </a:cubicBezTo>
                  <a:cubicBezTo>
                    <a:pt x="290" y="252"/>
                    <a:pt x="287" y="254"/>
                    <a:pt x="285" y="255"/>
                  </a:cubicBezTo>
                  <a:cubicBezTo>
                    <a:pt x="283" y="256"/>
                    <a:pt x="281" y="256"/>
                    <a:pt x="280" y="256"/>
                  </a:cubicBezTo>
                  <a:cubicBezTo>
                    <a:pt x="279" y="256"/>
                    <a:pt x="279" y="256"/>
                    <a:pt x="278" y="256"/>
                  </a:cubicBezTo>
                  <a:cubicBezTo>
                    <a:pt x="278" y="257"/>
                    <a:pt x="277" y="257"/>
                    <a:pt x="277" y="257"/>
                  </a:cubicBezTo>
                  <a:cubicBezTo>
                    <a:pt x="276" y="258"/>
                    <a:pt x="274" y="260"/>
                    <a:pt x="274" y="260"/>
                  </a:cubicBezTo>
                  <a:cubicBezTo>
                    <a:pt x="274" y="261"/>
                    <a:pt x="274" y="263"/>
                    <a:pt x="274" y="264"/>
                  </a:cubicBezTo>
                  <a:cubicBezTo>
                    <a:pt x="274" y="265"/>
                    <a:pt x="274" y="266"/>
                    <a:pt x="274" y="266"/>
                  </a:cubicBezTo>
                  <a:cubicBezTo>
                    <a:pt x="274" y="267"/>
                    <a:pt x="274" y="268"/>
                    <a:pt x="274" y="268"/>
                  </a:cubicBezTo>
                  <a:cubicBezTo>
                    <a:pt x="275" y="271"/>
                    <a:pt x="275" y="274"/>
                    <a:pt x="274" y="277"/>
                  </a:cubicBezTo>
                  <a:cubicBezTo>
                    <a:pt x="273" y="279"/>
                    <a:pt x="270" y="285"/>
                    <a:pt x="264" y="286"/>
                  </a:cubicBezTo>
                  <a:cubicBezTo>
                    <a:pt x="264" y="286"/>
                    <a:pt x="264" y="286"/>
                    <a:pt x="264" y="286"/>
                  </a:cubicBezTo>
                  <a:cubicBezTo>
                    <a:pt x="259" y="286"/>
                    <a:pt x="255" y="281"/>
                    <a:pt x="254" y="280"/>
                  </a:cubicBezTo>
                  <a:cubicBezTo>
                    <a:pt x="253" y="279"/>
                    <a:pt x="252" y="277"/>
                    <a:pt x="252" y="276"/>
                  </a:cubicBezTo>
                  <a:cubicBezTo>
                    <a:pt x="252" y="276"/>
                    <a:pt x="252" y="276"/>
                    <a:pt x="252" y="276"/>
                  </a:cubicBezTo>
                  <a:cubicBezTo>
                    <a:pt x="252" y="276"/>
                    <a:pt x="251" y="276"/>
                    <a:pt x="251" y="275"/>
                  </a:cubicBezTo>
                  <a:cubicBezTo>
                    <a:pt x="251" y="276"/>
                    <a:pt x="250" y="276"/>
                    <a:pt x="250" y="276"/>
                  </a:cubicBezTo>
                  <a:cubicBezTo>
                    <a:pt x="249" y="276"/>
                    <a:pt x="248" y="276"/>
                    <a:pt x="247" y="276"/>
                  </a:cubicBezTo>
                  <a:cubicBezTo>
                    <a:pt x="247" y="276"/>
                    <a:pt x="247" y="276"/>
                    <a:pt x="246" y="276"/>
                  </a:cubicBezTo>
                  <a:cubicBezTo>
                    <a:pt x="246" y="276"/>
                    <a:pt x="242" y="276"/>
                    <a:pt x="239" y="274"/>
                  </a:cubicBezTo>
                  <a:cubicBezTo>
                    <a:pt x="238" y="273"/>
                    <a:pt x="237" y="272"/>
                    <a:pt x="236" y="271"/>
                  </a:cubicBezTo>
                  <a:cubicBezTo>
                    <a:pt x="236" y="271"/>
                    <a:pt x="235" y="270"/>
                    <a:pt x="235" y="270"/>
                  </a:cubicBezTo>
                  <a:cubicBezTo>
                    <a:pt x="234" y="269"/>
                    <a:pt x="233" y="268"/>
                    <a:pt x="232" y="268"/>
                  </a:cubicBezTo>
                  <a:cubicBezTo>
                    <a:pt x="232" y="268"/>
                    <a:pt x="231" y="268"/>
                    <a:pt x="231" y="268"/>
                  </a:cubicBezTo>
                  <a:cubicBezTo>
                    <a:pt x="230" y="268"/>
                    <a:pt x="229" y="268"/>
                    <a:pt x="227" y="267"/>
                  </a:cubicBezTo>
                  <a:cubicBezTo>
                    <a:pt x="226" y="266"/>
                    <a:pt x="225" y="265"/>
                    <a:pt x="224" y="264"/>
                  </a:cubicBezTo>
                  <a:cubicBezTo>
                    <a:pt x="223" y="264"/>
                    <a:pt x="223" y="264"/>
                    <a:pt x="223" y="264"/>
                  </a:cubicBezTo>
                  <a:cubicBezTo>
                    <a:pt x="222" y="263"/>
                    <a:pt x="220" y="263"/>
                    <a:pt x="219" y="263"/>
                  </a:cubicBezTo>
                  <a:cubicBezTo>
                    <a:pt x="218" y="263"/>
                    <a:pt x="216" y="264"/>
                    <a:pt x="215" y="264"/>
                  </a:cubicBezTo>
                  <a:cubicBezTo>
                    <a:pt x="214" y="265"/>
                    <a:pt x="214" y="265"/>
                    <a:pt x="214" y="265"/>
                  </a:cubicBezTo>
                  <a:cubicBezTo>
                    <a:pt x="214" y="266"/>
                    <a:pt x="213" y="267"/>
                    <a:pt x="213" y="267"/>
                  </a:cubicBezTo>
                  <a:cubicBezTo>
                    <a:pt x="213" y="267"/>
                    <a:pt x="213" y="268"/>
                    <a:pt x="213" y="268"/>
                  </a:cubicBezTo>
                  <a:cubicBezTo>
                    <a:pt x="211" y="269"/>
                    <a:pt x="210" y="272"/>
                    <a:pt x="207" y="272"/>
                  </a:cubicBezTo>
                  <a:cubicBezTo>
                    <a:pt x="206" y="272"/>
                    <a:pt x="206" y="272"/>
                    <a:pt x="206" y="272"/>
                  </a:cubicBezTo>
                  <a:cubicBezTo>
                    <a:pt x="206" y="272"/>
                    <a:pt x="206" y="272"/>
                    <a:pt x="206" y="272"/>
                  </a:cubicBezTo>
                  <a:cubicBezTo>
                    <a:pt x="203" y="272"/>
                    <a:pt x="201" y="271"/>
                    <a:pt x="200" y="269"/>
                  </a:cubicBezTo>
                  <a:cubicBezTo>
                    <a:pt x="200" y="270"/>
                    <a:pt x="200" y="270"/>
                    <a:pt x="201" y="270"/>
                  </a:cubicBezTo>
                  <a:cubicBezTo>
                    <a:pt x="202" y="273"/>
                    <a:pt x="200" y="276"/>
                    <a:pt x="200" y="278"/>
                  </a:cubicBezTo>
                  <a:cubicBezTo>
                    <a:pt x="200" y="278"/>
                    <a:pt x="199" y="279"/>
                    <a:pt x="199" y="279"/>
                  </a:cubicBezTo>
                  <a:cubicBezTo>
                    <a:pt x="199" y="279"/>
                    <a:pt x="199" y="279"/>
                    <a:pt x="199" y="279"/>
                  </a:cubicBezTo>
                  <a:cubicBezTo>
                    <a:pt x="199" y="281"/>
                    <a:pt x="198" y="283"/>
                    <a:pt x="197" y="284"/>
                  </a:cubicBezTo>
                  <a:cubicBezTo>
                    <a:pt x="195" y="286"/>
                    <a:pt x="192" y="287"/>
                    <a:pt x="191" y="288"/>
                  </a:cubicBezTo>
                  <a:cubicBezTo>
                    <a:pt x="190" y="288"/>
                    <a:pt x="188" y="288"/>
                    <a:pt x="187" y="288"/>
                  </a:cubicBezTo>
                  <a:cubicBezTo>
                    <a:pt x="185" y="288"/>
                    <a:pt x="184" y="288"/>
                    <a:pt x="183" y="287"/>
                  </a:cubicBezTo>
                  <a:cubicBezTo>
                    <a:pt x="179" y="285"/>
                    <a:pt x="178" y="280"/>
                    <a:pt x="178" y="278"/>
                  </a:cubicBezTo>
                  <a:cubicBezTo>
                    <a:pt x="178" y="277"/>
                    <a:pt x="178" y="276"/>
                    <a:pt x="178" y="276"/>
                  </a:cubicBezTo>
                  <a:cubicBezTo>
                    <a:pt x="177" y="276"/>
                    <a:pt x="176" y="276"/>
                    <a:pt x="175" y="276"/>
                  </a:cubicBezTo>
                  <a:cubicBezTo>
                    <a:pt x="175" y="276"/>
                    <a:pt x="175" y="276"/>
                    <a:pt x="175" y="276"/>
                  </a:cubicBezTo>
                  <a:cubicBezTo>
                    <a:pt x="174" y="277"/>
                    <a:pt x="174" y="277"/>
                    <a:pt x="174" y="277"/>
                  </a:cubicBezTo>
                  <a:cubicBezTo>
                    <a:pt x="172" y="279"/>
                    <a:pt x="171" y="280"/>
                    <a:pt x="169" y="281"/>
                  </a:cubicBezTo>
                  <a:cubicBezTo>
                    <a:pt x="167" y="281"/>
                    <a:pt x="165" y="282"/>
                    <a:pt x="164" y="282"/>
                  </a:cubicBezTo>
                  <a:cubicBezTo>
                    <a:pt x="162" y="282"/>
                    <a:pt x="160" y="281"/>
                    <a:pt x="159" y="281"/>
                  </a:cubicBezTo>
                  <a:cubicBezTo>
                    <a:pt x="157" y="280"/>
                    <a:pt x="156" y="278"/>
                    <a:pt x="155" y="276"/>
                  </a:cubicBezTo>
                  <a:cubicBezTo>
                    <a:pt x="155" y="276"/>
                    <a:pt x="155" y="276"/>
                    <a:pt x="155" y="276"/>
                  </a:cubicBezTo>
                  <a:cubicBezTo>
                    <a:pt x="155" y="275"/>
                    <a:pt x="154" y="275"/>
                    <a:pt x="154" y="275"/>
                  </a:cubicBezTo>
                  <a:cubicBezTo>
                    <a:pt x="154" y="275"/>
                    <a:pt x="153" y="276"/>
                    <a:pt x="153" y="277"/>
                  </a:cubicBezTo>
                  <a:cubicBezTo>
                    <a:pt x="153" y="277"/>
                    <a:pt x="153" y="277"/>
                    <a:pt x="153" y="277"/>
                  </a:cubicBezTo>
                  <a:cubicBezTo>
                    <a:pt x="153" y="277"/>
                    <a:pt x="153" y="278"/>
                    <a:pt x="153" y="278"/>
                  </a:cubicBezTo>
                  <a:cubicBezTo>
                    <a:pt x="153" y="278"/>
                    <a:pt x="153" y="278"/>
                    <a:pt x="153" y="278"/>
                  </a:cubicBezTo>
                  <a:cubicBezTo>
                    <a:pt x="155" y="278"/>
                    <a:pt x="156" y="279"/>
                    <a:pt x="157" y="280"/>
                  </a:cubicBezTo>
                  <a:cubicBezTo>
                    <a:pt x="159" y="282"/>
                    <a:pt x="160" y="285"/>
                    <a:pt x="160" y="287"/>
                  </a:cubicBezTo>
                  <a:cubicBezTo>
                    <a:pt x="160" y="289"/>
                    <a:pt x="158" y="293"/>
                    <a:pt x="157" y="295"/>
                  </a:cubicBezTo>
                  <a:cubicBezTo>
                    <a:pt x="156" y="296"/>
                    <a:pt x="155" y="296"/>
                    <a:pt x="154" y="297"/>
                  </a:cubicBezTo>
                  <a:cubicBezTo>
                    <a:pt x="153" y="298"/>
                    <a:pt x="153" y="299"/>
                    <a:pt x="151" y="300"/>
                  </a:cubicBezTo>
                  <a:cubicBezTo>
                    <a:pt x="150" y="301"/>
                    <a:pt x="147" y="301"/>
                    <a:pt x="146" y="301"/>
                  </a:cubicBezTo>
                  <a:cubicBezTo>
                    <a:pt x="145" y="301"/>
                    <a:pt x="143" y="301"/>
                    <a:pt x="142" y="300"/>
                  </a:cubicBezTo>
                  <a:cubicBezTo>
                    <a:pt x="142" y="303"/>
                    <a:pt x="141" y="306"/>
                    <a:pt x="139" y="308"/>
                  </a:cubicBezTo>
                  <a:cubicBezTo>
                    <a:pt x="138" y="310"/>
                    <a:pt x="136" y="311"/>
                    <a:pt x="134" y="312"/>
                  </a:cubicBezTo>
                  <a:cubicBezTo>
                    <a:pt x="134" y="312"/>
                    <a:pt x="133" y="312"/>
                    <a:pt x="133" y="312"/>
                  </a:cubicBezTo>
                  <a:cubicBezTo>
                    <a:pt x="132" y="313"/>
                    <a:pt x="131" y="314"/>
                    <a:pt x="130" y="315"/>
                  </a:cubicBezTo>
                  <a:cubicBezTo>
                    <a:pt x="129" y="317"/>
                    <a:pt x="128" y="319"/>
                    <a:pt x="128" y="319"/>
                  </a:cubicBezTo>
                  <a:cubicBezTo>
                    <a:pt x="128" y="320"/>
                    <a:pt x="128" y="322"/>
                    <a:pt x="128" y="323"/>
                  </a:cubicBezTo>
                  <a:cubicBezTo>
                    <a:pt x="128" y="323"/>
                    <a:pt x="128" y="324"/>
                    <a:pt x="128" y="324"/>
                  </a:cubicBezTo>
                  <a:cubicBezTo>
                    <a:pt x="129" y="325"/>
                    <a:pt x="130" y="326"/>
                    <a:pt x="131" y="327"/>
                  </a:cubicBezTo>
                  <a:cubicBezTo>
                    <a:pt x="131" y="328"/>
                    <a:pt x="131" y="329"/>
                    <a:pt x="131" y="331"/>
                  </a:cubicBezTo>
                  <a:cubicBezTo>
                    <a:pt x="132" y="331"/>
                    <a:pt x="132" y="331"/>
                    <a:pt x="132" y="331"/>
                  </a:cubicBezTo>
                  <a:cubicBezTo>
                    <a:pt x="132" y="331"/>
                    <a:pt x="133" y="331"/>
                    <a:pt x="133" y="332"/>
                  </a:cubicBezTo>
                  <a:cubicBezTo>
                    <a:pt x="135" y="332"/>
                    <a:pt x="136" y="333"/>
                    <a:pt x="137" y="333"/>
                  </a:cubicBezTo>
                  <a:cubicBezTo>
                    <a:pt x="137" y="334"/>
                    <a:pt x="137" y="334"/>
                    <a:pt x="137" y="334"/>
                  </a:cubicBezTo>
                  <a:cubicBezTo>
                    <a:pt x="140" y="335"/>
                    <a:pt x="143" y="337"/>
                    <a:pt x="144" y="340"/>
                  </a:cubicBezTo>
                  <a:cubicBezTo>
                    <a:pt x="145" y="343"/>
                    <a:pt x="146" y="349"/>
                    <a:pt x="144" y="353"/>
                  </a:cubicBezTo>
                  <a:cubicBezTo>
                    <a:pt x="142" y="355"/>
                    <a:pt x="139" y="356"/>
                    <a:pt x="137" y="357"/>
                  </a:cubicBezTo>
                  <a:cubicBezTo>
                    <a:pt x="137" y="357"/>
                    <a:pt x="136" y="357"/>
                    <a:pt x="136" y="357"/>
                  </a:cubicBezTo>
                  <a:cubicBezTo>
                    <a:pt x="134" y="358"/>
                    <a:pt x="130" y="359"/>
                    <a:pt x="128" y="360"/>
                  </a:cubicBezTo>
                  <a:cubicBezTo>
                    <a:pt x="126" y="360"/>
                    <a:pt x="125" y="360"/>
                    <a:pt x="123" y="361"/>
                  </a:cubicBezTo>
                  <a:cubicBezTo>
                    <a:pt x="122" y="361"/>
                    <a:pt x="120" y="361"/>
                    <a:pt x="120" y="361"/>
                  </a:cubicBezTo>
                  <a:cubicBezTo>
                    <a:pt x="114" y="363"/>
                    <a:pt x="111" y="364"/>
                    <a:pt x="111" y="365"/>
                  </a:cubicBezTo>
                  <a:cubicBezTo>
                    <a:pt x="110" y="365"/>
                    <a:pt x="109" y="366"/>
                    <a:pt x="108" y="367"/>
                  </a:cubicBezTo>
                  <a:cubicBezTo>
                    <a:pt x="108" y="367"/>
                    <a:pt x="108" y="368"/>
                    <a:pt x="108" y="368"/>
                  </a:cubicBezTo>
                  <a:cubicBezTo>
                    <a:pt x="107" y="369"/>
                    <a:pt x="106" y="370"/>
                    <a:pt x="104" y="371"/>
                  </a:cubicBezTo>
                  <a:cubicBezTo>
                    <a:pt x="103" y="372"/>
                    <a:pt x="101" y="373"/>
                    <a:pt x="99" y="373"/>
                  </a:cubicBezTo>
                  <a:cubicBezTo>
                    <a:pt x="99" y="373"/>
                    <a:pt x="98" y="373"/>
                    <a:pt x="98" y="373"/>
                  </a:cubicBezTo>
                  <a:cubicBezTo>
                    <a:pt x="96" y="373"/>
                    <a:pt x="95" y="372"/>
                    <a:pt x="95" y="371"/>
                  </a:cubicBezTo>
                  <a:cubicBezTo>
                    <a:pt x="94" y="371"/>
                    <a:pt x="94" y="371"/>
                    <a:pt x="94" y="371"/>
                  </a:cubicBezTo>
                  <a:cubicBezTo>
                    <a:pt x="94" y="371"/>
                    <a:pt x="93" y="372"/>
                    <a:pt x="92" y="373"/>
                  </a:cubicBezTo>
                  <a:cubicBezTo>
                    <a:pt x="92" y="373"/>
                    <a:pt x="91" y="374"/>
                    <a:pt x="91" y="375"/>
                  </a:cubicBezTo>
                  <a:cubicBezTo>
                    <a:pt x="91" y="376"/>
                    <a:pt x="91" y="377"/>
                    <a:pt x="91" y="377"/>
                  </a:cubicBezTo>
                  <a:cubicBezTo>
                    <a:pt x="91" y="379"/>
                    <a:pt x="92" y="381"/>
                    <a:pt x="91" y="383"/>
                  </a:cubicBezTo>
                  <a:cubicBezTo>
                    <a:pt x="91" y="385"/>
                    <a:pt x="90" y="386"/>
                    <a:pt x="89" y="388"/>
                  </a:cubicBezTo>
                  <a:cubicBezTo>
                    <a:pt x="88" y="388"/>
                    <a:pt x="88" y="389"/>
                    <a:pt x="88" y="389"/>
                  </a:cubicBezTo>
                  <a:cubicBezTo>
                    <a:pt x="88" y="390"/>
                    <a:pt x="88" y="391"/>
                    <a:pt x="88" y="392"/>
                  </a:cubicBezTo>
                  <a:cubicBezTo>
                    <a:pt x="88" y="392"/>
                    <a:pt x="89" y="394"/>
                    <a:pt x="89" y="395"/>
                  </a:cubicBezTo>
                  <a:cubicBezTo>
                    <a:pt x="90" y="396"/>
                    <a:pt x="93" y="398"/>
                    <a:pt x="94" y="399"/>
                  </a:cubicBezTo>
                  <a:cubicBezTo>
                    <a:pt x="95" y="399"/>
                    <a:pt x="95" y="400"/>
                    <a:pt x="96" y="400"/>
                  </a:cubicBezTo>
                  <a:cubicBezTo>
                    <a:pt x="96" y="400"/>
                    <a:pt x="96" y="400"/>
                    <a:pt x="97" y="401"/>
                  </a:cubicBezTo>
                  <a:cubicBezTo>
                    <a:pt x="98" y="402"/>
                    <a:pt x="100" y="403"/>
                    <a:pt x="101" y="404"/>
                  </a:cubicBezTo>
                  <a:cubicBezTo>
                    <a:pt x="102" y="407"/>
                    <a:pt x="103" y="410"/>
                    <a:pt x="103" y="413"/>
                  </a:cubicBezTo>
                  <a:cubicBezTo>
                    <a:pt x="103" y="414"/>
                    <a:pt x="103" y="414"/>
                    <a:pt x="103" y="414"/>
                  </a:cubicBezTo>
                  <a:cubicBezTo>
                    <a:pt x="103" y="414"/>
                    <a:pt x="103" y="414"/>
                    <a:pt x="103" y="414"/>
                  </a:cubicBezTo>
                  <a:cubicBezTo>
                    <a:pt x="104" y="418"/>
                    <a:pt x="104" y="422"/>
                    <a:pt x="103" y="424"/>
                  </a:cubicBezTo>
                  <a:cubicBezTo>
                    <a:pt x="103" y="426"/>
                    <a:pt x="100" y="431"/>
                    <a:pt x="97" y="433"/>
                  </a:cubicBezTo>
                  <a:cubicBezTo>
                    <a:pt x="94" y="436"/>
                    <a:pt x="87" y="436"/>
                    <a:pt x="87" y="436"/>
                  </a:cubicBezTo>
                  <a:cubicBezTo>
                    <a:pt x="85" y="436"/>
                    <a:pt x="80" y="435"/>
                    <a:pt x="77" y="434"/>
                  </a:cubicBezTo>
                  <a:cubicBezTo>
                    <a:pt x="75" y="433"/>
                    <a:pt x="74" y="431"/>
                    <a:pt x="73" y="430"/>
                  </a:cubicBezTo>
                  <a:cubicBezTo>
                    <a:pt x="73" y="429"/>
                    <a:pt x="73" y="429"/>
                    <a:pt x="73" y="428"/>
                  </a:cubicBezTo>
                  <a:cubicBezTo>
                    <a:pt x="72" y="428"/>
                    <a:pt x="70" y="428"/>
                    <a:pt x="69" y="428"/>
                  </a:cubicBezTo>
                  <a:cubicBezTo>
                    <a:pt x="68" y="427"/>
                    <a:pt x="66" y="427"/>
                    <a:pt x="65" y="427"/>
                  </a:cubicBezTo>
                  <a:cubicBezTo>
                    <a:pt x="64" y="426"/>
                    <a:pt x="63" y="426"/>
                    <a:pt x="63" y="426"/>
                  </a:cubicBezTo>
                  <a:cubicBezTo>
                    <a:pt x="62" y="425"/>
                    <a:pt x="61" y="425"/>
                    <a:pt x="61" y="425"/>
                  </a:cubicBezTo>
                  <a:cubicBezTo>
                    <a:pt x="61" y="425"/>
                    <a:pt x="59" y="425"/>
                    <a:pt x="58" y="425"/>
                  </a:cubicBezTo>
                  <a:cubicBezTo>
                    <a:pt x="58" y="425"/>
                    <a:pt x="57" y="425"/>
                    <a:pt x="56" y="425"/>
                  </a:cubicBezTo>
                  <a:cubicBezTo>
                    <a:pt x="56" y="425"/>
                    <a:pt x="55" y="425"/>
                    <a:pt x="55" y="424"/>
                  </a:cubicBezTo>
                  <a:cubicBezTo>
                    <a:pt x="53" y="424"/>
                    <a:pt x="51" y="424"/>
                    <a:pt x="49" y="423"/>
                  </a:cubicBezTo>
                  <a:cubicBezTo>
                    <a:pt x="47" y="422"/>
                    <a:pt x="47" y="421"/>
                    <a:pt x="46" y="420"/>
                  </a:cubicBezTo>
                  <a:cubicBezTo>
                    <a:pt x="45" y="419"/>
                    <a:pt x="44" y="419"/>
                    <a:pt x="44" y="419"/>
                  </a:cubicBezTo>
                  <a:cubicBezTo>
                    <a:pt x="43" y="419"/>
                    <a:pt x="43" y="419"/>
                    <a:pt x="42" y="418"/>
                  </a:cubicBezTo>
                  <a:cubicBezTo>
                    <a:pt x="42" y="418"/>
                    <a:pt x="40" y="418"/>
                    <a:pt x="39" y="417"/>
                  </a:cubicBezTo>
                  <a:cubicBezTo>
                    <a:pt x="38" y="417"/>
                    <a:pt x="37" y="417"/>
                    <a:pt x="36" y="416"/>
                  </a:cubicBezTo>
                  <a:cubicBezTo>
                    <a:pt x="35" y="416"/>
                    <a:pt x="34" y="416"/>
                    <a:pt x="33" y="415"/>
                  </a:cubicBezTo>
                  <a:cubicBezTo>
                    <a:pt x="33" y="415"/>
                    <a:pt x="31" y="414"/>
                    <a:pt x="31" y="414"/>
                  </a:cubicBezTo>
                  <a:cubicBezTo>
                    <a:pt x="29" y="414"/>
                    <a:pt x="27" y="414"/>
                    <a:pt x="25" y="414"/>
                  </a:cubicBezTo>
                  <a:cubicBezTo>
                    <a:pt x="25" y="414"/>
                    <a:pt x="25" y="414"/>
                    <a:pt x="25" y="414"/>
                  </a:cubicBezTo>
                  <a:cubicBezTo>
                    <a:pt x="24" y="414"/>
                    <a:pt x="22" y="414"/>
                    <a:pt x="21" y="414"/>
                  </a:cubicBezTo>
                  <a:cubicBezTo>
                    <a:pt x="21" y="415"/>
                    <a:pt x="19" y="416"/>
                    <a:pt x="19" y="416"/>
                  </a:cubicBezTo>
                  <a:cubicBezTo>
                    <a:pt x="18" y="417"/>
                    <a:pt x="18" y="417"/>
                    <a:pt x="18" y="417"/>
                  </a:cubicBezTo>
                  <a:cubicBezTo>
                    <a:pt x="17" y="417"/>
                    <a:pt x="17" y="418"/>
                    <a:pt x="17" y="418"/>
                  </a:cubicBezTo>
                  <a:cubicBezTo>
                    <a:pt x="16" y="418"/>
                    <a:pt x="15" y="420"/>
                    <a:pt x="14" y="420"/>
                  </a:cubicBezTo>
                  <a:cubicBezTo>
                    <a:pt x="14" y="421"/>
                    <a:pt x="12" y="423"/>
                    <a:pt x="12" y="424"/>
                  </a:cubicBezTo>
                  <a:cubicBezTo>
                    <a:pt x="12" y="425"/>
                    <a:pt x="11" y="426"/>
                    <a:pt x="11" y="427"/>
                  </a:cubicBezTo>
                  <a:cubicBezTo>
                    <a:pt x="11" y="429"/>
                    <a:pt x="10" y="431"/>
                    <a:pt x="10" y="432"/>
                  </a:cubicBezTo>
                  <a:cubicBezTo>
                    <a:pt x="9" y="434"/>
                    <a:pt x="8" y="436"/>
                    <a:pt x="7" y="437"/>
                  </a:cubicBezTo>
                  <a:cubicBezTo>
                    <a:pt x="6" y="438"/>
                    <a:pt x="5" y="439"/>
                    <a:pt x="3" y="440"/>
                  </a:cubicBezTo>
                  <a:cubicBezTo>
                    <a:pt x="3" y="440"/>
                    <a:pt x="2" y="441"/>
                    <a:pt x="2" y="441"/>
                  </a:cubicBezTo>
                  <a:cubicBezTo>
                    <a:pt x="2" y="441"/>
                    <a:pt x="2" y="441"/>
                    <a:pt x="2" y="441"/>
                  </a:cubicBezTo>
                  <a:cubicBezTo>
                    <a:pt x="2" y="441"/>
                    <a:pt x="2" y="442"/>
                    <a:pt x="2" y="442"/>
                  </a:cubicBezTo>
                  <a:cubicBezTo>
                    <a:pt x="2" y="443"/>
                    <a:pt x="2" y="443"/>
                    <a:pt x="2" y="44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44" name="Freeform 65">
              <a:extLst>
                <a:ext uri="{FF2B5EF4-FFF2-40B4-BE49-F238E27FC236}">
                  <a16:creationId xmlns:a16="http://schemas.microsoft.com/office/drawing/2014/main" id="{D36C6A3C-EA76-4F94-A6A4-BE3CECBC75B5}"/>
                </a:ext>
              </a:extLst>
            </p:cNvPr>
            <p:cNvSpPr>
              <a:spLocks/>
            </p:cNvSpPr>
            <p:nvPr/>
          </p:nvSpPr>
          <p:spPr bwMode="auto">
            <a:xfrm>
              <a:off x="4387846" y="3794129"/>
              <a:ext cx="12699" cy="12699"/>
            </a:xfrm>
            <a:custGeom>
              <a:avLst/>
              <a:gdLst>
                <a:gd name="T0" fmla="*/ 0 w 14"/>
                <a:gd name="T1" fmla="*/ 12 h 15"/>
                <a:gd name="T2" fmla="*/ 0 w 14"/>
                <a:gd name="T3" fmla="*/ 15 h 15"/>
                <a:gd name="T4" fmla="*/ 14 w 14"/>
                <a:gd name="T5" fmla="*/ 11 h 15"/>
                <a:gd name="T6" fmla="*/ 4 w 14"/>
                <a:gd name="T7" fmla="*/ 5 h 15"/>
                <a:gd name="T8" fmla="*/ 2 w 14"/>
                <a:gd name="T9" fmla="*/ 0 h 15"/>
                <a:gd name="T10" fmla="*/ 2 w 14"/>
                <a:gd name="T11" fmla="*/ 0 h 15"/>
                <a:gd name="T12" fmla="*/ 2 w 14"/>
                <a:gd name="T13" fmla="*/ 0 h 15"/>
                <a:gd name="T14" fmla="*/ 0 w 14"/>
                <a:gd name="T15" fmla="*/ 1 h 15"/>
                <a:gd name="T16" fmla="*/ 1 w 14"/>
                <a:gd name="T17" fmla="*/ 4 h 15"/>
                <a:gd name="T18" fmla="*/ 1 w 14"/>
                <a:gd name="T19" fmla="*/ 7 h 15"/>
                <a:gd name="T20" fmla="*/ 0 w 14"/>
                <a:gd name="T21"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5">
                  <a:moveTo>
                    <a:pt x="0" y="12"/>
                  </a:moveTo>
                  <a:cubicBezTo>
                    <a:pt x="0" y="13"/>
                    <a:pt x="0" y="14"/>
                    <a:pt x="0" y="15"/>
                  </a:cubicBezTo>
                  <a:cubicBezTo>
                    <a:pt x="6" y="13"/>
                    <a:pt x="11" y="12"/>
                    <a:pt x="14" y="11"/>
                  </a:cubicBezTo>
                  <a:cubicBezTo>
                    <a:pt x="9" y="11"/>
                    <a:pt x="4" y="5"/>
                    <a:pt x="4" y="5"/>
                  </a:cubicBezTo>
                  <a:cubicBezTo>
                    <a:pt x="3" y="4"/>
                    <a:pt x="3" y="2"/>
                    <a:pt x="2" y="0"/>
                  </a:cubicBezTo>
                  <a:cubicBezTo>
                    <a:pt x="2" y="0"/>
                    <a:pt x="2" y="0"/>
                    <a:pt x="2" y="0"/>
                  </a:cubicBezTo>
                  <a:cubicBezTo>
                    <a:pt x="2" y="0"/>
                    <a:pt x="2" y="0"/>
                    <a:pt x="2" y="0"/>
                  </a:cubicBezTo>
                  <a:cubicBezTo>
                    <a:pt x="1" y="0"/>
                    <a:pt x="1" y="1"/>
                    <a:pt x="0" y="1"/>
                  </a:cubicBezTo>
                  <a:cubicBezTo>
                    <a:pt x="0" y="2"/>
                    <a:pt x="1" y="3"/>
                    <a:pt x="1" y="4"/>
                  </a:cubicBezTo>
                  <a:cubicBezTo>
                    <a:pt x="1" y="5"/>
                    <a:pt x="1" y="6"/>
                    <a:pt x="1" y="7"/>
                  </a:cubicBezTo>
                  <a:cubicBezTo>
                    <a:pt x="1" y="9"/>
                    <a:pt x="0" y="11"/>
                    <a:pt x="0" y="1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45" name="Freeform 66">
              <a:extLst>
                <a:ext uri="{FF2B5EF4-FFF2-40B4-BE49-F238E27FC236}">
                  <a16:creationId xmlns:a16="http://schemas.microsoft.com/office/drawing/2014/main" id="{98F84D9A-9F6A-4C65-95E4-C6C29D3DB8C2}"/>
                </a:ext>
              </a:extLst>
            </p:cNvPr>
            <p:cNvSpPr>
              <a:spLocks/>
            </p:cNvSpPr>
            <p:nvPr/>
          </p:nvSpPr>
          <p:spPr bwMode="auto">
            <a:xfrm>
              <a:off x="5014907" y="3514728"/>
              <a:ext cx="1020761" cy="460376"/>
            </a:xfrm>
            <a:custGeom>
              <a:avLst/>
              <a:gdLst>
                <a:gd name="T0" fmla="*/ 1175 w 1210"/>
                <a:gd name="T1" fmla="*/ 107 h 546"/>
                <a:gd name="T2" fmla="*/ 1111 w 1210"/>
                <a:gd name="T3" fmla="*/ 15 h 546"/>
                <a:gd name="T4" fmla="*/ 493 w 1210"/>
                <a:gd name="T5" fmla="*/ 144 h 546"/>
                <a:gd name="T6" fmla="*/ 317 w 1210"/>
                <a:gd name="T7" fmla="*/ 178 h 546"/>
                <a:gd name="T8" fmla="*/ 318 w 1210"/>
                <a:gd name="T9" fmla="*/ 203 h 546"/>
                <a:gd name="T10" fmla="*/ 304 w 1210"/>
                <a:gd name="T11" fmla="*/ 221 h 546"/>
                <a:gd name="T12" fmla="*/ 293 w 1210"/>
                <a:gd name="T13" fmla="*/ 240 h 546"/>
                <a:gd name="T14" fmla="*/ 271 w 1210"/>
                <a:gd name="T15" fmla="*/ 273 h 546"/>
                <a:gd name="T16" fmla="*/ 250 w 1210"/>
                <a:gd name="T17" fmla="*/ 272 h 546"/>
                <a:gd name="T18" fmla="*/ 231 w 1210"/>
                <a:gd name="T19" fmla="*/ 290 h 546"/>
                <a:gd name="T20" fmla="*/ 206 w 1210"/>
                <a:gd name="T21" fmla="*/ 309 h 546"/>
                <a:gd name="T22" fmla="*/ 187 w 1210"/>
                <a:gd name="T23" fmla="*/ 304 h 546"/>
                <a:gd name="T24" fmla="*/ 169 w 1210"/>
                <a:gd name="T25" fmla="*/ 319 h 546"/>
                <a:gd name="T26" fmla="*/ 167 w 1210"/>
                <a:gd name="T27" fmla="*/ 343 h 546"/>
                <a:gd name="T28" fmla="*/ 143 w 1210"/>
                <a:gd name="T29" fmla="*/ 357 h 546"/>
                <a:gd name="T30" fmla="*/ 124 w 1210"/>
                <a:gd name="T31" fmla="*/ 377 h 546"/>
                <a:gd name="T32" fmla="*/ 103 w 1210"/>
                <a:gd name="T33" fmla="*/ 391 h 546"/>
                <a:gd name="T34" fmla="*/ 81 w 1210"/>
                <a:gd name="T35" fmla="*/ 404 h 546"/>
                <a:gd name="T36" fmla="*/ 60 w 1210"/>
                <a:gd name="T37" fmla="*/ 408 h 546"/>
                <a:gd name="T38" fmla="*/ 46 w 1210"/>
                <a:gd name="T39" fmla="*/ 417 h 546"/>
                <a:gd name="T40" fmla="*/ 33 w 1210"/>
                <a:gd name="T41" fmla="*/ 436 h 546"/>
                <a:gd name="T42" fmla="*/ 29 w 1210"/>
                <a:gd name="T43" fmla="*/ 463 h 546"/>
                <a:gd name="T44" fmla="*/ 8 w 1210"/>
                <a:gd name="T45" fmla="*/ 473 h 546"/>
                <a:gd name="T46" fmla="*/ 156 w 1210"/>
                <a:gd name="T47" fmla="*/ 480 h 546"/>
                <a:gd name="T48" fmla="*/ 196 w 1210"/>
                <a:gd name="T49" fmla="*/ 461 h 546"/>
                <a:gd name="T50" fmla="*/ 217 w 1210"/>
                <a:gd name="T51" fmla="*/ 453 h 546"/>
                <a:gd name="T52" fmla="*/ 242 w 1210"/>
                <a:gd name="T53" fmla="*/ 436 h 546"/>
                <a:gd name="T54" fmla="*/ 271 w 1210"/>
                <a:gd name="T55" fmla="*/ 424 h 546"/>
                <a:gd name="T56" fmla="*/ 499 w 1210"/>
                <a:gd name="T57" fmla="*/ 447 h 546"/>
                <a:gd name="T58" fmla="*/ 922 w 1210"/>
                <a:gd name="T59" fmla="*/ 532 h 546"/>
                <a:gd name="T60" fmla="*/ 934 w 1210"/>
                <a:gd name="T61" fmla="*/ 482 h 546"/>
                <a:gd name="T62" fmla="*/ 1059 w 1210"/>
                <a:gd name="T63" fmla="*/ 346 h 546"/>
                <a:gd name="T64" fmla="*/ 1102 w 1210"/>
                <a:gd name="T65" fmla="*/ 335 h 546"/>
                <a:gd name="T66" fmla="*/ 1141 w 1210"/>
                <a:gd name="T67" fmla="*/ 257 h 546"/>
                <a:gd name="T68" fmla="*/ 1113 w 1210"/>
                <a:gd name="T69" fmla="*/ 303 h 546"/>
                <a:gd name="T70" fmla="*/ 1116 w 1210"/>
                <a:gd name="T71" fmla="*/ 291 h 546"/>
                <a:gd name="T72" fmla="*/ 1106 w 1210"/>
                <a:gd name="T73" fmla="*/ 280 h 546"/>
                <a:gd name="T74" fmla="*/ 1084 w 1210"/>
                <a:gd name="T75" fmla="*/ 276 h 546"/>
                <a:gd name="T76" fmla="*/ 1070 w 1210"/>
                <a:gd name="T77" fmla="*/ 271 h 546"/>
                <a:gd name="T78" fmla="*/ 1072 w 1210"/>
                <a:gd name="T79" fmla="*/ 231 h 546"/>
                <a:gd name="T80" fmla="*/ 1071 w 1210"/>
                <a:gd name="T81" fmla="*/ 221 h 546"/>
                <a:gd name="T82" fmla="*/ 1103 w 1210"/>
                <a:gd name="T83" fmla="*/ 220 h 546"/>
                <a:gd name="T84" fmla="*/ 1130 w 1210"/>
                <a:gd name="T85" fmla="*/ 200 h 546"/>
                <a:gd name="T86" fmla="*/ 1154 w 1210"/>
                <a:gd name="T87" fmla="*/ 165 h 546"/>
                <a:gd name="T88" fmla="*/ 1155 w 1210"/>
                <a:gd name="T89" fmla="*/ 128 h 546"/>
                <a:gd name="T90" fmla="*/ 1120 w 1210"/>
                <a:gd name="T91" fmla="*/ 100 h 546"/>
                <a:gd name="T92" fmla="*/ 1106 w 1210"/>
                <a:gd name="T93" fmla="*/ 103 h 546"/>
                <a:gd name="T94" fmla="*/ 1048 w 1210"/>
                <a:gd name="T95" fmla="*/ 118 h 546"/>
                <a:gd name="T96" fmla="*/ 1020 w 1210"/>
                <a:gd name="T97" fmla="*/ 114 h 546"/>
                <a:gd name="T98" fmla="*/ 1056 w 1210"/>
                <a:gd name="T99" fmla="*/ 97 h 546"/>
                <a:gd name="T100" fmla="*/ 1093 w 1210"/>
                <a:gd name="T101" fmla="*/ 79 h 546"/>
                <a:gd name="T102" fmla="*/ 1122 w 1210"/>
                <a:gd name="T103" fmla="*/ 73 h 546"/>
                <a:gd name="T104" fmla="*/ 1119 w 1210"/>
                <a:gd name="T105" fmla="*/ 55 h 546"/>
                <a:gd name="T106" fmla="*/ 1096 w 1210"/>
                <a:gd name="T107" fmla="*/ 27 h 546"/>
                <a:gd name="T108" fmla="*/ 1103 w 1210"/>
                <a:gd name="T109" fmla="*/ 18 h 546"/>
                <a:gd name="T110" fmla="*/ 1120 w 1210"/>
                <a:gd name="T111" fmla="*/ 44 h 546"/>
                <a:gd name="T112" fmla="*/ 1151 w 1210"/>
                <a:gd name="T113" fmla="*/ 89 h 546"/>
                <a:gd name="T114" fmla="*/ 1149 w 1210"/>
                <a:gd name="T115" fmla="*/ 99 h 546"/>
                <a:gd name="T116" fmla="*/ 1170 w 1210"/>
                <a:gd name="T117" fmla="*/ 114 h 546"/>
                <a:gd name="T118" fmla="*/ 1190 w 1210"/>
                <a:gd name="T119" fmla="*/ 136 h 546"/>
                <a:gd name="T120" fmla="*/ 1198 w 1210"/>
                <a:gd name="T121" fmla="*/ 208 h 546"/>
                <a:gd name="T122" fmla="*/ 1156 w 1210"/>
                <a:gd name="T123" fmla="*/ 243 h 546"/>
                <a:gd name="T124" fmla="*/ 1176 w 1210"/>
                <a:gd name="T125" fmla="*/ 23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0" h="546">
                  <a:moveTo>
                    <a:pt x="1209" y="198"/>
                  </a:moveTo>
                  <a:cubicBezTo>
                    <a:pt x="1208" y="195"/>
                    <a:pt x="1208" y="190"/>
                    <a:pt x="1208" y="187"/>
                  </a:cubicBezTo>
                  <a:cubicBezTo>
                    <a:pt x="1208" y="184"/>
                    <a:pt x="1206" y="178"/>
                    <a:pt x="1206" y="175"/>
                  </a:cubicBezTo>
                  <a:cubicBezTo>
                    <a:pt x="1205" y="171"/>
                    <a:pt x="1205" y="162"/>
                    <a:pt x="1204" y="158"/>
                  </a:cubicBezTo>
                  <a:cubicBezTo>
                    <a:pt x="1203" y="153"/>
                    <a:pt x="1202" y="145"/>
                    <a:pt x="1200" y="140"/>
                  </a:cubicBezTo>
                  <a:cubicBezTo>
                    <a:pt x="1199" y="138"/>
                    <a:pt x="1196" y="133"/>
                    <a:pt x="1194" y="131"/>
                  </a:cubicBezTo>
                  <a:cubicBezTo>
                    <a:pt x="1193" y="128"/>
                    <a:pt x="1190" y="123"/>
                    <a:pt x="1188" y="121"/>
                  </a:cubicBezTo>
                  <a:cubicBezTo>
                    <a:pt x="1186" y="120"/>
                    <a:pt x="1183" y="117"/>
                    <a:pt x="1182" y="116"/>
                  </a:cubicBezTo>
                  <a:cubicBezTo>
                    <a:pt x="1180" y="114"/>
                    <a:pt x="1177" y="109"/>
                    <a:pt x="1175" y="107"/>
                  </a:cubicBezTo>
                  <a:cubicBezTo>
                    <a:pt x="1174" y="105"/>
                    <a:pt x="1171" y="101"/>
                    <a:pt x="1169" y="99"/>
                  </a:cubicBezTo>
                  <a:cubicBezTo>
                    <a:pt x="1168" y="97"/>
                    <a:pt x="1164" y="93"/>
                    <a:pt x="1162" y="91"/>
                  </a:cubicBezTo>
                  <a:cubicBezTo>
                    <a:pt x="1160" y="89"/>
                    <a:pt x="1157" y="85"/>
                    <a:pt x="1155" y="83"/>
                  </a:cubicBezTo>
                  <a:cubicBezTo>
                    <a:pt x="1153" y="79"/>
                    <a:pt x="1147" y="73"/>
                    <a:pt x="1145" y="70"/>
                  </a:cubicBezTo>
                  <a:cubicBezTo>
                    <a:pt x="1143" y="68"/>
                    <a:pt x="1140" y="64"/>
                    <a:pt x="1139" y="62"/>
                  </a:cubicBezTo>
                  <a:cubicBezTo>
                    <a:pt x="1137" y="59"/>
                    <a:pt x="1133" y="54"/>
                    <a:pt x="1132" y="52"/>
                  </a:cubicBezTo>
                  <a:cubicBezTo>
                    <a:pt x="1129" y="48"/>
                    <a:pt x="1125" y="42"/>
                    <a:pt x="1123" y="38"/>
                  </a:cubicBezTo>
                  <a:cubicBezTo>
                    <a:pt x="1121" y="35"/>
                    <a:pt x="1118" y="27"/>
                    <a:pt x="1116" y="24"/>
                  </a:cubicBezTo>
                  <a:cubicBezTo>
                    <a:pt x="1115" y="21"/>
                    <a:pt x="1113" y="17"/>
                    <a:pt x="1111" y="15"/>
                  </a:cubicBezTo>
                  <a:cubicBezTo>
                    <a:pt x="1109" y="12"/>
                    <a:pt x="1105" y="4"/>
                    <a:pt x="1103" y="0"/>
                  </a:cubicBezTo>
                  <a:cubicBezTo>
                    <a:pt x="985" y="30"/>
                    <a:pt x="985" y="30"/>
                    <a:pt x="985" y="30"/>
                  </a:cubicBezTo>
                  <a:cubicBezTo>
                    <a:pt x="985" y="30"/>
                    <a:pt x="908" y="49"/>
                    <a:pt x="883" y="56"/>
                  </a:cubicBezTo>
                  <a:cubicBezTo>
                    <a:pt x="861" y="61"/>
                    <a:pt x="817" y="72"/>
                    <a:pt x="795" y="77"/>
                  </a:cubicBezTo>
                  <a:cubicBezTo>
                    <a:pt x="775" y="82"/>
                    <a:pt x="735" y="92"/>
                    <a:pt x="715" y="96"/>
                  </a:cubicBezTo>
                  <a:cubicBezTo>
                    <a:pt x="701" y="99"/>
                    <a:pt x="672" y="105"/>
                    <a:pt x="658" y="108"/>
                  </a:cubicBezTo>
                  <a:cubicBezTo>
                    <a:pt x="645" y="111"/>
                    <a:pt x="619" y="118"/>
                    <a:pt x="606" y="120"/>
                  </a:cubicBezTo>
                  <a:cubicBezTo>
                    <a:pt x="592" y="124"/>
                    <a:pt x="564" y="129"/>
                    <a:pt x="550" y="132"/>
                  </a:cubicBezTo>
                  <a:cubicBezTo>
                    <a:pt x="535" y="135"/>
                    <a:pt x="507" y="141"/>
                    <a:pt x="493" y="144"/>
                  </a:cubicBezTo>
                  <a:cubicBezTo>
                    <a:pt x="485" y="145"/>
                    <a:pt x="469" y="147"/>
                    <a:pt x="461" y="148"/>
                  </a:cubicBezTo>
                  <a:cubicBezTo>
                    <a:pt x="455" y="149"/>
                    <a:pt x="444" y="152"/>
                    <a:pt x="438" y="153"/>
                  </a:cubicBezTo>
                  <a:cubicBezTo>
                    <a:pt x="423" y="156"/>
                    <a:pt x="394" y="160"/>
                    <a:pt x="379" y="162"/>
                  </a:cubicBezTo>
                  <a:cubicBezTo>
                    <a:pt x="369" y="164"/>
                    <a:pt x="349" y="169"/>
                    <a:pt x="339" y="170"/>
                  </a:cubicBezTo>
                  <a:cubicBezTo>
                    <a:pt x="334" y="170"/>
                    <a:pt x="326" y="171"/>
                    <a:pt x="322" y="171"/>
                  </a:cubicBezTo>
                  <a:cubicBezTo>
                    <a:pt x="321" y="171"/>
                    <a:pt x="321" y="171"/>
                    <a:pt x="320" y="171"/>
                  </a:cubicBezTo>
                  <a:cubicBezTo>
                    <a:pt x="319" y="173"/>
                    <a:pt x="319" y="173"/>
                    <a:pt x="319" y="173"/>
                  </a:cubicBezTo>
                  <a:cubicBezTo>
                    <a:pt x="318" y="175"/>
                    <a:pt x="318" y="176"/>
                    <a:pt x="318" y="176"/>
                  </a:cubicBezTo>
                  <a:cubicBezTo>
                    <a:pt x="317" y="176"/>
                    <a:pt x="317" y="178"/>
                    <a:pt x="317" y="178"/>
                  </a:cubicBezTo>
                  <a:cubicBezTo>
                    <a:pt x="317" y="178"/>
                    <a:pt x="317" y="179"/>
                    <a:pt x="317" y="179"/>
                  </a:cubicBezTo>
                  <a:cubicBezTo>
                    <a:pt x="317" y="179"/>
                    <a:pt x="317" y="180"/>
                    <a:pt x="317" y="180"/>
                  </a:cubicBezTo>
                  <a:cubicBezTo>
                    <a:pt x="317" y="181"/>
                    <a:pt x="317" y="182"/>
                    <a:pt x="317" y="183"/>
                  </a:cubicBezTo>
                  <a:cubicBezTo>
                    <a:pt x="317" y="183"/>
                    <a:pt x="317" y="184"/>
                    <a:pt x="317" y="184"/>
                  </a:cubicBezTo>
                  <a:cubicBezTo>
                    <a:pt x="318" y="185"/>
                    <a:pt x="318" y="186"/>
                    <a:pt x="318" y="187"/>
                  </a:cubicBezTo>
                  <a:cubicBezTo>
                    <a:pt x="319" y="188"/>
                    <a:pt x="320" y="192"/>
                    <a:pt x="319" y="195"/>
                  </a:cubicBezTo>
                  <a:cubicBezTo>
                    <a:pt x="319" y="196"/>
                    <a:pt x="318" y="197"/>
                    <a:pt x="318" y="198"/>
                  </a:cubicBezTo>
                  <a:cubicBezTo>
                    <a:pt x="318" y="198"/>
                    <a:pt x="318" y="198"/>
                    <a:pt x="318" y="198"/>
                  </a:cubicBezTo>
                  <a:cubicBezTo>
                    <a:pt x="318" y="199"/>
                    <a:pt x="319" y="201"/>
                    <a:pt x="318" y="203"/>
                  </a:cubicBezTo>
                  <a:cubicBezTo>
                    <a:pt x="318" y="204"/>
                    <a:pt x="318" y="205"/>
                    <a:pt x="317" y="206"/>
                  </a:cubicBezTo>
                  <a:cubicBezTo>
                    <a:pt x="317" y="207"/>
                    <a:pt x="318" y="207"/>
                    <a:pt x="318" y="208"/>
                  </a:cubicBezTo>
                  <a:cubicBezTo>
                    <a:pt x="318" y="208"/>
                    <a:pt x="320" y="212"/>
                    <a:pt x="320" y="214"/>
                  </a:cubicBezTo>
                  <a:cubicBezTo>
                    <a:pt x="320" y="217"/>
                    <a:pt x="320" y="220"/>
                    <a:pt x="318" y="222"/>
                  </a:cubicBezTo>
                  <a:cubicBezTo>
                    <a:pt x="316" y="224"/>
                    <a:pt x="313" y="224"/>
                    <a:pt x="311" y="224"/>
                  </a:cubicBezTo>
                  <a:cubicBezTo>
                    <a:pt x="311" y="224"/>
                    <a:pt x="311" y="224"/>
                    <a:pt x="310" y="224"/>
                  </a:cubicBezTo>
                  <a:cubicBezTo>
                    <a:pt x="309" y="224"/>
                    <a:pt x="307" y="223"/>
                    <a:pt x="305" y="222"/>
                  </a:cubicBezTo>
                  <a:cubicBezTo>
                    <a:pt x="305" y="222"/>
                    <a:pt x="305" y="222"/>
                    <a:pt x="305" y="221"/>
                  </a:cubicBezTo>
                  <a:cubicBezTo>
                    <a:pt x="304" y="221"/>
                    <a:pt x="304" y="221"/>
                    <a:pt x="304" y="221"/>
                  </a:cubicBezTo>
                  <a:cubicBezTo>
                    <a:pt x="304" y="222"/>
                    <a:pt x="304" y="222"/>
                    <a:pt x="304" y="222"/>
                  </a:cubicBezTo>
                  <a:cubicBezTo>
                    <a:pt x="303" y="222"/>
                    <a:pt x="303" y="222"/>
                    <a:pt x="303" y="222"/>
                  </a:cubicBezTo>
                  <a:cubicBezTo>
                    <a:pt x="302" y="223"/>
                    <a:pt x="301" y="224"/>
                    <a:pt x="300" y="225"/>
                  </a:cubicBezTo>
                  <a:cubicBezTo>
                    <a:pt x="300" y="225"/>
                    <a:pt x="300" y="225"/>
                    <a:pt x="300" y="225"/>
                  </a:cubicBezTo>
                  <a:cubicBezTo>
                    <a:pt x="300" y="227"/>
                    <a:pt x="299" y="228"/>
                    <a:pt x="298" y="230"/>
                  </a:cubicBezTo>
                  <a:cubicBezTo>
                    <a:pt x="297" y="230"/>
                    <a:pt x="296" y="231"/>
                    <a:pt x="295" y="231"/>
                  </a:cubicBezTo>
                  <a:cubicBezTo>
                    <a:pt x="295" y="232"/>
                    <a:pt x="295" y="232"/>
                    <a:pt x="295" y="233"/>
                  </a:cubicBezTo>
                  <a:cubicBezTo>
                    <a:pt x="294" y="234"/>
                    <a:pt x="294" y="235"/>
                    <a:pt x="294" y="235"/>
                  </a:cubicBezTo>
                  <a:cubicBezTo>
                    <a:pt x="294" y="236"/>
                    <a:pt x="293" y="238"/>
                    <a:pt x="293" y="240"/>
                  </a:cubicBezTo>
                  <a:cubicBezTo>
                    <a:pt x="292" y="242"/>
                    <a:pt x="291" y="245"/>
                    <a:pt x="290" y="246"/>
                  </a:cubicBezTo>
                  <a:cubicBezTo>
                    <a:pt x="290" y="247"/>
                    <a:pt x="290" y="248"/>
                    <a:pt x="290" y="249"/>
                  </a:cubicBezTo>
                  <a:cubicBezTo>
                    <a:pt x="290" y="252"/>
                    <a:pt x="289" y="254"/>
                    <a:pt x="289" y="256"/>
                  </a:cubicBezTo>
                  <a:cubicBezTo>
                    <a:pt x="288" y="257"/>
                    <a:pt x="287" y="261"/>
                    <a:pt x="285" y="263"/>
                  </a:cubicBezTo>
                  <a:cubicBezTo>
                    <a:pt x="284" y="264"/>
                    <a:pt x="282" y="265"/>
                    <a:pt x="282" y="266"/>
                  </a:cubicBezTo>
                  <a:cubicBezTo>
                    <a:pt x="281" y="266"/>
                    <a:pt x="281" y="266"/>
                    <a:pt x="281" y="266"/>
                  </a:cubicBezTo>
                  <a:cubicBezTo>
                    <a:pt x="281" y="266"/>
                    <a:pt x="280" y="266"/>
                    <a:pt x="280" y="267"/>
                  </a:cubicBezTo>
                  <a:cubicBezTo>
                    <a:pt x="279" y="267"/>
                    <a:pt x="279" y="268"/>
                    <a:pt x="278" y="269"/>
                  </a:cubicBezTo>
                  <a:cubicBezTo>
                    <a:pt x="275" y="271"/>
                    <a:pt x="273" y="273"/>
                    <a:pt x="271" y="273"/>
                  </a:cubicBezTo>
                  <a:cubicBezTo>
                    <a:pt x="270" y="273"/>
                    <a:pt x="269" y="273"/>
                    <a:pt x="269" y="273"/>
                  </a:cubicBezTo>
                  <a:cubicBezTo>
                    <a:pt x="267" y="273"/>
                    <a:pt x="264" y="273"/>
                    <a:pt x="262" y="271"/>
                  </a:cubicBezTo>
                  <a:cubicBezTo>
                    <a:pt x="261" y="270"/>
                    <a:pt x="261" y="269"/>
                    <a:pt x="261" y="268"/>
                  </a:cubicBezTo>
                  <a:cubicBezTo>
                    <a:pt x="260" y="268"/>
                    <a:pt x="260" y="268"/>
                    <a:pt x="260" y="268"/>
                  </a:cubicBezTo>
                  <a:cubicBezTo>
                    <a:pt x="260" y="268"/>
                    <a:pt x="260" y="268"/>
                    <a:pt x="260" y="268"/>
                  </a:cubicBezTo>
                  <a:cubicBezTo>
                    <a:pt x="259" y="268"/>
                    <a:pt x="259" y="268"/>
                    <a:pt x="259" y="268"/>
                  </a:cubicBezTo>
                  <a:cubicBezTo>
                    <a:pt x="257" y="268"/>
                    <a:pt x="256" y="268"/>
                    <a:pt x="255" y="267"/>
                  </a:cubicBezTo>
                  <a:cubicBezTo>
                    <a:pt x="255" y="267"/>
                    <a:pt x="255" y="267"/>
                    <a:pt x="255" y="267"/>
                  </a:cubicBezTo>
                  <a:cubicBezTo>
                    <a:pt x="255" y="267"/>
                    <a:pt x="252" y="271"/>
                    <a:pt x="250" y="272"/>
                  </a:cubicBezTo>
                  <a:cubicBezTo>
                    <a:pt x="249" y="272"/>
                    <a:pt x="248" y="272"/>
                    <a:pt x="247" y="272"/>
                  </a:cubicBezTo>
                  <a:cubicBezTo>
                    <a:pt x="246" y="272"/>
                    <a:pt x="246" y="272"/>
                    <a:pt x="245" y="272"/>
                  </a:cubicBezTo>
                  <a:cubicBezTo>
                    <a:pt x="245" y="273"/>
                    <a:pt x="244" y="274"/>
                    <a:pt x="243" y="275"/>
                  </a:cubicBezTo>
                  <a:cubicBezTo>
                    <a:pt x="242" y="276"/>
                    <a:pt x="240" y="277"/>
                    <a:pt x="238" y="277"/>
                  </a:cubicBezTo>
                  <a:cubicBezTo>
                    <a:pt x="238" y="277"/>
                    <a:pt x="237" y="277"/>
                    <a:pt x="237" y="278"/>
                  </a:cubicBezTo>
                  <a:cubicBezTo>
                    <a:pt x="236" y="278"/>
                    <a:pt x="234" y="280"/>
                    <a:pt x="234" y="281"/>
                  </a:cubicBezTo>
                  <a:cubicBezTo>
                    <a:pt x="233" y="282"/>
                    <a:pt x="232" y="285"/>
                    <a:pt x="232" y="287"/>
                  </a:cubicBezTo>
                  <a:cubicBezTo>
                    <a:pt x="231" y="288"/>
                    <a:pt x="231" y="288"/>
                    <a:pt x="231" y="288"/>
                  </a:cubicBezTo>
                  <a:cubicBezTo>
                    <a:pt x="231" y="288"/>
                    <a:pt x="231" y="289"/>
                    <a:pt x="231" y="290"/>
                  </a:cubicBezTo>
                  <a:cubicBezTo>
                    <a:pt x="231" y="292"/>
                    <a:pt x="230" y="294"/>
                    <a:pt x="230" y="295"/>
                  </a:cubicBezTo>
                  <a:cubicBezTo>
                    <a:pt x="229" y="298"/>
                    <a:pt x="226" y="300"/>
                    <a:pt x="225" y="301"/>
                  </a:cubicBezTo>
                  <a:cubicBezTo>
                    <a:pt x="224" y="302"/>
                    <a:pt x="223" y="303"/>
                    <a:pt x="221" y="304"/>
                  </a:cubicBezTo>
                  <a:cubicBezTo>
                    <a:pt x="221" y="304"/>
                    <a:pt x="220" y="305"/>
                    <a:pt x="220" y="305"/>
                  </a:cubicBezTo>
                  <a:cubicBezTo>
                    <a:pt x="220" y="305"/>
                    <a:pt x="219" y="306"/>
                    <a:pt x="219" y="306"/>
                  </a:cubicBezTo>
                  <a:cubicBezTo>
                    <a:pt x="217" y="307"/>
                    <a:pt x="216" y="309"/>
                    <a:pt x="213" y="310"/>
                  </a:cubicBezTo>
                  <a:cubicBezTo>
                    <a:pt x="213" y="310"/>
                    <a:pt x="212" y="310"/>
                    <a:pt x="211" y="310"/>
                  </a:cubicBezTo>
                  <a:cubicBezTo>
                    <a:pt x="210" y="310"/>
                    <a:pt x="208" y="309"/>
                    <a:pt x="206" y="309"/>
                  </a:cubicBezTo>
                  <a:cubicBezTo>
                    <a:pt x="206" y="309"/>
                    <a:pt x="206" y="309"/>
                    <a:pt x="206" y="309"/>
                  </a:cubicBezTo>
                  <a:cubicBezTo>
                    <a:pt x="204" y="308"/>
                    <a:pt x="202" y="308"/>
                    <a:pt x="201" y="306"/>
                  </a:cubicBezTo>
                  <a:cubicBezTo>
                    <a:pt x="199" y="304"/>
                    <a:pt x="198" y="299"/>
                    <a:pt x="198" y="297"/>
                  </a:cubicBezTo>
                  <a:cubicBezTo>
                    <a:pt x="199" y="296"/>
                    <a:pt x="199" y="294"/>
                    <a:pt x="200" y="293"/>
                  </a:cubicBezTo>
                  <a:cubicBezTo>
                    <a:pt x="200" y="293"/>
                    <a:pt x="200" y="293"/>
                    <a:pt x="200" y="293"/>
                  </a:cubicBezTo>
                  <a:cubicBezTo>
                    <a:pt x="199" y="293"/>
                    <a:pt x="199" y="293"/>
                    <a:pt x="198" y="293"/>
                  </a:cubicBezTo>
                  <a:cubicBezTo>
                    <a:pt x="198" y="293"/>
                    <a:pt x="197" y="294"/>
                    <a:pt x="196" y="295"/>
                  </a:cubicBezTo>
                  <a:cubicBezTo>
                    <a:pt x="196" y="295"/>
                    <a:pt x="195" y="297"/>
                    <a:pt x="194" y="297"/>
                  </a:cubicBezTo>
                  <a:cubicBezTo>
                    <a:pt x="194" y="298"/>
                    <a:pt x="193" y="299"/>
                    <a:pt x="192" y="300"/>
                  </a:cubicBezTo>
                  <a:cubicBezTo>
                    <a:pt x="191" y="301"/>
                    <a:pt x="189" y="303"/>
                    <a:pt x="187" y="304"/>
                  </a:cubicBezTo>
                  <a:cubicBezTo>
                    <a:pt x="187" y="304"/>
                    <a:pt x="187" y="305"/>
                    <a:pt x="187" y="305"/>
                  </a:cubicBezTo>
                  <a:cubicBezTo>
                    <a:pt x="187" y="306"/>
                    <a:pt x="188" y="307"/>
                    <a:pt x="188" y="309"/>
                  </a:cubicBezTo>
                  <a:cubicBezTo>
                    <a:pt x="188" y="311"/>
                    <a:pt x="187" y="313"/>
                    <a:pt x="186" y="314"/>
                  </a:cubicBezTo>
                  <a:cubicBezTo>
                    <a:pt x="186" y="316"/>
                    <a:pt x="186" y="318"/>
                    <a:pt x="184" y="320"/>
                  </a:cubicBezTo>
                  <a:cubicBezTo>
                    <a:pt x="182" y="322"/>
                    <a:pt x="179" y="323"/>
                    <a:pt x="177" y="323"/>
                  </a:cubicBezTo>
                  <a:cubicBezTo>
                    <a:pt x="175" y="323"/>
                    <a:pt x="174" y="323"/>
                    <a:pt x="173" y="322"/>
                  </a:cubicBezTo>
                  <a:cubicBezTo>
                    <a:pt x="171" y="321"/>
                    <a:pt x="171" y="320"/>
                    <a:pt x="170" y="319"/>
                  </a:cubicBezTo>
                  <a:cubicBezTo>
                    <a:pt x="170" y="319"/>
                    <a:pt x="170" y="319"/>
                    <a:pt x="170" y="319"/>
                  </a:cubicBezTo>
                  <a:cubicBezTo>
                    <a:pt x="170" y="319"/>
                    <a:pt x="170" y="319"/>
                    <a:pt x="169" y="319"/>
                  </a:cubicBezTo>
                  <a:cubicBezTo>
                    <a:pt x="170" y="320"/>
                    <a:pt x="170" y="320"/>
                    <a:pt x="171" y="321"/>
                  </a:cubicBezTo>
                  <a:cubicBezTo>
                    <a:pt x="171" y="321"/>
                    <a:pt x="171" y="321"/>
                    <a:pt x="171" y="321"/>
                  </a:cubicBezTo>
                  <a:cubicBezTo>
                    <a:pt x="172" y="323"/>
                    <a:pt x="173" y="325"/>
                    <a:pt x="173" y="327"/>
                  </a:cubicBezTo>
                  <a:cubicBezTo>
                    <a:pt x="173" y="329"/>
                    <a:pt x="172" y="331"/>
                    <a:pt x="172" y="332"/>
                  </a:cubicBezTo>
                  <a:cubicBezTo>
                    <a:pt x="172" y="332"/>
                    <a:pt x="171" y="332"/>
                    <a:pt x="171" y="332"/>
                  </a:cubicBezTo>
                  <a:cubicBezTo>
                    <a:pt x="172" y="334"/>
                    <a:pt x="172" y="335"/>
                    <a:pt x="172" y="337"/>
                  </a:cubicBezTo>
                  <a:cubicBezTo>
                    <a:pt x="171" y="339"/>
                    <a:pt x="169" y="340"/>
                    <a:pt x="168" y="341"/>
                  </a:cubicBezTo>
                  <a:cubicBezTo>
                    <a:pt x="168" y="341"/>
                    <a:pt x="168" y="341"/>
                    <a:pt x="168" y="341"/>
                  </a:cubicBezTo>
                  <a:cubicBezTo>
                    <a:pt x="168" y="342"/>
                    <a:pt x="167" y="342"/>
                    <a:pt x="167" y="343"/>
                  </a:cubicBezTo>
                  <a:cubicBezTo>
                    <a:pt x="167" y="344"/>
                    <a:pt x="167" y="345"/>
                    <a:pt x="166" y="346"/>
                  </a:cubicBezTo>
                  <a:cubicBezTo>
                    <a:pt x="166" y="347"/>
                    <a:pt x="164" y="349"/>
                    <a:pt x="162" y="351"/>
                  </a:cubicBezTo>
                  <a:cubicBezTo>
                    <a:pt x="161" y="352"/>
                    <a:pt x="158" y="353"/>
                    <a:pt x="156" y="353"/>
                  </a:cubicBezTo>
                  <a:cubicBezTo>
                    <a:pt x="156" y="353"/>
                    <a:pt x="156" y="353"/>
                    <a:pt x="156" y="353"/>
                  </a:cubicBezTo>
                  <a:cubicBezTo>
                    <a:pt x="154" y="353"/>
                    <a:pt x="152" y="352"/>
                    <a:pt x="151" y="351"/>
                  </a:cubicBezTo>
                  <a:cubicBezTo>
                    <a:pt x="151" y="351"/>
                    <a:pt x="150" y="351"/>
                    <a:pt x="150" y="351"/>
                  </a:cubicBezTo>
                  <a:cubicBezTo>
                    <a:pt x="150" y="351"/>
                    <a:pt x="150" y="351"/>
                    <a:pt x="150" y="351"/>
                  </a:cubicBezTo>
                  <a:cubicBezTo>
                    <a:pt x="149" y="351"/>
                    <a:pt x="149" y="352"/>
                    <a:pt x="149" y="352"/>
                  </a:cubicBezTo>
                  <a:cubicBezTo>
                    <a:pt x="147" y="354"/>
                    <a:pt x="144" y="356"/>
                    <a:pt x="143" y="357"/>
                  </a:cubicBezTo>
                  <a:cubicBezTo>
                    <a:pt x="142" y="358"/>
                    <a:pt x="141" y="358"/>
                    <a:pt x="140" y="358"/>
                  </a:cubicBezTo>
                  <a:cubicBezTo>
                    <a:pt x="140" y="358"/>
                    <a:pt x="140" y="359"/>
                    <a:pt x="139" y="359"/>
                  </a:cubicBezTo>
                  <a:cubicBezTo>
                    <a:pt x="139" y="360"/>
                    <a:pt x="139" y="362"/>
                    <a:pt x="137" y="364"/>
                  </a:cubicBezTo>
                  <a:cubicBezTo>
                    <a:pt x="135" y="366"/>
                    <a:pt x="132" y="366"/>
                    <a:pt x="130" y="366"/>
                  </a:cubicBezTo>
                  <a:cubicBezTo>
                    <a:pt x="130" y="366"/>
                    <a:pt x="129" y="366"/>
                    <a:pt x="129" y="366"/>
                  </a:cubicBezTo>
                  <a:cubicBezTo>
                    <a:pt x="129" y="367"/>
                    <a:pt x="129" y="367"/>
                    <a:pt x="128" y="367"/>
                  </a:cubicBezTo>
                  <a:cubicBezTo>
                    <a:pt x="128" y="367"/>
                    <a:pt x="128" y="367"/>
                    <a:pt x="128" y="367"/>
                  </a:cubicBezTo>
                  <a:cubicBezTo>
                    <a:pt x="128" y="368"/>
                    <a:pt x="128" y="370"/>
                    <a:pt x="128" y="371"/>
                  </a:cubicBezTo>
                  <a:cubicBezTo>
                    <a:pt x="127" y="373"/>
                    <a:pt x="125" y="376"/>
                    <a:pt x="124" y="377"/>
                  </a:cubicBezTo>
                  <a:cubicBezTo>
                    <a:pt x="124" y="377"/>
                    <a:pt x="124" y="377"/>
                    <a:pt x="124" y="377"/>
                  </a:cubicBezTo>
                  <a:cubicBezTo>
                    <a:pt x="123" y="379"/>
                    <a:pt x="121" y="381"/>
                    <a:pt x="117" y="381"/>
                  </a:cubicBezTo>
                  <a:cubicBezTo>
                    <a:pt x="117" y="381"/>
                    <a:pt x="117" y="381"/>
                    <a:pt x="117" y="381"/>
                  </a:cubicBezTo>
                  <a:cubicBezTo>
                    <a:pt x="116" y="381"/>
                    <a:pt x="116" y="381"/>
                    <a:pt x="115" y="381"/>
                  </a:cubicBezTo>
                  <a:cubicBezTo>
                    <a:pt x="115" y="381"/>
                    <a:pt x="115" y="381"/>
                    <a:pt x="115" y="381"/>
                  </a:cubicBezTo>
                  <a:cubicBezTo>
                    <a:pt x="114" y="382"/>
                    <a:pt x="114" y="383"/>
                    <a:pt x="113" y="384"/>
                  </a:cubicBezTo>
                  <a:cubicBezTo>
                    <a:pt x="113" y="384"/>
                    <a:pt x="110" y="388"/>
                    <a:pt x="107" y="390"/>
                  </a:cubicBezTo>
                  <a:cubicBezTo>
                    <a:pt x="106" y="391"/>
                    <a:pt x="105" y="391"/>
                    <a:pt x="104" y="391"/>
                  </a:cubicBezTo>
                  <a:cubicBezTo>
                    <a:pt x="104" y="391"/>
                    <a:pt x="104" y="391"/>
                    <a:pt x="103" y="391"/>
                  </a:cubicBezTo>
                  <a:cubicBezTo>
                    <a:pt x="103" y="392"/>
                    <a:pt x="103" y="392"/>
                    <a:pt x="103" y="393"/>
                  </a:cubicBezTo>
                  <a:cubicBezTo>
                    <a:pt x="102" y="394"/>
                    <a:pt x="102" y="395"/>
                    <a:pt x="101" y="395"/>
                  </a:cubicBezTo>
                  <a:cubicBezTo>
                    <a:pt x="101" y="395"/>
                    <a:pt x="101" y="396"/>
                    <a:pt x="101" y="396"/>
                  </a:cubicBezTo>
                  <a:cubicBezTo>
                    <a:pt x="100" y="398"/>
                    <a:pt x="98" y="400"/>
                    <a:pt x="96" y="401"/>
                  </a:cubicBezTo>
                  <a:cubicBezTo>
                    <a:pt x="95" y="401"/>
                    <a:pt x="94" y="402"/>
                    <a:pt x="92" y="402"/>
                  </a:cubicBezTo>
                  <a:cubicBezTo>
                    <a:pt x="91" y="402"/>
                    <a:pt x="90" y="401"/>
                    <a:pt x="89" y="401"/>
                  </a:cubicBezTo>
                  <a:cubicBezTo>
                    <a:pt x="89" y="401"/>
                    <a:pt x="89" y="401"/>
                    <a:pt x="89" y="401"/>
                  </a:cubicBezTo>
                  <a:cubicBezTo>
                    <a:pt x="88" y="403"/>
                    <a:pt x="86" y="405"/>
                    <a:pt x="83" y="405"/>
                  </a:cubicBezTo>
                  <a:cubicBezTo>
                    <a:pt x="82" y="405"/>
                    <a:pt x="82" y="404"/>
                    <a:pt x="81" y="404"/>
                  </a:cubicBezTo>
                  <a:cubicBezTo>
                    <a:pt x="80" y="404"/>
                    <a:pt x="79" y="403"/>
                    <a:pt x="79" y="403"/>
                  </a:cubicBezTo>
                  <a:cubicBezTo>
                    <a:pt x="78" y="403"/>
                    <a:pt x="78" y="403"/>
                    <a:pt x="78" y="403"/>
                  </a:cubicBezTo>
                  <a:cubicBezTo>
                    <a:pt x="77" y="404"/>
                    <a:pt x="75" y="404"/>
                    <a:pt x="73" y="404"/>
                  </a:cubicBezTo>
                  <a:cubicBezTo>
                    <a:pt x="73" y="404"/>
                    <a:pt x="72" y="404"/>
                    <a:pt x="72" y="404"/>
                  </a:cubicBezTo>
                  <a:cubicBezTo>
                    <a:pt x="72" y="404"/>
                    <a:pt x="71" y="404"/>
                    <a:pt x="70" y="404"/>
                  </a:cubicBezTo>
                  <a:cubicBezTo>
                    <a:pt x="69" y="404"/>
                    <a:pt x="69" y="404"/>
                    <a:pt x="68" y="404"/>
                  </a:cubicBezTo>
                  <a:cubicBezTo>
                    <a:pt x="68" y="405"/>
                    <a:pt x="67" y="405"/>
                    <a:pt x="67" y="405"/>
                  </a:cubicBezTo>
                  <a:cubicBezTo>
                    <a:pt x="66" y="406"/>
                    <a:pt x="65" y="407"/>
                    <a:pt x="63" y="407"/>
                  </a:cubicBezTo>
                  <a:cubicBezTo>
                    <a:pt x="62" y="407"/>
                    <a:pt x="61" y="408"/>
                    <a:pt x="60" y="408"/>
                  </a:cubicBezTo>
                  <a:cubicBezTo>
                    <a:pt x="60" y="408"/>
                    <a:pt x="60" y="408"/>
                    <a:pt x="59" y="408"/>
                  </a:cubicBezTo>
                  <a:cubicBezTo>
                    <a:pt x="59" y="408"/>
                    <a:pt x="59" y="408"/>
                    <a:pt x="59" y="408"/>
                  </a:cubicBezTo>
                  <a:cubicBezTo>
                    <a:pt x="58" y="408"/>
                    <a:pt x="58" y="408"/>
                    <a:pt x="58" y="409"/>
                  </a:cubicBezTo>
                  <a:cubicBezTo>
                    <a:pt x="58" y="409"/>
                    <a:pt x="57" y="410"/>
                    <a:pt x="57" y="410"/>
                  </a:cubicBezTo>
                  <a:cubicBezTo>
                    <a:pt x="57" y="411"/>
                    <a:pt x="57" y="411"/>
                    <a:pt x="56" y="411"/>
                  </a:cubicBezTo>
                  <a:cubicBezTo>
                    <a:pt x="55" y="413"/>
                    <a:pt x="54" y="414"/>
                    <a:pt x="53" y="415"/>
                  </a:cubicBezTo>
                  <a:cubicBezTo>
                    <a:pt x="51" y="416"/>
                    <a:pt x="50" y="417"/>
                    <a:pt x="48" y="417"/>
                  </a:cubicBezTo>
                  <a:cubicBezTo>
                    <a:pt x="48" y="417"/>
                    <a:pt x="48" y="417"/>
                    <a:pt x="47" y="417"/>
                  </a:cubicBezTo>
                  <a:cubicBezTo>
                    <a:pt x="47" y="417"/>
                    <a:pt x="46" y="417"/>
                    <a:pt x="46" y="417"/>
                  </a:cubicBezTo>
                  <a:cubicBezTo>
                    <a:pt x="46" y="418"/>
                    <a:pt x="46" y="418"/>
                    <a:pt x="46" y="418"/>
                  </a:cubicBezTo>
                  <a:cubicBezTo>
                    <a:pt x="46" y="418"/>
                    <a:pt x="46" y="418"/>
                    <a:pt x="46" y="418"/>
                  </a:cubicBezTo>
                  <a:cubicBezTo>
                    <a:pt x="46" y="420"/>
                    <a:pt x="46" y="423"/>
                    <a:pt x="44" y="424"/>
                  </a:cubicBezTo>
                  <a:cubicBezTo>
                    <a:pt x="43" y="426"/>
                    <a:pt x="41" y="427"/>
                    <a:pt x="39" y="427"/>
                  </a:cubicBezTo>
                  <a:cubicBezTo>
                    <a:pt x="39" y="427"/>
                    <a:pt x="39" y="427"/>
                    <a:pt x="39" y="427"/>
                  </a:cubicBezTo>
                  <a:cubicBezTo>
                    <a:pt x="39" y="428"/>
                    <a:pt x="38" y="428"/>
                    <a:pt x="37" y="429"/>
                  </a:cubicBezTo>
                  <a:cubicBezTo>
                    <a:pt x="37" y="429"/>
                    <a:pt x="36" y="431"/>
                    <a:pt x="36" y="432"/>
                  </a:cubicBezTo>
                  <a:cubicBezTo>
                    <a:pt x="35" y="433"/>
                    <a:pt x="35" y="434"/>
                    <a:pt x="34" y="435"/>
                  </a:cubicBezTo>
                  <a:cubicBezTo>
                    <a:pt x="34" y="435"/>
                    <a:pt x="34" y="436"/>
                    <a:pt x="33" y="436"/>
                  </a:cubicBezTo>
                  <a:cubicBezTo>
                    <a:pt x="34" y="437"/>
                    <a:pt x="34" y="438"/>
                    <a:pt x="34" y="439"/>
                  </a:cubicBezTo>
                  <a:cubicBezTo>
                    <a:pt x="35" y="441"/>
                    <a:pt x="34" y="443"/>
                    <a:pt x="33" y="445"/>
                  </a:cubicBezTo>
                  <a:cubicBezTo>
                    <a:pt x="33" y="445"/>
                    <a:pt x="33" y="445"/>
                    <a:pt x="33" y="445"/>
                  </a:cubicBezTo>
                  <a:cubicBezTo>
                    <a:pt x="33" y="446"/>
                    <a:pt x="32" y="447"/>
                    <a:pt x="32" y="448"/>
                  </a:cubicBezTo>
                  <a:cubicBezTo>
                    <a:pt x="32" y="448"/>
                    <a:pt x="32" y="448"/>
                    <a:pt x="32" y="448"/>
                  </a:cubicBezTo>
                  <a:cubicBezTo>
                    <a:pt x="32" y="448"/>
                    <a:pt x="32" y="448"/>
                    <a:pt x="32" y="448"/>
                  </a:cubicBezTo>
                  <a:cubicBezTo>
                    <a:pt x="33" y="449"/>
                    <a:pt x="35" y="451"/>
                    <a:pt x="35" y="454"/>
                  </a:cubicBezTo>
                  <a:cubicBezTo>
                    <a:pt x="36" y="457"/>
                    <a:pt x="34" y="459"/>
                    <a:pt x="31" y="462"/>
                  </a:cubicBezTo>
                  <a:cubicBezTo>
                    <a:pt x="31" y="462"/>
                    <a:pt x="30" y="463"/>
                    <a:pt x="29" y="463"/>
                  </a:cubicBezTo>
                  <a:cubicBezTo>
                    <a:pt x="29" y="464"/>
                    <a:pt x="29" y="464"/>
                    <a:pt x="29" y="464"/>
                  </a:cubicBezTo>
                  <a:cubicBezTo>
                    <a:pt x="28" y="464"/>
                    <a:pt x="28" y="464"/>
                    <a:pt x="28" y="465"/>
                  </a:cubicBezTo>
                  <a:cubicBezTo>
                    <a:pt x="27" y="466"/>
                    <a:pt x="27" y="466"/>
                    <a:pt x="26" y="467"/>
                  </a:cubicBezTo>
                  <a:cubicBezTo>
                    <a:pt x="25" y="468"/>
                    <a:pt x="23" y="470"/>
                    <a:pt x="21" y="471"/>
                  </a:cubicBezTo>
                  <a:cubicBezTo>
                    <a:pt x="19" y="471"/>
                    <a:pt x="18" y="471"/>
                    <a:pt x="16" y="471"/>
                  </a:cubicBezTo>
                  <a:cubicBezTo>
                    <a:pt x="15" y="471"/>
                    <a:pt x="15" y="471"/>
                    <a:pt x="14" y="471"/>
                  </a:cubicBezTo>
                  <a:cubicBezTo>
                    <a:pt x="14" y="472"/>
                    <a:pt x="14" y="472"/>
                    <a:pt x="13" y="472"/>
                  </a:cubicBezTo>
                  <a:cubicBezTo>
                    <a:pt x="12" y="472"/>
                    <a:pt x="11" y="473"/>
                    <a:pt x="10" y="473"/>
                  </a:cubicBezTo>
                  <a:cubicBezTo>
                    <a:pt x="9" y="473"/>
                    <a:pt x="9" y="473"/>
                    <a:pt x="8" y="473"/>
                  </a:cubicBezTo>
                  <a:cubicBezTo>
                    <a:pt x="6" y="473"/>
                    <a:pt x="4" y="473"/>
                    <a:pt x="3" y="472"/>
                  </a:cubicBezTo>
                  <a:cubicBezTo>
                    <a:pt x="2" y="473"/>
                    <a:pt x="2" y="474"/>
                    <a:pt x="0" y="475"/>
                  </a:cubicBezTo>
                  <a:cubicBezTo>
                    <a:pt x="2" y="509"/>
                    <a:pt x="2" y="509"/>
                    <a:pt x="2" y="509"/>
                  </a:cubicBezTo>
                  <a:cubicBezTo>
                    <a:pt x="14" y="507"/>
                    <a:pt x="28" y="505"/>
                    <a:pt x="37" y="504"/>
                  </a:cubicBezTo>
                  <a:cubicBezTo>
                    <a:pt x="37" y="503"/>
                    <a:pt x="37" y="503"/>
                    <a:pt x="37" y="503"/>
                  </a:cubicBezTo>
                  <a:cubicBezTo>
                    <a:pt x="56" y="500"/>
                    <a:pt x="90" y="494"/>
                    <a:pt x="108" y="491"/>
                  </a:cubicBezTo>
                  <a:cubicBezTo>
                    <a:pt x="113" y="490"/>
                    <a:pt x="122" y="488"/>
                    <a:pt x="131" y="486"/>
                  </a:cubicBezTo>
                  <a:cubicBezTo>
                    <a:pt x="138" y="484"/>
                    <a:pt x="145" y="482"/>
                    <a:pt x="150" y="481"/>
                  </a:cubicBezTo>
                  <a:cubicBezTo>
                    <a:pt x="152" y="481"/>
                    <a:pt x="154" y="481"/>
                    <a:pt x="156" y="480"/>
                  </a:cubicBezTo>
                  <a:cubicBezTo>
                    <a:pt x="158" y="480"/>
                    <a:pt x="161" y="479"/>
                    <a:pt x="163" y="479"/>
                  </a:cubicBezTo>
                  <a:cubicBezTo>
                    <a:pt x="163" y="479"/>
                    <a:pt x="164" y="478"/>
                    <a:pt x="165" y="478"/>
                  </a:cubicBezTo>
                  <a:cubicBezTo>
                    <a:pt x="168" y="478"/>
                    <a:pt x="168" y="478"/>
                    <a:pt x="168" y="478"/>
                  </a:cubicBezTo>
                  <a:cubicBezTo>
                    <a:pt x="169" y="477"/>
                    <a:pt x="169" y="477"/>
                    <a:pt x="169" y="477"/>
                  </a:cubicBezTo>
                  <a:cubicBezTo>
                    <a:pt x="170" y="477"/>
                    <a:pt x="170" y="477"/>
                    <a:pt x="170" y="477"/>
                  </a:cubicBezTo>
                  <a:cubicBezTo>
                    <a:pt x="172" y="476"/>
                    <a:pt x="176" y="474"/>
                    <a:pt x="178" y="472"/>
                  </a:cubicBezTo>
                  <a:cubicBezTo>
                    <a:pt x="180" y="471"/>
                    <a:pt x="181" y="470"/>
                    <a:pt x="183" y="469"/>
                  </a:cubicBezTo>
                  <a:cubicBezTo>
                    <a:pt x="183" y="469"/>
                    <a:pt x="188" y="466"/>
                    <a:pt x="191" y="464"/>
                  </a:cubicBezTo>
                  <a:cubicBezTo>
                    <a:pt x="192" y="463"/>
                    <a:pt x="194" y="462"/>
                    <a:pt x="196" y="461"/>
                  </a:cubicBezTo>
                  <a:cubicBezTo>
                    <a:pt x="197" y="461"/>
                    <a:pt x="199" y="460"/>
                    <a:pt x="200" y="459"/>
                  </a:cubicBezTo>
                  <a:cubicBezTo>
                    <a:pt x="200" y="459"/>
                    <a:pt x="200" y="459"/>
                    <a:pt x="200" y="459"/>
                  </a:cubicBezTo>
                  <a:cubicBezTo>
                    <a:pt x="202" y="457"/>
                    <a:pt x="204" y="456"/>
                    <a:pt x="207" y="456"/>
                  </a:cubicBezTo>
                  <a:cubicBezTo>
                    <a:pt x="207" y="456"/>
                    <a:pt x="207" y="456"/>
                    <a:pt x="207" y="456"/>
                  </a:cubicBezTo>
                  <a:cubicBezTo>
                    <a:pt x="209" y="456"/>
                    <a:pt x="210" y="457"/>
                    <a:pt x="211" y="458"/>
                  </a:cubicBezTo>
                  <a:cubicBezTo>
                    <a:pt x="212" y="457"/>
                    <a:pt x="212" y="457"/>
                    <a:pt x="212" y="457"/>
                  </a:cubicBezTo>
                  <a:cubicBezTo>
                    <a:pt x="213" y="456"/>
                    <a:pt x="214" y="456"/>
                    <a:pt x="215" y="455"/>
                  </a:cubicBezTo>
                  <a:cubicBezTo>
                    <a:pt x="216" y="455"/>
                    <a:pt x="216" y="455"/>
                    <a:pt x="216" y="454"/>
                  </a:cubicBezTo>
                  <a:cubicBezTo>
                    <a:pt x="217" y="454"/>
                    <a:pt x="217" y="454"/>
                    <a:pt x="217" y="453"/>
                  </a:cubicBezTo>
                  <a:cubicBezTo>
                    <a:pt x="218" y="452"/>
                    <a:pt x="218" y="451"/>
                    <a:pt x="219" y="450"/>
                  </a:cubicBezTo>
                  <a:cubicBezTo>
                    <a:pt x="220" y="449"/>
                    <a:pt x="223" y="447"/>
                    <a:pt x="224" y="446"/>
                  </a:cubicBezTo>
                  <a:cubicBezTo>
                    <a:pt x="225" y="445"/>
                    <a:pt x="227" y="445"/>
                    <a:pt x="228" y="444"/>
                  </a:cubicBezTo>
                  <a:cubicBezTo>
                    <a:pt x="229" y="443"/>
                    <a:pt x="230" y="443"/>
                    <a:pt x="230" y="442"/>
                  </a:cubicBezTo>
                  <a:cubicBezTo>
                    <a:pt x="231" y="442"/>
                    <a:pt x="231" y="442"/>
                    <a:pt x="232" y="441"/>
                  </a:cubicBezTo>
                  <a:cubicBezTo>
                    <a:pt x="234" y="440"/>
                    <a:pt x="235" y="438"/>
                    <a:pt x="237" y="437"/>
                  </a:cubicBezTo>
                  <a:cubicBezTo>
                    <a:pt x="238" y="437"/>
                    <a:pt x="240" y="437"/>
                    <a:pt x="241" y="437"/>
                  </a:cubicBezTo>
                  <a:cubicBezTo>
                    <a:pt x="241" y="437"/>
                    <a:pt x="241" y="437"/>
                    <a:pt x="242" y="437"/>
                  </a:cubicBezTo>
                  <a:cubicBezTo>
                    <a:pt x="242" y="436"/>
                    <a:pt x="242" y="436"/>
                    <a:pt x="242" y="436"/>
                  </a:cubicBezTo>
                  <a:cubicBezTo>
                    <a:pt x="243" y="435"/>
                    <a:pt x="244" y="435"/>
                    <a:pt x="245" y="434"/>
                  </a:cubicBezTo>
                  <a:cubicBezTo>
                    <a:pt x="246" y="434"/>
                    <a:pt x="248" y="433"/>
                    <a:pt x="250" y="433"/>
                  </a:cubicBezTo>
                  <a:cubicBezTo>
                    <a:pt x="250" y="432"/>
                    <a:pt x="250" y="431"/>
                    <a:pt x="250" y="430"/>
                  </a:cubicBezTo>
                  <a:cubicBezTo>
                    <a:pt x="252" y="428"/>
                    <a:pt x="255" y="424"/>
                    <a:pt x="258" y="424"/>
                  </a:cubicBezTo>
                  <a:cubicBezTo>
                    <a:pt x="259" y="424"/>
                    <a:pt x="259" y="424"/>
                    <a:pt x="259" y="424"/>
                  </a:cubicBezTo>
                  <a:cubicBezTo>
                    <a:pt x="261" y="424"/>
                    <a:pt x="264" y="425"/>
                    <a:pt x="265" y="427"/>
                  </a:cubicBezTo>
                  <a:cubicBezTo>
                    <a:pt x="266" y="426"/>
                    <a:pt x="266" y="426"/>
                    <a:pt x="267" y="426"/>
                  </a:cubicBezTo>
                  <a:cubicBezTo>
                    <a:pt x="267" y="426"/>
                    <a:pt x="268" y="426"/>
                    <a:pt x="268" y="426"/>
                  </a:cubicBezTo>
                  <a:cubicBezTo>
                    <a:pt x="269" y="426"/>
                    <a:pt x="270" y="425"/>
                    <a:pt x="271" y="424"/>
                  </a:cubicBezTo>
                  <a:cubicBezTo>
                    <a:pt x="273" y="423"/>
                    <a:pt x="277" y="422"/>
                    <a:pt x="279" y="422"/>
                  </a:cubicBezTo>
                  <a:cubicBezTo>
                    <a:pt x="358" y="411"/>
                    <a:pt x="358" y="411"/>
                    <a:pt x="358" y="411"/>
                  </a:cubicBezTo>
                  <a:cubicBezTo>
                    <a:pt x="447" y="398"/>
                    <a:pt x="447" y="398"/>
                    <a:pt x="447" y="398"/>
                  </a:cubicBezTo>
                  <a:cubicBezTo>
                    <a:pt x="448" y="398"/>
                    <a:pt x="448" y="398"/>
                    <a:pt x="448" y="398"/>
                  </a:cubicBezTo>
                  <a:cubicBezTo>
                    <a:pt x="452" y="400"/>
                    <a:pt x="453" y="401"/>
                    <a:pt x="454" y="402"/>
                  </a:cubicBezTo>
                  <a:cubicBezTo>
                    <a:pt x="455" y="403"/>
                    <a:pt x="457" y="407"/>
                    <a:pt x="457" y="410"/>
                  </a:cubicBezTo>
                  <a:cubicBezTo>
                    <a:pt x="465" y="401"/>
                    <a:pt x="465" y="401"/>
                    <a:pt x="465" y="401"/>
                  </a:cubicBezTo>
                  <a:cubicBezTo>
                    <a:pt x="499" y="431"/>
                    <a:pt x="499" y="431"/>
                    <a:pt x="499" y="431"/>
                  </a:cubicBezTo>
                  <a:cubicBezTo>
                    <a:pt x="499" y="447"/>
                    <a:pt x="499" y="447"/>
                    <a:pt x="499" y="447"/>
                  </a:cubicBezTo>
                  <a:cubicBezTo>
                    <a:pt x="652" y="418"/>
                    <a:pt x="652" y="418"/>
                    <a:pt x="652" y="418"/>
                  </a:cubicBezTo>
                  <a:cubicBezTo>
                    <a:pt x="851" y="546"/>
                    <a:pt x="851" y="546"/>
                    <a:pt x="851" y="546"/>
                  </a:cubicBezTo>
                  <a:cubicBezTo>
                    <a:pt x="853" y="545"/>
                    <a:pt x="855" y="544"/>
                    <a:pt x="856" y="543"/>
                  </a:cubicBezTo>
                  <a:cubicBezTo>
                    <a:pt x="861" y="541"/>
                    <a:pt x="870" y="536"/>
                    <a:pt x="875" y="534"/>
                  </a:cubicBezTo>
                  <a:cubicBezTo>
                    <a:pt x="880" y="532"/>
                    <a:pt x="890" y="529"/>
                    <a:pt x="896" y="528"/>
                  </a:cubicBezTo>
                  <a:cubicBezTo>
                    <a:pt x="898" y="528"/>
                    <a:pt x="904" y="527"/>
                    <a:pt x="907" y="527"/>
                  </a:cubicBezTo>
                  <a:cubicBezTo>
                    <a:pt x="910" y="527"/>
                    <a:pt x="915" y="525"/>
                    <a:pt x="918" y="527"/>
                  </a:cubicBezTo>
                  <a:cubicBezTo>
                    <a:pt x="919" y="527"/>
                    <a:pt x="920" y="528"/>
                    <a:pt x="920" y="529"/>
                  </a:cubicBezTo>
                  <a:cubicBezTo>
                    <a:pt x="921" y="530"/>
                    <a:pt x="921" y="532"/>
                    <a:pt x="922" y="532"/>
                  </a:cubicBezTo>
                  <a:cubicBezTo>
                    <a:pt x="923" y="533"/>
                    <a:pt x="925" y="534"/>
                    <a:pt x="926" y="533"/>
                  </a:cubicBezTo>
                  <a:cubicBezTo>
                    <a:pt x="927" y="533"/>
                    <a:pt x="929" y="531"/>
                    <a:pt x="929" y="530"/>
                  </a:cubicBezTo>
                  <a:cubicBezTo>
                    <a:pt x="930" y="528"/>
                    <a:pt x="929" y="525"/>
                    <a:pt x="929" y="524"/>
                  </a:cubicBezTo>
                  <a:cubicBezTo>
                    <a:pt x="929" y="522"/>
                    <a:pt x="927" y="519"/>
                    <a:pt x="927" y="518"/>
                  </a:cubicBezTo>
                  <a:cubicBezTo>
                    <a:pt x="927" y="517"/>
                    <a:pt x="929" y="515"/>
                    <a:pt x="929" y="513"/>
                  </a:cubicBezTo>
                  <a:cubicBezTo>
                    <a:pt x="929" y="513"/>
                    <a:pt x="929" y="511"/>
                    <a:pt x="930" y="510"/>
                  </a:cubicBezTo>
                  <a:cubicBezTo>
                    <a:pt x="930" y="507"/>
                    <a:pt x="932" y="500"/>
                    <a:pt x="932" y="500"/>
                  </a:cubicBezTo>
                  <a:cubicBezTo>
                    <a:pt x="932" y="499"/>
                    <a:pt x="932" y="491"/>
                    <a:pt x="932" y="489"/>
                  </a:cubicBezTo>
                  <a:cubicBezTo>
                    <a:pt x="933" y="487"/>
                    <a:pt x="934" y="484"/>
                    <a:pt x="934" y="482"/>
                  </a:cubicBezTo>
                  <a:cubicBezTo>
                    <a:pt x="934" y="479"/>
                    <a:pt x="934" y="473"/>
                    <a:pt x="935" y="470"/>
                  </a:cubicBezTo>
                  <a:cubicBezTo>
                    <a:pt x="936" y="466"/>
                    <a:pt x="940" y="457"/>
                    <a:pt x="942" y="453"/>
                  </a:cubicBezTo>
                  <a:cubicBezTo>
                    <a:pt x="944" y="450"/>
                    <a:pt x="948" y="442"/>
                    <a:pt x="951" y="439"/>
                  </a:cubicBezTo>
                  <a:cubicBezTo>
                    <a:pt x="957" y="430"/>
                    <a:pt x="969" y="414"/>
                    <a:pt x="976" y="406"/>
                  </a:cubicBezTo>
                  <a:cubicBezTo>
                    <a:pt x="981" y="400"/>
                    <a:pt x="993" y="388"/>
                    <a:pt x="999" y="382"/>
                  </a:cubicBezTo>
                  <a:cubicBezTo>
                    <a:pt x="1002" y="379"/>
                    <a:pt x="1007" y="374"/>
                    <a:pt x="1010" y="371"/>
                  </a:cubicBezTo>
                  <a:cubicBezTo>
                    <a:pt x="1014" y="369"/>
                    <a:pt x="1021" y="365"/>
                    <a:pt x="1024" y="363"/>
                  </a:cubicBezTo>
                  <a:cubicBezTo>
                    <a:pt x="1027" y="361"/>
                    <a:pt x="1034" y="358"/>
                    <a:pt x="1037" y="356"/>
                  </a:cubicBezTo>
                  <a:cubicBezTo>
                    <a:pt x="1043" y="353"/>
                    <a:pt x="1054" y="348"/>
                    <a:pt x="1059" y="346"/>
                  </a:cubicBezTo>
                  <a:cubicBezTo>
                    <a:pt x="1063" y="345"/>
                    <a:pt x="1071" y="344"/>
                    <a:pt x="1075" y="344"/>
                  </a:cubicBezTo>
                  <a:cubicBezTo>
                    <a:pt x="1077" y="344"/>
                    <a:pt x="1081" y="345"/>
                    <a:pt x="1083" y="345"/>
                  </a:cubicBezTo>
                  <a:cubicBezTo>
                    <a:pt x="1085" y="346"/>
                    <a:pt x="1089" y="346"/>
                    <a:pt x="1091" y="347"/>
                  </a:cubicBezTo>
                  <a:cubicBezTo>
                    <a:pt x="1092" y="348"/>
                    <a:pt x="1092" y="351"/>
                    <a:pt x="1092" y="352"/>
                  </a:cubicBezTo>
                  <a:cubicBezTo>
                    <a:pt x="1092" y="353"/>
                    <a:pt x="1093" y="355"/>
                    <a:pt x="1094" y="356"/>
                  </a:cubicBezTo>
                  <a:cubicBezTo>
                    <a:pt x="1094" y="357"/>
                    <a:pt x="1096" y="357"/>
                    <a:pt x="1096" y="357"/>
                  </a:cubicBezTo>
                  <a:cubicBezTo>
                    <a:pt x="1098" y="356"/>
                    <a:pt x="1098" y="353"/>
                    <a:pt x="1098" y="351"/>
                  </a:cubicBezTo>
                  <a:cubicBezTo>
                    <a:pt x="1098" y="349"/>
                    <a:pt x="1097" y="345"/>
                    <a:pt x="1098" y="343"/>
                  </a:cubicBezTo>
                  <a:cubicBezTo>
                    <a:pt x="1098" y="341"/>
                    <a:pt x="1101" y="337"/>
                    <a:pt x="1102" y="335"/>
                  </a:cubicBezTo>
                  <a:cubicBezTo>
                    <a:pt x="1104" y="331"/>
                    <a:pt x="1107" y="324"/>
                    <a:pt x="1109" y="320"/>
                  </a:cubicBezTo>
                  <a:cubicBezTo>
                    <a:pt x="1110" y="317"/>
                    <a:pt x="1114" y="312"/>
                    <a:pt x="1116" y="309"/>
                  </a:cubicBezTo>
                  <a:cubicBezTo>
                    <a:pt x="1118" y="306"/>
                    <a:pt x="1122" y="299"/>
                    <a:pt x="1125" y="296"/>
                  </a:cubicBezTo>
                  <a:cubicBezTo>
                    <a:pt x="1126" y="294"/>
                    <a:pt x="1129" y="289"/>
                    <a:pt x="1130" y="286"/>
                  </a:cubicBezTo>
                  <a:cubicBezTo>
                    <a:pt x="1132" y="283"/>
                    <a:pt x="1135" y="277"/>
                    <a:pt x="1137" y="274"/>
                  </a:cubicBezTo>
                  <a:cubicBezTo>
                    <a:pt x="1138" y="272"/>
                    <a:pt x="1140" y="268"/>
                    <a:pt x="1141" y="267"/>
                  </a:cubicBezTo>
                  <a:cubicBezTo>
                    <a:pt x="1142" y="265"/>
                    <a:pt x="1144" y="264"/>
                    <a:pt x="1145" y="262"/>
                  </a:cubicBezTo>
                  <a:cubicBezTo>
                    <a:pt x="1145" y="261"/>
                    <a:pt x="1145" y="259"/>
                    <a:pt x="1145" y="258"/>
                  </a:cubicBezTo>
                  <a:cubicBezTo>
                    <a:pt x="1144" y="258"/>
                    <a:pt x="1142" y="257"/>
                    <a:pt x="1141" y="257"/>
                  </a:cubicBezTo>
                  <a:cubicBezTo>
                    <a:pt x="1140" y="257"/>
                    <a:pt x="1139" y="258"/>
                    <a:pt x="1138" y="259"/>
                  </a:cubicBezTo>
                  <a:cubicBezTo>
                    <a:pt x="1137" y="260"/>
                    <a:pt x="1137" y="263"/>
                    <a:pt x="1137" y="264"/>
                  </a:cubicBezTo>
                  <a:cubicBezTo>
                    <a:pt x="1136" y="266"/>
                    <a:pt x="1134" y="270"/>
                    <a:pt x="1133" y="271"/>
                  </a:cubicBezTo>
                  <a:cubicBezTo>
                    <a:pt x="1132" y="273"/>
                    <a:pt x="1130" y="277"/>
                    <a:pt x="1129" y="279"/>
                  </a:cubicBezTo>
                  <a:cubicBezTo>
                    <a:pt x="1128" y="280"/>
                    <a:pt x="1126" y="282"/>
                    <a:pt x="1125" y="283"/>
                  </a:cubicBezTo>
                  <a:cubicBezTo>
                    <a:pt x="1124" y="285"/>
                    <a:pt x="1123" y="288"/>
                    <a:pt x="1122" y="290"/>
                  </a:cubicBezTo>
                  <a:cubicBezTo>
                    <a:pt x="1122" y="291"/>
                    <a:pt x="1120" y="294"/>
                    <a:pt x="1119" y="295"/>
                  </a:cubicBezTo>
                  <a:cubicBezTo>
                    <a:pt x="1119" y="296"/>
                    <a:pt x="1117" y="298"/>
                    <a:pt x="1116" y="299"/>
                  </a:cubicBezTo>
                  <a:cubicBezTo>
                    <a:pt x="1116" y="300"/>
                    <a:pt x="1114" y="302"/>
                    <a:pt x="1113" y="303"/>
                  </a:cubicBezTo>
                  <a:cubicBezTo>
                    <a:pt x="1113" y="304"/>
                    <a:pt x="1111" y="307"/>
                    <a:pt x="1111" y="308"/>
                  </a:cubicBezTo>
                  <a:cubicBezTo>
                    <a:pt x="1110" y="309"/>
                    <a:pt x="1110" y="313"/>
                    <a:pt x="1109" y="314"/>
                  </a:cubicBezTo>
                  <a:cubicBezTo>
                    <a:pt x="1108" y="314"/>
                    <a:pt x="1107" y="315"/>
                    <a:pt x="1106" y="314"/>
                  </a:cubicBezTo>
                  <a:cubicBezTo>
                    <a:pt x="1105" y="314"/>
                    <a:pt x="1104" y="313"/>
                    <a:pt x="1104" y="312"/>
                  </a:cubicBezTo>
                  <a:cubicBezTo>
                    <a:pt x="1103" y="311"/>
                    <a:pt x="1103" y="307"/>
                    <a:pt x="1104" y="306"/>
                  </a:cubicBezTo>
                  <a:cubicBezTo>
                    <a:pt x="1105" y="305"/>
                    <a:pt x="1107" y="304"/>
                    <a:pt x="1108" y="303"/>
                  </a:cubicBezTo>
                  <a:cubicBezTo>
                    <a:pt x="1109" y="302"/>
                    <a:pt x="1111" y="300"/>
                    <a:pt x="1111" y="299"/>
                  </a:cubicBezTo>
                  <a:cubicBezTo>
                    <a:pt x="1112" y="298"/>
                    <a:pt x="1112" y="295"/>
                    <a:pt x="1112" y="294"/>
                  </a:cubicBezTo>
                  <a:cubicBezTo>
                    <a:pt x="1113" y="293"/>
                    <a:pt x="1115" y="292"/>
                    <a:pt x="1116" y="291"/>
                  </a:cubicBezTo>
                  <a:cubicBezTo>
                    <a:pt x="1116" y="290"/>
                    <a:pt x="1117" y="287"/>
                    <a:pt x="1117" y="286"/>
                  </a:cubicBezTo>
                  <a:cubicBezTo>
                    <a:pt x="1117" y="285"/>
                    <a:pt x="1114" y="283"/>
                    <a:pt x="1113" y="282"/>
                  </a:cubicBezTo>
                  <a:cubicBezTo>
                    <a:pt x="1113" y="281"/>
                    <a:pt x="1113" y="279"/>
                    <a:pt x="1113" y="278"/>
                  </a:cubicBezTo>
                  <a:cubicBezTo>
                    <a:pt x="1112" y="277"/>
                    <a:pt x="1110" y="277"/>
                    <a:pt x="1109" y="276"/>
                  </a:cubicBezTo>
                  <a:cubicBezTo>
                    <a:pt x="1109" y="276"/>
                    <a:pt x="1107" y="276"/>
                    <a:pt x="1106" y="275"/>
                  </a:cubicBezTo>
                  <a:cubicBezTo>
                    <a:pt x="1105" y="275"/>
                    <a:pt x="1104" y="274"/>
                    <a:pt x="1104" y="273"/>
                  </a:cubicBezTo>
                  <a:cubicBezTo>
                    <a:pt x="1103" y="273"/>
                    <a:pt x="1101" y="274"/>
                    <a:pt x="1101" y="275"/>
                  </a:cubicBezTo>
                  <a:cubicBezTo>
                    <a:pt x="1101" y="276"/>
                    <a:pt x="1102" y="277"/>
                    <a:pt x="1103" y="278"/>
                  </a:cubicBezTo>
                  <a:cubicBezTo>
                    <a:pt x="1104" y="279"/>
                    <a:pt x="1106" y="279"/>
                    <a:pt x="1106" y="280"/>
                  </a:cubicBezTo>
                  <a:cubicBezTo>
                    <a:pt x="1107" y="280"/>
                    <a:pt x="1109" y="282"/>
                    <a:pt x="1109" y="283"/>
                  </a:cubicBezTo>
                  <a:cubicBezTo>
                    <a:pt x="1109" y="284"/>
                    <a:pt x="1109" y="285"/>
                    <a:pt x="1108" y="286"/>
                  </a:cubicBezTo>
                  <a:cubicBezTo>
                    <a:pt x="1108" y="286"/>
                    <a:pt x="1105" y="287"/>
                    <a:pt x="1104" y="287"/>
                  </a:cubicBezTo>
                  <a:cubicBezTo>
                    <a:pt x="1102" y="287"/>
                    <a:pt x="1099" y="286"/>
                    <a:pt x="1098" y="286"/>
                  </a:cubicBezTo>
                  <a:cubicBezTo>
                    <a:pt x="1097" y="285"/>
                    <a:pt x="1095" y="284"/>
                    <a:pt x="1094" y="283"/>
                  </a:cubicBezTo>
                  <a:cubicBezTo>
                    <a:pt x="1093" y="281"/>
                    <a:pt x="1092" y="278"/>
                    <a:pt x="1091" y="277"/>
                  </a:cubicBezTo>
                  <a:cubicBezTo>
                    <a:pt x="1091" y="276"/>
                    <a:pt x="1091" y="274"/>
                    <a:pt x="1090" y="273"/>
                  </a:cubicBezTo>
                  <a:cubicBezTo>
                    <a:pt x="1089" y="272"/>
                    <a:pt x="1088" y="272"/>
                    <a:pt x="1087" y="272"/>
                  </a:cubicBezTo>
                  <a:cubicBezTo>
                    <a:pt x="1086" y="272"/>
                    <a:pt x="1084" y="275"/>
                    <a:pt x="1084" y="276"/>
                  </a:cubicBezTo>
                  <a:cubicBezTo>
                    <a:pt x="1084" y="277"/>
                    <a:pt x="1086" y="281"/>
                    <a:pt x="1086" y="282"/>
                  </a:cubicBezTo>
                  <a:cubicBezTo>
                    <a:pt x="1085" y="284"/>
                    <a:pt x="1084" y="286"/>
                    <a:pt x="1083" y="287"/>
                  </a:cubicBezTo>
                  <a:cubicBezTo>
                    <a:pt x="1081" y="288"/>
                    <a:pt x="1078" y="288"/>
                    <a:pt x="1076" y="289"/>
                  </a:cubicBezTo>
                  <a:cubicBezTo>
                    <a:pt x="1075" y="289"/>
                    <a:pt x="1073" y="290"/>
                    <a:pt x="1071" y="290"/>
                  </a:cubicBezTo>
                  <a:cubicBezTo>
                    <a:pt x="1070" y="290"/>
                    <a:pt x="1067" y="291"/>
                    <a:pt x="1066" y="290"/>
                  </a:cubicBezTo>
                  <a:cubicBezTo>
                    <a:pt x="1065" y="289"/>
                    <a:pt x="1063" y="287"/>
                    <a:pt x="1062" y="286"/>
                  </a:cubicBezTo>
                  <a:cubicBezTo>
                    <a:pt x="1062" y="285"/>
                    <a:pt x="1063" y="282"/>
                    <a:pt x="1063" y="281"/>
                  </a:cubicBezTo>
                  <a:cubicBezTo>
                    <a:pt x="1064" y="279"/>
                    <a:pt x="1067" y="277"/>
                    <a:pt x="1068" y="276"/>
                  </a:cubicBezTo>
                  <a:cubicBezTo>
                    <a:pt x="1069" y="275"/>
                    <a:pt x="1069" y="272"/>
                    <a:pt x="1070" y="271"/>
                  </a:cubicBezTo>
                  <a:cubicBezTo>
                    <a:pt x="1070" y="269"/>
                    <a:pt x="1072" y="266"/>
                    <a:pt x="1072" y="264"/>
                  </a:cubicBezTo>
                  <a:cubicBezTo>
                    <a:pt x="1072" y="262"/>
                    <a:pt x="1070" y="260"/>
                    <a:pt x="1071" y="258"/>
                  </a:cubicBezTo>
                  <a:cubicBezTo>
                    <a:pt x="1071" y="257"/>
                    <a:pt x="1071" y="255"/>
                    <a:pt x="1072" y="254"/>
                  </a:cubicBezTo>
                  <a:cubicBezTo>
                    <a:pt x="1072" y="254"/>
                    <a:pt x="1074" y="253"/>
                    <a:pt x="1074" y="252"/>
                  </a:cubicBezTo>
                  <a:cubicBezTo>
                    <a:pt x="1075" y="251"/>
                    <a:pt x="1076" y="250"/>
                    <a:pt x="1076" y="249"/>
                  </a:cubicBezTo>
                  <a:cubicBezTo>
                    <a:pt x="1076" y="247"/>
                    <a:pt x="1075" y="245"/>
                    <a:pt x="1075" y="244"/>
                  </a:cubicBezTo>
                  <a:cubicBezTo>
                    <a:pt x="1075" y="242"/>
                    <a:pt x="1078" y="239"/>
                    <a:pt x="1077" y="237"/>
                  </a:cubicBezTo>
                  <a:cubicBezTo>
                    <a:pt x="1077" y="236"/>
                    <a:pt x="1076" y="234"/>
                    <a:pt x="1075" y="233"/>
                  </a:cubicBezTo>
                  <a:cubicBezTo>
                    <a:pt x="1074" y="232"/>
                    <a:pt x="1073" y="231"/>
                    <a:pt x="1072" y="231"/>
                  </a:cubicBezTo>
                  <a:cubicBezTo>
                    <a:pt x="1070" y="230"/>
                    <a:pt x="1065" y="230"/>
                    <a:pt x="1063" y="230"/>
                  </a:cubicBezTo>
                  <a:cubicBezTo>
                    <a:pt x="1062" y="230"/>
                    <a:pt x="1060" y="233"/>
                    <a:pt x="1058" y="233"/>
                  </a:cubicBezTo>
                  <a:cubicBezTo>
                    <a:pt x="1057" y="233"/>
                    <a:pt x="1055" y="232"/>
                    <a:pt x="1054" y="232"/>
                  </a:cubicBezTo>
                  <a:cubicBezTo>
                    <a:pt x="1053" y="231"/>
                    <a:pt x="1050" y="229"/>
                    <a:pt x="1050" y="228"/>
                  </a:cubicBezTo>
                  <a:cubicBezTo>
                    <a:pt x="1050" y="226"/>
                    <a:pt x="1053" y="224"/>
                    <a:pt x="1054" y="223"/>
                  </a:cubicBezTo>
                  <a:cubicBezTo>
                    <a:pt x="1055" y="222"/>
                    <a:pt x="1058" y="223"/>
                    <a:pt x="1059" y="223"/>
                  </a:cubicBezTo>
                  <a:cubicBezTo>
                    <a:pt x="1060" y="222"/>
                    <a:pt x="1063" y="219"/>
                    <a:pt x="1064" y="219"/>
                  </a:cubicBezTo>
                  <a:cubicBezTo>
                    <a:pt x="1065" y="219"/>
                    <a:pt x="1066" y="221"/>
                    <a:pt x="1067" y="221"/>
                  </a:cubicBezTo>
                  <a:cubicBezTo>
                    <a:pt x="1068" y="221"/>
                    <a:pt x="1070" y="222"/>
                    <a:pt x="1071" y="221"/>
                  </a:cubicBezTo>
                  <a:cubicBezTo>
                    <a:pt x="1072" y="221"/>
                    <a:pt x="1073" y="220"/>
                    <a:pt x="1073" y="219"/>
                  </a:cubicBezTo>
                  <a:cubicBezTo>
                    <a:pt x="1074" y="219"/>
                    <a:pt x="1076" y="220"/>
                    <a:pt x="1076" y="220"/>
                  </a:cubicBezTo>
                  <a:cubicBezTo>
                    <a:pt x="1077" y="221"/>
                    <a:pt x="1079" y="224"/>
                    <a:pt x="1080" y="224"/>
                  </a:cubicBezTo>
                  <a:cubicBezTo>
                    <a:pt x="1081" y="224"/>
                    <a:pt x="1082" y="223"/>
                    <a:pt x="1083" y="223"/>
                  </a:cubicBezTo>
                  <a:cubicBezTo>
                    <a:pt x="1084" y="222"/>
                    <a:pt x="1086" y="221"/>
                    <a:pt x="1087" y="221"/>
                  </a:cubicBezTo>
                  <a:cubicBezTo>
                    <a:pt x="1088" y="221"/>
                    <a:pt x="1091" y="222"/>
                    <a:pt x="1092" y="221"/>
                  </a:cubicBezTo>
                  <a:cubicBezTo>
                    <a:pt x="1092" y="221"/>
                    <a:pt x="1093" y="219"/>
                    <a:pt x="1093" y="219"/>
                  </a:cubicBezTo>
                  <a:cubicBezTo>
                    <a:pt x="1094" y="219"/>
                    <a:pt x="1096" y="219"/>
                    <a:pt x="1097" y="219"/>
                  </a:cubicBezTo>
                  <a:cubicBezTo>
                    <a:pt x="1099" y="219"/>
                    <a:pt x="1101" y="220"/>
                    <a:pt x="1103" y="220"/>
                  </a:cubicBezTo>
                  <a:cubicBezTo>
                    <a:pt x="1103" y="219"/>
                    <a:pt x="1104" y="218"/>
                    <a:pt x="1105" y="218"/>
                  </a:cubicBezTo>
                  <a:cubicBezTo>
                    <a:pt x="1106" y="218"/>
                    <a:pt x="1107" y="219"/>
                    <a:pt x="1107" y="219"/>
                  </a:cubicBezTo>
                  <a:cubicBezTo>
                    <a:pt x="1109" y="219"/>
                    <a:pt x="1111" y="218"/>
                    <a:pt x="1112" y="218"/>
                  </a:cubicBezTo>
                  <a:cubicBezTo>
                    <a:pt x="1114" y="218"/>
                    <a:pt x="1117" y="220"/>
                    <a:pt x="1118" y="219"/>
                  </a:cubicBezTo>
                  <a:cubicBezTo>
                    <a:pt x="1119" y="218"/>
                    <a:pt x="1119" y="214"/>
                    <a:pt x="1120" y="213"/>
                  </a:cubicBezTo>
                  <a:cubicBezTo>
                    <a:pt x="1121" y="212"/>
                    <a:pt x="1123" y="211"/>
                    <a:pt x="1124" y="210"/>
                  </a:cubicBezTo>
                  <a:cubicBezTo>
                    <a:pt x="1125" y="209"/>
                    <a:pt x="1128" y="207"/>
                    <a:pt x="1128" y="205"/>
                  </a:cubicBezTo>
                  <a:cubicBezTo>
                    <a:pt x="1128" y="204"/>
                    <a:pt x="1126" y="202"/>
                    <a:pt x="1127" y="201"/>
                  </a:cubicBezTo>
                  <a:cubicBezTo>
                    <a:pt x="1127" y="200"/>
                    <a:pt x="1129" y="200"/>
                    <a:pt x="1130" y="200"/>
                  </a:cubicBezTo>
                  <a:cubicBezTo>
                    <a:pt x="1131" y="198"/>
                    <a:pt x="1133" y="195"/>
                    <a:pt x="1133" y="194"/>
                  </a:cubicBezTo>
                  <a:cubicBezTo>
                    <a:pt x="1134" y="192"/>
                    <a:pt x="1133" y="188"/>
                    <a:pt x="1133" y="186"/>
                  </a:cubicBezTo>
                  <a:cubicBezTo>
                    <a:pt x="1134" y="185"/>
                    <a:pt x="1136" y="184"/>
                    <a:pt x="1136" y="183"/>
                  </a:cubicBezTo>
                  <a:cubicBezTo>
                    <a:pt x="1137" y="181"/>
                    <a:pt x="1135" y="178"/>
                    <a:pt x="1136" y="177"/>
                  </a:cubicBezTo>
                  <a:cubicBezTo>
                    <a:pt x="1136" y="176"/>
                    <a:pt x="1138" y="176"/>
                    <a:pt x="1139" y="175"/>
                  </a:cubicBezTo>
                  <a:cubicBezTo>
                    <a:pt x="1140" y="174"/>
                    <a:pt x="1142" y="173"/>
                    <a:pt x="1143" y="172"/>
                  </a:cubicBezTo>
                  <a:cubicBezTo>
                    <a:pt x="1143" y="170"/>
                    <a:pt x="1143" y="168"/>
                    <a:pt x="1144" y="167"/>
                  </a:cubicBezTo>
                  <a:cubicBezTo>
                    <a:pt x="1145" y="166"/>
                    <a:pt x="1147" y="165"/>
                    <a:pt x="1148" y="165"/>
                  </a:cubicBezTo>
                  <a:cubicBezTo>
                    <a:pt x="1149" y="164"/>
                    <a:pt x="1152" y="166"/>
                    <a:pt x="1154" y="165"/>
                  </a:cubicBezTo>
                  <a:cubicBezTo>
                    <a:pt x="1155" y="165"/>
                    <a:pt x="1157" y="163"/>
                    <a:pt x="1158" y="162"/>
                  </a:cubicBezTo>
                  <a:cubicBezTo>
                    <a:pt x="1158" y="161"/>
                    <a:pt x="1158" y="158"/>
                    <a:pt x="1158" y="157"/>
                  </a:cubicBezTo>
                  <a:cubicBezTo>
                    <a:pt x="1159" y="157"/>
                    <a:pt x="1160" y="156"/>
                    <a:pt x="1161" y="155"/>
                  </a:cubicBezTo>
                  <a:cubicBezTo>
                    <a:pt x="1161" y="154"/>
                    <a:pt x="1162" y="153"/>
                    <a:pt x="1162" y="152"/>
                  </a:cubicBezTo>
                  <a:cubicBezTo>
                    <a:pt x="1162" y="151"/>
                    <a:pt x="1159" y="150"/>
                    <a:pt x="1159" y="149"/>
                  </a:cubicBezTo>
                  <a:cubicBezTo>
                    <a:pt x="1159" y="148"/>
                    <a:pt x="1159" y="146"/>
                    <a:pt x="1159" y="146"/>
                  </a:cubicBezTo>
                  <a:cubicBezTo>
                    <a:pt x="1160" y="144"/>
                    <a:pt x="1162" y="142"/>
                    <a:pt x="1162" y="140"/>
                  </a:cubicBezTo>
                  <a:cubicBezTo>
                    <a:pt x="1162" y="138"/>
                    <a:pt x="1159" y="134"/>
                    <a:pt x="1158" y="133"/>
                  </a:cubicBezTo>
                  <a:cubicBezTo>
                    <a:pt x="1157" y="131"/>
                    <a:pt x="1155" y="129"/>
                    <a:pt x="1155" y="128"/>
                  </a:cubicBezTo>
                  <a:cubicBezTo>
                    <a:pt x="1154" y="126"/>
                    <a:pt x="1155" y="123"/>
                    <a:pt x="1155" y="122"/>
                  </a:cubicBezTo>
                  <a:cubicBezTo>
                    <a:pt x="1154" y="120"/>
                    <a:pt x="1153" y="117"/>
                    <a:pt x="1152" y="116"/>
                  </a:cubicBezTo>
                  <a:cubicBezTo>
                    <a:pt x="1151" y="114"/>
                    <a:pt x="1149" y="111"/>
                    <a:pt x="1148" y="110"/>
                  </a:cubicBezTo>
                  <a:cubicBezTo>
                    <a:pt x="1147" y="109"/>
                    <a:pt x="1144" y="107"/>
                    <a:pt x="1143" y="106"/>
                  </a:cubicBezTo>
                  <a:cubicBezTo>
                    <a:pt x="1142" y="105"/>
                    <a:pt x="1140" y="102"/>
                    <a:pt x="1139" y="101"/>
                  </a:cubicBezTo>
                  <a:cubicBezTo>
                    <a:pt x="1138" y="100"/>
                    <a:pt x="1136" y="99"/>
                    <a:pt x="1135" y="98"/>
                  </a:cubicBezTo>
                  <a:cubicBezTo>
                    <a:pt x="1134" y="98"/>
                    <a:pt x="1130" y="97"/>
                    <a:pt x="1129" y="97"/>
                  </a:cubicBezTo>
                  <a:cubicBezTo>
                    <a:pt x="1127" y="97"/>
                    <a:pt x="1125" y="97"/>
                    <a:pt x="1124" y="98"/>
                  </a:cubicBezTo>
                  <a:cubicBezTo>
                    <a:pt x="1122" y="98"/>
                    <a:pt x="1120" y="99"/>
                    <a:pt x="1120" y="100"/>
                  </a:cubicBezTo>
                  <a:cubicBezTo>
                    <a:pt x="1119" y="101"/>
                    <a:pt x="1118" y="102"/>
                    <a:pt x="1118" y="103"/>
                  </a:cubicBezTo>
                  <a:cubicBezTo>
                    <a:pt x="1119" y="104"/>
                    <a:pt x="1121" y="104"/>
                    <a:pt x="1122" y="105"/>
                  </a:cubicBezTo>
                  <a:cubicBezTo>
                    <a:pt x="1122" y="106"/>
                    <a:pt x="1122" y="107"/>
                    <a:pt x="1122" y="107"/>
                  </a:cubicBezTo>
                  <a:cubicBezTo>
                    <a:pt x="1122" y="108"/>
                    <a:pt x="1120" y="109"/>
                    <a:pt x="1120" y="110"/>
                  </a:cubicBezTo>
                  <a:cubicBezTo>
                    <a:pt x="1119" y="111"/>
                    <a:pt x="1119" y="113"/>
                    <a:pt x="1118" y="114"/>
                  </a:cubicBezTo>
                  <a:cubicBezTo>
                    <a:pt x="1117" y="115"/>
                    <a:pt x="1116" y="115"/>
                    <a:pt x="1115" y="115"/>
                  </a:cubicBezTo>
                  <a:cubicBezTo>
                    <a:pt x="1114" y="115"/>
                    <a:pt x="1112" y="115"/>
                    <a:pt x="1111" y="114"/>
                  </a:cubicBezTo>
                  <a:cubicBezTo>
                    <a:pt x="1110" y="113"/>
                    <a:pt x="1109" y="110"/>
                    <a:pt x="1109" y="108"/>
                  </a:cubicBezTo>
                  <a:cubicBezTo>
                    <a:pt x="1108" y="107"/>
                    <a:pt x="1107" y="104"/>
                    <a:pt x="1106" y="103"/>
                  </a:cubicBezTo>
                  <a:cubicBezTo>
                    <a:pt x="1105" y="102"/>
                    <a:pt x="1103" y="102"/>
                    <a:pt x="1102" y="101"/>
                  </a:cubicBezTo>
                  <a:cubicBezTo>
                    <a:pt x="1099" y="101"/>
                    <a:pt x="1093" y="103"/>
                    <a:pt x="1091" y="103"/>
                  </a:cubicBezTo>
                  <a:cubicBezTo>
                    <a:pt x="1088" y="104"/>
                    <a:pt x="1082" y="106"/>
                    <a:pt x="1079" y="107"/>
                  </a:cubicBezTo>
                  <a:cubicBezTo>
                    <a:pt x="1077" y="108"/>
                    <a:pt x="1073" y="111"/>
                    <a:pt x="1072" y="112"/>
                  </a:cubicBezTo>
                  <a:cubicBezTo>
                    <a:pt x="1070" y="113"/>
                    <a:pt x="1069" y="117"/>
                    <a:pt x="1067" y="118"/>
                  </a:cubicBezTo>
                  <a:cubicBezTo>
                    <a:pt x="1066" y="119"/>
                    <a:pt x="1064" y="121"/>
                    <a:pt x="1062" y="121"/>
                  </a:cubicBezTo>
                  <a:cubicBezTo>
                    <a:pt x="1061" y="121"/>
                    <a:pt x="1060" y="118"/>
                    <a:pt x="1059" y="118"/>
                  </a:cubicBezTo>
                  <a:cubicBezTo>
                    <a:pt x="1058" y="117"/>
                    <a:pt x="1055" y="116"/>
                    <a:pt x="1054" y="116"/>
                  </a:cubicBezTo>
                  <a:cubicBezTo>
                    <a:pt x="1052" y="116"/>
                    <a:pt x="1049" y="117"/>
                    <a:pt x="1048" y="118"/>
                  </a:cubicBezTo>
                  <a:cubicBezTo>
                    <a:pt x="1046" y="119"/>
                    <a:pt x="1043" y="123"/>
                    <a:pt x="1041" y="125"/>
                  </a:cubicBezTo>
                  <a:cubicBezTo>
                    <a:pt x="1039" y="126"/>
                    <a:pt x="1035" y="128"/>
                    <a:pt x="1033" y="128"/>
                  </a:cubicBezTo>
                  <a:cubicBezTo>
                    <a:pt x="1031" y="129"/>
                    <a:pt x="1027" y="131"/>
                    <a:pt x="1025" y="132"/>
                  </a:cubicBezTo>
                  <a:cubicBezTo>
                    <a:pt x="1024" y="132"/>
                    <a:pt x="1021" y="133"/>
                    <a:pt x="1020" y="133"/>
                  </a:cubicBezTo>
                  <a:cubicBezTo>
                    <a:pt x="1019" y="132"/>
                    <a:pt x="1017" y="130"/>
                    <a:pt x="1016" y="129"/>
                  </a:cubicBezTo>
                  <a:cubicBezTo>
                    <a:pt x="1016" y="128"/>
                    <a:pt x="1017" y="126"/>
                    <a:pt x="1017" y="125"/>
                  </a:cubicBezTo>
                  <a:cubicBezTo>
                    <a:pt x="1017" y="123"/>
                    <a:pt x="1016" y="121"/>
                    <a:pt x="1016" y="119"/>
                  </a:cubicBezTo>
                  <a:cubicBezTo>
                    <a:pt x="1016" y="118"/>
                    <a:pt x="1018" y="117"/>
                    <a:pt x="1018" y="116"/>
                  </a:cubicBezTo>
                  <a:cubicBezTo>
                    <a:pt x="1019" y="116"/>
                    <a:pt x="1019" y="114"/>
                    <a:pt x="1020" y="114"/>
                  </a:cubicBezTo>
                  <a:cubicBezTo>
                    <a:pt x="1021" y="114"/>
                    <a:pt x="1023" y="113"/>
                    <a:pt x="1024" y="114"/>
                  </a:cubicBezTo>
                  <a:cubicBezTo>
                    <a:pt x="1025" y="114"/>
                    <a:pt x="1026" y="116"/>
                    <a:pt x="1026" y="116"/>
                  </a:cubicBezTo>
                  <a:cubicBezTo>
                    <a:pt x="1027" y="117"/>
                    <a:pt x="1029" y="118"/>
                    <a:pt x="1030" y="118"/>
                  </a:cubicBezTo>
                  <a:cubicBezTo>
                    <a:pt x="1032" y="118"/>
                    <a:pt x="1035" y="116"/>
                    <a:pt x="1036" y="115"/>
                  </a:cubicBezTo>
                  <a:cubicBezTo>
                    <a:pt x="1037" y="115"/>
                    <a:pt x="1038" y="115"/>
                    <a:pt x="1039" y="115"/>
                  </a:cubicBezTo>
                  <a:cubicBezTo>
                    <a:pt x="1041" y="114"/>
                    <a:pt x="1044" y="113"/>
                    <a:pt x="1045" y="112"/>
                  </a:cubicBezTo>
                  <a:cubicBezTo>
                    <a:pt x="1047" y="110"/>
                    <a:pt x="1048" y="107"/>
                    <a:pt x="1049" y="106"/>
                  </a:cubicBezTo>
                  <a:cubicBezTo>
                    <a:pt x="1050" y="104"/>
                    <a:pt x="1051" y="101"/>
                    <a:pt x="1052" y="99"/>
                  </a:cubicBezTo>
                  <a:cubicBezTo>
                    <a:pt x="1053" y="99"/>
                    <a:pt x="1055" y="97"/>
                    <a:pt x="1056" y="97"/>
                  </a:cubicBezTo>
                  <a:cubicBezTo>
                    <a:pt x="1057" y="96"/>
                    <a:pt x="1059" y="97"/>
                    <a:pt x="1060" y="96"/>
                  </a:cubicBezTo>
                  <a:cubicBezTo>
                    <a:pt x="1062" y="96"/>
                    <a:pt x="1064" y="95"/>
                    <a:pt x="1065" y="94"/>
                  </a:cubicBezTo>
                  <a:cubicBezTo>
                    <a:pt x="1066" y="93"/>
                    <a:pt x="1066" y="91"/>
                    <a:pt x="1067" y="90"/>
                  </a:cubicBezTo>
                  <a:cubicBezTo>
                    <a:pt x="1069" y="90"/>
                    <a:pt x="1072" y="91"/>
                    <a:pt x="1074" y="90"/>
                  </a:cubicBezTo>
                  <a:cubicBezTo>
                    <a:pt x="1075" y="90"/>
                    <a:pt x="1076" y="89"/>
                    <a:pt x="1076" y="88"/>
                  </a:cubicBezTo>
                  <a:cubicBezTo>
                    <a:pt x="1077" y="87"/>
                    <a:pt x="1079" y="85"/>
                    <a:pt x="1080" y="84"/>
                  </a:cubicBezTo>
                  <a:cubicBezTo>
                    <a:pt x="1081" y="83"/>
                    <a:pt x="1083" y="82"/>
                    <a:pt x="1084" y="82"/>
                  </a:cubicBezTo>
                  <a:cubicBezTo>
                    <a:pt x="1085" y="81"/>
                    <a:pt x="1087" y="80"/>
                    <a:pt x="1088" y="80"/>
                  </a:cubicBezTo>
                  <a:cubicBezTo>
                    <a:pt x="1089" y="79"/>
                    <a:pt x="1092" y="79"/>
                    <a:pt x="1093" y="79"/>
                  </a:cubicBezTo>
                  <a:cubicBezTo>
                    <a:pt x="1094" y="78"/>
                    <a:pt x="1094" y="75"/>
                    <a:pt x="1094" y="74"/>
                  </a:cubicBezTo>
                  <a:cubicBezTo>
                    <a:pt x="1094" y="73"/>
                    <a:pt x="1093" y="72"/>
                    <a:pt x="1093" y="71"/>
                  </a:cubicBezTo>
                  <a:cubicBezTo>
                    <a:pt x="1094" y="70"/>
                    <a:pt x="1095" y="68"/>
                    <a:pt x="1096" y="68"/>
                  </a:cubicBezTo>
                  <a:cubicBezTo>
                    <a:pt x="1096" y="67"/>
                    <a:pt x="1098" y="67"/>
                    <a:pt x="1099" y="67"/>
                  </a:cubicBezTo>
                  <a:cubicBezTo>
                    <a:pt x="1101" y="68"/>
                    <a:pt x="1104" y="69"/>
                    <a:pt x="1105" y="69"/>
                  </a:cubicBezTo>
                  <a:cubicBezTo>
                    <a:pt x="1106" y="69"/>
                    <a:pt x="1109" y="69"/>
                    <a:pt x="1110" y="68"/>
                  </a:cubicBezTo>
                  <a:cubicBezTo>
                    <a:pt x="1111" y="68"/>
                    <a:pt x="1115" y="67"/>
                    <a:pt x="1116" y="67"/>
                  </a:cubicBezTo>
                  <a:cubicBezTo>
                    <a:pt x="1117" y="67"/>
                    <a:pt x="1119" y="67"/>
                    <a:pt x="1120" y="68"/>
                  </a:cubicBezTo>
                  <a:cubicBezTo>
                    <a:pt x="1121" y="69"/>
                    <a:pt x="1121" y="72"/>
                    <a:pt x="1122" y="73"/>
                  </a:cubicBezTo>
                  <a:cubicBezTo>
                    <a:pt x="1122" y="74"/>
                    <a:pt x="1124" y="76"/>
                    <a:pt x="1124" y="77"/>
                  </a:cubicBezTo>
                  <a:cubicBezTo>
                    <a:pt x="1125" y="77"/>
                    <a:pt x="1128" y="78"/>
                    <a:pt x="1129" y="79"/>
                  </a:cubicBezTo>
                  <a:cubicBezTo>
                    <a:pt x="1130" y="79"/>
                    <a:pt x="1132" y="82"/>
                    <a:pt x="1133" y="81"/>
                  </a:cubicBezTo>
                  <a:cubicBezTo>
                    <a:pt x="1134" y="80"/>
                    <a:pt x="1133" y="78"/>
                    <a:pt x="1133" y="77"/>
                  </a:cubicBezTo>
                  <a:cubicBezTo>
                    <a:pt x="1133" y="75"/>
                    <a:pt x="1131" y="73"/>
                    <a:pt x="1131" y="71"/>
                  </a:cubicBezTo>
                  <a:cubicBezTo>
                    <a:pt x="1130" y="70"/>
                    <a:pt x="1128" y="67"/>
                    <a:pt x="1127" y="66"/>
                  </a:cubicBezTo>
                  <a:cubicBezTo>
                    <a:pt x="1126" y="65"/>
                    <a:pt x="1124" y="64"/>
                    <a:pt x="1124" y="63"/>
                  </a:cubicBezTo>
                  <a:cubicBezTo>
                    <a:pt x="1123" y="62"/>
                    <a:pt x="1123" y="59"/>
                    <a:pt x="1122" y="58"/>
                  </a:cubicBezTo>
                  <a:cubicBezTo>
                    <a:pt x="1121" y="57"/>
                    <a:pt x="1119" y="55"/>
                    <a:pt x="1119" y="55"/>
                  </a:cubicBezTo>
                  <a:cubicBezTo>
                    <a:pt x="1118" y="54"/>
                    <a:pt x="1116" y="52"/>
                    <a:pt x="1116" y="51"/>
                  </a:cubicBezTo>
                  <a:cubicBezTo>
                    <a:pt x="1115" y="50"/>
                    <a:pt x="1115" y="48"/>
                    <a:pt x="1114" y="46"/>
                  </a:cubicBezTo>
                  <a:cubicBezTo>
                    <a:pt x="1114" y="45"/>
                    <a:pt x="1111" y="44"/>
                    <a:pt x="1110" y="43"/>
                  </a:cubicBezTo>
                  <a:cubicBezTo>
                    <a:pt x="1110" y="43"/>
                    <a:pt x="1108" y="40"/>
                    <a:pt x="1108" y="40"/>
                  </a:cubicBezTo>
                  <a:cubicBezTo>
                    <a:pt x="1107" y="38"/>
                    <a:pt x="1104" y="37"/>
                    <a:pt x="1104" y="35"/>
                  </a:cubicBezTo>
                  <a:cubicBezTo>
                    <a:pt x="1103" y="34"/>
                    <a:pt x="1103" y="30"/>
                    <a:pt x="1103" y="28"/>
                  </a:cubicBezTo>
                  <a:cubicBezTo>
                    <a:pt x="1103" y="27"/>
                    <a:pt x="1102" y="24"/>
                    <a:pt x="1101" y="24"/>
                  </a:cubicBezTo>
                  <a:cubicBezTo>
                    <a:pt x="1100" y="23"/>
                    <a:pt x="1098" y="25"/>
                    <a:pt x="1098" y="25"/>
                  </a:cubicBezTo>
                  <a:cubicBezTo>
                    <a:pt x="1097" y="26"/>
                    <a:pt x="1096" y="27"/>
                    <a:pt x="1096" y="27"/>
                  </a:cubicBezTo>
                  <a:cubicBezTo>
                    <a:pt x="1095" y="27"/>
                    <a:pt x="1093" y="25"/>
                    <a:pt x="1093" y="25"/>
                  </a:cubicBezTo>
                  <a:cubicBezTo>
                    <a:pt x="1092" y="24"/>
                    <a:pt x="1091" y="23"/>
                    <a:pt x="1090" y="23"/>
                  </a:cubicBezTo>
                  <a:cubicBezTo>
                    <a:pt x="1088" y="22"/>
                    <a:pt x="1086" y="22"/>
                    <a:pt x="1085" y="21"/>
                  </a:cubicBezTo>
                  <a:cubicBezTo>
                    <a:pt x="1084" y="20"/>
                    <a:pt x="1083" y="18"/>
                    <a:pt x="1083" y="17"/>
                  </a:cubicBezTo>
                  <a:cubicBezTo>
                    <a:pt x="1083" y="16"/>
                    <a:pt x="1084" y="14"/>
                    <a:pt x="1085" y="13"/>
                  </a:cubicBezTo>
                  <a:cubicBezTo>
                    <a:pt x="1087" y="13"/>
                    <a:pt x="1089" y="12"/>
                    <a:pt x="1091" y="12"/>
                  </a:cubicBezTo>
                  <a:cubicBezTo>
                    <a:pt x="1092" y="12"/>
                    <a:pt x="1096" y="13"/>
                    <a:pt x="1098" y="13"/>
                  </a:cubicBezTo>
                  <a:cubicBezTo>
                    <a:pt x="1099" y="13"/>
                    <a:pt x="1101" y="13"/>
                    <a:pt x="1102" y="14"/>
                  </a:cubicBezTo>
                  <a:cubicBezTo>
                    <a:pt x="1102" y="14"/>
                    <a:pt x="1103" y="17"/>
                    <a:pt x="1103" y="18"/>
                  </a:cubicBezTo>
                  <a:cubicBezTo>
                    <a:pt x="1104" y="19"/>
                    <a:pt x="1105" y="20"/>
                    <a:pt x="1106" y="21"/>
                  </a:cubicBezTo>
                  <a:cubicBezTo>
                    <a:pt x="1107" y="21"/>
                    <a:pt x="1110" y="21"/>
                    <a:pt x="1111" y="21"/>
                  </a:cubicBezTo>
                  <a:cubicBezTo>
                    <a:pt x="1111" y="22"/>
                    <a:pt x="1111" y="24"/>
                    <a:pt x="1111" y="25"/>
                  </a:cubicBezTo>
                  <a:cubicBezTo>
                    <a:pt x="1111" y="26"/>
                    <a:pt x="1111" y="28"/>
                    <a:pt x="1111" y="29"/>
                  </a:cubicBezTo>
                  <a:cubicBezTo>
                    <a:pt x="1112" y="30"/>
                    <a:pt x="1114" y="30"/>
                    <a:pt x="1114" y="31"/>
                  </a:cubicBezTo>
                  <a:cubicBezTo>
                    <a:pt x="1115" y="32"/>
                    <a:pt x="1115" y="34"/>
                    <a:pt x="1115" y="35"/>
                  </a:cubicBezTo>
                  <a:cubicBezTo>
                    <a:pt x="1115" y="36"/>
                    <a:pt x="1115" y="39"/>
                    <a:pt x="1116" y="40"/>
                  </a:cubicBezTo>
                  <a:cubicBezTo>
                    <a:pt x="1116" y="41"/>
                    <a:pt x="1117" y="42"/>
                    <a:pt x="1117" y="43"/>
                  </a:cubicBezTo>
                  <a:cubicBezTo>
                    <a:pt x="1118" y="43"/>
                    <a:pt x="1119" y="43"/>
                    <a:pt x="1120" y="44"/>
                  </a:cubicBezTo>
                  <a:cubicBezTo>
                    <a:pt x="1120" y="44"/>
                    <a:pt x="1121" y="46"/>
                    <a:pt x="1122" y="47"/>
                  </a:cubicBezTo>
                  <a:cubicBezTo>
                    <a:pt x="1123" y="49"/>
                    <a:pt x="1126" y="51"/>
                    <a:pt x="1128" y="53"/>
                  </a:cubicBezTo>
                  <a:cubicBezTo>
                    <a:pt x="1129" y="54"/>
                    <a:pt x="1131" y="58"/>
                    <a:pt x="1132" y="59"/>
                  </a:cubicBezTo>
                  <a:cubicBezTo>
                    <a:pt x="1134" y="61"/>
                    <a:pt x="1137" y="65"/>
                    <a:pt x="1138" y="67"/>
                  </a:cubicBezTo>
                  <a:cubicBezTo>
                    <a:pt x="1139" y="69"/>
                    <a:pt x="1141" y="73"/>
                    <a:pt x="1141" y="74"/>
                  </a:cubicBezTo>
                  <a:cubicBezTo>
                    <a:pt x="1142" y="76"/>
                    <a:pt x="1143" y="78"/>
                    <a:pt x="1144" y="80"/>
                  </a:cubicBezTo>
                  <a:cubicBezTo>
                    <a:pt x="1144" y="81"/>
                    <a:pt x="1144" y="83"/>
                    <a:pt x="1144" y="84"/>
                  </a:cubicBezTo>
                  <a:cubicBezTo>
                    <a:pt x="1145" y="85"/>
                    <a:pt x="1145" y="88"/>
                    <a:pt x="1146" y="88"/>
                  </a:cubicBezTo>
                  <a:cubicBezTo>
                    <a:pt x="1147" y="89"/>
                    <a:pt x="1150" y="89"/>
                    <a:pt x="1151" y="89"/>
                  </a:cubicBezTo>
                  <a:cubicBezTo>
                    <a:pt x="1152" y="89"/>
                    <a:pt x="1154" y="89"/>
                    <a:pt x="1154" y="89"/>
                  </a:cubicBezTo>
                  <a:cubicBezTo>
                    <a:pt x="1156" y="90"/>
                    <a:pt x="1158" y="93"/>
                    <a:pt x="1160" y="94"/>
                  </a:cubicBezTo>
                  <a:cubicBezTo>
                    <a:pt x="1161" y="95"/>
                    <a:pt x="1164" y="96"/>
                    <a:pt x="1164" y="98"/>
                  </a:cubicBezTo>
                  <a:cubicBezTo>
                    <a:pt x="1165" y="99"/>
                    <a:pt x="1165" y="101"/>
                    <a:pt x="1164" y="102"/>
                  </a:cubicBezTo>
                  <a:cubicBezTo>
                    <a:pt x="1164" y="102"/>
                    <a:pt x="1163" y="103"/>
                    <a:pt x="1163" y="103"/>
                  </a:cubicBezTo>
                  <a:cubicBezTo>
                    <a:pt x="1162" y="103"/>
                    <a:pt x="1160" y="102"/>
                    <a:pt x="1160" y="101"/>
                  </a:cubicBezTo>
                  <a:cubicBezTo>
                    <a:pt x="1159" y="101"/>
                    <a:pt x="1157" y="99"/>
                    <a:pt x="1156" y="98"/>
                  </a:cubicBezTo>
                  <a:cubicBezTo>
                    <a:pt x="1155" y="98"/>
                    <a:pt x="1152" y="96"/>
                    <a:pt x="1151" y="97"/>
                  </a:cubicBezTo>
                  <a:cubicBezTo>
                    <a:pt x="1150" y="97"/>
                    <a:pt x="1149" y="98"/>
                    <a:pt x="1149" y="99"/>
                  </a:cubicBezTo>
                  <a:cubicBezTo>
                    <a:pt x="1149" y="100"/>
                    <a:pt x="1150" y="102"/>
                    <a:pt x="1151" y="103"/>
                  </a:cubicBezTo>
                  <a:cubicBezTo>
                    <a:pt x="1152" y="104"/>
                    <a:pt x="1155" y="105"/>
                    <a:pt x="1156" y="105"/>
                  </a:cubicBezTo>
                  <a:cubicBezTo>
                    <a:pt x="1157" y="106"/>
                    <a:pt x="1160" y="108"/>
                    <a:pt x="1161" y="109"/>
                  </a:cubicBezTo>
                  <a:cubicBezTo>
                    <a:pt x="1161" y="109"/>
                    <a:pt x="1162" y="111"/>
                    <a:pt x="1162" y="111"/>
                  </a:cubicBezTo>
                  <a:cubicBezTo>
                    <a:pt x="1162" y="112"/>
                    <a:pt x="1161" y="114"/>
                    <a:pt x="1161" y="115"/>
                  </a:cubicBezTo>
                  <a:cubicBezTo>
                    <a:pt x="1161" y="116"/>
                    <a:pt x="1162" y="117"/>
                    <a:pt x="1162" y="117"/>
                  </a:cubicBezTo>
                  <a:cubicBezTo>
                    <a:pt x="1163" y="118"/>
                    <a:pt x="1165" y="118"/>
                    <a:pt x="1166" y="118"/>
                  </a:cubicBezTo>
                  <a:cubicBezTo>
                    <a:pt x="1167" y="118"/>
                    <a:pt x="1169" y="118"/>
                    <a:pt x="1170" y="117"/>
                  </a:cubicBezTo>
                  <a:cubicBezTo>
                    <a:pt x="1170" y="116"/>
                    <a:pt x="1170" y="114"/>
                    <a:pt x="1170" y="114"/>
                  </a:cubicBezTo>
                  <a:cubicBezTo>
                    <a:pt x="1169" y="113"/>
                    <a:pt x="1168" y="111"/>
                    <a:pt x="1167" y="110"/>
                  </a:cubicBezTo>
                  <a:cubicBezTo>
                    <a:pt x="1167" y="109"/>
                    <a:pt x="1165" y="108"/>
                    <a:pt x="1166" y="107"/>
                  </a:cubicBezTo>
                  <a:cubicBezTo>
                    <a:pt x="1166" y="106"/>
                    <a:pt x="1167" y="105"/>
                    <a:pt x="1167" y="105"/>
                  </a:cubicBezTo>
                  <a:cubicBezTo>
                    <a:pt x="1168" y="105"/>
                    <a:pt x="1171" y="108"/>
                    <a:pt x="1171" y="108"/>
                  </a:cubicBezTo>
                  <a:cubicBezTo>
                    <a:pt x="1171" y="108"/>
                    <a:pt x="1172" y="111"/>
                    <a:pt x="1172" y="112"/>
                  </a:cubicBezTo>
                  <a:cubicBezTo>
                    <a:pt x="1173" y="113"/>
                    <a:pt x="1175" y="115"/>
                    <a:pt x="1176" y="116"/>
                  </a:cubicBezTo>
                  <a:cubicBezTo>
                    <a:pt x="1177" y="117"/>
                    <a:pt x="1181" y="119"/>
                    <a:pt x="1182" y="120"/>
                  </a:cubicBezTo>
                  <a:cubicBezTo>
                    <a:pt x="1183" y="122"/>
                    <a:pt x="1185" y="126"/>
                    <a:pt x="1186" y="128"/>
                  </a:cubicBezTo>
                  <a:cubicBezTo>
                    <a:pt x="1187" y="130"/>
                    <a:pt x="1189" y="134"/>
                    <a:pt x="1190" y="136"/>
                  </a:cubicBezTo>
                  <a:cubicBezTo>
                    <a:pt x="1191" y="137"/>
                    <a:pt x="1193" y="139"/>
                    <a:pt x="1194" y="141"/>
                  </a:cubicBezTo>
                  <a:cubicBezTo>
                    <a:pt x="1194" y="142"/>
                    <a:pt x="1195" y="144"/>
                    <a:pt x="1196" y="144"/>
                  </a:cubicBezTo>
                  <a:cubicBezTo>
                    <a:pt x="1196" y="146"/>
                    <a:pt x="1198" y="151"/>
                    <a:pt x="1198" y="153"/>
                  </a:cubicBezTo>
                  <a:cubicBezTo>
                    <a:pt x="1199" y="156"/>
                    <a:pt x="1200" y="164"/>
                    <a:pt x="1200" y="167"/>
                  </a:cubicBezTo>
                  <a:cubicBezTo>
                    <a:pt x="1201" y="172"/>
                    <a:pt x="1202" y="180"/>
                    <a:pt x="1202" y="185"/>
                  </a:cubicBezTo>
                  <a:cubicBezTo>
                    <a:pt x="1202" y="188"/>
                    <a:pt x="1202" y="194"/>
                    <a:pt x="1202" y="198"/>
                  </a:cubicBezTo>
                  <a:cubicBezTo>
                    <a:pt x="1202" y="199"/>
                    <a:pt x="1204" y="201"/>
                    <a:pt x="1204" y="203"/>
                  </a:cubicBezTo>
                  <a:cubicBezTo>
                    <a:pt x="1203" y="204"/>
                    <a:pt x="1202" y="205"/>
                    <a:pt x="1202" y="206"/>
                  </a:cubicBezTo>
                  <a:cubicBezTo>
                    <a:pt x="1201" y="207"/>
                    <a:pt x="1199" y="207"/>
                    <a:pt x="1198" y="208"/>
                  </a:cubicBezTo>
                  <a:cubicBezTo>
                    <a:pt x="1197" y="209"/>
                    <a:pt x="1196" y="211"/>
                    <a:pt x="1195" y="212"/>
                  </a:cubicBezTo>
                  <a:cubicBezTo>
                    <a:pt x="1194" y="213"/>
                    <a:pt x="1191" y="216"/>
                    <a:pt x="1189" y="217"/>
                  </a:cubicBezTo>
                  <a:cubicBezTo>
                    <a:pt x="1189" y="217"/>
                    <a:pt x="1187" y="217"/>
                    <a:pt x="1186" y="217"/>
                  </a:cubicBezTo>
                  <a:cubicBezTo>
                    <a:pt x="1185" y="218"/>
                    <a:pt x="1183" y="219"/>
                    <a:pt x="1182" y="220"/>
                  </a:cubicBezTo>
                  <a:cubicBezTo>
                    <a:pt x="1182" y="221"/>
                    <a:pt x="1180" y="222"/>
                    <a:pt x="1179" y="223"/>
                  </a:cubicBezTo>
                  <a:cubicBezTo>
                    <a:pt x="1178" y="223"/>
                    <a:pt x="1176" y="224"/>
                    <a:pt x="1175" y="225"/>
                  </a:cubicBezTo>
                  <a:cubicBezTo>
                    <a:pt x="1174" y="226"/>
                    <a:pt x="1171" y="230"/>
                    <a:pt x="1169" y="231"/>
                  </a:cubicBezTo>
                  <a:cubicBezTo>
                    <a:pt x="1168" y="233"/>
                    <a:pt x="1164" y="236"/>
                    <a:pt x="1163" y="237"/>
                  </a:cubicBezTo>
                  <a:cubicBezTo>
                    <a:pt x="1161" y="239"/>
                    <a:pt x="1157" y="242"/>
                    <a:pt x="1156" y="243"/>
                  </a:cubicBezTo>
                  <a:cubicBezTo>
                    <a:pt x="1155" y="244"/>
                    <a:pt x="1153" y="246"/>
                    <a:pt x="1151" y="247"/>
                  </a:cubicBezTo>
                  <a:cubicBezTo>
                    <a:pt x="1151" y="247"/>
                    <a:pt x="1149" y="247"/>
                    <a:pt x="1148" y="247"/>
                  </a:cubicBezTo>
                  <a:cubicBezTo>
                    <a:pt x="1148" y="248"/>
                    <a:pt x="1148" y="249"/>
                    <a:pt x="1148" y="250"/>
                  </a:cubicBezTo>
                  <a:cubicBezTo>
                    <a:pt x="1148" y="251"/>
                    <a:pt x="1148" y="252"/>
                    <a:pt x="1148" y="253"/>
                  </a:cubicBezTo>
                  <a:cubicBezTo>
                    <a:pt x="1148" y="254"/>
                    <a:pt x="1148" y="257"/>
                    <a:pt x="1149" y="258"/>
                  </a:cubicBezTo>
                  <a:cubicBezTo>
                    <a:pt x="1150" y="258"/>
                    <a:pt x="1153" y="255"/>
                    <a:pt x="1154" y="254"/>
                  </a:cubicBezTo>
                  <a:cubicBezTo>
                    <a:pt x="1155" y="253"/>
                    <a:pt x="1156" y="250"/>
                    <a:pt x="1157" y="248"/>
                  </a:cubicBezTo>
                  <a:cubicBezTo>
                    <a:pt x="1159" y="246"/>
                    <a:pt x="1163" y="244"/>
                    <a:pt x="1165" y="242"/>
                  </a:cubicBezTo>
                  <a:cubicBezTo>
                    <a:pt x="1168" y="240"/>
                    <a:pt x="1173" y="234"/>
                    <a:pt x="1176" y="232"/>
                  </a:cubicBezTo>
                  <a:cubicBezTo>
                    <a:pt x="1177" y="231"/>
                    <a:pt x="1181" y="228"/>
                    <a:pt x="1183" y="227"/>
                  </a:cubicBezTo>
                  <a:cubicBezTo>
                    <a:pt x="1184" y="226"/>
                    <a:pt x="1188" y="224"/>
                    <a:pt x="1190" y="223"/>
                  </a:cubicBezTo>
                  <a:cubicBezTo>
                    <a:pt x="1191" y="222"/>
                    <a:pt x="1193" y="220"/>
                    <a:pt x="1195" y="219"/>
                  </a:cubicBezTo>
                  <a:cubicBezTo>
                    <a:pt x="1196" y="218"/>
                    <a:pt x="1199" y="216"/>
                    <a:pt x="1200" y="215"/>
                  </a:cubicBezTo>
                  <a:cubicBezTo>
                    <a:pt x="1201" y="215"/>
                    <a:pt x="1203" y="215"/>
                    <a:pt x="1204" y="214"/>
                  </a:cubicBezTo>
                  <a:cubicBezTo>
                    <a:pt x="1205" y="214"/>
                    <a:pt x="1206" y="213"/>
                    <a:pt x="1207" y="212"/>
                  </a:cubicBezTo>
                  <a:cubicBezTo>
                    <a:pt x="1208" y="211"/>
                    <a:pt x="1209" y="208"/>
                    <a:pt x="1210" y="207"/>
                  </a:cubicBezTo>
                  <a:cubicBezTo>
                    <a:pt x="1210" y="205"/>
                    <a:pt x="1209" y="200"/>
                    <a:pt x="1209" y="19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46" name="Freeform 67">
              <a:extLst>
                <a:ext uri="{FF2B5EF4-FFF2-40B4-BE49-F238E27FC236}">
                  <a16:creationId xmlns:a16="http://schemas.microsoft.com/office/drawing/2014/main" id="{79A14713-1C87-4128-8DAA-20FE5177F7E2}"/>
                </a:ext>
              </a:extLst>
            </p:cNvPr>
            <p:cNvSpPr>
              <a:spLocks/>
            </p:cNvSpPr>
            <p:nvPr/>
          </p:nvSpPr>
          <p:spPr bwMode="auto">
            <a:xfrm>
              <a:off x="5897557" y="3284542"/>
              <a:ext cx="61912" cy="152400"/>
            </a:xfrm>
            <a:custGeom>
              <a:avLst/>
              <a:gdLst>
                <a:gd name="T0" fmla="*/ 74 w 74"/>
                <a:gd name="T1" fmla="*/ 0 h 181"/>
                <a:gd name="T2" fmla="*/ 67 w 74"/>
                <a:gd name="T3" fmla="*/ 18 h 181"/>
                <a:gd name="T4" fmla="*/ 67 w 74"/>
                <a:gd name="T5" fmla="*/ 31 h 181"/>
                <a:gd name="T6" fmla="*/ 59 w 74"/>
                <a:gd name="T7" fmla="*/ 32 h 181"/>
                <a:gd name="T8" fmla="*/ 50 w 74"/>
                <a:gd name="T9" fmla="*/ 43 h 181"/>
                <a:gd name="T10" fmla="*/ 46 w 74"/>
                <a:gd name="T11" fmla="*/ 61 h 181"/>
                <a:gd name="T12" fmla="*/ 44 w 74"/>
                <a:gd name="T13" fmla="*/ 82 h 181"/>
                <a:gd name="T14" fmla="*/ 47 w 74"/>
                <a:gd name="T15" fmla="*/ 89 h 181"/>
                <a:gd name="T16" fmla="*/ 45 w 74"/>
                <a:gd name="T17" fmla="*/ 98 h 181"/>
                <a:gd name="T18" fmla="*/ 43 w 74"/>
                <a:gd name="T19" fmla="*/ 109 h 181"/>
                <a:gd name="T20" fmla="*/ 44 w 74"/>
                <a:gd name="T21" fmla="*/ 119 h 181"/>
                <a:gd name="T22" fmla="*/ 40 w 74"/>
                <a:gd name="T23" fmla="*/ 133 h 181"/>
                <a:gd name="T24" fmla="*/ 35 w 74"/>
                <a:gd name="T25" fmla="*/ 142 h 181"/>
                <a:gd name="T26" fmla="*/ 35 w 74"/>
                <a:gd name="T27" fmla="*/ 148 h 181"/>
                <a:gd name="T28" fmla="*/ 37 w 74"/>
                <a:gd name="T29" fmla="*/ 155 h 181"/>
                <a:gd name="T30" fmla="*/ 36 w 74"/>
                <a:gd name="T31" fmla="*/ 164 h 181"/>
                <a:gd name="T32" fmla="*/ 31 w 74"/>
                <a:gd name="T33" fmla="*/ 172 h 181"/>
                <a:gd name="T34" fmla="*/ 25 w 74"/>
                <a:gd name="T35" fmla="*/ 179 h 181"/>
                <a:gd name="T36" fmla="*/ 21 w 74"/>
                <a:gd name="T37" fmla="*/ 178 h 181"/>
                <a:gd name="T38" fmla="*/ 16 w 74"/>
                <a:gd name="T39" fmla="*/ 179 h 181"/>
                <a:gd name="T40" fmla="*/ 12 w 74"/>
                <a:gd name="T41" fmla="*/ 170 h 181"/>
                <a:gd name="T42" fmla="*/ 6 w 74"/>
                <a:gd name="T43" fmla="*/ 164 h 181"/>
                <a:gd name="T44" fmla="*/ 1 w 74"/>
                <a:gd name="T45" fmla="*/ 148 h 181"/>
                <a:gd name="T46" fmla="*/ 5 w 74"/>
                <a:gd name="T47" fmla="*/ 134 h 181"/>
                <a:gd name="T48" fmla="*/ 1 w 74"/>
                <a:gd name="T49" fmla="*/ 123 h 181"/>
                <a:gd name="T50" fmla="*/ 1 w 74"/>
                <a:gd name="T51" fmla="*/ 98 h 181"/>
                <a:gd name="T52" fmla="*/ 3 w 74"/>
                <a:gd name="T53" fmla="*/ 89 h 181"/>
                <a:gd name="T54" fmla="*/ 6 w 74"/>
                <a:gd name="T55" fmla="*/ 76 h 181"/>
                <a:gd name="T56" fmla="*/ 10 w 74"/>
                <a:gd name="T57" fmla="*/ 69 h 181"/>
                <a:gd name="T58" fmla="*/ 12 w 74"/>
                <a:gd name="T59" fmla="*/ 62 h 181"/>
                <a:gd name="T60" fmla="*/ 11 w 74"/>
                <a:gd name="T61" fmla="*/ 56 h 181"/>
                <a:gd name="T62" fmla="*/ 20 w 74"/>
                <a:gd name="T63" fmla="*/ 48 h 181"/>
                <a:gd name="T64" fmla="*/ 22 w 74"/>
                <a:gd name="T65" fmla="*/ 41 h 181"/>
                <a:gd name="T66" fmla="*/ 16 w 74"/>
                <a:gd name="T67" fmla="*/ 38 h 181"/>
                <a:gd name="T68" fmla="*/ 11 w 74"/>
                <a:gd name="T69" fmla="*/ 40 h 181"/>
                <a:gd name="T70" fmla="*/ 13 w 74"/>
                <a:gd name="T71" fmla="*/ 34 h 181"/>
                <a:gd name="T72" fmla="*/ 16 w 74"/>
                <a:gd name="T73" fmla="*/ 29 h 181"/>
                <a:gd name="T74" fmla="*/ 24 w 74"/>
                <a:gd name="T75" fmla="*/ 2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181">
                  <a:moveTo>
                    <a:pt x="24" y="21"/>
                  </a:moveTo>
                  <a:cubicBezTo>
                    <a:pt x="74" y="0"/>
                    <a:pt x="74" y="0"/>
                    <a:pt x="74" y="0"/>
                  </a:cubicBezTo>
                  <a:cubicBezTo>
                    <a:pt x="73" y="3"/>
                    <a:pt x="71" y="7"/>
                    <a:pt x="71" y="9"/>
                  </a:cubicBezTo>
                  <a:cubicBezTo>
                    <a:pt x="70" y="11"/>
                    <a:pt x="67" y="15"/>
                    <a:pt x="67" y="18"/>
                  </a:cubicBezTo>
                  <a:cubicBezTo>
                    <a:pt x="67" y="20"/>
                    <a:pt x="69" y="23"/>
                    <a:pt x="69" y="24"/>
                  </a:cubicBezTo>
                  <a:cubicBezTo>
                    <a:pt x="69" y="26"/>
                    <a:pt x="68" y="30"/>
                    <a:pt x="67" y="31"/>
                  </a:cubicBezTo>
                  <a:cubicBezTo>
                    <a:pt x="66" y="32"/>
                    <a:pt x="64" y="35"/>
                    <a:pt x="63" y="35"/>
                  </a:cubicBezTo>
                  <a:cubicBezTo>
                    <a:pt x="62" y="35"/>
                    <a:pt x="60" y="32"/>
                    <a:pt x="59" y="32"/>
                  </a:cubicBezTo>
                  <a:cubicBezTo>
                    <a:pt x="58" y="32"/>
                    <a:pt x="55" y="33"/>
                    <a:pt x="54" y="34"/>
                  </a:cubicBezTo>
                  <a:cubicBezTo>
                    <a:pt x="53" y="35"/>
                    <a:pt x="51" y="40"/>
                    <a:pt x="50" y="43"/>
                  </a:cubicBezTo>
                  <a:cubicBezTo>
                    <a:pt x="49" y="44"/>
                    <a:pt x="48" y="47"/>
                    <a:pt x="47" y="49"/>
                  </a:cubicBezTo>
                  <a:cubicBezTo>
                    <a:pt x="46" y="52"/>
                    <a:pt x="46" y="58"/>
                    <a:pt x="46" y="61"/>
                  </a:cubicBezTo>
                  <a:cubicBezTo>
                    <a:pt x="46" y="63"/>
                    <a:pt x="46" y="69"/>
                    <a:pt x="46" y="72"/>
                  </a:cubicBezTo>
                  <a:cubicBezTo>
                    <a:pt x="46" y="74"/>
                    <a:pt x="44" y="79"/>
                    <a:pt x="44" y="82"/>
                  </a:cubicBezTo>
                  <a:cubicBezTo>
                    <a:pt x="44" y="83"/>
                    <a:pt x="44" y="86"/>
                    <a:pt x="45" y="87"/>
                  </a:cubicBezTo>
                  <a:cubicBezTo>
                    <a:pt x="45" y="88"/>
                    <a:pt x="47" y="88"/>
                    <a:pt x="47" y="89"/>
                  </a:cubicBezTo>
                  <a:cubicBezTo>
                    <a:pt x="48" y="90"/>
                    <a:pt x="48" y="93"/>
                    <a:pt x="48" y="94"/>
                  </a:cubicBezTo>
                  <a:cubicBezTo>
                    <a:pt x="48" y="95"/>
                    <a:pt x="45" y="96"/>
                    <a:pt x="45" y="98"/>
                  </a:cubicBezTo>
                  <a:cubicBezTo>
                    <a:pt x="45" y="99"/>
                    <a:pt x="46" y="101"/>
                    <a:pt x="45" y="102"/>
                  </a:cubicBezTo>
                  <a:cubicBezTo>
                    <a:pt x="45" y="104"/>
                    <a:pt x="43" y="107"/>
                    <a:pt x="43" y="109"/>
                  </a:cubicBezTo>
                  <a:cubicBezTo>
                    <a:pt x="43" y="109"/>
                    <a:pt x="44" y="111"/>
                    <a:pt x="44" y="112"/>
                  </a:cubicBezTo>
                  <a:cubicBezTo>
                    <a:pt x="45" y="114"/>
                    <a:pt x="44" y="117"/>
                    <a:pt x="44" y="119"/>
                  </a:cubicBezTo>
                  <a:cubicBezTo>
                    <a:pt x="43" y="120"/>
                    <a:pt x="41" y="123"/>
                    <a:pt x="41" y="124"/>
                  </a:cubicBezTo>
                  <a:cubicBezTo>
                    <a:pt x="40" y="126"/>
                    <a:pt x="40" y="131"/>
                    <a:pt x="40" y="133"/>
                  </a:cubicBezTo>
                  <a:cubicBezTo>
                    <a:pt x="40" y="135"/>
                    <a:pt x="39" y="138"/>
                    <a:pt x="38" y="140"/>
                  </a:cubicBezTo>
                  <a:cubicBezTo>
                    <a:pt x="37" y="140"/>
                    <a:pt x="36" y="142"/>
                    <a:pt x="35" y="142"/>
                  </a:cubicBezTo>
                  <a:cubicBezTo>
                    <a:pt x="34" y="143"/>
                    <a:pt x="33" y="143"/>
                    <a:pt x="33" y="144"/>
                  </a:cubicBezTo>
                  <a:cubicBezTo>
                    <a:pt x="33" y="145"/>
                    <a:pt x="35" y="148"/>
                    <a:pt x="35" y="148"/>
                  </a:cubicBezTo>
                  <a:cubicBezTo>
                    <a:pt x="35" y="148"/>
                    <a:pt x="35" y="151"/>
                    <a:pt x="35" y="152"/>
                  </a:cubicBezTo>
                  <a:cubicBezTo>
                    <a:pt x="35" y="152"/>
                    <a:pt x="37" y="154"/>
                    <a:pt x="37" y="155"/>
                  </a:cubicBezTo>
                  <a:cubicBezTo>
                    <a:pt x="37" y="156"/>
                    <a:pt x="38" y="158"/>
                    <a:pt x="37" y="159"/>
                  </a:cubicBezTo>
                  <a:cubicBezTo>
                    <a:pt x="37" y="160"/>
                    <a:pt x="36" y="163"/>
                    <a:pt x="36" y="164"/>
                  </a:cubicBezTo>
                  <a:cubicBezTo>
                    <a:pt x="35" y="165"/>
                    <a:pt x="34" y="166"/>
                    <a:pt x="33" y="167"/>
                  </a:cubicBezTo>
                  <a:cubicBezTo>
                    <a:pt x="32" y="168"/>
                    <a:pt x="32" y="171"/>
                    <a:pt x="31" y="172"/>
                  </a:cubicBezTo>
                  <a:cubicBezTo>
                    <a:pt x="31" y="174"/>
                    <a:pt x="29" y="177"/>
                    <a:pt x="28" y="178"/>
                  </a:cubicBezTo>
                  <a:cubicBezTo>
                    <a:pt x="27" y="178"/>
                    <a:pt x="26" y="180"/>
                    <a:pt x="25" y="179"/>
                  </a:cubicBezTo>
                  <a:cubicBezTo>
                    <a:pt x="24" y="179"/>
                    <a:pt x="25" y="177"/>
                    <a:pt x="24" y="176"/>
                  </a:cubicBezTo>
                  <a:cubicBezTo>
                    <a:pt x="24" y="176"/>
                    <a:pt x="22" y="177"/>
                    <a:pt x="21" y="178"/>
                  </a:cubicBezTo>
                  <a:cubicBezTo>
                    <a:pt x="20" y="178"/>
                    <a:pt x="19" y="180"/>
                    <a:pt x="18" y="181"/>
                  </a:cubicBezTo>
                  <a:cubicBezTo>
                    <a:pt x="18" y="181"/>
                    <a:pt x="16" y="179"/>
                    <a:pt x="16" y="179"/>
                  </a:cubicBezTo>
                  <a:cubicBezTo>
                    <a:pt x="15" y="178"/>
                    <a:pt x="16" y="176"/>
                    <a:pt x="15" y="175"/>
                  </a:cubicBezTo>
                  <a:cubicBezTo>
                    <a:pt x="15" y="173"/>
                    <a:pt x="13" y="171"/>
                    <a:pt x="12" y="170"/>
                  </a:cubicBezTo>
                  <a:cubicBezTo>
                    <a:pt x="11" y="169"/>
                    <a:pt x="10" y="168"/>
                    <a:pt x="9" y="168"/>
                  </a:cubicBezTo>
                  <a:cubicBezTo>
                    <a:pt x="8" y="167"/>
                    <a:pt x="7" y="165"/>
                    <a:pt x="6" y="164"/>
                  </a:cubicBezTo>
                  <a:cubicBezTo>
                    <a:pt x="5" y="161"/>
                    <a:pt x="3" y="156"/>
                    <a:pt x="3" y="154"/>
                  </a:cubicBezTo>
                  <a:cubicBezTo>
                    <a:pt x="2" y="152"/>
                    <a:pt x="1" y="149"/>
                    <a:pt x="1" y="148"/>
                  </a:cubicBezTo>
                  <a:cubicBezTo>
                    <a:pt x="1" y="146"/>
                    <a:pt x="2" y="143"/>
                    <a:pt x="3" y="141"/>
                  </a:cubicBezTo>
                  <a:cubicBezTo>
                    <a:pt x="4" y="139"/>
                    <a:pt x="5" y="136"/>
                    <a:pt x="5" y="134"/>
                  </a:cubicBezTo>
                  <a:cubicBezTo>
                    <a:pt x="5" y="132"/>
                    <a:pt x="3" y="130"/>
                    <a:pt x="3" y="129"/>
                  </a:cubicBezTo>
                  <a:cubicBezTo>
                    <a:pt x="2" y="128"/>
                    <a:pt x="1" y="125"/>
                    <a:pt x="1" y="123"/>
                  </a:cubicBezTo>
                  <a:cubicBezTo>
                    <a:pt x="0" y="120"/>
                    <a:pt x="1" y="114"/>
                    <a:pt x="1" y="110"/>
                  </a:cubicBezTo>
                  <a:cubicBezTo>
                    <a:pt x="1" y="107"/>
                    <a:pt x="1" y="101"/>
                    <a:pt x="1" y="98"/>
                  </a:cubicBezTo>
                  <a:cubicBezTo>
                    <a:pt x="1" y="97"/>
                    <a:pt x="1" y="94"/>
                    <a:pt x="1" y="93"/>
                  </a:cubicBezTo>
                  <a:cubicBezTo>
                    <a:pt x="1" y="92"/>
                    <a:pt x="3" y="90"/>
                    <a:pt x="3" y="89"/>
                  </a:cubicBezTo>
                  <a:cubicBezTo>
                    <a:pt x="4" y="88"/>
                    <a:pt x="5" y="85"/>
                    <a:pt x="5" y="84"/>
                  </a:cubicBezTo>
                  <a:cubicBezTo>
                    <a:pt x="6" y="82"/>
                    <a:pt x="6" y="78"/>
                    <a:pt x="6" y="76"/>
                  </a:cubicBezTo>
                  <a:cubicBezTo>
                    <a:pt x="7" y="75"/>
                    <a:pt x="8" y="74"/>
                    <a:pt x="9" y="73"/>
                  </a:cubicBezTo>
                  <a:cubicBezTo>
                    <a:pt x="9" y="72"/>
                    <a:pt x="9" y="70"/>
                    <a:pt x="10" y="69"/>
                  </a:cubicBezTo>
                  <a:cubicBezTo>
                    <a:pt x="10" y="68"/>
                    <a:pt x="11" y="67"/>
                    <a:pt x="11" y="66"/>
                  </a:cubicBezTo>
                  <a:cubicBezTo>
                    <a:pt x="12" y="65"/>
                    <a:pt x="12" y="63"/>
                    <a:pt x="12" y="62"/>
                  </a:cubicBezTo>
                  <a:cubicBezTo>
                    <a:pt x="11" y="61"/>
                    <a:pt x="8" y="60"/>
                    <a:pt x="8" y="58"/>
                  </a:cubicBezTo>
                  <a:cubicBezTo>
                    <a:pt x="8" y="57"/>
                    <a:pt x="10" y="56"/>
                    <a:pt x="11" y="56"/>
                  </a:cubicBezTo>
                  <a:cubicBezTo>
                    <a:pt x="12" y="55"/>
                    <a:pt x="15" y="55"/>
                    <a:pt x="16" y="55"/>
                  </a:cubicBezTo>
                  <a:cubicBezTo>
                    <a:pt x="17" y="53"/>
                    <a:pt x="19" y="50"/>
                    <a:pt x="20" y="48"/>
                  </a:cubicBezTo>
                  <a:cubicBezTo>
                    <a:pt x="20" y="47"/>
                    <a:pt x="21" y="46"/>
                    <a:pt x="22" y="45"/>
                  </a:cubicBezTo>
                  <a:cubicBezTo>
                    <a:pt x="22" y="44"/>
                    <a:pt x="23" y="42"/>
                    <a:pt x="22" y="41"/>
                  </a:cubicBezTo>
                  <a:cubicBezTo>
                    <a:pt x="22" y="40"/>
                    <a:pt x="20" y="38"/>
                    <a:pt x="19" y="38"/>
                  </a:cubicBezTo>
                  <a:cubicBezTo>
                    <a:pt x="18" y="38"/>
                    <a:pt x="17" y="38"/>
                    <a:pt x="16" y="38"/>
                  </a:cubicBezTo>
                  <a:cubicBezTo>
                    <a:pt x="15" y="39"/>
                    <a:pt x="14" y="41"/>
                    <a:pt x="13" y="41"/>
                  </a:cubicBezTo>
                  <a:cubicBezTo>
                    <a:pt x="12" y="41"/>
                    <a:pt x="11" y="41"/>
                    <a:pt x="11" y="40"/>
                  </a:cubicBezTo>
                  <a:cubicBezTo>
                    <a:pt x="11" y="40"/>
                    <a:pt x="10" y="38"/>
                    <a:pt x="11" y="37"/>
                  </a:cubicBezTo>
                  <a:cubicBezTo>
                    <a:pt x="11" y="36"/>
                    <a:pt x="12" y="35"/>
                    <a:pt x="13" y="34"/>
                  </a:cubicBezTo>
                  <a:cubicBezTo>
                    <a:pt x="13" y="34"/>
                    <a:pt x="15" y="33"/>
                    <a:pt x="15" y="32"/>
                  </a:cubicBezTo>
                  <a:cubicBezTo>
                    <a:pt x="16" y="32"/>
                    <a:pt x="16" y="30"/>
                    <a:pt x="16" y="29"/>
                  </a:cubicBezTo>
                  <a:cubicBezTo>
                    <a:pt x="17" y="29"/>
                    <a:pt x="17" y="29"/>
                    <a:pt x="17" y="28"/>
                  </a:cubicBezTo>
                  <a:cubicBezTo>
                    <a:pt x="24" y="28"/>
                    <a:pt x="24" y="28"/>
                    <a:pt x="24" y="28"/>
                  </a:cubicBezTo>
                  <a:lnTo>
                    <a:pt x="24" y="2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47" name="Freeform 68">
              <a:extLst>
                <a:ext uri="{FF2B5EF4-FFF2-40B4-BE49-F238E27FC236}">
                  <a16:creationId xmlns:a16="http://schemas.microsoft.com/office/drawing/2014/main" id="{480D2A98-D935-40CE-85B1-D72CF762FAEF}"/>
                </a:ext>
              </a:extLst>
            </p:cNvPr>
            <p:cNvSpPr>
              <a:spLocks/>
            </p:cNvSpPr>
            <p:nvPr/>
          </p:nvSpPr>
          <p:spPr bwMode="auto">
            <a:xfrm>
              <a:off x="5064121" y="3163891"/>
              <a:ext cx="881061" cy="530225"/>
            </a:xfrm>
            <a:custGeom>
              <a:avLst/>
              <a:gdLst>
                <a:gd name="T0" fmla="*/ 1000 w 1044"/>
                <a:gd name="T1" fmla="*/ 361 h 629"/>
                <a:gd name="T2" fmla="*/ 964 w 1044"/>
                <a:gd name="T3" fmla="*/ 370 h 629"/>
                <a:gd name="T4" fmla="*/ 935 w 1044"/>
                <a:gd name="T5" fmla="*/ 364 h 629"/>
                <a:gd name="T6" fmla="*/ 911 w 1044"/>
                <a:gd name="T7" fmla="*/ 339 h 629"/>
                <a:gd name="T8" fmla="*/ 898 w 1044"/>
                <a:gd name="T9" fmla="*/ 337 h 629"/>
                <a:gd name="T10" fmla="*/ 924 w 1044"/>
                <a:gd name="T11" fmla="*/ 347 h 629"/>
                <a:gd name="T12" fmla="*/ 956 w 1044"/>
                <a:gd name="T13" fmla="*/ 362 h 629"/>
                <a:gd name="T14" fmla="*/ 954 w 1044"/>
                <a:gd name="T15" fmla="*/ 329 h 629"/>
                <a:gd name="T16" fmla="*/ 932 w 1044"/>
                <a:gd name="T17" fmla="*/ 322 h 629"/>
                <a:gd name="T18" fmla="*/ 938 w 1044"/>
                <a:gd name="T19" fmla="*/ 300 h 629"/>
                <a:gd name="T20" fmla="*/ 955 w 1044"/>
                <a:gd name="T21" fmla="*/ 300 h 629"/>
                <a:gd name="T22" fmla="*/ 939 w 1044"/>
                <a:gd name="T23" fmla="*/ 271 h 629"/>
                <a:gd name="T24" fmla="*/ 924 w 1044"/>
                <a:gd name="T25" fmla="*/ 257 h 629"/>
                <a:gd name="T26" fmla="*/ 883 w 1044"/>
                <a:gd name="T27" fmla="*/ 237 h 629"/>
                <a:gd name="T28" fmla="*/ 873 w 1044"/>
                <a:gd name="T29" fmla="*/ 224 h 629"/>
                <a:gd name="T30" fmla="*/ 906 w 1044"/>
                <a:gd name="T31" fmla="*/ 244 h 629"/>
                <a:gd name="T32" fmla="*/ 935 w 1044"/>
                <a:gd name="T33" fmla="*/ 252 h 629"/>
                <a:gd name="T34" fmla="*/ 936 w 1044"/>
                <a:gd name="T35" fmla="*/ 235 h 629"/>
                <a:gd name="T36" fmla="*/ 924 w 1044"/>
                <a:gd name="T37" fmla="*/ 194 h 629"/>
                <a:gd name="T38" fmla="*/ 878 w 1044"/>
                <a:gd name="T39" fmla="*/ 174 h 629"/>
                <a:gd name="T40" fmla="*/ 847 w 1044"/>
                <a:gd name="T41" fmla="*/ 174 h 629"/>
                <a:gd name="T42" fmla="*/ 814 w 1044"/>
                <a:gd name="T43" fmla="*/ 154 h 629"/>
                <a:gd name="T44" fmla="*/ 791 w 1044"/>
                <a:gd name="T45" fmla="*/ 156 h 629"/>
                <a:gd name="T46" fmla="*/ 769 w 1044"/>
                <a:gd name="T47" fmla="*/ 131 h 629"/>
                <a:gd name="T48" fmla="*/ 779 w 1044"/>
                <a:gd name="T49" fmla="*/ 108 h 629"/>
                <a:gd name="T50" fmla="*/ 794 w 1044"/>
                <a:gd name="T51" fmla="*/ 81 h 629"/>
                <a:gd name="T52" fmla="*/ 772 w 1044"/>
                <a:gd name="T53" fmla="*/ 48 h 629"/>
                <a:gd name="T54" fmla="*/ 730 w 1044"/>
                <a:gd name="T55" fmla="*/ 40 h 629"/>
                <a:gd name="T56" fmla="*/ 715 w 1044"/>
                <a:gd name="T57" fmla="*/ 10 h 629"/>
                <a:gd name="T58" fmla="*/ 680 w 1044"/>
                <a:gd name="T59" fmla="*/ 6 h 629"/>
                <a:gd name="T60" fmla="*/ 593 w 1044"/>
                <a:gd name="T61" fmla="*/ 8 h 629"/>
                <a:gd name="T62" fmla="*/ 596 w 1044"/>
                <a:gd name="T63" fmla="*/ 41 h 629"/>
                <a:gd name="T64" fmla="*/ 583 w 1044"/>
                <a:gd name="T65" fmla="*/ 75 h 629"/>
                <a:gd name="T66" fmla="*/ 567 w 1044"/>
                <a:gd name="T67" fmla="*/ 103 h 629"/>
                <a:gd name="T68" fmla="*/ 527 w 1044"/>
                <a:gd name="T69" fmla="*/ 142 h 629"/>
                <a:gd name="T70" fmla="*/ 518 w 1044"/>
                <a:gd name="T71" fmla="*/ 183 h 629"/>
                <a:gd name="T72" fmla="*/ 456 w 1044"/>
                <a:gd name="T73" fmla="*/ 191 h 629"/>
                <a:gd name="T74" fmla="*/ 454 w 1044"/>
                <a:gd name="T75" fmla="*/ 229 h 629"/>
                <a:gd name="T76" fmla="*/ 436 w 1044"/>
                <a:gd name="T77" fmla="*/ 262 h 629"/>
                <a:gd name="T78" fmla="*/ 427 w 1044"/>
                <a:gd name="T79" fmla="*/ 307 h 629"/>
                <a:gd name="T80" fmla="*/ 409 w 1044"/>
                <a:gd name="T81" fmla="*/ 345 h 629"/>
                <a:gd name="T82" fmla="*/ 414 w 1044"/>
                <a:gd name="T83" fmla="*/ 374 h 629"/>
                <a:gd name="T84" fmla="*/ 385 w 1044"/>
                <a:gd name="T85" fmla="*/ 404 h 629"/>
                <a:gd name="T86" fmla="*/ 272 w 1044"/>
                <a:gd name="T87" fmla="*/ 451 h 629"/>
                <a:gd name="T88" fmla="*/ 243 w 1044"/>
                <a:gd name="T89" fmla="*/ 480 h 629"/>
                <a:gd name="T90" fmla="*/ 194 w 1044"/>
                <a:gd name="T91" fmla="*/ 459 h 629"/>
                <a:gd name="T92" fmla="*/ 186 w 1044"/>
                <a:gd name="T93" fmla="*/ 439 h 629"/>
                <a:gd name="T94" fmla="*/ 114 w 1044"/>
                <a:gd name="T95" fmla="*/ 515 h 629"/>
                <a:gd name="T96" fmla="*/ 98 w 1044"/>
                <a:gd name="T97" fmla="*/ 543 h 629"/>
                <a:gd name="T98" fmla="*/ 78 w 1044"/>
                <a:gd name="T99" fmla="*/ 576 h 629"/>
                <a:gd name="T100" fmla="*/ 56 w 1044"/>
                <a:gd name="T101" fmla="*/ 593 h 629"/>
                <a:gd name="T102" fmla="*/ 35 w 1044"/>
                <a:gd name="T103" fmla="*/ 611 h 629"/>
                <a:gd name="T104" fmla="*/ 0 w 1044"/>
                <a:gd name="T105" fmla="*/ 629 h 629"/>
                <a:gd name="T106" fmla="*/ 227 w 1044"/>
                <a:gd name="T107" fmla="*/ 582 h 629"/>
                <a:gd name="T108" fmla="*/ 256 w 1044"/>
                <a:gd name="T109" fmla="*/ 580 h 629"/>
                <a:gd name="T110" fmla="*/ 379 w 1044"/>
                <a:gd name="T111" fmla="*/ 564 h 629"/>
                <a:gd name="T112" fmla="*/ 599 w 1044"/>
                <a:gd name="T113" fmla="*/ 51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4" h="629">
                  <a:moveTo>
                    <a:pt x="1042" y="407"/>
                  </a:moveTo>
                  <a:cubicBezTo>
                    <a:pt x="1041" y="405"/>
                    <a:pt x="1037" y="401"/>
                    <a:pt x="1035" y="398"/>
                  </a:cubicBezTo>
                  <a:cubicBezTo>
                    <a:pt x="1033" y="396"/>
                    <a:pt x="1031" y="391"/>
                    <a:pt x="1029" y="388"/>
                  </a:cubicBezTo>
                  <a:cubicBezTo>
                    <a:pt x="1027" y="386"/>
                    <a:pt x="1024" y="381"/>
                    <a:pt x="1022" y="379"/>
                  </a:cubicBezTo>
                  <a:cubicBezTo>
                    <a:pt x="1021" y="377"/>
                    <a:pt x="1019" y="372"/>
                    <a:pt x="1018" y="370"/>
                  </a:cubicBezTo>
                  <a:cubicBezTo>
                    <a:pt x="1017" y="368"/>
                    <a:pt x="1016" y="363"/>
                    <a:pt x="1014" y="360"/>
                  </a:cubicBezTo>
                  <a:cubicBezTo>
                    <a:pt x="1013" y="359"/>
                    <a:pt x="1012" y="356"/>
                    <a:pt x="1010" y="355"/>
                  </a:cubicBezTo>
                  <a:cubicBezTo>
                    <a:pt x="1009" y="355"/>
                    <a:pt x="1007" y="355"/>
                    <a:pt x="1007" y="355"/>
                  </a:cubicBezTo>
                  <a:cubicBezTo>
                    <a:pt x="1005" y="356"/>
                    <a:pt x="1003" y="357"/>
                    <a:pt x="1003" y="358"/>
                  </a:cubicBezTo>
                  <a:cubicBezTo>
                    <a:pt x="1002" y="358"/>
                    <a:pt x="1001" y="360"/>
                    <a:pt x="1000" y="361"/>
                  </a:cubicBezTo>
                  <a:cubicBezTo>
                    <a:pt x="999" y="362"/>
                    <a:pt x="997" y="363"/>
                    <a:pt x="995" y="363"/>
                  </a:cubicBezTo>
                  <a:cubicBezTo>
                    <a:pt x="994" y="363"/>
                    <a:pt x="990" y="362"/>
                    <a:pt x="989" y="362"/>
                  </a:cubicBezTo>
                  <a:cubicBezTo>
                    <a:pt x="987" y="362"/>
                    <a:pt x="983" y="362"/>
                    <a:pt x="981" y="362"/>
                  </a:cubicBezTo>
                  <a:cubicBezTo>
                    <a:pt x="979" y="362"/>
                    <a:pt x="977" y="360"/>
                    <a:pt x="975" y="360"/>
                  </a:cubicBezTo>
                  <a:cubicBezTo>
                    <a:pt x="974" y="359"/>
                    <a:pt x="972" y="358"/>
                    <a:pt x="971" y="358"/>
                  </a:cubicBezTo>
                  <a:cubicBezTo>
                    <a:pt x="970" y="359"/>
                    <a:pt x="970" y="361"/>
                    <a:pt x="969" y="361"/>
                  </a:cubicBezTo>
                  <a:cubicBezTo>
                    <a:pt x="968" y="362"/>
                    <a:pt x="966" y="361"/>
                    <a:pt x="965" y="362"/>
                  </a:cubicBezTo>
                  <a:cubicBezTo>
                    <a:pt x="965" y="362"/>
                    <a:pt x="964" y="363"/>
                    <a:pt x="964" y="364"/>
                  </a:cubicBezTo>
                  <a:cubicBezTo>
                    <a:pt x="964" y="365"/>
                    <a:pt x="966" y="367"/>
                    <a:pt x="966" y="368"/>
                  </a:cubicBezTo>
                  <a:cubicBezTo>
                    <a:pt x="966" y="369"/>
                    <a:pt x="965" y="370"/>
                    <a:pt x="964" y="370"/>
                  </a:cubicBezTo>
                  <a:cubicBezTo>
                    <a:pt x="963" y="370"/>
                    <a:pt x="961" y="369"/>
                    <a:pt x="960" y="370"/>
                  </a:cubicBezTo>
                  <a:cubicBezTo>
                    <a:pt x="959" y="370"/>
                    <a:pt x="958" y="373"/>
                    <a:pt x="958" y="373"/>
                  </a:cubicBezTo>
                  <a:cubicBezTo>
                    <a:pt x="957" y="374"/>
                    <a:pt x="955" y="376"/>
                    <a:pt x="955" y="376"/>
                  </a:cubicBezTo>
                  <a:cubicBezTo>
                    <a:pt x="955" y="376"/>
                    <a:pt x="953" y="375"/>
                    <a:pt x="952" y="376"/>
                  </a:cubicBezTo>
                  <a:cubicBezTo>
                    <a:pt x="951" y="376"/>
                    <a:pt x="951" y="378"/>
                    <a:pt x="951" y="379"/>
                  </a:cubicBezTo>
                  <a:cubicBezTo>
                    <a:pt x="950" y="379"/>
                    <a:pt x="949" y="380"/>
                    <a:pt x="949" y="380"/>
                  </a:cubicBezTo>
                  <a:cubicBezTo>
                    <a:pt x="947" y="379"/>
                    <a:pt x="946" y="376"/>
                    <a:pt x="945" y="374"/>
                  </a:cubicBezTo>
                  <a:cubicBezTo>
                    <a:pt x="945" y="373"/>
                    <a:pt x="944" y="369"/>
                    <a:pt x="943" y="368"/>
                  </a:cubicBezTo>
                  <a:cubicBezTo>
                    <a:pt x="943" y="367"/>
                    <a:pt x="941" y="366"/>
                    <a:pt x="940" y="366"/>
                  </a:cubicBezTo>
                  <a:cubicBezTo>
                    <a:pt x="939" y="365"/>
                    <a:pt x="936" y="364"/>
                    <a:pt x="935" y="364"/>
                  </a:cubicBezTo>
                  <a:cubicBezTo>
                    <a:pt x="933" y="363"/>
                    <a:pt x="930" y="361"/>
                    <a:pt x="929" y="360"/>
                  </a:cubicBezTo>
                  <a:cubicBezTo>
                    <a:pt x="928" y="359"/>
                    <a:pt x="926" y="358"/>
                    <a:pt x="925" y="358"/>
                  </a:cubicBezTo>
                  <a:cubicBezTo>
                    <a:pt x="924" y="358"/>
                    <a:pt x="923" y="361"/>
                    <a:pt x="922" y="361"/>
                  </a:cubicBezTo>
                  <a:cubicBezTo>
                    <a:pt x="920" y="361"/>
                    <a:pt x="918" y="361"/>
                    <a:pt x="917" y="360"/>
                  </a:cubicBezTo>
                  <a:cubicBezTo>
                    <a:pt x="916" y="360"/>
                    <a:pt x="915" y="358"/>
                    <a:pt x="915" y="357"/>
                  </a:cubicBezTo>
                  <a:cubicBezTo>
                    <a:pt x="915" y="356"/>
                    <a:pt x="914" y="354"/>
                    <a:pt x="915" y="353"/>
                  </a:cubicBezTo>
                  <a:cubicBezTo>
                    <a:pt x="915" y="352"/>
                    <a:pt x="916" y="351"/>
                    <a:pt x="916" y="351"/>
                  </a:cubicBezTo>
                  <a:cubicBezTo>
                    <a:pt x="916" y="350"/>
                    <a:pt x="915" y="348"/>
                    <a:pt x="915" y="347"/>
                  </a:cubicBezTo>
                  <a:cubicBezTo>
                    <a:pt x="914" y="346"/>
                    <a:pt x="913" y="345"/>
                    <a:pt x="913" y="344"/>
                  </a:cubicBezTo>
                  <a:cubicBezTo>
                    <a:pt x="912" y="343"/>
                    <a:pt x="911" y="340"/>
                    <a:pt x="911" y="339"/>
                  </a:cubicBezTo>
                  <a:cubicBezTo>
                    <a:pt x="910" y="338"/>
                    <a:pt x="909" y="336"/>
                    <a:pt x="908" y="336"/>
                  </a:cubicBezTo>
                  <a:cubicBezTo>
                    <a:pt x="907" y="337"/>
                    <a:pt x="907" y="338"/>
                    <a:pt x="907" y="339"/>
                  </a:cubicBezTo>
                  <a:cubicBezTo>
                    <a:pt x="906" y="340"/>
                    <a:pt x="906" y="342"/>
                    <a:pt x="905" y="343"/>
                  </a:cubicBezTo>
                  <a:cubicBezTo>
                    <a:pt x="905" y="343"/>
                    <a:pt x="903" y="344"/>
                    <a:pt x="903" y="344"/>
                  </a:cubicBezTo>
                  <a:cubicBezTo>
                    <a:pt x="902" y="344"/>
                    <a:pt x="900" y="343"/>
                    <a:pt x="899" y="343"/>
                  </a:cubicBezTo>
                  <a:cubicBezTo>
                    <a:pt x="898" y="342"/>
                    <a:pt x="897" y="341"/>
                    <a:pt x="896" y="341"/>
                  </a:cubicBezTo>
                  <a:cubicBezTo>
                    <a:pt x="896" y="341"/>
                    <a:pt x="894" y="341"/>
                    <a:pt x="894" y="341"/>
                  </a:cubicBezTo>
                  <a:cubicBezTo>
                    <a:pt x="893" y="341"/>
                    <a:pt x="892" y="339"/>
                    <a:pt x="892" y="339"/>
                  </a:cubicBezTo>
                  <a:cubicBezTo>
                    <a:pt x="892" y="338"/>
                    <a:pt x="893" y="337"/>
                    <a:pt x="894" y="336"/>
                  </a:cubicBezTo>
                  <a:cubicBezTo>
                    <a:pt x="895" y="336"/>
                    <a:pt x="897" y="337"/>
                    <a:pt x="898" y="337"/>
                  </a:cubicBezTo>
                  <a:cubicBezTo>
                    <a:pt x="898" y="337"/>
                    <a:pt x="899" y="335"/>
                    <a:pt x="899" y="335"/>
                  </a:cubicBezTo>
                  <a:cubicBezTo>
                    <a:pt x="900" y="334"/>
                    <a:pt x="902" y="331"/>
                    <a:pt x="903" y="331"/>
                  </a:cubicBezTo>
                  <a:cubicBezTo>
                    <a:pt x="904" y="330"/>
                    <a:pt x="906" y="330"/>
                    <a:pt x="907" y="329"/>
                  </a:cubicBezTo>
                  <a:cubicBezTo>
                    <a:pt x="909" y="329"/>
                    <a:pt x="913" y="329"/>
                    <a:pt x="914" y="330"/>
                  </a:cubicBezTo>
                  <a:cubicBezTo>
                    <a:pt x="915" y="331"/>
                    <a:pt x="915" y="334"/>
                    <a:pt x="916" y="335"/>
                  </a:cubicBezTo>
                  <a:cubicBezTo>
                    <a:pt x="916" y="335"/>
                    <a:pt x="918" y="336"/>
                    <a:pt x="918" y="337"/>
                  </a:cubicBezTo>
                  <a:cubicBezTo>
                    <a:pt x="918" y="338"/>
                    <a:pt x="917" y="339"/>
                    <a:pt x="917" y="340"/>
                  </a:cubicBezTo>
                  <a:cubicBezTo>
                    <a:pt x="917" y="341"/>
                    <a:pt x="917" y="343"/>
                    <a:pt x="918" y="343"/>
                  </a:cubicBezTo>
                  <a:cubicBezTo>
                    <a:pt x="918" y="344"/>
                    <a:pt x="920" y="346"/>
                    <a:pt x="921" y="346"/>
                  </a:cubicBezTo>
                  <a:cubicBezTo>
                    <a:pt x="921" y="346"/>
                    <a:pt x="923" y="346"/>
                    <a:pt x="924" y="347"/>
                  </a:cubicBezTo>
                  <a:cubicBezTo>
                    <a:pt x="925" y="347"/>
                    <a:pt x="926" y="350"/>
                    <a:pt x="927" y="350"/>
                  </a:cubicBezTo>
                  <a:cubicBezTo>
                    <a:pt x="929" y="350"/>
                    <a:pt x="931" y="348"/>
                    <a:pt x="932" y="349"/>
                  </a:cubicBezTo>
                  <a:cubicBezTo>
                    <a:pt x="933" y="349"/>
                    <a:pt x="934" y="351"/>
                    <a:pt x="935" y="352"/>
                  </a:cubicBezTo>
                  <a:cubicBezTo>
                    <a:pt x="935" y="353"/>
                    <a:pt x="938" y="354"/>
                    <a:pt x="939" y="354"/>
                  </a:cubicBezTo>
                  <a:cubicBezTo>
                    <a:pt x="940" y="355"/>
                    <a:pt x="942" y="355"/>
                    <a:pt x="943" y="355"/>
                  </a:cubicBezTo>
                  <a:cubicBezTo>
                    <a:pt x="944" y="356"/>
                    <a:pt x="946" y="358"/>
                    <a:pt x="946" y="359"/>
                  </a:cubicBezTo>
                  <a:cubicBezTo>
                    <a:pt x="947" y="359"/>
                    <a:pt x="947" y="361"/>
                    <a:pt x="947" y="361"/>
                  </a:cubicBezTo>
                  <a:cubicBezTo>
                    <a:pt x="948" y="362"/>
                    <a:pt x="949" y="363"/>
                    <a:pt x="949" y="364"/>
                  </a:cubicBezTo>
                  <a:cubicBezTo>
                    <a:pt x="950" y="364"/>
                    <a:pt x="952" y="365"/>
                    <a:pt x="953" y="365"/>
                  </a:cubicBezTo>
                  <a:cubicBezTo>
                    <a:pt x="954" y="365"/>
                    <a:pt x="956" y="363"/>
                    <a:pt x="956" y="362"/>
                  </a:cubicBezTo>
                  <a:cubicBezTo>
                    <a:pt x="957" y="361"/>
                    <a:pt x="956" y="358"/>
                    <a:pt x="957" y="357"/>
                  </a:cubicBezTo>
                  <a:cubicBezTo>
                    <a:pt x="957" y="357"/>
                    <a:pt x="959" y="355"/>
                    <a:pt x="960" y="355"/>
                  </a:cubicBezTo>
                  <a:cubicBezTo>
                    <a:pt x="961" y="355"/>
                    <a:pt x="962" y="355"/>
                    <a:pt x="963" y="355"/>
                  </a:cubicBezTo>
                  <a:cubicBezTo>
                    <a:pt x="964" y="355"/>
                    <a:pt x="966" y="355"/>
                    <a:pt x="966" y="354"/>
                  </a:cubicBezTo>
                  <a:cubicBezTo>
                    <a:pt x="967" y="352"/>
                    <a:pt x="967" y="349"/>
                    <a:pt x="967" y="347"/>
                  </a:cubicBezTo>
                  <a:cubicBezTo>
                    <a:pt x="967" y="345"/>
                    <a:pt x="967" y="341"/>
                    <a:pt x="966" y="339"/>
                  </a:cubicBezTo>
                  <a:cubicBezTo>
                    <a:pt x="966" y="338"/>
                    <a:pt x="965" y="336"/>
                    <a:pt x="964" y="335"/>
                  </a:cubicBezTo>
                  <a:cubicBezTo>
                    <a:pt x="964" y="334"/>
                    <a:pt x="963" y="331"/>
                    <a:pt x="961" y="331"/>
                  </a:cubicBezTo>
                  <a:cubicBezTo>
                    <a:pt x="960" y="331"/>
                    <a:pt x="957" y="333"/>
                    <a:pt x="956" y="332"/>
                  </a:cubicBezTo>
                  <a:cubicBezTo>
                    <a:pt x="955" y="332"/>
                    <a:pt x="955" y="329"/>
                    <a:pt x="954" y="329"/>
                  </a:cubicBezTo>
                  <a:cubicBezTo>
                    <a:pt x="953" y="328"/>
                    <a:pt x="952" y="328"/>
                    <a:pt x="951" y="328"/>
                  </a:cubicBezTo>
                  <a:cubicBezTo>
                    <a:pt x="950" y="329"/>
                    <a:pt x="949" y="331"/>
                    <a:pt x="948" y="331"/>
                  </a:cubicBezTo>
                  <a:cubicBezTo>
                    <a:pt x="948" y="332"/>
                    <a:pt x="946" y="330"/>
                    <a:pt x="946" y="329"/>
                  </a:cubicBezTo>
                  <a:cubicBezTo>
                    <a:pt x="946" y="328"/>
                    <a:pt x="947" y="327"/>
                    <a:pt x="947" y="326"/>
                  </a:cubicBezTo>
                  <a:cubicBezTo>
                    <a:pt x="947" y="325"/>
                    <a:pt x="946" y="323"/>
                    <a:pt x="946" y="322"/>
                  </a:cubicBezTo>
                  <a:cubicBezTo>
                    <a:pt x="945" y="321"/>
                    <a:pt x="944" y="319"/>
                    <a:pt x="943" y="319"/>
                  </a:cubicBezTo>
                  <a:cubicBezTo>
                    <a:pt x="943" y="319"/>
                    <a:pt x="941" y="320"/>
                    <a:pt x="941" y="321"/>
                  </a:cubicBezTo>
                  <a:cubicBezTo>
                    <a:pt x="940" y="321"/>
                    <a:pt x="939" y="323"/>
                    <a:pt x="938" y="324"/>
                  </a:cubicBezTo>
                  <a:cubicBezTo>
                    <a:pt x="937" y="324"/>
                    <a:pt x="935" y="324"/>
                    <a:pt x="934" y="324"/>
                  </a:cubicBezTo>
                  <a:cubicBezTo>
                    <a:pt x="933" y="324"/>
                    <a:pt x="932" y="323"/>
                    <a:pt x="932" y="322"/>
                  </a:cubicBezTo>
                  <a:cubicBezTo>
                    <a:pt x="931" y="321"/>
                    <a:pt x="931" y="319"/>
                    <a:pt x="931" y="319"/>
                  </a:cubicBezTo>
                  <a:cubicBezTo>
                    <a:pt x="932" y="318"/>
                    <a:pt x="934" y="318"/>
                    <a:pt x="935" y="317"/>
                  </a:cubicBezTo>
                  <a:cubicBezTo>
                    <a:pt x="936" y="317"/>
                    <a:pt x="937" y="316"/>
                    <a:pt x="938" y="315"/>
                  </a:cubicBezTo>
                  <a:cubicBezTo>
                    <a:pt x="939" y="314"/>
                    <a:pt x="940" y="313"/>
                    <a:pt x="940" y="312"/>
                  </a:cubicBezTo>
                  <a:cubicBezTo>
                    <a:pt x="942" y="312"/>
                    <a:pt x="945" y="313"/>
                    <a:pt x="946" y="312"/>
                  </a:cubicBezTo>
                  <a:cubicBezTo>
                    <a:pt x="947" y="312"/>
                    <a:pt x="948" y="311"/>
                    <a:pt x="948" y="310"/>
                  </a:cubicBezTo>
                  <a:cubicBezTo>
                    <a:pt x="949" y="310"/>
                    <a:pt x="947" y="308"/>
                    <a:pt x="946" y="308"/>
                  </a:cubicBezTo>
                  <a:cubicBezTo>
                    <a:pt x="945" y="308"/>
                    <a:pt x="944" y="307"/>
                    <a:pt x="943" y="307"/>
                  </a:cubicBezTo>
                  <a:cubicBezTo>
                    <a:pt x="942" y="306"/>
                    <a:pt x="941" y="304"/>
                    <a:pt x="940" y="302"/>
                  </a:cubicBezTo>
                  <a:cubicBezTo>
                    <a:pt x="939" y="302"/>
                    <a:pt x="938" y="300"/>
                    <a:pt x="938" y="300"/>
                  </a:cubicBezTo>
                  <a:cubicBezTo>
                    <a:pt x="937" y="299"/>
                    <a:pt x="934" y="299"/>
                    <a:pt x="933" y="299"/>
                  </a:cubicBezTo>
                  <a:cubicBezTo>
                    <a:pt x="932" y="298"/>
                    <a:pt x="931" y="297"/>
                    <a:pt x="931" y="296"/>
                  </a:cubicBezTo>
                  <a:cubicBezTo>
                    <a:pt x="931" y="295"/>
                    <a:pt x="933" y="293"/>
                    <a:pt x="933" y="293"/>
                  </a:cubicBezTo>
                  <a:cubicBezTo>
                    <a:pt x="934" y="292"/>
                    <a:pt x="934" y="290"/>
                    <a:pt x="935" y="289"/>
                  </a:cubicBezTo>
                  <a:cubicBezTo>
                    <a:pt x="936" y="289"/>
                    <a:pt x="938" y="291"/>
                    <a:pt x="938" y="292"/>
                  </a:cubicBezTo>
                  <a:cubicBezTo>
                    <a:pt x="939" y="292"/>
                    <a:pt x="940" y="294"/>
                    <a:pt x="941" y="294"/>
                  </a:cubicBezTo>
                  <a:cubicBezTo>
                    <a:pt x="942" y="295"/>
                    <a:pt x="944" y="294"/>
                    <a:pt x="945" y="294"/>
                  </a:cubicBezTo>
                  <a:cubicBezTo>
                    <a:pt x="946" y="294"/>
                    <a:pt x="948" y="295"/>
                    <a:pt x="949" y="296"/>
                  </a:cubicBezTo>
                  <a:cubicBezTo>
                    <a:pt x="950" y="297"/>
                    <a:pt x="951" y="299"/>
                    <a:pt x="952" y="300"/>
                  </a:cubicBezTo>
                  <a:cubicBezTo>
                    <a:pt x="952" y="300"/>
                    <a:pt x="954" y="301"/>
                    <a:pt x="955" y="300"/>
                  </a:cubicBezTo>
                  <a:cubicBezTo>
                    <a:pt x="956" y="300"/>
                    <a:pt x="957" y="298"/>
                    <a:pt x="957" y="297"/>
                  </a:cubicBezTo>
                  <a:cubicBezTo>
                    <a:pt x="958" y="296"/>
                    <a:pt x="957" y="293"/>
                    <a:pt x="957" y="291"/>
                  </a:cubicBezTo>
                  <a:cubicBezTo>
                    <a:pt x="957" y="289"/>
                    <a:pt x="958" y="285"/>
                    <a:pt x="958" y="283"/>
                  </a:cubicBezTo>
                  <a:cubicBezTo>
                    <a:pt x="958" y="281"/>
                    <a:pt x="955" y="278"/>
                    <a:pt x="954" y="276"/>
                  </a:cubicBezTo>
                  <a:cubicBezTo>
                    <a:pt x="953" y="275"/>
                    <a:pt x="951" y="272"/>
                    <a:pt x="950" y="270"/>
                  </a:cubicBezTo>
                  <a:cubicBezTo>
                    <a:pt x="950" y="269"/>
                    <a:pt x="949" y="267"/>
                    <a:pt x="948" y="266"/>
                  </a:cubicBezTo>
                  <a:cubicBezTo>
                    <a:pt x="947" y="266"/>
                    <a:pt x="945" y="265"/>
                    <a:pt x="944" y="266"/>
                  </a:cubicBezTo>
                  <a:cubicBezTo>
                    <a:pt x="944" y="266"/>
                    <a:pt x="945" y="269"/>
                    <a:pt x="945" y="270"/>
                  </a:cubicBezTo>
                  <a:cubicBezTo>
                    <a:pt x="944" y="270"/>
                    <a:pt x="943" y="271"/>
                    <a:pt x="942" y="272"/>
                  </a:cubicBezTo>
                  <a:cubicBezTo>
                    <a:pt x="941" y="272"/>
                    <a:pt x="940" y="271"/>
                    <a:pt x="939" y="271"/>
                  </a:cubicBezTo>
                  <a:cubicBezTo>
                    <a:pt x="938" y="270"/>
                    <a:pt x="937" y="269"/>
                    <a:pt x="937" y="268"/>
                  </a:cubicBezTo>
                  <a:cubicBezTo>
                    <a:pt x="936" y="267"/>
                    <a:pt x="937" y="265"/>
                    <a:pt x="938" y="264"/>
                  </a:cubicBezTo>
                  <a:cubicBezTo>
                    <a:pt x="938" y="264"/>
                    <a:pt x="940" y="263"/>
                    <a:pt x="941" y="263"/>
                  </a:cubicBezTo>
                  <a:cubicBezTo>
                    <a:pt x="941" y="262"/>
                    <a:pt x="943" y="261"/>
                    <a:pt x="943" y="260"/>
                  </a:cubicBezTo>
                  <a:cubicBezTo>
                    <a:pt x="943" y="260"/>
                    <a:pt x="942" y="258"/>
                    <a:pt x="942" y="258"/>
                  </a:cubicBezTo>
                  <a:cubicBezTo>
                    <a:pt x="941" y="257"/>
                    <a:pt x="938" y="257"/>
                    <a:pt x="937" y="257"/>
                  </a:cubicBezTo>
                  <a:cubicBezTo>
                    <a:pt x="936" y="257"/>
                    <a:pt x="933" y="258"/>
                    <a:pt x="932" y="259"/>
                  </a:cubicBezTo>
                  <a:cubicBezTo>
                    <a:pt x="932" y="259"/>
                    <a:pt x="931" y="260"/>
                    <a:pt x="930" y="260"/>
                  </a:cubicBezTo>
                  <a:cubicBezTo>
                    <a:pt x="929" y="260"/>
                    <a:pt x="928" y="259"/>
                    <a:pt x="927" y="259"/>
                  </a:cubicBezTo>
                  <a:cubicBezTo>
                    <a:pt x="926" y="258"/>
                    <a:pt x="925" y="257"/>
                    <a:pt x="924" y="257"/>
                  </a:cubicBezTo>
                  <a:cubicBezTo>
                    <a:pt x="923" y="256"/>
                    <a:pt x="922" y="255"/>
                    <a:pt x="921" y="255"/>
                  </a:cubicBezTo>
                  <a:cubicBezTo>
                    <a:pt x="919" y="255"/>
                    <a:pt x="916" y="257"/>
                    <a:pt x="915" y="257"/>
                  </a:cubicBezTo>
                  <a:cubicBezTo>
                    <a:pt x="913" y="257"/>
                    <a:pt x="911" y="258"/>
                    <a:pt x="910" y="257"/>
                  </a:cubicBezTo>
                  <a:cubicBezTo>
                    <a:pt x="909" y="257"/>
                    <a:pt x="907" y="256"/>
                    <a:pt x="906" y="256"/>
                  </a:cubicBezTo>
                  <a:cubicBezTo>
                    <a:pt x="905" y="255"/>
                    <a:pt x="902" y="253"/>
                    <a:pt x="902" y="252"/>
                  </a:cubicBezTo>
                  <a:cubicBezTo>
                    <a:pt x="901" y="250"/>
                    <a:pt x="900" y="247"/>
                    <a:pt x="899" y="246"/>
                  </a:cubicBezTo>
                  <a:cubicBezTo>
                    <a:pt x="898" y="245"/>
                    <a:pt x="896" y="242"/>
                    <a:pt x="895" y="241"/>
                  </a:cubicBezTo>
                  <a:cubicBezTo>
                    <a:pt x="894" y="241"/>
                    <a:pt x="893" y="239"/>
                    <a:pt x="892" y="239"/>
                  </a:cubicBezTo>
                  <a:cubicBezTo>
                    <a:pt x="891" y="238"/>
                    <a:pt x="889" y="239"/>
                    <a:pt x="888" y="239"/>
                  </a:cubicBezTo>
                  <a:cubicBezTo>
                    <a:pt x="887" y="239"/>
                    <a:pt x="884" y="238"/>
                    <a:pt x="883" y="237"/>
                  </a:cubicBezTo>
                  <a:cubicBezTo>
                    <a:pt x="882" y="237"/>
                    <a:pt x="882" y="236"/>
                    <a:pt x="881" y="235"/>
                  </a:cubicBezTo>
                  <a:cubicBezTo>
                    <a:pt x="880" y="235"/>
                    <a:pt x="878" y="234"/>
                    <a:pt x="877" y="233"/>
                  </a:cubicBezTo>
                  <a:cubicBezTo>
                    <a:pt x="876" y="233"/>
                    <a:pt x="874" y="232"/>
                    <a:pt x="873" y="231"/>
                  </a:cubicBezTo>
                  <a:cubicBezTo>
                    <a:pt x="872" y="231"/>
                    <a:pt x="871" y="229"/>
                    <a:pt x="870" y="229"/>
                  </a:cubicBezTo>
                  <a:cubicBezTo>
                    <a:pt x="870" y="228"/>
                    <a:pt x="868" y="227"/>
                    <a:pt x="867" y="227"/>
                  </a:cubicBezTo>
                  <a:cubicBezTo>
                    <a:pt x="866" y="226"/>
                    <a:pt x="865" y="224"/>
                    <a:pt x="864" y="223"/>
                  </a:cubicBezTo>
                  <a:cubicBezTo>
                    <a:pt x="864" y="223"/>
                    <a:pt x="864" y="221"/>
                    <a:pt x="865" y="220"/>
                  </a:cubicBezTo>
                  <a:cubicBezTo>
                    <a:pt x="866" y="219"/>
                    <a:pt x="868" y="219"/>
                    <a:pt x="870" y="219"/>
                  </a:cubicBezTo>
                  <a:cubicBezTo>
                    <a:pt x="870" y="219"/>
                    <a:pt x="871" y="220"/>
                    <a:pt x="872" y="221"/>
                  </a:cubicBezTo>
                  <a:cubicBezTo>
                    <a:pt x="872" y="222"/>
                    <a:pt x="873" y="223"/>
                    <a:pt x="873" y="224"/>
                  </a:cubicBezTo>
                  <a:cubicBezTo>
                    <a:pt x="874" y="224"/>
                    <a:pt x="875" y="225"/>
                    <a:pt x="876" y="225"/>
                  </a:cubicBezTo>
                  <a:cubicBezTo>
                    <a:pt x="877" y="226"/>
                    <a:pt x="877" y="227"/>
                    <a:pt x="878" y="227"/>
                  </a:cubicBezTo>
                  <a:cubicBezTo>
                    <a:pt x="879" y="228"/>
                    <a:pt x="883" y="226"/>
                    <a:pt x="884" y="227"/>
                  </a:cubicBezTo>
                  <a:cubicBezTo>
                    <a:pt x="884" y="227"/>
                    <a:pt x="885" y="229"/>
                    <a:pt x="885" y="229"/>
                  </a:cubicBezTo>
                  <a:cubicBezTo>
                    <a:pt x="886" y="230"/>
                    <a:pt x="887" y="230"/>
                    <a:pt x="888" y="231"/>
                  </a:cubicBezTo>
                  <a:cubicBezTo>
                    <a:pt x="889" y="231"/>
                    <a:pt x="891" y="231"/>
                    <a:pt x="892" y="231"/>
                  </a:cubicBezTo>
                  <a:cubicBezTo>
                    <a:pt x="893" y="232"/>
                    <a:pt x="893" y="233"/>
                    <a:pt x="894" y="233"/>
                  </a:cubicBezTo>
                  <a:cubicBezTo>
                    <a:pt x="895" y="234"/>
                    <a:pt x="898" y="234"/>
                    <a:pt x="899" y="235"/>
                  </a:cubicBezTo>
                  <a:cubicBezTo>
                    <a:pt x="900" y="236"/>
                    <a:pt x="902" y="239"/>
                    <a:pt x="903" y="240"/>
                  </a:cubicBezTo>
                  <a:cubicBezTo>
                    <a:pt x="903" y="241"/>
                    <a:pt x="905" y="243"/>
                    <a:pt x="906" y="244"/>
                  </a:cubicBezTo>
                  <a:cubicBezTo>
                    <a:pt x="906" y="245"/>
                    <a:pt x="906" y="248"/>
                    <a:pt x="907" y="249"/>
                  </a:cubicBezTo>
                  <a:cubicBezTo>
                    <a:pt x="907" y="249"/>
                    <a:pt x="909" y="251"/>
                    <a:pt x="909" y="252"/>
                  </a:cubicBezTo>
                  <a:cubicBezTo>
                    <a:pt x="910" y="252"/>
                    <a:pt x="912" y="252"/>
                    <a:pt x="912" y="252"/>
                  </a:cubicBezTo>
                  <a:cubicBezTo>
                    <a:pt x="913" y="251"/>
                    <a:pt x="912" y="249"/>
                    <a:pt x="912" y="248"/>
                  </a:cubicBezTo>
                  <a:cubicBezTo>
                    <a:pt x="913" y="247"/>
                    <a:pt x="916" y="247"/>
                    <a:pt x="917" y="247"/>
                  </a:cubicBezTo>
                  <a:cubicBezTo>
                    <a:pt x="918" y="247"/>
                    <a:pt x="919" y="248"/>
                    <a:pt x="920" y="248"/>
                  </a:cubicBezTo>
                  <a:cubicBezTo>
                    <a:pt x="921" y="249"/>
                    <a:pt x="924" y="251"/>
                    <a:pt x="925" y="251"/>
                  </a:cubicBezTo>
                  <a:cubicBezTo>
                    <a:pt x="926" y="252"/>
                    <a:pt x="928" y="251"/>
                    <a:pt x="929" y="251"/>
                  </a:cubicBezTo>
                  <a:cubicBezTo>
                    <a:pt x="930" y="251"/>
                    <a:pt x="931" y="252"/>
                    <a:pt x="932" y="252"/>
                  </a:cubicBezTo>
                  <a:cubicBezTo>
                    <a:pt x="933" y="253"/>
                    <a:pt x="934" y="252"/>
                    <a:pt x="935" y="252"/>
                  </a:cubicBezTo>
                  <a:cubicBezTo>
                    <a:pt x="936" y="252"/>
                    <a:pt x="937" y="251"/>
                    <a:pt x="937" y="251"/>
                  </a:cubicBezTo>
                  <a:cubicBezTo>
                    <a:pt x="939" y="250"/>
                    <a:pt x="944" y="252"/>
                    <a:pt x="945" y="250"/>
                  </a:cubicBezTo>
                  <a:cubicBezTo>
                    <a:pt x="945" y="249"/>
                    <a:pt x="943" y="248"/>
                    <a:pt x="943" y="247"/>
                  </a:cubicBezTo>
                  <a:cubicBezTo>
                    <a:pt x="942" y="246"/>
                    <a:pt x="940" y="245"/>
                    <a:pt x="939" y="245"/>
                  </a:cubicBezTo>
                  <a:cubicBezTo>
                    <a:pt x="939" y="245"/>
                    <a:pt x="937" y="246"/>
                    <a:pt x="936" y="246"/>
                  </a:cubicBezTo>
                  <a:cubicBezTo>
                    <a:pt x="936" y="246"/>
                    <a:pt x="934" y="246"/>
                    <a:pt x="933" y="245"/>
                  </a:cubicBezTo>
                  <a:cubicBezTo>
                    <a:pt x="933" y="245"/>
                    <a:pt x="932" y="243"/>
                    <a:pt x="932" y="242"/>
                  </a:cubicBezTo>
                  <a:cubicBezTo>
                    <a:pt x="932" y="242"/>
                    <a:pt x="934" y="241"/>
                    <a:pt x="934" y="240"/>
                  </a:cubicBezTo>
                  <a:cubicBezTo>
                    <a:pt x="935" y="240"/>
                    <a:pt x="936" y="238"/>
                    <a:pt x="936" y="238"/>
                  </a:cubicBezTo>
                  <a:cubicBezTo>
                    <a:pt x="936" y="237"/>
                    <a:pt x="936" y="235"/>
                    <a:pt x="936" y="235"/>
                  </a:cubicBezTo>
                  <a:cubicBezTo>
                    <a:pt x="936" y="234"/>
                    <a:pt x="934" y="232"/>
                    <a:pt x="934" y="231"/>
                  </a:cubicBezTo>
                  <a:cubicBezTo>
                    <a:pt x="934" y="230"/>
                    <a:pt x="933" y="228"/>
                    <a:pt x="933" y="227"/>
                  </a:cubicBezTo>
                  <a:cubicBezTo>
                    <a:pt x="933" y="225"/>
                    <a:pt x="931" y="223"/>
                    <a:pt x="931" y="222"/>
                  </a:cubicBezTo>
                  <a:cubicBezTo>
                    <a:pt x="931" y="221"/>
                    <a:pt x="930" y="219"/>
                    <a:pt x="930" y="218"/>
                  </a:cubicBezTo>
                  <a:cubicBezTo>
                    <a:pt x="930" y="217"/>
                    <a:pt x="931" y="216"/>
                    <a:pt x="932" y="215"/>
                  </a:cubicBezTo>
                  <a:cubicBezTo>
                    <a:pt x="933" y="215"/>
                    <a:pt x="935" y="215"/>
                    <a:pt x="936" y="214"/>
                  </a:cubicBezTo>
                  <a:cubicBezTo>
                    <a:pt x="937" y="213"/>
                    <a:pt x="939" y="211"/>
                    <a:pt x="939" y="209"/>
                  </a:cubicBezTo>
                  <a:cubicBezTo>
                    <a:pt x="940" y="207"/>
                    <a:pt x="939" y="204"/>
                    <a:pt x="938" y="202"/>
                  </a:cubicBezTo>
                  <a:cubicBezTo>
                    <a:pt x="937" y="201"/>
                    <a:pt x="935" y="199"/>
                    <a:pt x="934" y="198"/>
                  </a:cubicBezTo>
                  <a:cubicBezTo>
                    <a:pt x="932" y="197"/>
                    <a:pt x="927" y="195"/>
                    <a:pt x="924" y="194"/>
                  </a:cubicBezTo>
                  <a:cubicBezTo>
                    <a:pt x="923" y="193"/>
                    <a:pt x="921" y="193"/>
                    <a:pt x="919" y="193"/>
                  </a:cubicBezTo>
                  <a:cubicBezTo>
                    <a:pt x="917" y="192"/>
                    <a:pt x="914" y="193"/>
                    <a:pt x="912" y="193"/>
                  </a:cubicBezTo>
                  <a:cubicBezTo>
                    <a:pt x="911" y="193"/>
                    <a:pt x="908" y="193"/>
                    <a:pt x="907" y="192"/>
                  </a:cubicBezTo>
                  <a:cubicBezTo>
                    <a:pt x="906" y="191"/>
                    <a:pt x="904" y="189"/>
                    <a:pt x="903" y="189"/>
                  </a:cubicBezTo>
                  <a:cubicBezTo>
                    <a:pt x="902" y="188"/>
                    <a:pt x="900" y="187"/>
                    <a:pt x="899" y="187"/>
                  </a:cubicBezTo>
                  <a:cubicBezTo>
                    <a:pt x="898" y="187"/>
                    <a:pt x="896" y="187"/>
                    <a:pt x="895" y="186"/>
                  </a:cubicBezTo>
                  <a:cubicBezTo>
                    <a:pt x="893" y="186"/>
                    <a:pt x="893" y="183"/>
                    <a:pt x="892" y="182"/>
                  </a:cubicBezTo>
                  <a:cubicBezTo>
                    <a:pt x="891" y="181"/>
                    <a:pt x="888" y="179"/>
                    <a:pt x="887" y="178"/>
                  </a:cubicBezTo>
                  <a:cubicBezTo>
                    <a:pt x="886" y="177"/>
                    <a:pt x="883" y="177"/>
                    <a:pt x="881" y="177"/>
                  </a:cubicBezTo>
                  <a:cubicBezTo>
                    <a:pt x="881" y="176"/>
                    <a:pt x="879" y="175"/>
                    <a:pt x="878" y="174"/>
                  </a:cubicBezTo>
                  <a:cubicBezTo>
                    <a:pt x="878" y="173"/>
                    <a:pt x="877" y="171"/>
                    <a:pt x="876" y="170"/>
                  </a:cubicBezTo>
                  <a:cubicBezTo>
                    <a:pt x="876" y="169"/>
                    <a:pt x="874" y="168"/>
                    <a:pt x="873" y="169"/>
                  </a:cubicBezTo>
                  <a:cubicBezTo>
                    <a:pt x="872" y="169"/>
                    <a:pt x="871" y="171"/>
                    <a:pt x="870" y="171"/>
                  </a:cubicBezTo>
                  <a:cubicBezTo>
                    <a:pt x="869" y="171"/>
                    <a:pt x="866" y="170"/>
                    <a:pt x="865" y="170"/>
                  </a:cubicBezTo>
                  <a:cubicBezTo>
                    <a:pt x="864" y="170"/>
                    <a:pt x="863" y="172"/>
                    <a:pt x="862" y="173"/>
                  </a:cubicBezTo>
                  <a:cubicBezTo>
                    <a:pt x="862" y="173"/>
                    <a:pt x="862" y="174"/>
                    <a:pt x="861" y="174"/>
                  </a:cubicBezTo>
                  <a:cubicBezTo>
                    <a:pt x="861" y="175"/>
                    <a:pt x="859" y="174"/>
                    <a:pt x="858" y="174"/>
                  </a:cubicBezTo>
                  <a:cubicBezTo>
                    <a:pt x="858" y="173"/>
                    <a:pt x="857" y="172"/>
                    <a:pt x="857" y="171"/>
                  </a:cubicBezTo>
                  <a:cubicBezTo>
                    <a:pt x="856" y="171"/>
                    <a:pt x="853" y="171"/>
                    <a:pt x="852" y="171"/>
                  </a:cubicBezTo>
                  <a:cubicBezTo>
                    <a:pt x="851" y="172"/>
                    <a:pt x="849" y="174"/>
                    <a:pt x="847" y="174"/>
                  </a:cubicBezTo>
                  <a:cubicBezTo>
                    <a:pt x="846" y="175"/>
                    <a:pt x="843" y="175"/>
                    <a:pt x="842" y="174"/>
                  </a:cubicBezTo>
                  <a:cubicBezTo>
                    <a:pt x="841" y="174"/>
                    <a:pt x="840" y="173"/>
                    <a:pt x="839" y="172"/>
                  </a:cubicBezTo>
                  <a:cubicBezTo>
                    <a:pt x="838" y="171"/>
                    <a:pt x="835" y="171"/>
                    <a:pt x="834" y="171"/>
                  </a:cubicBezTo>
                  <a:cubicBezTo>
                    <a:pt x="833" y="170"/>
                    <a:pt x="830" y="171"/>
                    <a:pt x="829" y="170"/>
                  </a:cubicBezTo>
                  <a:cubicBezTo>
                    <a:pt x="828" y="170"/>
                    <a:pt x="827" y="169"/>
                    <a:pt x="827" y="168"/>
                  </a:cubicBezTo>
                  <a:cubicBezTo>
                    <a:pt x="826" y="167"/>
                    <a:pt x="827" y="166"/>
                    <a:pt x="827" y="165"/>
                  </a:cubicBezTo>
                  <a:cubicBezTo>
                    <a:pt x="826" y="164"/>
                    <a:pt x="825" y="162"/>
                    <a:pt x="825" y="162"/>
                  </a:cubicBezTo>
                  <a:cubicBezTo>
                    <a:pt x="824" y="161"/>
                    <a:pt x="822" y="159"/>
                    <a:pt x="821" y="159"/>
                  </a:cubicBezTo>
                  <a:cubicBezTo>
                    <a:pt x="820" y="158"/>
                    <a:pt x="817" y="158"/>
                    <a:pt x="816" y="157"/>
                  </a:cubicBezTo>
                  <a:cubicBezTo>
                    <a:pt x="815" y="157"/>
                    <a:pt x="814" y="155"/>
                    <a:pt x="814" y="154"/>
                  </a:cubicBezTo>
                  <a:cubicBezTo>
                    <a:pt x="813" y="153"/>
                    <a:pt x="813" y="150"/>
                    <a:pt x="813" y="148"/>
                  </a:cubicBezTo>
                  <a:cubicBezTo>
                    <a:pt x="813" y="147"/>
                    <a:pt x="813" y="145"/>
                    <a:pt x="813" y="144"/>
                  </a:cubicBezTo>
                  <a:cubicBezTo>
                    <a:pt x="812" y="144"/>
                    <a:pt x="811" y="142"/>
                    <a:pt x="810" y="142"/>
                  </a:cubicBezTo>
                  <a:cubicBezTo>
                    <a:pt x="809" y="142"/>
                    <a:pt x="807" y="142"/>
                    <a:pt x="806" y="143"/>
                  </a:cubicBezTo>
                  <a:cubicBezTo>
                    <a:pt x="805" y="143"/>
                    <a:pt x="805" y="145"/>
                    <a:pt x="805" y="146"/>
                  </a:cubicBezTo>
                  <a:cubicBezTo>
                    <a:pt x="804" y="146"/>
                    <a:pt x="803" y="147"/>
                    <a:pt x="803" y="148"/>
                  </a:cubicBezTo>
                  <a:cubicBezTo>
                    <a:pt x="802" y="148"/>
                    <a:pt x="800" y="147"/>
                    <a:pt x="800" y="148"/>
                  </a:cubicBezTo>
                  <a:cubicBezTo>
                    <a:pt x="799" y="148"/>
                    <a:pt x="798" y="150"/>
                    <a:pt x="797" y="150"/>
                  </a:cubicBezTo>
                  <a:cubicBezTo>
                    <a:pt x="797" y="151"/>
                    <a:pt x="795" y="153"/>
                    <a:pt x="794" y="154"/>
                  </a:cubicBezTo>
                  <a:cubicBezTo>
                    <a:pt x="794" y="154"/>
                    <a:pt x="792" y="156"/>
                    <a:pt x="791" y="156"/>
                  </a:cubicBezTo>
                  <a:cubicBezTo>
                    <a:pt x="790" y="157"/>
                    <a:pt x="789" y="157"/>
                    <a:pt x="788" y="157"/>
                  </a:cubicBezTo>
                  <a:cubicBezTo>
                    <a:pt x="787" y="158"/>
                    <a:pt x="785" y="159"/>
                    <a:pt x="784" y="159"/>
                  </a:cubicBezTo>
                  <a:cubicBezTo>
                    <a:pt x="783" y="159"/>
                    <a:pt x="781" y="159"/>
                    <a:pt x="781" y="158"/>
                  </a:cubicBezTo>
                  <a:cubicBezTo>
                    <a:pt x="780" y="158"/>
                    <a:pt x="779" y="157"/>
                    <a:pt x="778" y="156"/>
                  </a:cubicBezTo>
                  <a:cubicBezTo>
                    <a:pt x="778" y="156"/>
                    <a:pt x="777" y="154"/>
                    <a:pt x="777" y="153"/>
                  </a:cubicBezTo>
                  <a:cubicBezTo>
                    <a:pt x="776" y="152"/>
                    <a:pt x="775" y="151"/>
                    <a:pt x="774" y="150"/>
                  </a:cubicBezTo>
                  <a:cubicBezTo>
                    <a:pt x="773" y="149"/>
                    <a:pt x="772" y="146"/>
                    <a:pt x="771" y="144"/>
                  </a:cubicBezTo>
                  <a:cubicBezTo>
                    <a:pt x="770" y="143"/>
                    <a:pt x="769" y="142"/>
                    <a:pt x="769" y="141"/>
                  </a:cubicBezTo>
                  <a:cubicBezTo>
                    <a:pt x="769" y="139"/>
                    <a:pt x="768" y="137"/>
                    <a:pt x="768" y="135"/>
                  </a:cubicBezTo>
                  <a:cubicBezTo>
                    <a:pt x="768" y="134"/>
                    <a:pt x="768" y="132"/>
                    <a:pt x="769" y="131"/>
                  </a:cubicBezTo>
                  <a:cubicBezTo>
                    <a:pt x="769" y="130"/>
                    <a:pt x="771" y="128"/>
                    <a:pt x="771" y="127"/>
                  </a:cubicBezTo>
                  <a:cubicBezTo>
                    <a:pt x="771" y="126"/>
                    <a:pt x="772" y="123"/>
                    <a:pt x="772" y="122"/>
                  </a:cubicBezTo>
                  <a:cubicBezTo>
                    <a:pt x="772" y="121"/>
                    <a:pt x="773" y="119"/>
                    <a:pt x="773" y="118"/>
                  </a:cubicBezTo>
                  <a:cubicBezTo>
                    <a:pt x="773" y="117"/>
                    <a:pt x="772" y="115"/>
                    <a:pt x="772" y="113"/>
                  </a:cubicBezTo>
                  <a:cubicBezTo>
                    <a:pt x="772" y="112"/>
                    <a:pt x="771" y="110"/>
                    <a:pt x="771" y="109"/>
                  </a:cubicBezTo>
                  <a:cubicBezTo>
                    <a:pt x="771" y="108"/>
                    <a:pt x="772" y="107"/>
                    <a:pt x="773" y="106"/>
                  </a:cubicBezTo>
                  <a:cubicBezTo>
                    <a:pt x="773" y="106"/>
                    <a:pt x="774" y="105"/>
                    <a:pt x="774" y="105"/>
                  </a:cubicBezTo>
                  <a:cubicBezTo>
                    <a:pt x="775" y="105"/>
                    <a:pt x="776" y="106"/>
                    <a:pt x="776" y="106"/>
                  </a:cubicBezTo>
                  <a:cubicBezTo>
                    <a:pt x="776" y="106"/>
                    <a:pt x="777" y="108"/>
                    <a:pt x="777" y="108"/>
                  </a:cubicBezTo>
                  <a:cubicBezTo>
                    <a:pt x="778" y="108"/>
                    <a:pt x="779" y="108"/>
                    <a:pt x="779" y="108"/>
                  </a:cubicBezTo>
                  <a:cubicBezTo>
                    <a:pt x="780" y="107"/>
                    <a:pt x="782" y="107"/>
                    <a:pt x="782" y="106"/>
                  </a:cubicBezTo>
                  <a:cubicBezTo>
                    <a:pt x="783" y="105"/>
                    <a:pt x="783" y="104"/>
                    <a:pt x="783" y="104"/>
                  </a:cubicBezTo>
                  <a:cubicBezTo>
                    <a:pt x="784" y="103"/>
                    <a:pt x="784" y="101"/>
                    <a:pt x="785" y="101"/>
                  </a:cubicBezTo>
                  <a:cubicBezTo>
                    <a:pt x="785" y="101"/>
                    <a:pt x="785" y="101"/>
                    <a:pt x="785" y="101"/>
                  </a:cubicBezTo>
                  <a:cubicBezTo>
                    <a:pt x="786" y="100"/>
                    <a:pt x="786" y="100"/>
                    <a:pt x="786" y="99"/>
                  </a:cubicBezTo>
                  <a:cubicBezTo>
                    <a:pt x="786" y="98"/>
                    <a:pt x="785" y="94"/>
                    <a:pt x="785" y="94"/>
                  </a:cubicBezTo>
                  <a:cubicBezTo>
                    <a:pt x="785" y="93"/>
                    <a:pt x="787" y="90"/>
                    <a:pt x="788" y="89"/>
                  </a:cubicBezTo>
                  <a:cubicBezTo>
                    <a:pt x="789" y="89"/>
                    <a:pt x="792" y="89"/>
                    <a:pt x="792" y="88"/>
                  </a:cubicBezTo>
                  <a:cubicBezTo>
                    <a:pt x="793" y="87"/>
                    <a:pt x="794" y="86"/>
                    <a:pt x="794" y="85"/>
                  </a:cubicBezTo>
                  <a:cubicBezTo>
                    <a:pt x="794" y="84"/>
                    <a:pt x="794" y="82"/>
                    <a:pt x="794" y="81"/>
                  </a:cubicBezTo>
                  <a:cubicBezTo>
                    <a:pt x="793" y="80"/>
                    <a:pt x="792" y="78"/>
                    <a:pt x="792" y="76"/>
                  </a:cubicBezTo>
                  <a:cubicBezTo>
                    <a:pt x="792" y="75"/>
                    <a:pt x="792" y="73"/>
                    <a:pt x="792" y="72"/>
                  </a:cubicBezTo>
                  <a:cubicBezTo>
                    <a:pt x="792" y="72"/>
                    <a:pt x="792" y="72"/>
                    <a:pt x="792" y="72"/>
                  </a:cubicBezTo>
                  <a:cubicBezTo>
                    <a:pt x="792" y="71"/>
                    <a:pt x="792" y="68"/>
                    <a:pt x="792" y="67"/>
                  </a:cubicBezTo>
                  <a:cubicBezTo>
                    <a:pt x="791" y="66"/>
                    <a:pt x="790" y="62"/>
                    <a:pt x="788" y="60"/>
                  </a:cubicBezTo>
                  <a:cubicBezTo>
                    <a:pt x="788" y="59"/>
                    <a:pt x="785" y="58"/>
                    <a:pt x="784" y="58"/>
                  </a:cubicBezTo>
                  <a:cubicBezTo>
                    <a:pt x="783" y="57"/>
                    <a:pt x="779" y="56"/>
                    <a:pt x="778" y="55"/>
                  </a:cubicBezTo>
                  <a:cubicBezTo>
                    <a:pt x="777" y="54"/>
                    <a:pt x="776" y="53"/>
                    <a:pt x="775" y="52"/>
                  </a:cubicBezTo>
                  <a:cubicBezTo>
                    <a:pt x="775" y="52"/>
                    <a:pt x="775" y="52"/>
                    <a:pt x="775" y="52"/>
                  </a:cubicBezTo>
                  <a:cubicBezTo>
                    <a:pt x="774" y="51"/>
                    <a:pt x="773" y="49"/>
                    <a:pt x="772" y="48"/>
                  </a:cubicBezTo>
                  <a:cubicBezTo>
                    <a:pt x="771" y="48"/>
                    <a:pt x="768" y="47"/>
                    <a:pt x="767" y="47"/>
                  </a:cubicBezTo>
                  <a:cubicBezTo>
                    <a:pt x="766" y="47"/>
                    <a:pt x="765" y="48"/>
                    <a:pt x="764" y="48"/>
                  </a:cubicBezTo>
                  <a:cubicBezTo>
                    <a:pt x="763" y="49"/>
                    <a:pt x="761" y="49"/>
                    <a:pt x="760" y="48"/>
                  </a:cubicBezTo>
                  <a:cubicBezTo>
                    <a:pt x="759" y="48"/>
                    <a:pt x="757" y="48"/>
                    <a:pt x="756" y="47"/>
                  </a:cubicBezTo>
                  <a:cubicBezTo>
                    <a:pt x="755" y="46"/>
                    <a:pt x="755" y="44"/>
                    <a:pt x="754" y="43"/>
                  </a:cubicBezTo>
                  <a:cubicBezTo>
                    <a:pt x="754" y="42"/>
                    <a:pt x="753" y="41"/>
                    <a:pt x="752" y="40"/>
                  </a:cubicBezTo>
                  <a:cubicBezTo>
                    <a:pt x="751" y="39"/>
                    <a:pt x="749" y="39"/>
                    <a:pt x="748" y="38"/>
                  </a:cubicBezTo>
                  <a:cubicBezTo>
                    <a:pt x="746" y="38"/>
                    <a:pt x="743" y="37"/>
                    <a:pt x="741" y="37"/>
                  </a:cubicBezTo>
                  <a:cubicBezTo>
                    <a:pt x="740" y="36"/>
                    <a:pt x="737" y="37"/>
                    <a:pt x="736" y="38"/>
                  </a:cubicBezTo>
                  <a:cubicBezTo>
                    <a:pt x="734" y="38"/>
                    <a:pt x="731" y="40"/>
                    <a:pt x="730" y="40"/>
                  </a:cubicBezTo>
                  <a:cubicBezTo>
                    <a:pt x="728" y="40"/>
                    <a:pt x="725" y="39"/>
                    <a:pt x="724" y="38"/>
                  </a:cubicBezTo>
                  <a:cubicBezTo>
                    <a:pt x="724" y="38"/>
                    <a:pt x="723" y="36"/>
                    <a:pt x="722" y="35"/>
                  </a:cubicBezTo>
                  <a:cubicBezTo>
                    <a:pt x="722" y="35"/>
                    <a:pt x="720" y="34"/>
                    <a:pt x="720" y="34"/>
                  </a:cubicBezTo>
                  <a:cubicBezTo>
                    <a:pt x="719" y="33"/>
                    <a:pt x="716" y="34"/>
                    <a:pt x="715" y="34"/>
                  </a:cubicBezTo>
                  <a:cubicBezTo>
                    <a:pt x="714" y="33"/>
                    <a:pt x="713" y="31"/>
                    <a:pt x="713" y="30"/>
                  </a:cubicBezTo>
                  <a:cubicBezTo>
                    <a:pt x="713" y="29"/>
                    <a:pt x="713" y="27"/>
                    <a:pt x="713" y="25"/>
                  </a:cubicBezTo>
                  <a:cubicBezTo>
                    <a:pt x="713" y="25"/>
                    <a:pt x="714" y="23"/>
                    <a:pt x="715" y="22"/>
                  </a:cubicBezTo>
                  <a:cubicBezTo>
                    <a:pt x="715" y="21"/>
                    <a:pt x="717" y="20"/>
                    <a:pt x="718" y="20"/>
                  </a:cubicBezTo>
                  <a:cubicBezTo>
                    <a:pt x="719" y="18"/>
                    <a:pt x="719" y="16"/>
                    <a:pt x="718" y="14"/>
                  </a:cubicBezTo>
                  <a:cubicBezTo>
                    <a:pt x="718" y="13"/>
                    <a:pt x="716" y="11"/>
                    <a:pt x="715" y="10"/>
                  </a:cubicBezTo>
                  <a:cubicBezTo>
                    <a:pt x="714" y="10"/>
                    <a:pt x="712" y="11"/>
                    <a:pt x="711" y="11"/>
                  </a:cubicBezTo>
                  <a:cubicBezTo>
                    <a:pt x="710" y="10"/>
                    <a:pt x="707" y="9"/>
                    <a:pt x="706" y="9"/>
                  </a:cubicBezTo>
                  <a:cubicBezTo>
                    <a:pt x="705" y="8"/>
                    <a:pt x="704" y="5"/>
                    <a:pt x="703" y="4"/>
                  </a:cubicBezTo>
                  <a:cubicBezTo>
                    <a:pt x="702" y="4"/>
                    <a:pt x="700" y="3"/>
                    <a:pt x="699" y="3"/>
                  </a:cubicBezTo>
                  <a:cubicBezTo>
                    <a:pt x="698" y="3"/>
                    <a:pt x="696" y="5"/>
                    <a:pt x="695" y="5"/>
                  </a:cubicBezTo>
                  <a:cubicBezTo>
                    <a:pt x="694" y="6"/>
                    <a:pt x="692" y="5"/>
                    <a:pt x="691" y="5"/>
                  </a:cubicBezTo>
                  <a:cubicBezTo>
                    <a:pt x="690" y="5"/>
                    <a:pt x="688" y="3"/>
                    <a:pt x="686" y="3"/>
                  </a:cubicBezTo>
                  <a:cubicBezTo>
                    <a:pt x="685" y="3"/>
                    <a:pt x="684" y="4"/>
                    <a:pt x="684" y="4"/>
                  </a:cubicBezTo>
                  <a:cubicBezTo>
                    <a:pt x="683" y="4"/>
                    <a:pt x="683" y="4"/>
                    <a:pt x="683" y="5"/>
                  </a:cubicBezTo>
                  <a:cubicBezTo>
                    <a:pt x="682" y="5"/>
                    <a:pt x="681" y="6"/>
                    <a:pt x="680" y="6"/>
                  </a:cubicBezTo>
                  <a:cubicBezTo>
                    <a:pt x="680" y="7"/>
                    <a:pt x="679" y="8"/>
                    <a:pt x="678" y="9"/>
                  </a:cubicBezTo>
                  <a:cubicBezTo>
                    <a:pt x="678" y="10"/>
                    <a:pt x="678" y="13"/>
                    <a:pt x="678" y="14"/>
                  </a:cubicBezTo>
                  <a:cubicBezTo>
                    <a:pt x="677" y="16"/>
                    <a:pt x="678" y="18"/>
                    <a:pt x="678" y="20"/>
                  </a:cubicBezTo>
                  <a:cubicBezTo>
                    <a:pt x="678" y="21"/>
                    <a:pt x="676" y="22"/>
                    <a:pt x="676" y="23"/>
                  </a:cubicBezTo>
                  <a:cubicBezTo>
                    <a:pt x="675" y="25"/>
                    <a:pt x="676" y="29"/>
                    <a:pt x="675" y="31"/>
                  </a:cubicBezTo>
                  <a:cubicBezTo>
                    <a:pt x="675" y="32"/>
                    <a:pt x="676" y="35"/>
                    <a:pt x="675" y="36"/>
                  </a:cubicBezTo>
                  <a:cubicBezTo>
                    <a:pt x="675" y="37"/>
                    <a:pt x="675" y="40"/>
                    <a:pt x="675" y="40"/>
                  </a:cubicBezTo>
                  <a:cubicBezTo>
                    <a:pt x="594" y="0"/>
                    <a:pt x="594" y="0"/>
                    <a:pt x="594" y="0"/>
                  </a:cubicBezTo>
                  <a:cubicBezTo>
                    <a:pt x="594" y="0"/>
                    <a:pt x="595" y="4"/>
                    <a:pt x="595" y="6"/>
                  </a:cubicBezTo>
                  <a:cubicBezTo>
                    <a:pt x="595" y="6"/>
                    <a:pt x="593" y="8"/>
                    <a:pt x="593" y="8"/>
                  </a:cubicBezTo>
                  <a:cubicBezTo>
                    <a:pt x="594" y="9"/>
                    <a:pt x="596" y="10"/>
                    <a:pt x="596" y="11"/>
                  </a:cubicBezTo>
                  <a:cubicBezTo>
                    <a:pt x="597" y="11"/>
                    <a:pt x="597" y="13"/>
                    <a:pt x="597" y="14"/>
                  </a:cubicBezTo>
                  <a:cubicBezTo>
                    <a:pt x="597" y="15"/>
                    <a:pt x="596" y="16"/>
                    <a:pt x="596" y="16"/>
                  </a:cubicBezTo>
                  <a:cubicBezTo>
                    <a:pt x="596" y="17"/>
                    <a:pt x="597" y="17"/>
                    <a:pt x="598" y="18"/>
                  </a:cubicBezTo>
                  <a:cubicBezTo>
                    <a:pt x="598" y="19"/>
                    <a:pt x="598" y="23"/>
                    <a:pt x="598" y="24"/>
                  </a:cubicBezTo>
                  <a:cubicBezTo>
                    <a:pt x="598" y="25"/>
                    <a:pt x="597" y="28"/>
                    <a:pt x="597" y="29"/>
                  </a:cubicBezTo>
                  <a:cubicBezTo>
                    <a:pt x="596" y="29"/>
                    <a:pt x="594" y="31"/>
                    <a:pt x="593" y="31"/>
                  </a:cubicBezTo>
                  <a:cubicBezTo>
                    <a:pt x="593" y="32"/>
                    <a:pt x="591" y="34"/>
                    <a:pt x="592" y="35"/>
                  </a:cubicBezTo>
                  <a:cubicBezTo>
                    <a:pt x="592" y="36"/>
                    <a:pt x="596" y="36"/>
                    <a:pt x="596" y="38"/>
                  </a:cubicBezTo>
                  <a:cubicBezTo>
                    <a:pt x="597" y="38"/>
                    <a:pt x="597" y="40"/>
                    <a:pt x="596" y="41"/>
                  </a:cubicBezTo>
                  <a:cubicBezTo>
                    <a:pt x="596" y="43"/>
                    <a:pt x="592" y="44"/>
                    <a:pt x="592" y="45"/>
                  </a:cubicBezTo>
                  <a:cubicBezTo>
                    <a:pt x="592" y="46"/>
                    <a:pt x="592" y="48"/>
                    <a:pt x="593" y="49"/>
                  </a:cubicBezTo>
                  <a:cubicBezTo>
                    <a:pt x="593" y="50"/>
                    <a:pt x="596" y="50"/>
                    <a:pt x="597" y="51"/>
                  </a:cubicBezTo>
                  <a:cubicBezTo>
                    <a:pt x="597" y="52"/>
                    <a:pt x="597" y="54"/>
                    <a:pt x="597" y="55"/>
                  </a:cubicBezTo>
                  <a:cubicBezTo>
                    <a:pt x="596" y="56"/>
                    <a:pt x="595" y="58"/>
                    <a:pt x="594" y="59"/>
                  </a:cubicBezTo>
                  <a:cubicBezTo>
                    <a:pt x="594" y="60"/>
                    <a:pt x="594" y="62"/>
                    <a:pt x="593" y="62"/>
                  </a:cubicBezTo>
                  <a:cubicBezTo>
                    <a:pt x="593" y="63"/>
                    <a:pt x="591" y="63"/>
                    <a:pt x="590" y="64"/>
                  </a:cubicBezTo>
                  <a:cubicBezTo>
                    <a:pt x="589" y="65"/>
                    <a:pt x="587" y="67"/>
                    <a:pt x="587" y="69"/>
                  </a:cubicBezTo>
                  <a:cubicBezTo>
                    <a:pt x="586" y="70"/>
                    <a:pt x="586" y="72"/>
                    <a:pt x="586" y="73"/>
                  </a:cubicBezTo>
                  <a:cubicBezTo>
                    <a:pt x="585" y="74"/>
                    <a:pt x="583" y="74"/>
                    <a:pt x="583" y="75"/>
                  </a:cubicBezTo>
                  <a:cubicBezTo>
                    <a:pt x="582" y="76"/>
                    <a:pt x="581" y="78"/>
                    <a:pt x="581" y="80"/>
                  </a:cubicBezTo>
                  <a:cubicBezTo>
                    <a:pt x="582" y="80"/>
                    <a:pt x="584" y="80"/>
                    <a:pt x="584" y="81"/>
                  </a:cubicBezTo>
                  <a:cubicBezTo>
                    <a:pt x="585" y="82"/>
                    <a:pt x="583" y="85"/>
                    <a:pt x="583" y="86"/>
                  </a:cubicBezTo>
                  <a:cubicBezTo>
                    <a:pt x="582" y="87"/>
                    <a:pt x="582" y="90"/>
                    <a:pt x="581" y="91"/>
                  </a:cubicBezTo>
                  <a:cubicBezTo>
                    <a:pt x="580" y="91"/>
                    <a:pt x="579" y="91"/>
                    <a:pt x="578" y="91"/>
                  </a:cubicBezTo>
                  <a:cubicBezTo>
                    <a:pt x="577" y="91"/>
                    <a:pt x="575" y="92"/>
                    <a:pt x="574" y="93"/>
                  </a:cubicBezTo>
                  <a:cubicBezTo>
                    <a:pt x="573" y="93"/>
                    <a:pt x="573" y="96"/>
                    <a:pt x="573" y="98"/>
                  </a:cubicBezTo>
                  <a:cubicBezTo>
                    <a:pt x="573" y="98"/>
                    <a:pt x="572" y="100"/>
                    <a:pt x="571" y="101"/>
                  </a:cubicBezTo>
                  <a:cubicBezTo>
                    <a:pt x="571" y="102"/>
                    <a:pt x="570" y="105"/>
                    <a:pt x="568" y="105"/>
                  </a:cubicBezTo>
                  <a:cubicBezTo>
                    <a:pt x="568" y="105"/>
                    <a:pt x="567" y="104"/>
                    <a:pt x="567" y="103"/>
                  </a:cubicBezTo>
                  <a:cubicBezTo>
                    <a:pt x="566" y="102"/>
                    <a:pt x="566" y="100"/>
                    <a:pt x="565" y="100"/>
                  </a:cubicBezTo>
                  <a:cubicBezTo>
                    <a:pt x="564" y="100"/>
                    <a:pt x="563" y="102"/>
                    <a:pt x="562" y="103"/>
                  </a:cubicBezTo>
                  <a:cubicBezTo>
                    <a:pt x="562" y="104"/>
                    <a:pt x="562" y="107"/>
                    <a:pt x="561" y="108"/>
                  </a:cubicBezTo>
                  <a:cubicBezTo>
                    <a:pt x="560" y="109"/>
                    <a:pt x="559" y="110"/>
                    <a:pt x="559" y="110"/>
                  </a:cubicBezTo>
                  <a:cubicBezTo>
                    <a:pt x="553" y="136"/>
                    <a:pt x="553" y="136"/>
                    <a:pt x="553" y="136"/>
                  </a:cubicBezTo>
                  <a:cubicBezTo>
                    <a:pt x="533" y="123"/>
                    <a:pt x="533" y="123"/>
                    <a:pt x="533" y="123"/>
                  </a:cubicBezTo>
                  <a:cubicBezTo>
                    <a:pt x="533" y="123"/>
                    <a:pt x="531" y="128"/>
                    <a:pt x="531" y="129"/>
                  </a:cubicBezTo>
                  <a:cubicBezTo>
                    <a:pt x="530" y="130"/>
                    <a:pt x="531" y="133"/>
                    <a:pt x="530" y="135"/>
                  </a:cubicBezTo>
                  <a:cubicBezTo>
                    <a:pt x="529" y="135"/>
                    <a:pt x="528" y="135"/>
                    <a:pt x="527" y="136"/>
                  </a:cubicBezTo>
                  <a:cubicBezTo>
                    <a:pt x="527" y="137"/>
                    <a:pt x="527" y="141"/>
                    <a:pt x="527" y="142"/>
                  </a:cubicBezTo>
                  <a:cubicBezTo>
                    <a:pt x="527" y="143"/>
                    <a:pt x="525" y="145"/>
                    <a:pt x="525" y="145"/>
                  </a:cubicBezTo>
                  <a:cubicBezTo>
                    <a:pt x="525" y="147"/>
                    <a:pt x="524" y="149"/>
                    <a:pt x="525" y="150"/>
                  </a:cubicBezTo>
                  <a:cubicBezTo>
                    <a:pt x="525" y="151"/>
                    <a:pt x="528" y="153"/>
                    <a:pt x="528" y="154"/>
                  </a:cubicBezTo>
                  <a:cubicBezTo>
                    <a:pt x="528" y="155"/>
                    <a:pt x="528" y="158"/>
                    <a:pt x="527" y="159"/>
                  </a:cubicBezTo>
                  <a:cubicBezTo>
                    <a:pt x="527" y="160"/>
                    <a:pt x="525" y="159"/>
                    <a:pt x="524" y="160"/>
                  </a:cubicBezTo>
                  <a:cubicBezTo>
                    <a:pt x="523" y="160"/>
                    <a:pt x="522" y="162"/>
                    <a:pt x="522" y="163"/>
                  </a:cubicBezTo>
                  <a:cubicBezTo>
                    <a:pt x="521" y="164"/>
                    <a:pt x="520" y="167"/>
                    <a:pt x="520" y="169"/>
                  </a:cubicBezTo>
                  <a:cubicBezTo>
                    <a:pt x="520" y="170"/>
                    <a:pt x="520" y="173"/>
                    <a:pt x="520" y="174"/>
                  </a:cubicBezTo>
                  <a:cubicBezTo>
                    <a:pt x="520" y="175"/>
                    <a:pt x="520" y="179"/>
                    <a:pt x="520" y="180"/>
                  </a:cubicBezTo>
                  <a:cubicBezTo>
                    <a:pt x="520" y="181"/>
                    <a:pt x="518" y="182"/>
                    <a:pt x="518" y="183"/>
                  </a:cubicBezTo>
                  <a:cubicBezTo>
                    <a:pt x="518" y="184"/>
                    <a:pt x="518" y="185"/>
                    <a:pt x="518" y="186"/>
                  </a:cubicBezTo>
                  <a:cubicBezTo>
                    <a:pt x="518" y="188"/>
                    <a:pt x="518" y="191"/>
                    <a:pt x="518" y="193"/>
                  </a:cubicBezTo>
                  <a:cubicBezTo>
                    <a:pt x="517" y="194"/>
                    <a:pt x="515" y="195"/>
                    <a:pt x="515" y="196"/>
                  </a:cubicBezTo>
                  <a:cubicBezTo>
                    <a:pt x="514" y="196"/>
                    <a:pt x="514" y="198"/>
                    <a:pt x="514" y="199"/>
                  </a:cubicBezTo>
                  <a:cubicBezTo>
                    <a:pt x="513" y="200"/>
                    <a:pt x="511" y="203"/>
                    <a:pt x="511" y="204"/>
                  </a:cubicBezTo>
                  <a:cubicBezTo>
                    <a:pt x="510" y="205"/>
                    <a:pt x="509" y="208"/>
                    <a:pt x="509" y="208"/>
                  </a:cubicBezTo>
                  <a:cubicBezTo>
                    <a:pt x="484" y="206"/>
                    <a:pt x="484" y="206"/>
                    <a:pt x="484" y="206"/>
                  </a:cubicBezTo>
                  <a:cubicBezTo>
                    <a:pt x="472" y="191"/>
                    <a:pt x="472" y="191"/>
                    <a:pt x="472" y="191"/>
                  </a:cubicBezTo>
                  <a:cubicBezTo>
                    <a:pt x="456" y="187"/>
                    <a:pt x="456" y="187"/>
                    <a:pt x="456" y="187"/>
                  </a:cubicBezTo>
                  <a:cubicBezTo>
                    <a:pt x="456" y="187"/>
                    <a:pt x="457" y="190"/>
                    <a:pt x="456" y="191"/>
                  </a:cubicBezTo>
                  <a:cubicBezTo>
                    <a:pt x="456" y="192"/>
                    <a:pt x="455" y="193"/>
                    <a:pt x="455" y="194"/>
                  </a:cubicBezTo>
                  <a:cubicBezTo>
                    <a:pt x="455" y="195"/>
                    <a:pt x="457" y="197"/>
                    <a:pt x="457" y="198"/>
                  </a:cubicBezTo>
                  <a:cubicBezTo>
                    <a:pt x="457" y="199"/>
                    <a:pt x="458" y="201"/>
                    <a:pt x="457" y="202"/>
                  </a:cubicBezTo>
                  <a:cubicBezTo>
                    <a:pt x="457" y="203"/>
                    <a:pt x="455" y="203"/>
                    <a:pt x="454" y="203"/>
                  </a:cubicBezTo>
                  <a:cubicBezTo>
                    <a:pt x="454" y="204"/>
                    <a:pt x="453" y="206"/>
                    <a:pt x="454" y="206"/>
                  </a:cubicBezTo>
                  <a:cubicBezTo>
                    <a:pt x="454" y="208"/>
                    <a:pt x="456" y="210"/>
                    <a:pt x="456" y="212"/>
                  </a:cubicBezTo>
                  <a:cubicBezTo>
                    <a:pt x="456" y="213"/>
                    <a:pt x="457" y="215"/>
                    <a:pt x="457" y="216"/>
                  </a:cubicBezTo>
                  <a:cubicBezTo>
                    <a:pt x="457" y="217"/>
                    <a:pt x="455" y="218"/>
                    <a:pt x="454" y="219"/>
                  </a:cubicBezTo>
                  <a:cubicBezTo>
                    <a:pt x="454" y="220"/>
                    <a:pt x="454" y="222"/>
                    <a:pt x="454" y="223"/>
                  </a:cubicBezTo>
                  <a:cubicBezTo>
                    <a:pt x="454" y="224"/>
                    <a:pt x="455" y="228"/>
                    <a:pt x="454" y="229"/>
                  </a:cubicBezTo>
                  <a:cubicBezTo>
                    <a:pt x="453" y="229"/>
                    <a:pt x="451" y="229"/>
                    <a:pt x="451" y="230"/>
                  </a:cubicBezTo>
                  <a:cubicBezTo>
                    <a:pt x="450" y="230"/>
                    <a:pt x="450" y="232"/>
                    <a:pt x="450" y="232"/>
                  </a:cubicBezTo>
                  <a:cubicBezTo>
                    <a:pt x="449" y="233"/>
                    <a:pt x="450" y="235"/>
                    <a:pt x="450" y="235"/>
                  </a:cubicBezTo>
                  <a:cubicBezTo>
                    <a:pt x="449" y="236"/>
                    <a:pt x="446" y="237"/>
                    <a:pt x="445" y="238"/>
                  </a:cubicBezTo>
                  <a:cubicBezTo>
                    <a:pt x="445" y="239"/>
                    <a:pt x="444" y="241"/>
                    <a:pt x="445" y="242"/>
                  </a:cubicBezTo>
                  <a:cubicBezTo>
                    <a:pt x="445" y="242"/>
                    <a:pt x="448" y="242"/>
                    <a:pt x="449" y="243"/>
                  </a:cubicBezTo>
                  <a:cubicBezTo>
                    <a:pt x="450" y="244"/>
                    <a:pt x="450" y="246"/>
                    <a:pt x="449" y="247"/>
                  </a:cubicBezTo>
                  <a:cubicBezTo>
                    <a:pt x="449" y="249"/>
                    <a:pt x="447" y="250"/>
                    <a:pt x="446" y="251"/>
                  </a:cubicBezTo>
                  <a:cubicBezTo>
                    <a:pt x="445" y="253"/>
                    <a:pt x="442" y="255"/>
                    <a:pt x="440" y="257"/>
                  </a:cubicBezTo>
                  <a:cubicBezTo>
                    <a:pt x="439" y="258"/>
                    <a:pt x="437" y="260"/>
                    <a:pt x="436" y="262"/>
                  </a:cubicBezTo>
                  <a:cubicBezTo>
                    <a:pt x="436" y="263"/>
                    <a:pt x="436" y="264"/>
                    <a:pt x="436" y="264"/>
                  </a:cubicBezTo>
                  <a:cubicBezTo>
                    <a:pt x="436" y="266"/>
                    <a:pt x="437" y="268"/>
                    <a:pt x="437" y="270"/>
                  </a:cubicBezTo>
                  <a:cubicBezTo>
                    <a:pt x="437" y="270"/>
                    <a:pt x="436" y="272"/>
                    <a:pt x="436" y="272"/>
                  </a:cubicBezTo>
                  <a:cubicBezTo>
                    <a:pt x="436" y="273"/>
                    <a:pt x="434" y="274"/>
                    <a:pt x="434" y="275"/>
                  </a:cubicBezTo>
                  <a:cubicBezTo>
                    <a:pt x="434" y="276"/>
                    <a:pt x="436" y="277"/>
                    <a:pt x="436" y="278"/>
                  </a:cubicBezTo>
                  <a:cubicBezTo>
                    <a:pt x="437" y="279"/>
                    <a:pt x="436" y="281"/>
                    <a:pt x="436" y="282"/>
                  </a:cubicBezTo>
                  <a:cubicBezTo>
                    <a:pt x="436" y="283"/>
                    <a:pt x="434" y="287"/>
                    <a:pt x="434" y="288"/>
                  </a:cubicBezTo>
                  <a:cubicBezTo>
                    <a:pt x="434" y="290"/>
                    <a:pt x="433" y="292"/>
                    <a:pt x="433" y="294"/>
                  </a:cubicBezTo>
                  <a:cubicBezTo>
                    <a:pt x="432" y="295"/>
                    <a:pt x="431" y="299"/>
                    <a:pt x="430" y="300"/>
                  </a:cubicBezTo>
                  <a:cubicBezTo>
                    <a:pt x="429" y="302"/>
                    <a:pt x="428" y="305"/>
                    <a:pt x="427" y="307"/>
                  </a:cubicBezTo>
                  <a:cubicBezTo>
                    <a:pt x="426" y="309"/>
                    <a:pt x="423" y="312"/>
                    <a:pt x="422" y="314"/>
                  </a:cubicBezTo>
                  <a:cubicBezTo>
                    <a:pt x="421" y="316"/>
                    <a:pt x="420" y="319"/>
                    <a:pt x="418" y="321"/>
                  </a:cubicBezTo>
                  <a:cubicBezTo>
                    <a:pt x="418" y="322"/>
                    <a:pt x="416" y="322"/>
                    <a:pt x="415" y="323"/>
                  </a:cubicBezTo>
                  <a:cubicBezTo>
                    <a:pt x="414" y="324"/>
                    <a:pt x="414" y="326"/>
                    <a:pt x="413" y="327"/>
                  </a:cubicBezTo>
                  <a:cubicBezTo>
                    <a:pt x="413" y="327"/>
                    <a:pt x="414" y="329"/>
                    <a:pt x="413" y="330"/>
                  </a:cubicBezTo>
                  <a:cubicBezTo>
                    <a:pt x="413" y="331"/>
                    <a:pt x="412" y="332"/>
                    <a:pt x="411" y="332"/>
                  </a:cubicBezTo>
                  <a:cubicBezTo>
                    <a:pt x="411" y="333"/>
                    <a:pt x="411" y="335"/>
                    <a:pt x="410" y="336"/>
                  </a:cubicBezTo>
                  <a:cubicBezTo>
                    <a:pt x="410" y="336"/>
                    <a:pt x="409" y="337"/>
                    <a:pt x="409" y="337"/>
                  </a:cubicBezTo>
                  <a:cubicBezTo>
                    <a:pt x="409" y="338"/>
                    <a:pt x="409" y="340"/>
                    <a:pt x="409" y="341"/>
                  </a:cubicBezTo>
                  <a:cubicBezTo>
                    <a:pt x="409" y="342"/>
                    <a:pt x="409" y="344"/>
                    <a:pt x="409" y="345"/>
                  </a:cubicBezTo>
                  <a:cubicBezTo>
                    <a:pt x="408" y="345"/>
                    <a:pt x="407" y="345"/>
                    <a:pt x="406" y="346"/>
                  </a:cubicBezTo>
                  <a:cubicBezTo>
                    <a:pt x="406" y="347"/>
                    <a:pt x="406" y="348"/>
                    <a:pt x="406" y="349"/>
                  </a:cubicBezTo>
                  <a:cubicBezTo>
                    <a:pt x="406" y="350"/>
                    <a:pt x="407" y="352"/>
                    <a:pt x="406" y="353"/>
                  </a:cubicBezTo>
                  <a:cubicBezTo>
                    <a:pt x="406" y="354"/>
                    <a:pt x="405" y="355"/>
                    <a:pt x="405" y="355"/>
                  </a:cubicBezTo>
                  <a:cubicBezTo>
                    <a:pt x="405" y="356"/>
                    <a:pt x="403" y="358"/>
                    <a:pt x="403" y="359"/>
                  </a:cubicBezTo>
                  <a:cubicBezTo>
                    <a:pt x="403" y="361"/>
                    <a:pt x="404" y="363"/>
                    <a:pt x="405" y="364"/>
                  </a:cubicBezTo>
                  <a:cubicBezTo>
                    <a:pt x="405" y="365"/>
                    <a:pt x="407" y="366"/>
                    <a:pt x="407" y="367"/>
                  </a:cubicBezTo>
                  <a:cubicBezTo>
                    <a:pt x="408" y="367"/>
                    <a:pt x="410" y="367"/>
                    <a:pt x="411" y="367"/>
                  </a:cubicBezTo>
                  <a:cubicBezTo>
                    <a:pt x="412" y="367"/>
                    <a:pt x="415" y="368"/>
                    <a:pt x="415" y="369"/>
                  </a:cubicBezTo>
                  <a:cubicBezTo>
                    <a:pt x="416" y="370"/>
                    <a:pt x="414" y="373"/>
                    <a:pt x="414" y="374"/>
                  </a:cubicBezTo>
                  <a:cubicBezTo>
                    <a:pt x="413" y="375"/>
                    <a:pt x="411" y="376"/>
                    <a:pt x="410" y="377"/>
                  </a:cubicBezTo>
                  <a:cubicBezTo>
                    <a:pt x="410" y="377"/>
                    <a:pt x="408" y="378"/>
                    <a:pt x="407" y="379"/>
                  </a:cubicBezTo>
                  <a:cubicBezTo>
                    <a:pt x="406" y="380"/>
                    <a:pt x="404" y="381"/>
                    <a:pt x="404" y="383"/>
                  </a:cubicBezTo>
                  <a:cubicBezTo>
                    <a:pt x="403" y="384"/>
                    <a:pt x="403" y="386"/>
                    <a:pt x="404" y="387"/>
                  </a:cubicBezTo>
                  <a:cubicBezTo>
                    <a:pt x="405" y="388"/>
                    <a:pt x="406" y="387"/>
                    <a:pt x="407" y="387"/>
                  </a:cubicBezTo>
                  <a:cubicBezTo>
                    <a:pt x="408" y="387"/>
                    <a:pt x="410" y="387"/>
                    <a:pt x="411" y="387"/>
                  </a:cubicBezTo>
                  <a:cubicBezTo>
                    <a:pt x="411" y="388"/>
                    <a:pt x="410" y="392"/>
                    <a:pt x="410" y="392"/>
                  </a:cubicBezTo>
                  <a:cubicBezTo>
                    <a:pt x="389" y="412"/>
                    <a:pt x="389" y="412"/>
                    <a:pt x="389" y="412"/>
                  </a:cubicBezTo>
                  <a:cubicBezTo>
                    <a:pt x="389" y="412"/>
                    <a:pt x="386" y="413"/>
                    <a:pt x="385" y="412"/>
                  </a:cubicBezTo>
                  <a:cubicBezTo>
                    <a:pt x="384" y="411"/>
                    <a:pt x="386" y="406"/>
                    <a:pt x="385" y="404"/>
                  </a:cubicBezTo>
                  <a:cubicBezTo>
                    <a:pt x="384" y="403"/>
                    <a:pt x="377" y="404"/>
                    <a:pt x="377" y="404"/>
                  </a:cubicBezTo>
                  <a:cubicBezTo>
                    <a:pt x="352" y="428"/>
                    <a:pt x="352" y="428"/>
                    <a:pt x="352" y="428"/>
                  </a:cubicBezTo>
                  <a:cubicBezTo>
                    <a:pt x="340" y="421"/>
                    <a:pt x="340" y="421"/>
                    <a:pt x="340" y="421"/>
                  </a:cubicBezTo>
                  <a:cubicBezTo>
                    <a:pt x="336" y="421"/>
                    <a:pt x="336" y="421"/>
                    <a:pt x="336" y="421"/>
                  </a:cubicBezTo>
                  <a:cubicBezTo>
                    <a:pt x="336" y="432"/>
                    <a:pt x="336" y="432"/>
                    <a:pt x="336" y="432"/>
                  </a:cubicBezTo>
                  <a:cubicBezTo>
                    <a:pt x="341" y="435"/>
                    <a:pt x="341" y="435"/>
                    <a:pt x="341" y="435"/>
                  </a:cubicBezTo>
                  <a:cubicBezTo>
                    <a:pt x="329" y="447"/>
                    <a:pt x="329" y="447"/>
                    <a:pt x="329" y="447"/>
                  </a:cubicBezTo>
                  <a:cubicBezTo>
                    <a:pt x="320" y="447"/>
                    <a:pt x="320" y="447"/>
                    <a:pt x="320" y="447"/>
                  </a:cubicBezTo>
                  <a:cubicBezTo>
                    <a:pt x="294" y="465"/>
                    <a:pt x="294" y="465"/>
                    <a:pt x="294" y="465"/>
                  </a:cubicBezTo>
                  <a:cubicBezTo>
                    <a:pt x="272" y="451"/>
                    <a:pt x="272" y="451"/>
                    <a:pt x="272" y="451"/>
                  </a:cubicBezTo>
                  <a:cubicBezTo>
                    <a:pt x="272" y="451"/>
                    <a:pt x="269" y="454"/>
                    <a:pt x="268" y="456"/>
                  </a:cubicBezTo>
                  <a:cubicBezTo>
                    <a:pt x="267" y="457"/>
                    <a:pt x="267" y="461"/>
                    <a:pt x="266" y="462"/>
                  </a:cubicBezTo>
                  <a:cubicBezTo>
                    <a:pt x="265" y="463"/>
                    <a:pt x="265" y="464"/>
                    <a:pt x="264" y="464"/>
                  </a:cubicBezTo>
                  <a:cubicBezTo>
                    <a:pt x="264" y="465"/>
                    <a:pt x="262" y="465"/>
                    <a:pt x="262" y="466"/>
                  </a:cubicBezTo>
                  <a:cubicBezTo>
                    <a:pt x="261" y="466"/>
                    <a:pt x="260" y="468"/>
                    <a:pt x="260" y="468"/>
                  </a:cubicBezTo>
                  <a:cubicBezTo>
                    <a:pt x="259" y="469"/>
                    <a:pt x="258" y="469"/>
                    <a:pt x="258" y="469"/>
                  </a:cubicBezTo>
                  <a:cubicBezTo>
                    <a:pt x="257" y="470"/>
                    <a:pt x="256" y="472"/>
                    <a:pt x="255" y="473"/>
                  </a:cubicBezTo>
                  <a:cubicBezTo>
                    <a:pt x="254" y="474"/>
                    <a:pt x="253" y="475"/>
                    <a:pt x="252" y="476"/>
                  </a:cubicBezTo>
                  <a:cubicBezTo>
                    <a:pt x="251" y="477"/>
                    <a:pt x="250" y="479"/>
                    <a:pt x="249" y="479"/>
                  </a:cubicBezTo>
                  <a:cubicBezTo>
                    <a:pt x="248" y="480"/>
                    <a:pt x="245" y="479"/>
                    <a:pt x="243" y="480"/>
                  </a:cubicBezTo>
                  <a:cubicBezTo>
                    <a:pt x="242" y="480"/>
                    <a:pt x="240" y="482"/>
                    <a:pt x="239" y="482"/>
                  </a:cubicBezTo>
                  <a:cubicBezTo>
                    <a:pt x="237" y="483"/>
                    <a:pt x="234" y="483"/>
                    <a:pt x="233" y="482"/>
                  </a:cubicBezTo>
                  <a:cubicBezTo>
                    <a:pt x="232" y="482"/>
                    <a:pt x="230" y="479"/>
                    <a:pt x="229" y="478"/>
                  </a:cubicBezTo>
                  <a:cubicBezTo>
                    <a:pt x="228" y="476"/>
                    <a:pt x="225" y="473"/>
                    <a:pt x="224" y="473"/>
                  </a:cubicBezTo>
                  <a:cubicBezTo>
                    <a:pt x="222" y="472"/>
                    <a:pt x="219" y="471"/>
                    <a:pt x="217" y="471"/>
                  </a:cubicBezTo>
                  <a:cubicBezTo>
                    <a:pt x="215" y="471"/>
                    <a:pt x="212" y="473"/>
                    <a:pt x="210" y="473"/>
                  </a:cubicBezTo>
                  <a:cubicBezTo>
                    <a:pt x="209" y="472"/>
                    <a:pt x="208" y="470"/>
                    <a:pt x="207" y="470"/>
                  </a:cubicBezTo>
                  <a:cubicBezTo>
                    <a:pt x="206" y="469"/>
                    <a:pt x="204" y="466"/>
                    <a:pt x="203" y="465"/>
                  </a:cubicBezTo>
                  <a:cubicBezTo>
                    <a:pt x="201" y="465"/>
                    <a:pt x="198" y="463"/>
                    <a:pt x="197" y="462"/>
                  </a:cubicBezTo>
                  <a:cubicBezTo>
                    <a:pt x="196" y="462"/>
                    <a:pt x="194" y="460"/>
                    <a:pt x="194" y="459"/>
                  </a:cubicBezTo>
                  <a:cubicBezTo>
                    <a:pt x="193" y="458"/>
                    <a:pt x="194" y="455"/>
                    <a:pt x="194" y="454"/>
                  </a:cubicBezTo>
                  <a:cubicBezTo>
                    <a:pt x="194" y="452"/>
                    <a:pt x="193" y="450"/>
                    <a:pt x="192" y="449"/>
                  </a:cubicBezTo>
                  <a:cubicBezTo>
                    <a:pt x="191" y="448"/>
                    <a:pt x="188" y="448"/>
                    <a:pt x="187" y="448"/>
                  </a:cubicBezTo>
                  <a:cubicBezTo>
                    <a:pt x="186" y="448"/>
                    <a:pt x="184" y="447"/>
                    <a:pt x="184" y="446"/>
                  </a:cubicBezTo>
                  <a:cubicBezTo>
                    <a:pt x="183" y="445"/>
                    <a:pt x="183" y="444"/>
                    <a:pt x="184" y="443"/>
                  </a:cubicBezTo>
                  <a:cubicBezTo>
                    <a:pt x="184" y="442"/>
                    <a:pt x="187" y="442"/>
                    <a:pt x="188" y="441"/>
                  </a:cubicBezTo>
                  <a:cubicBezTo>
                    <a:pt x="189" y="440"/>
                    <a:pt x="189" y="438"/>
                    <a:pt x="189" y="437"/>
                  </a:cubicBezTo>
                  <a:cubicBezTo>
                    <a:pt x="189" y="436"/>
                    <a:pt x="188" y="434"/>
                    <a:pt x="188" y="434"/>
                  </a:cubicBezTo>
                  <a:cubicBezTo>
                    <a:pt x="187" y="433"/>
                    <a:pt x="186" y="432"/>
                    <a:pt x="186" y="432"/>
                  </a:cubicBezTo>
                  <a:cubicBezTo>
                    <a:pt x="186" y="439"/>
                    <a:pt x="186" y="439"/>
                    <a:pt x="186" y="439"/>
                  </a:cubicBezTo>
                  <a:cubicBezTo>
                    <a:pt x="147" y="490"/>
                    <a:pt x="147" y="490"/>
                    <a:pt x="147" y="490"/>
                  </a:cubicBezTo>
                  <a:cubicBezTo>
                    <a:pt x="145" y="491"/>
                    <a:pt x="143" y="494"/>
                    <a:pt x="141" y="495"/>
                  </a:cubicBezTo>
                  <a:cubicBezTo>
                    <a:pt x="140" y="496"/>
                    <a:pt x="138" y="497"/>
                    <a:pt x="136" y="497"/>
                  </a:cubicBezTo>
                  <a:cubicBezTo>
                    <a:pt x="135" y="498"/>
                    <a:pt x="134" y="498"/>
                    <a:pt x="134" y="498"/>
                  </a:cubicBezTo>
                  <a:cubicBezTo>
                    <a:pt x="133" y="499"/>
                    <a:pt x="131" y="500"/>
                    <a:pt x="129" y="501"/>
                  </a:cubicBezTo>
                  <a:cubicBezTo>
                    <a:pt x="128" y="502"/>
                    <a:pt x="127" y="503"/>
                    <a:pt x="127" y="503"/>
                  </a:cubicBezTo>
                  <a:cubicBezTo>
                    <a:pt x="126" y="504"/>
                    <a:pt x="125" y="505"/>
                    <a:pt x="123" y="506"/>
                  </a:cubicBezTo>
                  <a:cubicBezTo>
                    <a:pt x="122" y="507"/>
                    <a:pt x="119" y="508"/>
                    <a:pt x="118" y="509"/>
                  </a:cubicBezTo>
                  <a:cubicBezTo>
                    <a:pt x="118" y="510"/>
                    <a:pt x="117" y="511"/>
                    <a:pt x="116" y="512"/>
                  </a:cubicBezTo>
                  <a:cubicBezTo>
                    <a:pt x="115" y="513"/>
                    <a:pt x="114" y="514"/>
                    <a:pt x="114" y="515"/>
                  </a:cubicBezTo>
                  <a:cubicBezTo>
                    <a:pt x="113" y="515"/>
                    <a:pt x="113" y="515"/>
                    <a:pt x="113" y="515"/>
                  </a:cubicBezTo>
                  <a:cubicBezTo>
                    <a:pt x="111" y="518"/>
                    <a:pt x="108" y="521"/>
                    <a:pt x="106" y="522"/>
                  </a:cubicBezTo>
                  <a:cubicBezTo>
                    <a:pt x="105" y="523"/>
                    <a:pt x="104" y="524"/>
                    <a:pt x="103" y="524"/>
                  </a:cubicBezTo>
                  <a:cubicBezTo>
                    <a:pt x="102" y="524"/>
                    <a:pt x="102" y="525"/>
                    <a:pt x="102" y="525"/>
                  </a:cubicBezTo>
                  <a:cubicBezTo>
                    <a:pt x="101" y="525"/>
                    <a:pt x="101" y="525"/>
                    <a:pt x="101" y="526"/>
                  </a:cubicBezTo>
                  <a:cubicBezTo>
                    <a:pt x="101" y="526"/>
                    <a:pt x="102" y="526"/>
                    <a:pt x="102" y="527"/>
                  </a:cubicBezTo>
                  <a:cubicBezTo>
                    <a:pt x="102" y="528"/>
                    <a:pt x="102" y="529"/>
                    <a:pt x="102" y="530"/>
                  </a:cubicBezTo>
                  <a:cubicBezTo>
                    <a:pt x="102" y="530"/>
                    <a:pt x="103" y="535"/>
                    <a:pt x="101" y="538"/>
                  </a:cubicBezTo>
                  <a:cubicBezTo>
                    <a:pt x="101" y="539"/>
                    <a:pt x="99" y="541"/>
                    <a:pt x="98" y="542"/>
                  </a:cubicBezTo>
                  <a:cubicBezTo>
                    <a:pt x="98" y="542"/>
                    <a:pt x="98" y="542"/>
                    <a:pt x="98" y="543"/>
                  </a:cubicBezTo>
                  <a:cubicBezTo>
                    <a:pt x="98" y="543"/>
                    <a:pt x="97" y="543"/>
                    <a:pt x="97" y="543"/>
                  </a:cubicBezTo>
                  <a:cubicBezTo>
                    <a:pt x="97" y="545"/>
                    <a:pt x="96" y="548"/>
                    <a:pt x="94" y="549"/>
                  </a:cubicBezTo>
                  <a:cubicBezTo>
                    <a:pt x="93" y="550"/>
                    <a:pt x="91" y="550"/>
                    <a:pt x="90" y="550"/>
                  </a:cubicBezTo>
                  <a:cubicBezTo>
                    <a:pt x="89" y="550"/>
                    <a:pt x="89" y="550"/>
                    <a:pt x="88" y="550"/>
                  </a:cubicBezTo>
                  <a:cubicBezTo>
                    <a:pt x="88" y="551"/>
                    <a:pt x="87" y="552"/>
                    <a:pt x="87" y="553"/>
                  </a:cubicBezTo>
                  <a:cubicBezTo>
                    <a:pt x="86" y="554"/>
                    <a:pt x="86" y="554"/>
                    <a:pt x="85" y="554"/>
                  </a:cubicBezTo>
                  <a:cubicBezTo>
                    <a:pt x="86" y="556"/>
                    <a:pt x="86" y="557"/>
                    <a:pt x="86" y="558"/>
                  </a:cubicBezTo>
                  <a:cubicBezTo>
                    <a:pt x="87" y="560"/>
                    <a:pt x="87" y="564"/>
                    <a:pt x="86" y="565"/>
                  </a:cubicBezTo>
                  <a:cubicBezTo>
                    <a:pt x="86" y="568"/>
                    <a:pt x="86" y="570"/>
                    <a:pt x="85" y="572"/>
                  </a:cubicBezTo>
                  <a:cubicBezTo>
                    <a:pt x="83" y="573"/>
                    <a:pt x="82" y="575"/>
                    <a:pt x="78" y="576"/>
                  </a:cubicBezTo>
                  <a:cubicBezTo>
                    <a:pt x="77" y="577"/>
                    <a:pt x="76" y="577"/>
                    <a:pt x="75" y="578"/>
                  </a:cubicBezTo>
                  <a:cubicBezTo>
                    <a:pt x="74" y="578"/>
                    <a:pt x="73" y="578"/>
                    <a:pt x="73" y="578"/>
                  </a:cubicBezTo>
                  <a:cubicBezTo>
                    <a:pt x="73" y="578"/>
                    <a:pt x="72" y="579"/>
                    <a:pt x="72" y="579"/>
                  </a:cubicBezTo>
                  <a:cubicBezTo>
                    <a:pt x="70" y="580"/>
                    <a:pt x="69" y="581"/>
                    <a:pt x="68" y="582"/>
                  </a:cubicBezTo>
                  <a:cubicBezTo>
                    <a:pt x="66" y="583"/>
                    <a:pt x="64" y="584"/>
                    <a:pt x="62" y="584"/>
                  </a:cubicBezTo>
                  <a:cubicBezTo>
                    <a:pt x="60" y="584"/>
                    <a:pt x="59" y="583"/>
                    <a:pt x="59" y="583"/>
                  </a:cubicBezTo>
                  <a:cubicBezTo>
                    <a:pt x="58" y="583"/>
                    <a:pt x="58" y="583"/>
                    <a:pt x="58" y="583"/>
                  </a:cubicBezTo>
                  <a:cubicBezTo>
                    <a:pt x="58" y="584"/>
                    <a:pt x="58" y="584"/>
                    <a:pt x="58" y="585"/>
                  </a:cubicBezTo>
                  <a:cubicBezTo>
                    <a:pt x="58" y="587"/>
                    <a:pt x="57" y="589"/>
                    <a:pt x="57" y="591"/>
                  </a:cubicBezTo>
                  <a:cubicBezTo>
                    <a:pt x="56" y="592"/>
                    <a:pt x="56" y="592"/>
                    <a:pt x="56" y="593"/>
                  </a:cubicBezTo>
                  <a:cubicBezTo>
                    <a:pt x="55" y="593"/>
                    <a:pt x="55" y="593"/>
                    <a:pt x="55" y="594"/>
                  </a:cubicBezTo>
                  <a:cubicBezTo>
                    <a:pt x="55" y="594"/>
                    <a:pt x="55" y="594"/>
                    <a:pt x="55" y="594"/>
                  </a:cubicBezTo>
                  <a:cubicBezTo>
                    <a:pt x="56" y="596"/>
                    <a:pt x="56" y="598"/>
                    <a:pt x="55" y="600"/>
                  </a:cubicBezTo>
                  <a:cubicBezTo>
                    <a:pt x="54" y="602"/>
                    <a:pt x="52" y="605"/>
                    <a:pt x="49" y="606"/>
                  </a:cubicBezTo>
                  <a:cubicBezTo>
                    <a:pt x="48" y="606"/>
                    <a:pt x="47" y="606"/>
                    <a:pt x="46" y="606"/>
                  </a:cubicBezTo>
                  <a:cubicBezTo>
                    <a:pt x="45" y="606"/>
                    <a:pt x="45" y="606"/>
                    <a:pt x="44" y="606"/>
                  </a:cubicBezTo>
                  <a:cubicBezTo>
                    <a:pt x="44" y="606"/>
                    <a:pt x="44" y="606"/>
                    <a:pt x="43" y="606"/>
                  </a:cubicBezTo>
                  <a:cubicBezTo>
                    <a:pt x="43" y="607"/>
                    <a:pt x="42" y="607"/>
                    <a:pt x="41" y="608"/>
                  </a:cubicBezTo>
                  <a:cubicBezTo>
                    <a:pt x="40" y="608"/>
                    <a:pt x="40" y="608"/>
                    <a:pt x="39" y="609"/>
                  </a:cubicBezTo>
                  <a:cubicBezTo>
                    <a:pt x="38" y="609"/>
                    <a:pt x="36" y="610"/>
                    <a:pt x="35" y="611"/>
                  </a:cubicBezTo>
                  <a:cubicBezTo>
                    <a:pt x="33" y="612"/>
                    <a:pt x="31" y="613"/>
                    <a:pt x="29" y="613"/>
                  </a:cubicBezTo>
                  <a:cubicBezTo>
                    <a:pt x="28" y="614"/>
                    <a:pt x="25" y="616"/>
                    <a:pt x="23" y="617"/>
                  </a:cubicBezTo>
                  <a:cubicBezTo>
                    <a:pt x="23" y="617"/>
                    <a:pt x="22" y="618"/>
                    <a:pt x="22" y="619"/>
                  </a:cubicBezTo>
                  <a:cubicBezTo>
                    <a:pt x="21" y="620"/>
                    <a:pt x="19" y="622"/>
                    <a:pt x="17" y="623"/>
                  </a:cubicBezTo>
                  <a:cubicBezTo>
                    <a:pt x="16" y="624"/>
                    <a:pt x="14" y="624"/>
                    <a:pt x="11" y="625"/>
                  </a:cubicBezTo>
                  <a:cubicBezTo>
                    <a:pt x="11" y="625"/>
                    <a:pt x="11" y="625"/>
                    <a:pt x="11" y="625"/>
                  </a:cubicBezTo>
                  <a:cubicBezTo>
                    <a:pt x="10" y="625"/>
                    <a:pt x="8" y="625"/>
                    <a:pt x="7" y="625"/>
                  </a:cubicBezTo>
                  <a:cubicBezTo>
                    <a:pt x="6" y="625"/>
                    <a:pt x="4" y="625"/>
                    <a:pt x="4" y="625"/>
                  </a:cubicBezTo>
                  <a:cubicBezTo>
                    <a:pt x="3" y="626"/>
                    <a:pt x="2" y="627"/>
                    <a:pt x="2" y="627"/>
                  </a:cubicBezTo>
                  <a:cubicBezTo>
                    <a:pt x="1" y="628"/>
                    <a:pt x="1" y="628"/>
                    <a:pt x="0" y="629"/>
                  </a:cubicBezTo>
                  <a:cubicBezTo>
                    <a:pt x="40" y="622"/>
                    <a:pt x="40" y="622"/>
                    <a:pt x="40" y="622"/>
                  </a:cubicBezTo>
                  <a:cubicBezTo>
                    <a:pt x="41" y="622"/>
                    <a:pt x="107" y="611"/>
                    <a:pt x="128" y="607"/>
                  </a:cubicBezTo>
                  <a:cubicBezTo>
                    <a:pt x="142" y="605"/>
                    <a:pt x="166" y="600"/>
                    <a:pt x="185" y="596"/>
                  </a:cubicBezTo>
                  <a:cubicBezTo>
                    <a:pt x="192" y="595"/>
                    <a:pt x="199" y="593"/>
                    <a:pt x="204" y="592"/>
                  </a:cubicBezTo>
                  <a:cubicBezTo>
                    <a:pt x="205" y="592"/>
                    <a:pt x="207" y="592"/>
                    <a:pt x="208" y="592"/>
                  </a:cubicBezTo>
                  <a:cubicBezTo>
                    <a:pt x="210" y="591"/>
                    <a:pt x="213" y="591"/>
                    <a:pt x="214" y="591"/>
                  </a:cubicBezTo>
                  <a:cubicBezTo>
                    <a:pt x="214" y="590"/>
                    <a:pt x="214" y="590"/>
                    <a:pt x="214" y="590"/>
                  </a:cubicBezTo>
                  <a:cubicBezTo>
                    <a:pt x="215" y="589"/>
                    <a:pt x="216" y="588"/>
                    <a:pt x="217" y="587"/>
                  </a:cubicBezTo>
                  <a:cubicBezTo>
                    <a:pt x="218" y="586"/>
                    <a:pt x="222" y="583"/>
                    <a:pt x="224" y="583"/>
                  </a:cubicBezTo>
                  <a:cubicBezTo>
                    <a:pt x="225" y="582"/>
                    <a:pt x="226" y="582"/>
                    <a:pt x="227" y="582"/>
                  </a:cubicBezTo>
                  <a:cubicBezTo>
                    <a:pt x="228" y="582"/>
                    <a:pt x="229" y="582"/>
                    <a:pt x="230" y="582"/>
                  </a:cubicBezTo>
                  <a:cubicBezTo>
                    <a:pt x="231" y="583"/>
                    <a:pt x="232" y="583"/>
                    <a:pt x="232" y="583"/>
                  </a:cubicBezTo>
                  <a:cubicBezTo>
                    <a:pt x="232" y="583"/>
                    <a:pt x="232" y="583"/>
                    <a:pt x="232" y="583"/>
                  </a:cubicBezTo>
                  <a:cubicBezTo>
                    <a:pt x="232" y="583"/>
                    <a:pt x="232" y="583"/>
                    <a:pt x="232" y="583"/>
                  </a:cubicBezTo>
                  <a:cubicBezTo>
                    <a:pt x="233" y="582"/>
                    <a:pt x="234" y="582"/>
                    <a:pt x="235" y="582"/>
                  </a:cubicBezTo>
                  <a:cubicBezTo>
                    <a:pt x="237" y="582"/>
                    <a:pt x="240" y="582"/>
                    <a:pt x="241" y="582"/>
                  </a:cubicBezTo>
                  <a:cubicBezTo>
                    <a:pt x="242" y="582"/>
                    <a:pt x="242" y="581"/>
                    <a:pt x="243" y="581"/>
                  </a:cubicBezTo>
                  <a:cubicBezTo>
                    <a:pt x="245" y="581"/>
                    <a:pt x="248" y="580"/>
                    <a:pt x="249" y="580"/>
                  </a:cubicBezTo>
                  <a:cubicBezTo>
                    <a:pt x="250" y="580"/>
                    <a:pt x="251" y="579"/>
                    <a:pt x="252" y="579"/>
                  </a:cubicBezTo>
                  <a:cubicBezTo>
                    <a:pt x="254" y="579"/>
                    <a:pt x="255" y="580"/>
                    <a:pt x="256" y="580"/>
                  </a:cubicBezTo>
                  <a:cubicBezTo>
                    <a:pt x="257" y="581"/>
                    <a:pt x="257" y="581"/>
                    <a:pt x="257" y="581"/>
                  </a:cubicBezTo>
                  <a:cubicBezTo>
                    <a:pt x="258" y="581"/>
                    <a:pt x="259" y="582"/>
                    <a:pt x="259" y="582"/>
                  </a:cubicBezTo>
                  <a:cubicBezTo>
                    <a:pt x="259" y="582"/>
                    <a:pt x="259" y="582"/>
                    <a:pt x="259" y="582"/>
                  </a:cubicBezTo>
                  <a:cubicBezTo>
                    <a:pt x="262" y="582"/>
                    <a:pt x="262" y="582"/>
                    <a:pt x="262" y="582"/>
                  </a:cubicBezTo>
                  <a:cubicBezTo>
                    <a:pt x="263" y="582"/>
                    <a:pt x="263" y="582"/>
                    <a:pt x="264" y="582"/>
                  </a:cubicBezTo>
                  <a:cubicBezTo>
                    <a:pt x="268" y="582"/>
                    <a:pt x="276" y="581"/>
                    <a:pt x="280" y="581"/>
                  </a:cubicBezTo>
                  <a:cubicBezTo>
                    <a:pt x="286" y="580"/>
                    <a:pt x="296" y="578"/>
                    <a:pt x="305" y="576"/>
                  </a:cubicBezTo>
                  <a:cubicBezTo>
                    <a:pt x="311" y="575"/>
                    <a:pt x="317" y="574"/>
                    <a:pt x="321" y="573"/>
                  </a:cubicBezTo>
                  <a:cubicBezTo>
                    <a:pt x="328" y="572"/>
                    <a:pt x="339" y="570"/>
                    <a:pt x="349" y="569"/>
                  </a:cubicBezTo>
                  <a:cubicBezTo>
                    <a:pt x="360" y="567"/>
                    <a:pt x="372" y="565"/>
                    <a:pt x="379" y="564"/>
                  </a:cubicBezTo>
                  <a:cubicBezTo>
                    <a:pt x="382" y="563"/>
                    <a:pt x="386" y="563"/>
                    <a:pt x="390" y="562"/>
                  </a:cubicBezTo>
                  <a:cubicBezTo>
                    <a:pt x="395" y="561"/>
                    <a:pt x="399" y="560"/>
                    <a:pt x="402" y="559"/>
                  </a:cubicBezTo>
                  <a:cubicBezTo>
                    <a:pt x="406" y="559"/>
                    <a:pt x="412" y="558"/>
                    <a:pt x="418" y="557"/>
                  </a:cubicBezTo>
                  <a:cubicBezTo>
                    <a:pt x="424" y="556"/>
                    <a:pt x="430" y="555"/>
                    <a:pt x="434" y="555"/>
                  </a:cubicBezTo>
                  <a:cubicBezTo>
                    <a:pt x="444" y="553"/>
                    <a:pt x="462" y="549"/>
                    <a:pt x="477" y="546"/>
                  </a:cubicBezTo>
                  <a:cubicBezTo>
                    <a:pt x="482" y="545"/>
                    <a:pt x="487" y="544"/>
                    <a:pt x="491" y="543"/>
                  </a:cubicBezTo>
                  <a:cubicBezTo>
                    <a:pt x="494" y="543"/>
                    <a:pt x="498" y="542"/>
                    <a:pt x="502" y="541"/>
                  </a:cubicBezTo>
                  <a:cubicBezTo>
                    <a:pt x="516" y="538"/>
                    <a:pt x="536" y="534"/>
                    <a:pt x="547" y="531"/>
                  </a:cubicBezTo>
                  <a:cubicBezTo>
                    <a:pt x="554" y="530"/>
                    <a:pt x="565" y="527"/>
                    <a:pt x="575" y="525"/>
                  </a:cubicBezTo>
                  <a:cubicBezTo>
                    <a:pt x="584" y="523"/>
                    <a:pt x="593" y="521"/>
                    <a:pt x="599" y="519"/>
                  </a:cubicBezTo>
                  <a:cubicBezTo>
                    <a:pt x="606" y="518"/>
                    <a:pt x="617" y="515"/>
                    <a:pt x="627" y="513"/>
                  </a:cubicBezTo>
                  <a:cubicBezTo>
                    <a:pt x="638" y="511"/>
                    <a:pt x="649" y="509"/>
                    <a:pt x="656" y="507"/>
                  </a:cubicBezTo>
                  <a:cubicBezTo>
                    <a:pt x="672" y="504"/>
                    <a:pt x="700" y="497"/>
                    <a:pt x="721" y="492"/>
                  </a:cubicBezTo>
                  <a:cubicBezTo>
                    <a:pt x="726" y="490"/>
                    <a:pt x="732" y="489"/>
                    <a:pt x="736" y="488"/>
                  </a:cubicBezTo>
                  <a:cubicBezTo>
                    <a:pt x="759" y="482"/>
                    <a:pt x="802" y="472"/>
                    <a:pt x="824" y="467"/>
                  </a:cubicBezTo>
                  <a:cubicBezTo>
                    <a:pt x="849" y="460"/>
                    <a:pt x="925" y="441"/>
                    <a:pt x="926" y="441"/>
                  </a:cubicBezTo>
                  <a:cubicBezTo>
                    <a:pt x="1044" y="411"/>
                    <a:pt x="1044" y="411"/>
                    <a:pt x="1044" y="411"/>
                  </a:cubicBezTo>
                  <a:cubicBezTo>
                    <a:pt x="1043" y="409"/>
                    <a:pt x="1043" y="408"/>
                    <a:pt x="1042" y="407"/>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48" name="Freeform 69">
              <a:extLst>
                <a:ext uri="{FF2B5EF4-FFF2-40B4-BE49-F238E27FC236}">
                  <a16:creationId xmlns:a16="http://schemas.microsoft.com/office/drawing/2014/main" id="{E891BCD8-8683-4ADD-9422-FF03C232328E}"/>
                </a:ext>
              </a:extLst>
            </p:cNvPr>
            <p:cNvSpPr>
              <a:spLocks/>
            </p:cNvSpPr>
            <p:nvPr/>
          </p:nvSpPr>
          <p:spPr bwMode="auto">
            <a:xfrm>
              <a:off x="5432420" y="3057527"/>
              <a:ext cx="534987" cy="261939"/>
            </a:xfrm>
            <a:custGeom>
              <a:avLst/>
              <a:gdLst>
                <a:gd name="T0" fmla="*/ 18 w 634"/>
                <a:gd name="T1" fmla="*/ 204 h 312"/>
                <a:gd name="T2" fmla="*/ 41 w 634"/>
                <a:gd name="T3" fmla="*/ 177 h 312"/>
                <a:gd name="T4" fmla="*/ 60 w 634"/>
                <a:gd name="T5" fmla="*/ 147 h 312"/>
                <a:gd name="T6" fmla="*/ 83 w 634"/>
                <a:gd name="T7" fmla="*/ 135 h 312"/>
                <a:gd name="T8" fmla="*/ 91 w 634"/>
                <a:gd name="T9" fmla="*/ 113 h 312"/>
                <a:gd name="T10" fmla="*/ 104 w 634"/>
                <a:gd name="T11" fmla="*/ 121 h 312"/>
                <a:gd name="T12" fmla="*/ 140 w 634"/>
                <a:gd name="T13" fmla="*/ 119 h 312"/>
                <a:gd name="T14" fmla="*/ 141 w 634"/>
                <a:gd name="T15" fmla="*/ 104 h 312"/>
                <a:gd name="T16" fmla="*/ 164 w 634"/>
                <a:gd name="T17" fmla="*/ 90 h 312"/>
                <a:gd name="T18" fmla="*/ 200 w 634"/>
                <a:gd name="T19" fmla="*/ 91 h 312"/>
                <a:gd name="T20" fmla="*/ 216 w 634"/>
                <a:gd name="T21" fmla="*/ 101 h 312"/>
                <a:gd name="T22" fmla="*/ 236 w 634"/>
                <a:gd name="T23" fmla="*/ 116 h 312"/>
                <a:gd name="T24" fmla="*/ 244 w 634"/>
                <a:gd name="T25" fmla="*/ 126 h 312"/>
                <a:gd name="T26" fmla="*/ 273 w 634"/>
                <a:gd name="T27" fmla="*/ 132 h 312"/>
                <a:gd name="T28" fmla="*/ 281 w 634"/>
                <a:gd name="T29" fmla="*/ 156 h 312"/>
                <a:gd name="T30" fmla="*/ 304 w 634"/>
                <a:gd name="T31" fmla="*/ 158 h 312"/>
                <a:gd name="T32" fmla="*/ 325 w 634"/>
                <a:gd name="T33" fmla="*/ 170 h 312"/>
                <a:gd name="T34" fmla="*/ 360 w 634"/>
                <a:gd name="T35" fmla="*/ 193 h 312"/>
                <a:gd name="T36" fmla="*/ 359 w 634"/>
                <a:gd name="T37" fmla="*/ 219 h 312"/>
                <a:gd name="T38" fmla="*/ 344 w 634"/>
                <a:gd name="T39" fmla="*/ 239 h 312"/>
                <a:gd name="T40" fmla="*/ 342 w 634"/>
                <a:gd name="T41" fmla="*/ 268 h 312"/>
                <a:gd name="T42" fmla="*/ 361 w 634"/>
                <a:gd name="T43" fmla="*/ 270 h 312"/>
                <a:gd name="T44" fmla="*/ 380 w 634"/>
                <a:gd name="T45" fmla="*/ 269 h 312"/>
                <a:gd name="T46" fmla="*/ 402 w 634"/>
                <a:gd name="T47" fmla="*/ 280 h 312"/>
                <a:gd name="T48" fmla="*/ 427 w 634"/>
                <a:gd name="T49" fmla="*/ 284 h 312"/>
                <a:gd name="T50" fmla="*/ 460 w 634"/>
                <a:gd name="T51" fmla="*/ 300 h 312"/>
                <a:gd name="T52" fmla="*/ 481 w 634"/>
                <a:gd name="T53" fmla="*/ 301 h 312"/>
                <a:gd name="T54" fmla="*/ 461 w 634"/>
                <a:gd name="T55" fmla="*/ 262 h 312"/>
                <a:gd name="T56" fmla="*/ 432 w 634"/>
                <a:gd name="T57" fmla="*/ 214 h 312"/>
                <a:gd name="T58" fmla="*/ 426 w 634"/>
                <a:gd name="T59" fmla="*/ 175 h 312"/>
                <a:gd name="T60" fmla="*/ 429 w 634"/>
                <a:gd name="T61" fmla="*/ 146 h 312"/>
                <a:gd name="T62" fmla="*/ 404 w 634"/>
                <a:gd name="T63" fmla="*/ 116 h 312"/>
                <a:gd name="T64" fmla="*/ 418 w 634"/>
                <a:gd name="T65" fmla="*/ 100 h 312"/>
                <a:gd name="T66" fmla="*/ 429 w 634"/>
                <a:gd name="T67" fmla="*/ 84 h 312"/>
                <a:gd name="T68" fmla="*/ 442 w 634"/>
                <a:gd name="T69" fmla="*/ 74 h 312"/>
                <a:gd name="T70" fmla="*/ 445 w 634"/>
                <a:gd name="T71" fmla="*/ 49 h 312"/>
                <a:gd name="T72" fmla="*/ 461 w 634"/>
                <a:gd name="T73" fmla="*/ 52 h 312"/>
                <a:gd name="T74" fmla="*/ 456 w 634"/>
                <a:gd name="T75" fmla="*/ 69 h 312"/>
                <a:gd name="T76" fmla="*/ 443 w 634"/>
                <a:gd name="T77" fmla="*/ 91 h 312"/>
                <a:gd name="T78" fmla="*/ 448 w 634"/>
                <a:gd name="T79" fmla="*/ 127 h 312"/>
                <a:gd name="T80" fmla="*/ 455 w 634"/>
                <a:gd name="T81" fmla="*/ 120 h 312"/>
                <a:gd name="T82" fmla="*/ 457 w 634"/>
                <a:gd name="T83" fmla="*/ 142 h 312"/>
                <a:gd name="T84" fmla="*/ 436 w 634"/>
                <a:gd name="T85" fmla="*/ 150 h 312"/>
                <a:gd name="T86" fmla="*/ 442 w 634"/>
                <a:gd name="T87" fmla="*/ 159 h 312"/>
                <a:gd name="T88" fmla="*/ 453 w 634"/>
                <a:gd name="T89" fmla="*/ 149 h 312"/>
                <a:gd name="T90" fmla="*/ 455 w 634"/>
                <a:gd name="T91" fmla="*/ 164 h 312"/>
                <a:gd name="T92" fmla="*/ 451 w 634"/>
                <a:gd name="T93" fmla="*/ 198 h 312"/>
                <a:gd name="T94" fmla="*/ 459 w 634"/>
                <a:gd name="T95" fmla="*/ 187 h 312"/>
                <a:gd name="T96" fmla="*/ 475 w 634"/>
                <a:gd name="T97" fmla="*/ 201 h 312"/>
                <a:gd name="T98" fmla="*/ 463 w 634"/>
                <a:gd name="T99" fmla="*/ 215 h 312"/>
                <a:gd name="T100" fmla="*/ 471 w 634"/>
                <a:gd name="T101" fmla="*/ 240 h 312"/>
                <a:gd name="T102" fmla="*/ 487 w 634"/>
                <a:gd name="T103" fmla="*/ 259 h 312"/>
                <a:gd name="T104" fmla="*/ 495 w 634"/>
                <a:gd name="T105" fmla="*/ 257 h 312"/>
                <a:gd name="T106" fmla="*/ 510 w 634"/>
                <a:gd name="T107" fmla="*/ 259 h 312"/>
                <a:gd name="T108" fmla="*/ 516 w 634"/>
                <a:gd name="T109" fmla="*/ 242 h 312"/>
                <a:gd name="T110" fmla="*/ 523 w 634"/>
                <a:gd name="T111" fmla="*/ 257 h 312"/>
                <a:gd name="T112" fmla="*/ 531 w 634"/>
                <a:gd name="T113" fmla="*/ 264 h 312"/>
                <a:gd name="T114" fmla="*/ 539 w 634"/>
                <a:gd name="T115" fmla="*/ 271 h 312"/>
                <a:gd name="T116" fmla="*/ 546 w 634"/>
                <a:gd name="T117" fmla="*/ 289 h 312"/>
                <a:gd name="T118" fmla="*/ 556 w 634"/>
                <a:gd name="T119" fmla="*/ 297 h 312"/>
                <a:gd name="T120" fmla="*/ 629 w 634"/>
                <a:gd name="T121" fmla="*/ 221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4" h="312">
                  <a:moveTo>
                    <a:pt x="632" y="201"/>
                  </a:moveTo>
                  <a:cubicBezTo>
                    <a:pt x="632" y="199"/>
                    <a:pt x="632" y="194"/>
                    <a:pt x="631" y="191"/>
                  </a:cubicBezTo>
                  <a:cubicBezTo>
                    <a:pt x="546" y="212"/>
                    <a:pt x="546" y="212"/>
                    <a:pt x="546" y="212"/>
                  </a:cubicBezTo>
                  <a:cubicBezTo>
                    <a:pt x="483" y="19"/>
                    <a:pt x="483" y="19"/>
                    <a:pt x="483" y="19"/>
                  </a:cubicBezTo>
                  <a:cubicBezTo>
                    <a:pt x="483" y="19"/>
                    <a:pt x="479" y="10"/>
                    <a:pt x="479" y="6"/>
                  </a:cubicBezTo>
                  <a:cubicBezTo>
                    <a:pt x="479" y="5"/>
                    <a:pt x="479" y="2"/>
                    <a:pt x="479" y="0"/>
                  </a:cubicBezTo>
                  <a:cubicBezTo>
                    <a:pt x="421" y="15"/>
                    <a:pt x="421" y="15"/>
                    <a:pt x="421" y="15"/>
                  </a:cubicBezTo>
                  <a:cubicBezTo>
                    <a:pt x="259" y="56"/>
                    <a:pt x="259" y="56"/>
                    <a:pt x="259" y="56"/>
                  </a:cubicBezTo>
                  <a:cubicBezTo>
                    <a:pt x="0" y="116"/>
                    <a:pt x="0" y="116"/>
                    <a:pt x="0" y="116"/>
                  </a:cubicBezTo>
                  <a:cubicBezTo>
                    <a:pt x="18" y="204"/>
                    <a:pt x="18" y="204"/>
                    <a:pt x="18" y="204"/>
                  </a:cubicBezTo>
                  <a:cubicBezTo>
                    <a:pt x="18" y="204"/>
                    <a:pt x="21" y="203"/>
                    <a:pt x="21" y="202"/>
                  </a:cubicBezTo>
                  <a:cubicBezTo>
                    <a:pt x="22" y="202"/>
                    <a:pt x="23" y="201"/>
                    <a:pt x="24" y="200"/>
                  </a:cubicBezTo>
                  <a:cubicBezTo>
                    <a:pt x="24" y="199"/>
                    <a:pt x="25" y="197"/>
                    <a:pt x="25" y="197"/>
                  </a:cubicBezTo>
                  <a:cubicBezTo>
                    <a:pt x="26" y="196"/>
                    <a:pt x="27" y="195"/>
                    <a:pt x="27" y="194"/>
                  </a:cubicBezTo>
                  <a:cubicBezTo>
                    <a:pt x="28" y="193"/>
                    <a:pt x="28" y="191"/>
                    <a:pt x="29" y="190"/>
                  </a:cubicBezTo>
                  <a:cubicBezTo>
                    <a:pt x="30" y="189"/>
                    <a:pt x="31" y="190"/>
                    <a:pt x="32" y="189"/>
                  </a:cubicBezTo>
                  <a:cubicBezTo>
                    <a:pt x="33" y="189"/>
                    <a:pt x="33" y="186"/>
                    <a:pt x="34" y="185"/>
                  </a:cubicBezTo>
                  <a:cubicBezTo>
                    <a:pt x="34" y="184"/>
                    <a:pt x="36" y="183"/>
                    <a:pt x="37" y="182"/>
                  </a:cubicBezTo>
                  <a:cubicBezTo>
                    <a:pt x="37" y="182"/>
                    <a:pt x="39" y="182"/>
                    <a:pt x="40" y="181"/>
                  </a:cubicBezTo>
                  <a:cubicBezTo>
                    <a:pt x="41" y="181"/>
                    <a:pt x="41" y="178"/>
                    <a:pt x="41" y="177"/>
                  </a:cubicBezTo>
                  <a:cubicBezTo>
                    <a:pt x="42" y="176"/>
                    <a:pt x="42" y="174"/>
                    <a:pt x="42" y="173"/>
                  </a:cubicBezTo>
                  <a:cubicBezTo>
                    <a:pt x="43" y="172"/>
                    <a:pt x="44" y="170"/>
                    <a:pt x="44" y="170"/>
                  </a:cubicBezTo>
                  <a:cubicBezTo>
                    <a:pt x="44" y="170"/>
                    <a:pt x="47" y="169"/>
                    <a:pt x="47" y="168"/>
                  </a:cubicBezTo>
                  <a:cubicBezTo>
                    <a:pt x="48" y="167"/>
                    <a:pt x="48" y="166"/>
                    <a:pt x="49" y="165"/>
                  </a:cubicBezTo>
                  <a:cubicBezTo>
                    <a:pt x="49" y="164"/>
                    <a:pt x="50" y="163"/>
                    <a:pt x="51" y="162"/>
                  </a:cubicBezTo>
                  <a:cubicBezTo>
                    <a:pt x="52" y="162"/>
                    <a:pt x="53" y="160"/>
                    <a:pt x="53" y="160"/>
                  </a:cubicBezTo>
                  <a:cubicBezTo>
                    <a:pt x="54" y="159"/>
                    <a:pt x="55" y="159"/>
                    <a:pt x="56" y="158"/>
                  </a:cubicBezTo>
                  <a:cubicBezTo>
                    <a:pt x="56" y="158"/>
                    <a:pt x="57" y="157"/>
                    <a:pt x="57" y="156"/>
                  </a:cubicBezTo>
                  <a:cubicBezTo>
                    <a:pt x="58" y="155"/>
                    <a:pt x="58" y="153"/>
                    <a:pt x="58" y="152"/>
                  </a:cubicBezTo>
                  <a:cubicBezTo>
                    <a:pt x="58" y="150"/>
                    <a:pt x="59" y="148"/>
                    <a:pt x="60" y="147"/>
                  </a:cubicBezTo>
                  <a:cubicBezTo>
                    <a:pt x="61" y="146"/>
                    <a:pt x="62" y="145"/>
                    <a:pt x="63" y="145"/>
                  </a:cubicBezTo>
                  <a:cubicBezTo>
                    <a:pt x="64" y="145"/>
                    <a:pt x="66" y="145"/>
                    <a:pt x="67" y="145"/>
                  </a:cubicBezTo>
                  <a:cubicBezTo>
                    <a:pt x="68" y="145"/>
                    <a:pt x="69" y="145"/>
                    <a:pt x="70" y="146"/>
                  </a:cubicBezTo>
                  <a:cubicBezTo>
                    <a:pt x="71" y="146"/>
                    <a:pt x="73" y="147"/>
                    <a:pt x="74" y="148"/>
                  </a:cubicBezTo>
                  <a:cubicBezTo>
                    <a:pt x="74" y="148"/>
                    <a:pt x="76" y="149"/>
                    <a:pt x="77" y="149"/>
                  </a:cubicBezTo>
                  <a:cubicBezTo>
                    <a:pt x="78" y="149"/>
                    <a:pt x="78" y="146"/>
                    <a:pt x="78" y="146"/>
                  </a:cubicBezTo>
                  <a:cubicBezTo>
                    <a:pt x="78" y="144"/>
                    <a:pt x="78" y="142"/>
                    <a:pt x="78" y="141"/>
                  </a:cubicBezTo>
                  <a:cubicBezTo>
                    <a:pt x="78" y="140"/>
                    <a:pt x="80" y="139"/>
                    <a:pt x="80" y="139"/>
                  </a:cubicBezTo>
                  <a:cubicBezTo>
                    <a:pt x="81" y="139"/>
                    <a:pt x="82" y="139"/>
                    <a:pt x="83" y="138"/>
                  </a:cubicBezTo>
                  <a:cubicBezTo>
                    <a:pt x="83" y="137"/>
                    <a:pt x="83" y="136"/>
                    <a:pt x="83" y="135"/>
                  </a:cubicBezTo>
                  <a:cubicBezTo>
                    <a:pt x="83" y="134"/>
                    <a:pt x="84" y="132"/>
                    <a:pt x="85" y="131"/>
                  </a:cubicBezTo>
                  <a:cubicBezTo>
                    <a:pt x="85" y="131"/>
                    <a:pt x="86" y="131"/>
                    <a:pt x="87" y="131"/>
                  </a:cubicBezTo>
                  <a:cubicBezTo>
                    <a:pt x="87" y="130"/>
                    <a:pt x="86" y="128"/>
                    <a:pt x="86" y="127"/>
                  </a:cubicBezTo>
                  <a:cubicBezTo>
                    <a:pt x="87" y="126"/>
                    <a:pt x="88" y="124"/>
                    <a:pt x="89" y="123"/>
                  </a:cubicBezTo>
                  <a:cubicBezTo>
                    <a:pt x="89" y="123"/>
                    <a:pt x="91" y="123"/>
                    <a:pt x="91" y="122"/>
                  </a:cubicBezTo>
                  <a:cubicBezTo>
                    <a:pt x="91" y="122"/>
                    <a:pt x="90" y="121"/>
                    <a:pt x="90" y="120"/>
                  </a:cubicBezTo>
                  <a:cubicBezTo>
                    <a:pt x="90" y="119"/>
                    <a:pt x="90" y="118"/>
                    <a:pt x="90" y="118"/>
                  </a:cubicBezTo>
                  <a:cubicBezTo>
                    <a:pt x="91" y="117"/>
                    <a:pt x="92" y="117"/>
                    <a:pt x="93" y="116"/>
                  </a:cubicBezTo>
                  <a:cubicBezTo>
                    <a:pt x="93" y="116"/>
                    <a:pt x="94" y="114"/>
                    <a:pt x="93" y="114"/>
                  </a:cubicBezTo>
                  <a:cubicBezTo>
                    <a:pt x="93" y="113"/>
                    <a:pt x="91" y="113"/>
                    <a:pt x="91" y="113"/>
                  </a:cubicBezTo>
                  <a:cubicBezTo>
                    <a:pt x="91" y="112"/>
                    <a:pt x="92" y="111"/>
                    <a:pt x="92" y="110"/>
                  </a:cubicBezTo>
                  <a:cubicBezTo>
                    <a:pt x="92" y="110"/>
                    <a:pt x="93" y="108"/>
                    <a:pt x="94" y="108"/>
                  </a:cubicBezTo>
                  <a:cubicBezTo>
                    <a:pt x="94" y="108"/>
                    <a:pt x="96" y="108"/>
                    <a:pt x="96" y="109"/>
                  </a:cubicBezTo>
                  <a:cubicBezTo>
                    <a:pt x="97" y="109"/>
                    <a:pt x="97" y="110"/>
                    <a:pt x="97" y="111"/>
                  </a:cubicBezTo>
                  <a:cubicBezTo>
                    <a:pt x="98" y="111"/>
                    <a:pt x="100" y="110"/>
                    <a:pt x="101" y="111"/>
                  </a:cubicBezTo>
                  <a:cubicBezTo>
                    <a:pt x="101" y="111"/>
                    <a:pt x="101" y="112"/>
                    <a:pt x="101" y="113"/>
                  </a:cubicBezTo>
                  <a:cubicBezTo>
                    <a:pt x="100" y="113"/>
                    <a:pt x="99" y="114"/>
                    <a:pt x="98" y="114"/>
                  </a:cubicBezTo>
                  <a:cubicBezTo>
                    <a:pt x="98" y="115"/>
                    <a:pt x="97" y="116"/>
                    <a:pt x="97" y="116"/>
                  </a:cubicBezTo>
                  <a:cubicBezTo>
                    <a:pt x="97" y="117"/>
                    <a:pt x="98" y="119"/>
                    <a:pt x="98" y="119"/>
                  </a:cubicBezTo>
                  <a:cubicBezTo>
                    <a:pt x="100" y="120"/>
                    <a:pt x="102" y="120"/>
                    <a:pt x="104" y="121"/>
                  </a:cubicBezTo>
                  <a:cubicBezTo>
                    <a:pt x="105" y="121"/>
                    <a:pt x="106" y="121"/>
                    <a:pt x="107" y="122"/>
                  </a:cubicBezTo>
                  <a:cubicBezTo>
                    <a:pt x="108" y="122"/>
                    <a:pt x="109" y="123"/>
                    <a:pt x="110" y="123"/>
                  </a:cubicBezTo>
                  <a:cubicBezTo>
                    <a:pt x="112" y="124"/>
                    <a:pt x="114" y="123"/>
                    <a:pt x="115" y="123"/>
                  </a:cubicBezTo>
                  <a:cubicBezTo>
                    <a:pt x="116" y="123"/>
                    <a:pt x="117" y="121"/>
                    <a:pt x="118" y="121"/>
                  </a:cubicBezTo>
                  <a:cubicBezTo>
                    <a:pt x="119" y="121"/>
                    <a:pt x="122" y="121"/>
                    <a:pt x="123" y="121"/>
                  </a:cubicBezTo>
                  <a:cubicBezTo>
                    <a:pt x="123" y="121"/>
                    <a:pt x="124" y="123"/>
                    <a:pt x="125" y="123"/>
                  </a:cubicBezTo>
                  <a:cubicBezTo>
                    <a:pt x="126" y="124"/>
                    <a:pt x="127" y="124"/>
                    <a:pt x="128" y="123"/>
                  </a:cubicBezTo>
                  <a:cubicBezTo>
                    <a:pt x="129" y="123"/>
                    <a:pt x="131" y="121"/>
                    <a:pt x="132" y="121"/>
                  </a:cubicBezTo>
                  <a:cubicBezTo>
                    <a:pt x="133" y="121"/>
                    <a:pt x="135" y="122"/>
                    <a:pt x="136" y="122"/>
                  </a:cubicBezTo>
                  <a:cubicBezTo>
                    <a:pt x="137" y="122"/>
                    <a:pt x="139" y="119"/>
                    <a:pt x="140" y="119"/>
                  </a:cubicBezTo>
                  <a:cubicBezTo>
                    <a:pt x="140" y="118"/>
                    <a:pt x="141" y="117"/>
                    <a:pt x="142" y="117"/>
                  </a:cubicBezTo>
                  <a:cubicBezTo>
                    <a:pt x="142" y="116"/>
                    <a:pt x="143" y="115"/>
                    <a:pt x="143" y="114"/>
                  </a:cubicBezTo>
                  <a:cubicBezTo>
                    <a:pt x="142" y="113"/>
                    <a:pt x="142" y="112"/>
                    <a:pt x="141" y="112"/>
                  </a:cubicBezTo>
                  <a:cubicBezTo>
                    <a:pt x="141" y="111"/>
                    <a:pt x="139" y="112"/>
                    <a:pt x="138" y="111"/>
                  </a:cubicBezTo>
                  <a:cubicBezTo>
                    <a:pt x="138" y="111"/>
                    <a:pt x="138" y="110"/>
                    <a:pt x="138" y="110"/>
                  </a:cubicBezTo>
                  <a:cubicBezTo>
                    <a:pt x="138" y="109"/>
                    <a:pt x="139" y="108"/>
                    <a:pt x="140" y="108"/>
                  </a:cubicBezTo>
                  <a:cubicBezTo>
                    <a:pt x="140" y="108"/>
                    <a:pt x="142" y="108"/>
                    <a:pt x="143" y="108"/>
                  </a:cubicBezTo>
                  <a:cubicBezTo>
                    <a:pt x="143" y="108"/>
                    <a:pt x="144" y="108"/>
                    <a:pt x="144" y="108"/>
                  </a:cubicBezTo>
                  <a:cubicBezTo>
                    <a:pt x="145" y="107"/>
                    <a:pt x="144" y="106"/>
                    <a:pt x="144" y="105"/>
                  </a:cubicBezTo>
                  <a:cubicBezTo>
                    <a:pt x="143" y="105"/>
                    <a:pt x="141" y="105"/>
                    <a:pt x="141" y="104"/>
                  </a:cubicBezTo>
                  <a:cubicBezTo>
                    <a:pt x="140" y="104"/>
                    <a:pt x="139" y="103"/>
                    <a:pt x="139" y="103"/>
                  </a:cubicBezTo>
                  <a:cubicBezTo>
                    <a:pt x="139" y="102"/>
                    <a:pt x="140" y="102"/>
                    <a:pt x="140" y="101"/>
                  </a:cubicBezTo>
                  <a:cubicBezTo>
                    <a:pt x="141" y="101"/>
                    <a:pt x="143" y="101"/>
                    <a:pt x="144" y="101"/>
                  </a:cubicBezTo>
                  <a:cubicBezTo>
                    <a:pt x="145" y="101"/>
                    <a:pt x="146" y="101"/>
                    <a:pt x="147" y="101"/>
                  </a:cubicBezTo>
                  <a:cubicBezTo>
                    <a:pt x="147" y="100"/>
                    <a:pt x="148" y="99"/>
                    <a:pt x="148" y="98"/>
                  </a:cubicBezTo>
                  <a:cubicBezTo>
                    <a:pt x="148" y="98"/>
                    <a:pt x="149" y="96"/>
                    <a:pt x="150" y="96"/>
                  </a:cubicBezTo>
                  <a:cubicBezTo>
                    <a:pt x="151" y="95"/>
                    <a:pt x="155" y="95"/>
                    <a:pt x="156" y="96"/>
                  </a:cubicBezTo>
                  <a:cubicBezTo>
                    <a:pt x="157" y="96"/>
                    <a:pt x="159" y="97"/>
                    <a:pt x="160" y="97"/>
                  </a:cubicBezTo>
                  <a:cubicBezTo>
                    <a:pt x="161" y="97"/>
                    <a:pt x="162" y="96"/>
                    <a:pt x="162" y="95"/>
                  </a:cubicBezTo>
                  <a:cubicBezTo>
                    <a:pt x="163" y="94"/>
                    <a:pt x="163" y="92"/>
                    <a:pt x="164" y="90"/>
                  </a:cubicBezTo>
                  <a:cubicBezTo>
                    <a:pt x="164" y="89"/>
                    <a:pt x="164" y="87"/>
                    <a:pt x="165" y="86"/>
                  </a:cubicBezTo>
                  <a:cubicBezTo>
                    <a:pt x="165" y="86"/>
                    <a:pt x="167" y="85"/>
                    <a:pt x="167" y="84"/>
                  </a:cubicBezTo>
                  <a:cubicBezTo>
                    <a:pt x="168" y="83"/>
                    <a:pt x="169" y="82"/>
                    <a:pt x="169" y="81"/>
                  </a:cubicBezTo>
                  <a:cubicBezTo>
                    <a:pt x="171" y="81"/>
                    <a:pt x="175" y="81"/>
                    <a:pt x="177" y="81"/>
                  </a:cubicBezTo>
                  <a:cubicBezTo>
                    <a:pt x="178" y="82"/>
                    <a:pt x="180" y="82"/>
                    <a:pt x="181" y="83"/>
                  </a:cubicBezTo>
                  <a:cubicBezTo>
                    <a:pt x="182" y="83"/>
                    <a:pt x="185" y="83"/>
                    <a:pt x="185" y="84"/>
                  </a:cubicBezTo>
                  <a:cubicBezTo>
                    <a:pt x="186" y="85"/>
                    <a:pt x="188" y="86"/>
                    <a:pt x="189" y="87"/>
                  </a:cubicBezTo>
                  <a:cubicBezTo>
                    <a:pt x="190" y="88"/>
                    <a:pt x="191" y="90"/>
                    <a:pt x="192" y="91"/>
                  </a:cubicBezTo>
                  <a:cubicBezTo>
                    <a:pt x="193" y="92"/>
                    <a:pt x="196" y="92"/>
                    <a:pt x="198" y="92"/>
                  </a:cubicBezTo>
                  <a:cubicBezTo>
                    <a:pt x="198" y="92"/>
                    <a:pt x="199" y="91"/>
                    <a:pt x="200" y="91"/>
                  </a:cubicBezTo>
                  <a:cubicBezTo>
                    <a:pt x="200" y="90"/>
                    <a:pt x="202" y="91"/>
                    <a:pt x="203" y="91"/>
                  </a:cubicBezTo>
                  <a:cubicBezTo>
                    <a:pt x="204" y="91"/>
                    <a:pt x="205" y="89"/>
                    <a:pt x="206" y="89"/>
                  </a:cubicBezTo>
                  <a:cubicBezTo>
                    <a:pt x="207" y="89"/>
                    <a:pt x="209" y="89"/>
                    <a:pt x="210" y="89"/>
                  </a:cubicBezTo>
                  <a:cubicBezTo>
                    <a:pt x="210" y="88"/>
                    <a:pt x="211" y="87"/>
                    <a:pt x="212" y="86"/>
                  </a:cubicBezTo>
                  <a:cubicBezTo>
                    <a:pt x="213" y="86"/>
                    <a:pt x="217" y="86"/>
                    <a:pt x="218" y="87"/>
                  </a:cubicBezTo>
                  <a:cubicBezTo>
                    <a:pt x="219" y="87"/>
                    <a:pt x="219" y="89"/>
                    <a:pt x="219" y="90"/>
                  </a:cubicBezTo>
                  <a:cubicBezTo>
                    <a:pt x="220" y="91"/>
                    <a:pt x="219" y="93"/>
                    <a:pt x="218" y="94"/>
                  </a:cubicBezTo>
                  <a:cubicBezTo>
                    <a:pt x="218" y="95"/>
                    <a:pt x="216" y="95"/>
                    <a:pt x="215" y="95"/>
                  </a:cubicBezTo>
                  <a:cubicBezTo>
                    <a:pt x="215" y="96"/>
                    <a:pt x="214" y="97"/>
                    <a:pt x="214" y="98"/>
                  </a:cubicBezTo>
                  <a:cubicBezTo>
                    <a:pt x="214" y="99"/>
                    <a:pt x="215" y="100"/>
                    <a:pt x="216" y="101"/>
                  </a:cubicBezTo>
                  <a:cubicBezTo>
                    <a:pt x="217" y="101"/>
                    <a:pt x="221" y="100"/>
                    <a:pt x="221" y="101"/>
                  </a:cubicBezTo>
                  <a:cubicBezTo>
                    <a:pt x="222" y="101"/>
                    <a:pt x="220" y="103"/>
                    <a:pt x="220" y="104"/>
                  </a:cubicBezTo>
                  <a:cubicBezTo>
                    <a:pt x="221" y="105"/>
                    <a:pt x="223" y="105"/>
                    <a:pt x="224" y="105"/>
                  </a:cubicBezTo>
                  <a:cubicBezTo>
                    <a:pt x="225" y="105"/>
                    <a:pt x="227" y="103"/>
                    <a:pt x="228" y="104"/>
                  </a:cubicBezTo>
                  <a:cubicBezTo>
                    <a:pt x="229" y="104"/>
                    <a:pt x="230" y="105"/>
                    <a:pt x="230" y="105"/>
                  </a:cubicBezTo>
                  <a:cubicBezTo>
                    <a:pt x="230" y="106"/>
                    <a:pt x="228" y="108"/>
                    <a:pt x="229" y="108"/>
                  </a:cubicBezTo>
                  <a:cubicBezTo>
                    <a:pt x="229" y="109"/>
                    <a:pt x="230" y="110"/>
                    <a:pt x="230" y="110"/>
                  </a:cubicBezTo>
                  <a:cubicBezTo>
                    <a:pt x="230" y="111"/>
                    <a:pt x="229" y="112"/>
                    <a:pt x="229" y="113"/>
                  </a:cubicBezTo>
                  <a:cubicBezTo>
                    <a:pt x="229" y="114"/>
                    <a:pt x="231" y="115"/>
                    <a:pt x="232" y="115"/>
                  </a:cubicBezTo>
                  <a:cubicBezTo>
                    <a:pt x="233" y="116"/>
                    <a:pt x="235" y="115"/>
                    <a:pt x="236" y="116"/>
                  </a:cubicBezTo>
                  <a:cubicBezTo>
                    <a:pt x="237" y="116"/>
                    <a:pt x="239" y="119"/>
                    <a:pt x="239" y="119"/>
                  </a:cubicBezTo>
                  <a:cubicBezTo>
                    <a:pt x="239" y="119"/>
                    <a:pt x="238" y="122"/>
                    <a:pt x="238" y="123"/>
                  </a:cubicBezTo>
                  <a:cubicBezTo>
                    <a:pt x="238" y="124"/>
                    <a:pt x="239" y="125"/>
                    <a:pt x="239" y="126"/>
                  </a:cubicBezTo>
                  <a:cubicBezTo>
                    <a:pt x="239" y="127"/>
                    <a:pt x="238" y="128"/>
                    <a:pt x="238" y="129"/>
                  </a:cubicBezTo>
                  <a:cubicBezTo>
                    <a:pt x="238" y="129"/>
                    <a:pt x="239" y="130"/>
                    <a:pt x="239" y="130"/>
                  </a:cubicBezTo>
                  <a:cubicBezTo>
                    <a:pt x="239" y="130"/>
                    <a:pt x="240" y="129"/>
                    <a:pt x="240" y="129"/>
                  </a:cubicBezTo>
                  <a:cubicBezTo>
                    <a:pt x="241" y="128"/>
                    <a:pt x="242" y="128"/>
                    <a:pt x="243" y="127"/>
                  </a:cubicBezTo>
                  <a:cubicBezTo>
                    <a:pt x="244" y="127"/>
                    <a:pt x="244" y="127"/>
                    <a:pt x="244" y="127"/>
                  </a:cubicBezTo>
                  <a:cubicBezTo>
                    <a:pt x="244" y="127"/>
                    <a:pt x="244" y="127"/>
                    <a:pt x="244" y="127"/>
                  </a:cubicBezTo>
                  <a:cubicBezTo>
                    <a:pt x="244" y="127"/>
                    <a:pt x="244" y="127"/>
                    <a:pt x="244" y="126"/>
                  </a:cubicBezTo>
                  <a:cubicBezTo>
                    <a:pt x="246" y="126"/>
                    <a:pt x="247" y="125"/>
                    <a:pt x="249" y="125"/>
                  </a:cubicBezTo>
                  <a:cubicBezTo>
                    <a:pt x="252" y="125"/>
                    <a:pt x="253" y="126"/>
                    <a:pt x="255" y="127"/>
                  </a:cubicBezTo>
                  <a:cubicBezTo>
                    <a:pt x="255" y="127"/>
                    <a:pt x="256" y="127"/>
                    <a:pt x="256" y="127"/>
                  </a:cubicBezTo>
                  <a:cubicBezTo>
                    <a:pt x="256" y="127"/>
                    <a:pt x="256" y="127"/>
                    <a:pt x="256" y="127"/>
                  </a:cubicBezTo>
                  <a:cubicBezTo>
                    <a:pt x="256" y="127"/>
                    <a:pt x="256" y="127"/>
                    <a:pt x="256" y="127"/>
                  </a:cubicBezTo>
                  <a:cubicBezTo>
                    <a:pt x="258" y="126"/>
                    <a:pt x="259" y="125"/>
                    <a:pt x="261" y="125"/>
                  </a:cubicBezTo>
                  <a:cubicBezTo>
                    <a:pt x="261" y="125"/>
                    <a:pt x="262" y="125"/>
                    <a:pt x="262" y="125"/>
                  </a:cubicBezTo>
                  <a:cubicBezTo>
                    <a:pt x="264" y="125"/>
                    <a:pt x="267" y="126"/>
                    <a:pt x="269" y="127"/>
                  </a:cubicBezTo>
                  <a:cubicBezTo>
                    <a:pt x="271" y="128"/>
                    <a:pt x="272" y="130"/>
                    <a:pt x="272" y="131"/>
                  </a:cubicBezTo>
                  <a:cubicBezTo>
                    <a:pt x="272" y="131"/>
                    <a:pt x="273" y="132"/>
                    <a:pt x="273" y="132"/>
                  </a:cubicBezTo>
                  <a:cubicBezTo>
                    <a:pt x="273" y="132"/>
                    <a:pt x="274" y="132"/>
                    <a:pt x="275" y="132"/>
                  </a:cubicBezTo>
                  <a:cubicBezTo>
                    <a:pt x="275" y="132"/>
                    <a:pt x="275" y="132"/>
                    <a:pt x="275" y="132"/>
                  </a:cubicBezTo>
                  <a:cubicBezTo>
                    <a:pt x="275" y="132"/>
                    <a:pt x="276" y="132"/>
                    <a:pt x="277" y="132"/>
                  </a:cubicBezTo>
                  <a:cubicBezTo>
                    <a:pt x="278" y="132"/>
                    <a:pt x="279" y="132"/>
                    <a:pt x="280" y="133"/>
                  </a:cubicBezTo>
                  <a:cubicBezTo>
                    <a:pt x="282" y="134"/>
                    <a:pt x="285" y="137"/>
                    <a:pt x="286" y="140"/>
                  </a:cubicBezTo>
                  <a:cubicBezTo>
                    <a:pt x="287" y="142"/>
                    <a:pt x="287" y="147"/>
                    <a:pt x="285" y="149"/>
                  </a:cubicBezTo>
                  <a:cubicBezTo>
                    <a:pt x="285" y="151"/>
                    <a:pt x="283" y="152"/>
                    <a:pt x="282" y="152"/>
                  </a:cubicBezTo>
                  <a:cubicBezTo>
                    <a:pt x="282" y="152"/>
                    <a:pt x="282" y="152"/>
                    <a:pt x="282" y="153"/>
                  </a:cubicBezTo>
                  <a:cubicBezTo>
                    <a:pt x="281" y="153"/>
                    <a:pt x="281" y="154"/>
                    <a:pt x="281" y="154"/>
                  </a:cubicBezTo>
                  <a:cubicBezTo>
                    <a:pt x="281" y="154"/>
                    <a:pt x="281" y="155"/>
                    <a:pt x="281" y="156"/>
                  </a:cubicBezTo>
                  <a:cubicBezTo>
                    <a:pt x="281" y="156"/>
                    <a:pt x="282" y="156"/>
                    <a:pt x="282" y="156"/>
                  </a:cubicBezTo>
                  <a:cubicBezTo>
                    <a:pt x="283" y="156"/>
                    <a:pt x="283" y="156"/>
                    <a:pt x="284" y="156"/>
                  </a:cubicBezTo>
                  <a:cubicBezTo>
                    <a:pt x="285" y="156"/>
                    <a:pt x="287" y="157"/>
                    <a:pt x="289" y="158"/>
                  </a:cubicBezTo>
                  <a:cubicBezTo>
                    <a:pt x="290" y="159"/>
                    <a:pt x="290" y="160"/>
                    <a:pt x="291" y="161"/>
                  </a:cubicBezTo>
                  <a:cubicBezTo>
                    <a:pt x="291" y="161"/>
                    <a:pt x="291" y="161"/>
                    <a:pt x="291" y="161"/>
                  </a:cubicBezTo>
                  <a:cubicBezTo>
                    <a:pt x="291" y="161"/>
                    <a:pt x="292" y="162"/>
                    <a:pt x="292" y="162"/>
                  </a:cubicBezTo>
                  <a:cubicBezTo>
                    <a:pt x="293" y="161"/>
                    <a:pt x="294" y="161"/>
                    <a:pt x="294" y="161"/>
                  </a:cubicBezTo>
                  <a:cubicBezTo>
                    <a:pt x="295" y="160"/>
                    <a:pt x="296" y="160"/>
                    <a:pt x="297" y="160"/>
                  </a:cubicBezTo>
                  <a:cubicBezTo>
                    <a:pt x="300" y="159"/>
                    <a:pt x="302" y="158"/>
                    <a:pt x="304" y="158"/>
                  </a:cubicBezTo>
                  <a:cubicBezTo>
                    <a:pt x="304" y="158"/>
                    <a:pt x="304" y="158"/>
                    <a:pt x="304" y="158"/>
                  </a:cubicBezTo>
                  <a:cubicBezTo>
                    <a:pt x="306" y="158"/>
                    <a:pt x="309" y="159"/>
                    <a:pt x="312" y="160"/>
                  </a:cubicBezTo>
                  <a:cubicBezTo>
                    <a:pt x="313" y="160"/>
                    <a:pt x="313" y="160"/>
                    <a:pt x="313" y="160"/>
                  </a:cubicBezTo>
                  <a:cubicBezTo>
                    <a:pt x="313" y="161"/>
                    <a:pt x="313" y="161"/>
                    <a:pt x="313" y="161"/>
                  </a:cubicBezTo>
                  <a:cubicBezTo>
                    <a:pt x="315" y="161"/>
                    <a:pt x="317" y="162"/>
                    <a:pt x="319" y="163"/>
                  </a:cubicBezTo>
                  <a:cubicBezTo>
                    <a:pt x="320" y="164"/>
                    <a:pt x="321" y="166"/>
                    <a:pt x="321" y="167"/>
                  </a:cubicBezTo>
                  <a:cubicBezTo>
                    <a:pt x="322" y="167"/>
                    <a:pt x="322" y="167"/>
                    <a:pt x="322" y="167"/>
                  </a:cubicBezTo>
                  <a:cubicBezTo>
                    <a:pt x="322" y="168"/>
                    <a:pt x="322" y="169"/>
                    <a:pt x="322" y="170"/>
                  </a:cubicBezTo>
                  <a:cubicBezTo>
                    <a:pt x="323" y="170"/>
                    <a:pt x="323" y="170"/>
                    <a:pt x="323" y="170"/>
                  </a:cubicBezTo>
                  <a:cubicBezTo>
                    <a:pt x="323" y="170"/>
                    <a:pt x="323" y="170"/>
                    <a:pt x="324" y="170"/>
                  </a:cubicBezTo>
                  <a:cubicBezTo>
                    <a:pt x="324" y="170"/>
                    <a:pt x="325" y="170"/>
                    <a:pt x="325" y="170"/>
                  </a:cubicBezTo>
                  <a:cubicBezTo>
                    <a:pt x="326" y="170"/>
                    <a:pt x="326" y="170"/>
                    <a:pt x="326" y="170"/>
                  </a:cubicBezTo>
                  <a:cubicBezTo>
                    <a:pt x="326" y="170"/>
                    <a:pt x="326" y="170"/>
                    <a:pt x="326" y="170"/>
                  </a:cubicBezTo>
                  <a:cubicBezTo>
                    <a:pt x="327" y="170"/>
                    <a:pt x="328" y="169"/>
                    <a:pt x="329" y="169"/>
                  </a:cubicBezTo>
                  <a:cubicBezTo>
                    <a:pt x="329" y="169"/>
                    <a:pt x="330" y="169"/>
                    <a:pt x="330" y="169"/>
                  </a:cubicBezTo>
                  <a:cubicBezTo>
                    <a:pt x="332" y="169"/>
                    <a:pt x="335" y="170"/>
                    <a:pt x="337" y="171"/>
                  </a:cubicBezTo>
                  <a:cubicBezTo>
                    <a:pt x="339" y="172"/>
                    <a:pt x="340" y="173"/>
                    <a:pt x="341" y="174"/>
                  </a:cubicBezTo>
                  <a:cubicBezTo>
                    <a:pt x="347" y="165"/>
                    <a:pt x="347" y="165"/>
                    <a:pt x="347" y="165"/>
                  </a:cubicBezTo>
                  <a:cubicBezTo>
                    <a:pt x="367" y="179"/>
                    <a:pt x="367" y="179"/>
                    <a:pt x="367" y="179"/>
                  </a:cubicBezTo>
                  <a:cubicBezTo>
                    <a:pt x="359" y="192"/>
                    <a:pt x="359" y="192"/>
                    <a:pt x="359" y="192"/>
                  </a:cubicBezTo>
                  <a:cubicBezTo>
                    <a:pt x="359" y="193"/>
                    <a:pt x="359" y="193"/>
                    <a:pt x="360" y="193"/>
                  </a:cubicBezTo>
                  <a:cubicBezTo>
                    <a:pt x="360" y="194"/>
                    <a:pt x="360" y="196"/>
                    <a:pt x="360" y="198"/>
                  </a:cubicBezTo>
                  <a:cubicBezTo>
                    <a:pt x="360" y="199"/>
                    <a:pt x="360" y="199"/>
                    <a:pt x="360" y="199"/>
                  </a:cubicBezTo>
                  <a:cubicBezTo>
                    <a:pt x="360" y="199"/>
                    <a:pt x="360" y="199"/>
                    <a:pt x="360" y="199"/>
                  </a:cubicBezTo>
                  <a:cubicBezTo>
                    <a:pt x="360" y="200"/>
                    <a:pt x="360" y="200"/>
                    <a:pt x="360" y="201"/>
                  </a:cubicBezTo>
                  <a:cubicBezTo>
                    <a:pt x="360" y="201"/>
                    <a:pt x="360" y="202"/>
                    <a:pt x="360" y="203"/>
                  </a:cubicBezTo>
                  <a:cubicBezTo>
                    <a:pt x="360" y="203"/>
                    <a:pt x="361" y="204"/>
                    <a:pt x="361" y="205"/>
                  </a:cubicBezTo>
                  <a:cubicBezTo>
                    <a:pt x="361" y="206"/>
                    <a:pt x="361" y="207"/>
                    <a:pt x="362" y="207"/>
                  </a:cubicBezTo>
                  <a:cubicBezTo>
                    <a:pt x="362" y="207"/>
                    <a:pt x="362" y="208"/>
                    <a:pt x="362" y="208"/>
                  </a:cubicBezTo>
                  <a:cubicBezTo>
                    <a:pt x="362" y="209"/>
                    <a:pt x="363" y="211"/>
                    <a:pt x="362" y="213"/>
                  </a:cubicBezTo>
                  <a:cubicBezTo>
                    <a:pt x="362" y="215"/>
                    <a:pt x="360" y="218"/>
                    <a:pt x="359" y="219"/>
                  </a:cubicBezTo>
                  <a:cubicBezTo>
                    <a:pt x="357" y="220"/>
                    <a:pt x="356" y="220"/>
                    <a:pt x="355" y="221"/>
                  </a:cubicBezTo>
                  <a:cubicBezTo>
                    <a:pt x="354" y="221"/>
                    <a:pt x="354" y="221"/>
                    <a:pt x="354" y="221"/>
                  </a:cubicBezTo>
                  <a:cubicBezTo>
                    <a:pt x="354" y="221"/>
                    <a:pt x="354" y="222"/>
                    <a:pt x="353" y="222"/>
                  </a:cubicBezTo>
                  <a:cubicBezTo>
                    <a:pt x="354" y="224"/>
                    <a:pt x="354" y="225"/>
                    <a:pt x="354" y="227"/>
                  </a:cubicBezTo>
                  <a:cubicBezTo>
                    <a:pt x="354" y="227"/>
                    <a:pt x="354" y="227"/>
                    <a:pt x="354" y="227"/>
                  </a:cubicBezTo>
                  <a:cubicBezTo>
                    <a:pt x="354" y="227"/>
                    <a:pt x="354" y="228"/>
                    <a:pt x="353" y="229"/>
                  </a:cubicBezTo>
                  <a:cubicBezTo>
                    <a:pt x="352" y="236"/>
                    <a:pt x="352" y="236"/>
                    <a:pt x="352" y="236"/>
                  </a:cubicBezTo>
                  <a:cubicBezTo>
                    <a:pt x="350" y="235"/>
                    <a:pt x="350" y="235"/>
                    <a:pt x="350" y="235"/>
                  </a:cubicBezTo>
                  <a:cubicBezTo>
                    <a:pt x="350" y="235"/>
                    <a:pt x="350" y="236"/>
                    <a:pt x="349" y="236"/>
                  </a:cubicBezTo>
                  <a:cubicBezTo>
                    <a:pt x="348" y="238"/>
                    <a:pt x="345" y="239"/>
                    <a:pt x="344" y="239"/>
                  </a:cubicBezTo>
                  <a:cubicBezTo>
                    <a:pt x="344" y="240"/>
                    <a:pt x="343" y="240"/>
                    <a:pt x="343" y="240"/>
                  </a:cubicBezTo>
                  <a:cubicBezTo>
                    <a:pt x="343" y="241"/>
                    <a:pt x="342" y="242"/>
                    <a:pt x="342" y="242"/>
                  </a:cubicBezTo>
                  <a:cubicBezTo>
                    <a:pt x="342" y="243"/>
                    <a:pt x="342" y="245"/>
                    <a:pt x="342" y="246"/>
                  </a:cubicBezTo>
                  <a:cubicBezTo>
                    <a:pt x="342" y="246"/>
                    <a:pt x="341" y="247"/>
                    <a:pt x="341" y="247"/>
                  </a:cubicBezTo>
                  <a:cubicBezTo>
                    <a:pt x="341" y="249"/>
                    <a:pt x="340" y="250"/>
                    <a:pt x="340" y="250"/>
                  </a:cubicBezTo>
                  <a:cubicBezTo>
                    <a:pt x="340" y="251"/>
                    <a:pt x="339" y="254"/>
                    <a:pt x="339" y="256"/>
                  </a:cubicBezTo>
                  <a:cubicBezTo>
                    <a:pt x="339" y="256"/>
                    <a:pt x="339" y="256"/>
                    <a:pt x="339" y="256"/>
                  </a:cubicBezTo>
                  <a:cubicBezTo>
                    <a:pt x="338" y="257"/>
                    <a:pt x="338" y="259"/>
                    <a:pt x="338" y="260"/>
                  </a:cubicBezTo>
                  <a:cubicBezTo>
                    <a:pt x="339" y="261"/>
                    <a:pt x="339" y="264"/>
                    <a:pt x="340" y="265"/>
                  </a:cubicBezTo>
                  <a:cubicBezTo>
                    <a:pt x="340" y="266"/>
                    <a:pt x="342" y="267"/>
                    <a:pt x="342" y="268"/>
                  </a:cubicBezTo>
                  <a:cubicBezTo>
                    <a:pt x="343" y="269"/>
                    <a:pt x="343" y="271"/>
                    <a:pt x="343" y="272"/>
                  </a:cubicBezTo>
                  <a:cubicBezTo>
                    <a:pt x="343" y="273"/>
                    <a:pt x="344" y="275"/>
                    <a:pt x="345" y="276"/>
                  </a:cubicBezTo>
                  <a:cubicBezTo>
                    <a:pt x="346" y="277"/>
                    <a:pt x="348" y="279"/>
                    <a:pt x="349" y="279"/>
                  </a:cubicBezTo>
                  <a:cubicBezTo>
                    <a:pt x="350" y="279"/>
                    <a:pt x="350" y="279"/>
                    <a:pt x="351" y="279"/>
                  </a:cubicBezTo>
                  <a:cubicBezTo>
                    <a:pt x="351" y="278"/>
                    <a:pt x="352" y="277"/>
                    <a:pt x="353" y="277"/>
                  </a:cubicBezTo>
                  <a:cubicBezTo>
                    <a:pt x="353" y="277"/>
                    <a:pt x="354" y="276"/>
                    <a:pt x="354" y="276"/>
                  </a:cubicBezTo>
                  <a:cubicBezTo>
                    <a:pt x="355" y="275"/>
                    <a:pt x="356" y="275"/>
                    <a:pt x="356" y="274"/>
                  </a:cubicBezTo>
                  <a:cubicBezTo>
                    <a:pt x="357" y="274"/>
                    <a:pt x="357" y="274"/>
                    <a:pt x="357" y="274"/>
                  </a:cubicBezTo>
                  <a:cubicBezTo>
                    <a:pt x="357" y="274"/>
                    <a:pt x="357" y="273"/>
                    <a:pt x="357" y="273"/>
                  </a:cubicBezTo>
                  <a:cubicBezTo>
                    <a:pt x="358" y="272"/>
                    <a:pt x="359" y="271"/>
                    <a:pt x="361" y="270"/>
                  </a:cubicBezTo>
                  <a:cubicBezTo>
                    <a:pt x="361" y="270"/>
                    <a:pt x="361" y="270"/>
                    <a:pt x="361" y="270"/>
                  </a:cubicBezTo>
                  <a:cubicBezTo>
                    <a:pt x="362" y="269"/>
                    <a:pt x="363" y="268"/>
                    <a:pt x="363" y="268"/>
                  </a:cubicBezTo>
                  <a:cubicBezTo>
                    <a:pt x="364" y="267"/>
                    <a:pt x="365" y="266"/>
                    <a:pt x="366" y="265"/>
                  </a:cubicBezTo>
                  <a:cubicBezTo>
                    <a:pt x="367" y="264"/>
                    <a:pt x="368" y="262"/>
                    <a:pt x="368" y="261"/>
                  </a:cubicBezTo>
                  <a:cubicBezTo>
                    <a:pt x="369" y="261"/>
                    <a:pt x="370" y="260"/>
                    <a:pt x="371" y="259"/>
                  </a:cubicBezTo>
                  <a:cubicBezTo>
                    <a:pt x="371" y="259"/>
                    <a:pt x="373" y="259"/>
                    <a:pt x="374" y="259"/>
                  </a:cubicBezTo>
                  <a:cubicBezTo>
                    <a:pt x="375" y="260"/>
                    <a:pt x="376" y="261"/>
                    <a:pt x="377" y="262"/>
                  </a:cubicBezTo>
                  <a:cubicBezTo>
                    <a:pt x="378" y="263"/>
                    <a:pt x="379" y="266"/>
                    <a:pt x="380" y="267"/>
                  </a:cubicBezTo>
                  <a:cubicBezTo>
                    <a:pt x="380" y="268"/>
                    <a:pt x="380" y="268"/>
                    <a:pt x="380" y="269"/>
                  </a:cubicBezTo>
                  <a:cubicBezTo>
                    <a:pt x="380" y="269"/>
                    <a:pt x="380" y="269"/>
                    <a:pt x="380" y="269"/>
                  </a:cubicBezTo>
                  <a:cubicBezTo>
                    <a:pt x="381" y="270"/>
                    <a:pt x="381" y="272"/>
                    <a:pt x="381" y="273"/>
                  </a:cubicBezTo>
                  <a:cubicBezTo>
                    <a:pt x="382" y="274"/>
                    <a:pt x="383" y="275"/>
                    <a:pt x="384" y="276"/>
                  </a:cubicBezTo>
                  <a:cubicBezTo>
                    <a:pt x="385" y="276"/>
                    <a:pt x="387" y="276"/>
                    <a:pt x="388" y="276"/>
                  </a:cubicBezTo>
                  <a:cubicBezTo>
                    <a:pt x="389" y="277"/>
                    <a:pt x="390" y="278"/>
                    <a:pt x="391" y="278"/>
                  </a:cubicBezTo>
                  <a:cubicBezTo>
                    <a:pt x="392" y="279"/>
                    <a:pt x="393" y="282"/>
                    <a:pt x="394" y="283"/>
                  </a:cubicBezTo>
                  <a:cubicBezTo>
                    <a:pt x="395" y="283"/>
                    <a:pt x="397" y="283"/>
                    <a:pt x="399" y="284"/>
                  </a:cubicBezTo>
                  <a:cubicBezTo>
                    <a:pt x="399" y="284"/>
                    <a:pt x="400" y="285"/>
                    <a:pt x="401" y="285"/>
                  </a:cubicBezTo>
                  <a:cubicBezTo>
                    <a:pt x="402" y="285"/>
                    <a:pt x="403" y="285"/>
                    <a:pt x="404" y="284"/>
                  </a:cubicBezTo>
                  <a:cubicBezTo>
                    <a:pt x="404" y="283"/>
                    <a:pt x="404" y="282"/>
                    <a:pt x="404" y="281"/>
                  </a:cubicBezTo>
                  <a:cubicBezTo>
                    <a:pt x="403" y="281"/>
                    <a:pt x="402" y="280"/>
                    <a:pt x="402" y="280"/>
                  </a:cubicBezTo>
                  <a:cubicBezTo>
                    <a:pt x="402" y="279"/>
                    <a:pt x="403" y="278"/>
                    <a:pt x="403" y="277"/>
                  </a:cubicBezTo>
                  <a:cubicBezTo>
                    <a:pt x="404" y="277"/>
                    <a:pt x="406" y="277"/>
                    <a:pt x="406" y="277"/>
                  </a:cubicBezTo>
                  <a:cubicBezTo>
                    <a:pt x="407" y="278"/>
                    <a:pt x="408" y="278"/>
                    <a:pt x="408" y="279"/>
                  </a:cubicBezTo>
                  <a:cubicBezTo>
                    <a:pt x="408" y="280"/>
                    <a:pt x="409" y="282"/>
                    <a:pt x="409" y="282"/>
                  </a:cubicBezTo>
                  <a:cubicBezTo>
                    <a:pt x="409" y="283"/>
                    <a:pt x="408" y="285"/>
                    <a:pt x="408" y="286"/>
                  </a:cubicBezTo>
                  <a:cubicBezTo>
                    <a:pt x="409" y="287"/>
                    <a:pt x="411" y="288"/>
                    <a:pt x="411" y="289"/>
                  </a:cubicBezTo>
                  <a:cubicBezTo>
                    <a:pt x="412" y="289"/>
                    <a:pt x="414" y="289"/>
                    <a:pt x="415" y="289"/>
                  </a:cubicBezTo>
                  <a:cubicBezTo>
                    <a:pt x="416" y="289"/>
                    <a:pt x="418" y="288"/>
                    <a:pt x="418" y="287"/>
                  </a:cubicBezTo>
                  <a:cubicBezTo>
                    <a:pt x="419" y="287"/>
                    <a:pt x="419" y="285"/>
                    <a:pt x="420" y="285"/>
                  </a:cubicBezTo>
                  <a:cubicBezTo>
                    <a:pt x="421" y="284"/>
                    <a:pt x="425" y="284"/>
                    <a:pt x="427" y="284"/>
                  </a:cubicBezTo>
                  <a:cubicBezTo>
                    <a:pt x="428" y="284"/>
                    <a:pt x="431" y="283"/>
                    <a:pt x="432" y="283"/>
                  </a:cubicBezTo>
                  <a:cubicBezTo>
                    <a:pt x="433" y="283"/>
                    <a:pt x="436" y="284"/>
                    <a:pt x="437" y="285"/>
                  </a:cubicBezTo>
                  <a:cubicBezTo>
                    <a:pt x="438" y="285"/>
                    <a:pt x="440" y="285"/>
                    <a:pt x="441" y="285"/>
                  </a:cubicBezTo>
                  <a:cubicBezTo>
                    <a:pt x="442" y="285"/>
                    <a:pt x="443" y="287"/>
                    <a:pt x="444" y="287"/>
                  </a:cubicBezTo>
                  <a:cubicBezTo>
                    <a:pt x="445" y="288"/>
                    <a:pt x="448" y="290"/>
                    <a:pt x="449" y="292"/>
                  </a:cubicBezTo>
                  <a:cubicBezTo>
                    <a:pt x="449" y="292"/>
                    <a:pt x="449" y="294"/>
                    <a:pt x="449" y="295"/>
                  </a:cubicBezTo>
                  <a:cubicBezTo>
                    <a:pt x="450" y="295"/>
                    <a:pt x="452" y="294"/>
                    <a:pt x="453" y="294"/>
                  </a:cubicBezTo>
                  <a:cubicBezTo>
                    <a:pt x="454" y="294"/>
                    <a:pt x="455" y="295"/>
                    <a:pt x="455" y="296"/>
                  </a:cubicBezTo>
                  <a:cubicBezTo>
                    <a:pt x="456" y="297"/>
                    <a:pt x="456" y="299"/>
                    <a:pt x="457" y="299"/>
                  </a:cubicBezTo>
                  <a:cubicBezTo>
                    <a:pt x="458" y="300"/>
                    <a:pt x="459" y="301"/>
                    <a:pt x="460" y="300"/>
                  </a:cubicBezTo>
                  <a:cubicBezTo>
                    <a:pt x="461" y="300"/>
                    <a:pt x="461" y="298"/>
                    <a:pt x="461" y="297"/>
                  </a:cubicBezTo>
                  <a:cubicBezTo>
                    <a:pt x="461" y="296"/>
                    <a:pt x="459" y="295"/>
                    <a:pt x="459" y="295"/>
                  </a:cubicBezTo>
                  <a:cubicBezTo>
                    <a:pt x="459" y="294"/>
                    <a:pt x="460" y="292"/>
                    <a:pt x="461" y="292"/>
                  </a:cubicBezTo>
                  <a:cubicBezTo>
                    <a:pt x="462" y="291"/>
                    <a:pt x="464" y="292"/>
                    <a:pt x="465" y="292"/>
                  </a:cubicBezTo>
                  <a:cubicBezTo>
                    <a:pt x="466" y="293"/>
                    <a:pt x="466" y="296"/>
                    <a:pt x="467" y="297"/>
                  </a:cubicBezTo>
                  <a:cubicBezTo>
                    <a:pt x="468" y="298"/>
                    <a:pt x="471" y="298"/>
                    <a:pt x="472" y="299"/>
                  </a:cubicBezTo>
                  <a:cubicBezTo>
                    <a:pt x="473" y="299"/>
                    <a:pt x="474" y="301"/>
                    <a:pt x="475" y="302"/>
                  </a:cubicBezTo>
                  <a:cubicBezTo>
                    <a:pt x="475" y="303"/>
                    <a:pt x="476" y="304"/>
                    <a:pt x="477" y="304"/>
                  </a:cubicBezTo>
                  <a:cubicBezTo>
                    <a:pt x="478" y="305"/>
                    <a:pt x="480" y="305"/>
                    <a:pt x="481" y="304"/>
                  </a:cubicBezTo>
                  <a:cubicBezTo>
                    <a:pt x="482" y="304"/>
                    <a:pt x="481" y="302"/>
                    <a:pt x="481" y="301"/>
                  </a:cubicBezTo>
                  <a:cubicBezTo>
                    <a:pt x="481" y="299"/>
                    <a:pt x="479" y="297"/>
                    <a:pt x="479" y="296"/>
                  </a:cubicBezTo>
                  <a:cubicBezTo>
                    <a:pt x="478" y="295"/>
                    <a:pt x="476" y="293"/>
                    <a:pt x="476" y="291"/>
                  </a:cubicBezTo>
                  <a:cubicBezTo>
                    <a:pt x="476" y="290"/>
                    <a:pt x="477" y="288"/>
                    <a:pt x="476" y="286"/>
                  </a:cubicBezTo>
                  <a:cubicBezTo>
                    <a:pt x="476" y="285"/>
                    <a:pt x="474" y="284"/>
                    <a:pt x="473" y="283"/>
                  </a:cubicBezTo>
                  <a:cubicBezTo>
                    <a:pt x="472" y="282"/>
                    <a:pt x="470" y="281"/>
                    <a:pt x="469" y="280"/>
                  </a:cubicBezTo>
                  <a:cubicBezTo>
                    <a:pt x="468" y="279"/>
                    <a:pt x="465" y="278"/>
                    <a:pt x="464" y="277"/>
                  </a:cubicBezTo>
                  <a:cubicBezTo>
                    <a:pt x="463" y="275"/>
                    <a:pt x="462" y="273"/>
                    <a:pt x="462" y="271"/>
                  </a:cubicBezTo>
                  <a:cubicBezTo>
                    <a:pt x="462" y="270"/>
                    <a:pt x="462" y="268"/>
                    <a:pt x="463" y="267"/>
                  </a:cubicBezTo>
                  <a:cubicBezTo>
                    <a:pt x="463" y="266"/>
                    <a:pt x="463" y="264"/>
                    <a:pt x="463" y="264"/>
                  </a:cubicBezTo>
                  <a:cubicBezTo>
                    <a:pt x="463" y="263"/>
                    <a:pt x="462" y="262"/>
                    <a:pt x="461" y="262"/>
                  </a:cubicBezTo>
                  <a:cubicBezTo>
                    <a:pt x="461" y="261"/>
                    <a:pt x="459" y="262"/>
                    <a:pt x="458" y="261"/>
                  </a:cubicBezTo>
                  <a:cubicBezTo>
                    <a:pt x="458" y="261"/>
                    <a:pt x="457" y="259"/>
                    <a:pt x="457" y="259"/>
                  </a:cubicBezTo>
                  <a:cubicBezTo>
                    <a:pt x="457" y="257"/>
                    <a:pt x="459" y="255"/>
                    <a:pt x="459" y="254"/>
                  </a:cubicBezTo>
                  <a:cubicBezTo>
                    <a:pt x="459" y="253"/>
                    <a:pt x="459" y="251"/>
                    <a:pt x="459" y="250"/>
                  </a:cubicBezTo>
                  <a:cubicBezTo>
                    <a:pt x="459" y="248"/>
                    <a:pt x="457" y="246"/>
                    <a:pt x="455" y="244"/>
                  </a:cubicBezTo>
                  <a:cubicBezTo>
                    <a:pt x="454" y="243"/>
                    <a:pt x="449" y="241"/>
                    <a:pt x="447" y="239"/>
                  </a:cubicBezTo>
                  <a:cubicBezTo>
                    <a:pt x="446" y="238"/>
                    <a:pt x="444" y="236"/>
                    <a:pt x="443" y="235"/>
                  </a:cubicBezTo>
                  <a:cubicBezTo>
                    <a:pt x="441" y="234"/>
                    <a:pt x="438" y="232"/>
                    <a:pt x="437" y="231"/>
                  </a:cubicBezTo>
                  <a:cubicBezTo>
                    <a:pt x="435" y="228"/>
                    <a:pt x="435" y="223"/>
                    <a:pt x="434" y="220"/>
                  </a:cubicBezTo>
                  <a:cubicBezTo>
                    <a:pt x="433" y="219"/>
                    <a:pt x="432" y="216"/>
                    <a:pt x="432" y="214"/>
                  </a:cubicBezTo>
                  <a:cubicBezTo>
                    <a:pt x="432" y="213"/>
                    <a:pt x="431" y="210"/>
                    <a:pt x="431" y="209"/>
                  </a:cubicBezTo>
                  <a:cubicBezTo>
                    <a:pt x="430" y="208"/>
                    <a:pt x="428" y="207"/>
                    <a:pt x="427" y="206"/>
                  </a:cubicBezTo>
                  <a:cubicBezTo>
                    <a:pt x="427" y="205"/>
                    <a:pt x="427" y="202"/>
                    <a:pt x="426" y="201"/>
                  </a:cubicBezTo>
                  <a:cubicBezTo>
                    <a:pt x="426" y="200"/>
                    <a:pt x="426" y="198"/>
                    <a:pt x="426" y="197"/>
                  </a:cubicBezTo>
                  <a:cubicBezTo>
                    <a:pt x="425" y="195"/>
                    <a:pt x="422" y="193"/>
                    <a:pt x="422" y="193"/>
                  </a:cubicBezTo>
                  <a:cubicBezTo>
                    <a:pt x="422" y="193"/>
                    <a:pt x="420" y="191"/>
                    <a:pt x="420" y="190"/>
                  </a:cubicBezTo>
                  <a:cubicBezTo>
                    <a:pt x="420" y="189"/>
                    <a:pt x="421" y="188"/>
                    <a:pt x="421" y="187"/>
                  </a:cubicBezTo>
                  <a:cubicBezTo>
                    <a:pt x="421" y="186"/>
                    <a:pt x="423" y="185"/>
                    <a:pt x="423" y="184"/>
                  </a:cubicBezTo>
                  <a:cubicBezTo>
                    <a:pt x="424" y="183"/>
                    <a:pt x="425" y="181"/>
                    <a:pt x="425" y="180"/>
                  </a:cubicBezTo>
                  <a:cubicBezTo>
                    <a:pt x="426" y="179"/>
                    <a:pt x="427" y="177"/>
                    <a:pt x="426" y="175"/>
                  </a:cubicBezTo>
                  <a:cubicBezTo>
                    <a:pt x="426" y="174"/>
                    <a:pt x="424" y="174"/>
                    <a:pt x="424" y="173"/>
                  </a:cubicBezTo>
                  <a:cubicBezTo>
                    <a:pt x="423" y="172"/>
                    <a:pt x="422" y="171"/>
                    <a:pt x="422" y="171"/>
                  </a:cubicBezTo>
                  <a:cubicBezTo>
                    <a:pt x="422" y="170"/>
                    <a:pt x="423" y="169"/>
                    <a:pt x="423" y="168"/>
                  </a:cubicBezTo>
                  <a:cubicBezTo>
                    <a:pt x="423" y="167"/>
                    <a:pt x="422" y="166"/>
                    <a:pt x="422" y="165"/>
                  </a:cubicBezTo>
                  <a:cubicBezTo>
                    <a:pt x="423" y="164"/>
                    <a:pt x="424" y="163"/>
                    <a:pt x="425" y="162"/>
                  </a:cubicBezTo>
                  <a:cubicBezTo>
                    <a:pt x="425" y="161"/>
                    <a:pt x="426" y="158"/>
                    <a:pt x="426" y="157"/>
                  </a:cubicBezTo>
                  <a:cubicBezTo>
                    <a:pt x="425" y="156"/>
                    <a:pt x="423" y="155"/>
                    <a:pt x="423" y="154"/>
                  </a:cubicBezTo>
                  <a:cubicBezTo>
                    <a:pt x="423" y="154"/>
                    <a:pt x="422" y="152"/>
                    <a:pt x="422" y="152"/>
                  </a:cubicBezTo>
                  <a:cubicBezTo>
                    <a:pt x="423" y="151"/>
                    <a:pt x="424" y="149"/>
                    <a:pt x="425" y="149"/>
                  </a:cubicBezTo>
                  <a:cubicBezTo>
                    <a:pt x="426" y="148"/>
                    <a:pt x="428" y="147"/>
                    <a:pt x="429" y="146"/>
                  </a:cubicBezTo>
                  <a:cubicBezTo>
                    <a:pt x="429" y="145"/>
                    <a:pt x="431" y="143"/>
                    <a:pt x="431" y="142"/>
                  </a:cubicBezTo>
                  <a:cubicBezTo>
                    <a:pt x="431" y="141"/>
                    <a:pt x="429" y="139"/>
                    <a:pt x="428" y="139"/>
                  </a:cubicBezTo>
                  <a:cubicBezTo>
                    <a:pt x="427" y="138"/>
                    <a:pt x="425" y="138"/>
                    <a:pt x="425" y="137"/>
                  </a:cubicBezTo>
                  <a:cubicBezTo>
                    <a:pt x="424" y="136"/>
                    <a:pt x="424" y="133"/>
                    <a:pt x="424" y="132"/>
                  </a:cubicBezTo>
                  <a:cubicBezTo>
                    <a:pt x="424" y="131"/>
                    <a:pt x="423" y="130"/>
                    <a:pt x="422" y="130"/>
                  </a:cubicBezTo>
                  <a:cubicBezTo>
                    <a:pt x="422" y="128"/>
                    <a:pt x="421" y="124"/>
                    <a:pt x="420" y="123"/>
                  </a:cubicBezTo>
                  <a:cubicBezTo>
                    <a:pt x="419" y="122"/>
                    <a:pt x="417" y="121"/>
                    <a:pt x="416" y="121"/>
                  </a:cubicBezTo>
                  <a:cubicBezTo>
                    <a:pt x="415" y="120"/>
                    <a:pt x="412" y="119"/>
                    <a:pt x="411" y="119"/>
                  </a:cubicBezTo>
                  <a:cubicBezTo>
                    <a:pt x="410" y="119"/>
                    <a:pt x="408" y="119"/>
                    <a:pt x="407" y="119"/>
                  </a:cubicBezTo>
                  <a:cubicBezTo>
                    <a:pt x="406" y="118"/>
                    <a:pt x="405" y="117"/>
                    <a:pt x="404" y="116"/>
                  </a:cubicBezTo>
                  <a:cubicBezTo>
                    <a:pt x="404" y="115"/>
                    <a:pt x="404" y="113"/>
                    <a:pt x="404" y="112"/>
                  </a:cubicBezTo>
                  <a:cubicBezTo>
                    <a:pt x="404" y="111"/>
                    <a:pt x="405" y="110"/>
                    <a:pt x="406" y="110"/>
                  </a:cubicBezTo>
                  <a:cubicBezTo>
                    <a:pt x="406" y="110"/>
                    <a:pt x="407" y="111"/>
                    <a:pt x="407" y="111"/>
                  </a:cubicBezTo>
                  <a:cubicBezTo>
                    <a:pt x="408" y="112"/>
                    <a:pt x="408" y="114"/>
                    <a:pt x="409" y="114"/>
                  </a:cubicBezTo>
                  <a:cubicBezTo>
                    <a:pt x="410" y="114"/>
                    <a:pt x="411" y="114"/>
                    <a:pt x="411" y="114"/>
                  </a:cubicBezTo>
                  <a:cubicBezTo>
                    <a:pt x="413" y="113"/>
                    <a:pt x="415" y="112"/>
                    <a:pt x="416" y="111"/>
                  </a:cubicBezTo>
                  <a:cubicBezTo>
                    <a:pt x="417" y="111"/>
                    <a:pt x="418" y="110"/>
                    <a:pt x="419" y="109"/>
                  </a:cubicBezTo>
                  <a:cubicBezTo>
                    <a:pt x="419" y="108"/>
                    <a:pt x="420" y="106"/>
                    <a:pt x="420" y="105"/>
                  </a:cubicBezTo>
                  <a:cubicBezTo>
                    <a:pt x="421" y="104"/>
                    <a:pt x="422" y="102"/>
                    <a:pt x="421" y="102"/>
                  </a:cubicBezTo>
                  <a:cubicBezTo>
                    <a:pt x="421" y="101"/>
                    <a:pt x="419" y="101"/>
                    <a:pt x="418" y="100"/>
                  </a:cubicBezTo>
                  <a:cubicBezTo>
                    <a:pt x="418" y="99"/>
                    <a:pt x="419" y="98"/>
                    <a:pt x="419" y="98"/>
                  </a:cubicBezTo>
                  <a:cubicBezTo>
                    <a:pt x="419" y="96"/>
                    <a:pt x="419" y="93"/>
                    <a:pt x="420" y="92"/>
                  </a:cubicBezTo>
                  <a:cubicBezTo>
                    <a:pt x="421" y="91"/>
                    <a:pt x="424" y="91"/>
                    <a:pt x="424" y="91"/>
                  </a:cubicBezTo>
                  <a:cubicBezTo>
                    <a:pt x="425" y="90"/>
                    <a:pt x="425" y="89"/>
                    <a:pt x="425" y="89"/>
                  </a:cubicBezTo>
                  <a:cubicBezTo>
                    <a:pt x="425" y="88"/>
                    <a:pt x="424" y="87"/>
                    <a:pt x="424" y="86"/>
                  </a:cubicBezTo>
                  <a:cubicBezTo>
                    <a:pt x="423" y="86"/>
                    <a:pt x="422" y="84"/>
                    <a:pt x="422" y="83"/>
                  </a:cubicBezTo>
                  <a:cubicBezTo>
                    <a:pt x="422" y="83"/>
                    <a:pt x="422" y="81"/>
                    <a:pt x="423" y="81"/>
                  </a:cubicBezTo>
                  <a:cubicBezTo>
                    <a:pt x="424" y="80"/>
                    <a:pt x="425" y="80"/>
                    <a:pt x="426" y="80"/>
                  </a:cubicBezTo>
                  <a:cubicBezTo>
                    <a:pt x="427" y="80"/>
                    <a:pt x="427" y="80"/>
                    <a:pt x="428" y="81"/>
                  </a:cubicBezTo>
                  <a:cubicBezTo>
                    <a:pt x="428" y="81"/>
                    <a:pt x="429" y="83"/>
                    <a:pt x="429" y="84"/>
                  </a:cubicBezTo>
                  <a:cubicBezTo>
                    <a:pt x="429" y="84"/>
                    <a:pt x="429" y="86"/>
                    <a:pt x="429" y="87"/>
                  </a:cubicBezTo>
                  <a:cubicBezTo>
                    <a:pt x="429" y="88"/>
                    <a:pt x="430" y="90"/>
                    <a:pt x="431" y="90"/>
                  </a:cubicBezTo>
                  <a:cubicBezTo>
                    <a:pt x="431" y="90"/>
                    <a:pt x="432" y="89"/>
                    <a:pt x="432" y="89"/>
                  </a:cubicBezTo>
                  <a:cubicBezTo>
                    <a:pt x="433" y="88"/>
                    <a:pt x="434" y="86"/>
                    <a:pt x="434" y="85"/>
                  </a:cubicBezTo>
                  <a:cubicBezTo>
                    <a:pt x="434" y="84"/>
                    <a:pt x="433" y="83"/>
                    <a:pt x="432" y="82"/>
                  </a:cubicBezTo>
                  <a:cubicBezTo>
                    <a:pt x="432" y="81"/>
                    <a:pt x="432" y="79"/>
                    <a:pt x="433" y="78"/>
                  </a:cubicBezTo>
                  <a:cubicBezTo>
                    <a:pt x="433" y="78"/>
                    <a:pt x="434" y="77"/>
                    <a:pt x="435" y="77"/>
                  </a:cubicBezTo>
                  <a:cubicBezTo>
                    <a:pt x="435" y="78"/>
                    <a:pt x="436" y="79"/>
                    <a:pt x="437" y="79"/>
                  </a:cubicBezTo>
                  <a:cubicBezTo>
                    <a:pt x="437" y="79"/>
                    <a:pt x="438" y="78"/>
                    <a:pt x="439" y="78"/>
                  </a:cubicBezTo>
                  <a:cubicBezTo>
                    <a:pt x="440" y="77"/>
                    <a:pt x="441" y="75"/>
                    <a:pt x="442" y="74"/>
                  </a:cubicBezTo>
                  <a:cubicBezTo>
                    <a:pt x="442" y="73"/>
                    <a:pt x="443" y="70"/>
                    <a:pt x="443" y="69"/>
                  </a:cubicBezTo>
                  <a:cubicBezTo>
                    <a:pt x="444" y="68"/>
                    <a:pt x="446" y="67"/>
                    <a:pt x="447" y="66"/>
                  </a:cubicBezTo>
                  <a:cubicBezTo>
                    <a:pt x="447" y="66"/>
                    <a:pt x="447" y="63"/>
                    <a:pt x="448" y="62"/>
                  </a:cubicBezTo>
                  <a:cubicBezTo>
                    <a:pt x="448" y="61"/>
                    <a:pt x="451" y="61"/>
                    <a:pt x="452" y="60"/>
                  </a:cubicBezTo>
                  <a:cubicBezTo>
                    <a:pt x="453" y="60"/>
                    <a:pt x="454" y="58"/>
                    <a:pt x="454" y="57"/>
                  </a:cubicBezTo>
                  <a:cubicBezTo>
                    <a:pt x="455" y="56"/>
                    <a:pt x="454" y="54"/>
                    <a:pt x="453" y="53"/>
                  </a:cubicBezTo>
                  <a:cubicBezTo>
                    <a:pt x="453" y="53"/>
                    <a:pt x="452" y="52"/>
                    <a:pt x="451" y="51"/>
                  </a:cubicBezTo>
                  <a:cubicBezTo>
                    <a:pt x="450" y="51"/>
                    <a:pt x="449" y="52"/>
                    <a:pt x="448" y="52"/>
                  </a:cubicBezTo>
                  <a:cubicBezTo>
                    <a:pt x="448" y="52"/>
                    <a:pt x="447" y="52"/>
                    <a:pt x="446" y="52"/>
                  </a:cubicBezTo>
                  <a:cubicBezTo>
                    <a:pt x="446" y="51"/>
                    <a:pt x="445" y="49"/>
                    <a:pt x="445" y="49"/>
                  </a:cubicBezTo>
                  <a:cubicBezTo>
                    <a:pt x="445" y="47"/>
                    <a:pt x="445" y="44"/>
                    <a:pt x="446" y="43"/>
                  </a:cubicBezTo>
                  <a:cubicBezTo>
                    <a:pt x="447" y="41"/>
                    <a:pt x="449" y="39"/>
                    <a:pt x="451" y="39"/>
                  </a:cubicBezTo>
                  <a:cubicBezTo>
                    <a:pt x="452" y="38"/>
                    <a:pt x="454" y="39"/>
                    <a:pt x="455" y="39"/>
                  </a:cubicBezTo>
                  <a:cubicBezTo>
                    <a:pt x="456" y="38"/>
                    <a:pt x="456" y="36"/>
                    <a:pt x="457" y="36"/>
                  </a:cubicBezTo>
                  <a:cubicBezTo>
                    <a:pt x="458" y="35"/>
                    <a:pt x="459" y="35"/>
                    <a:pt x="460" y="35"/>
                  </a:cubicBezTo>
                  <a:cubicBezTo>
                    <a:pt x="461" y="35"/>
                    <a:pt x="462" y="36"/>
                    <a:pt x="462" y="36"/>
                  </a:cubicBezTo>
                  <a:cubicBezTo>
                    <a:pt x="463" y="37"/>
                    <a:pt x="463" y="39"/>
                    <a:pt x="462" y="40"/>
                  </a:cubicBezTo>
                  <a:cubicBezTo>
                    <a:pt x="462" y="41"/>
                    <a:pt x="461" y="42"/>
                    <a:pt x="461" y="43"/>
                  </a:cubicBezTo>
                  <a:cubicBezTo>
                    <a:pt x="461" y="44"/>
                    <a:pt x="460" y="46"/>
                    <a:pt x="460" y="47"/>
                  </a:cubicBezTo>
                  <a:cubicBezTo>
                    <a:pt x="460" y="48"/>
                    <a:pt x="460" y="51"/>
                    <a:pt x="461" y="52"/>
                  </a:cubicBezTo>
                  <a:cubicBezTo>
                    <a:pt x="462" y="52"/>
                    <a:pt x="464" y="52"/>
                    <a:pt x="464" y="53"/>
                  </a:cubicBezTo>
                  <a:cubicBezTo>
                    <a:pt x="465" y="54"/>
                    <a:pt x="464" y="56"/>
                    <a:pt x="464" y="57"/>
                  </a:cubicBezTo>
                  <a:cubicBezTo>
                    <a:pt x="464" y="58"/>
                    <a:pt x="463" y="59"/>
                    <a:pt x="463" y="60"/>
                  </a:cubicBezTo>
                  <a:cubicBezTo>
                    <a:pt x="462" y="61"/>
                    <a:pt x="460" y="62"/>
                    <a:pt x="460" y="63"/>
                  </a:cubicBezTo>
                  <a:cubicBezTo>
                    <a:pt x="459" y="63"/>
                    <a:pt x="459" y="65"/>
                    <a:pt x="460" y="65"/>
                  </a:cubicBezTo>
                  <a:cubicBezTo>
                    <a:pt x="461" y="66"/>
                    <a:pt x="462" y="65"/>
                    <a:pt x="462" y="65"/>
                  </a:cubicBezTo>
                  <a:cubicBezTo>
                    <a:pt x="463" y="65"/>
                    <a:pt x="465" y="65"/>
                    <a:pt x="466" y="66"/>
                  </a:cubicBezTo>
                  <a:cubicBezTo>
                    <a:pt x="466" y="67"/>
                    <a:pt x="465" y="70"/>
                    <a:pt x="464" y="71"/>
                  </a:cubicBezTo>
                  <a:cubicBezTo>
                    <a:pt x="463" y="71"/>
                    <a:pt x="461" y="71"/>
                    <a:pt x="460" y="71"/>
                  </a:cubicBezTo>
                  <a:cubicBezTo>
                    <a:pt x="459" y="71"/>
                    <a:pt x="457" y="70"/>
                    <a:pt x="456" y="69"/>
                  </a:cubicBezTo>
                  <a:cubicBezTo>
                    <a:pt x="455" y="69"/>
                    <a:pt x="453" y="70"/>
                    <a:pt x="452" y="70"/>
                  </a:cubicBezTo>
                  <a:cubicBezTo>
                    <a:pt x="452" y="71"/>
                    <a:pt x="452" y="73"/>
                    <a:pt x="451" y="74"/>
                  </a:cubicBezTo>
                  <a:cubicBezTo>
                    <a:pt x="451" y="74"/>
                    <a:pt x="450" y="75"/>
                    <a:pt x="450" y="75"/>
                  </a:cubicBezTo>
                  <a:cubicBezTo>
                    <a:pt x="450" y="75"/>
                    <a:pt x="449" y="77"/>
                    <a:pt x="449" y="77"/>
                  </a:cubicBezTo>
                  <a:cubicBezTo>
                    <a:pt x="448" y="78"/>
                    <a:pt x="448" y="78"/>
                    <a:pt x="447" y="78"/>
                  </a:cubicBezTo>
                  <a:cubicBezTo>
                    <a:pt x="446" y="79"/>
                    <a:pt x="444" y="79"/>
                    <a:pt x="444" y="80"/>
                  </a:cubicBezTo>
                  <a:cubicBezTo>
                    <a:pt x="444" y="80"/>
                    <a:pt x="443" y="82"/>
                    <a:pt x="444" y="82"/>
                  </a:cubicBezTo>
                  <a:cubicBezTo>
                    <a:pt x="444" y="83"/>
                    <a:pt x="446" y="84"/>
                    <a:pt x="446" y="86"/>
                  </a:cubicBezTo>
                  <a:cubicBezTo>
                    <a:pt x="446" y="86"/>
                    <a:pt x="445" y="87"/>
                    <a:pt x="445" y="88"/>
                  </a:cubicBezTo>
                  <a:cubicBezTo>
                    <a:pt x="445" y="89"/>
                    <a:pt x="444" y="90"/>
                    <a:pt x="443" y="91"/>
                  </a:cubicBezTo>
                  <a:cubicBezTo>
                    <a:pt x="443" y="92"/>
                    <a:pt x="442" y="94"/>
                    <a:pt x="442" y="95"/>
                  </a:cubicBezTo>
                  <a:cubicBezTo>
                    <a:pt x="441" y="96"/>
                    <a:pt x="441" y="99"/>
                    <a:pt x="441" y="100"/>
                  </a:cubicBezTo>
                  <a:cubicBezTo>
                    <a:pt x="441" y="101"/>
                    <a:pt x="441" y="103"/>
                    <a:pt x="441" y="104"/>
                  </a:cubicBezTo>
                  <a:cubicBezTo>
                    <a:pt x="440" y="105"/>
                    <a:pt x="438" y="107"/>
                    <a:pt x="438" y="108"/>
                  </a:cubicBezTo>
                  <a:cubicBezTo>
                    <a:pt x="438" y="109"/>
                    <a:pt x="439" y="111"/>
                    <a:pt x="439" y="112"/>
                  </a:cubicBezTo>
                  <a:cubicBezTo>
                    <a:pt x="439" y="113"/>
                    <a:pt x="439" y="114"/>
                    <a:pt x="439" y="115"/>
                  </a:cubicBezTo>
                  <a:cubicBezTo>
                    <a:pt x="440" y="115"/>
                    <a:pt x="442" y="115"/>
                    <a:pt x="443" y="116"/>
                  </a:cubicBezTo>
                  <a:cubicBezTo>
                    <a:pt x="444" y="116"/>
                    <a:pt x="445" y="119"/>
                    <a:pt x="446" y="120"/>
                  </a:cubicBezTo>
                  <a:cubicBezTo>
                    <a:pt x="446" y="121"/>
                    <a:pt x="447" y="122"/>
                    <a:pt x="447" y="123"/>
                  </a:cubicBezTo>
                  <a:cubicBezTo>
                    <a:pt x="447" y="124"/>
                    <a:pt x="448" y="126"/>
                    <a:pt x="448" y="127"/>
                  </a:cubicBezTo>
                  <a:cubicBezTo>
                    <a:pt x="448" y="128"/>
                    <a:pt x="448" y="130"/>
                    <a:pt x="448" y="131"/>
                  </a:cubicBezTo>
                  <a:cubicBezTo>
                    <a:pt x="448" y="132"/>
                    <a:pt x="449" y="135"/>
                    <a:pt x="450" y="136"/>
                  </a:cubicBezTo>
                  <a:cubicBezTo>
                    <a:pt x="450" y="136"/>
                    <a:pt x="451" y="137"/>
                    <a:pt x="452" y="137"/>
                  </a:cubicBezTo>
                  <a:cubicBezTo>
                    <a:pt x="453" y="137"/>
                    <a:pt x="454" y="137"/>
                    <a:pt x="455" y="136"/>
                  </a:cubicBezTo>
                  <a:cubicBezTo>
                    <a:pt x="455" y="136"/>
                    <a:pt x="455" y="134"/>
                    <a:pt x="455" y="134"/>
                  </a:cubicBezTo>
                  <a:cubicBezTo>
                    <a:pt x="455" y="133"/>
                    <a:pt x="453" y="132"/>
                    <a:pt x="453" y="132"/>
                  </a:cubicBezTo>
                  <a:cubicBezTo>
                    <a:pt x="452" y="131"/>
                    <a:pt x="452" y="129"/>
                    <a:pt x="452" y="129"/>
                  </a:cubicBezTo>
                  <a:cubicBezTo>
                    <a:pt x="452" y="128"/>
                    <a:pt x="452" y="126"/>
                    <a:pt x="452" y="125"/>
                  </a:cubicBezTo>
                  <a:cubicBezTo>
                    <a:pt x="452" y="124"/>
                    <a:pt x="452" y="122"/>
                    <a:pt x="453" y="122"/>
                  </a:cubicBezTo>
                  <a:cubicBezTo>
                    <a:pt x="453" y="121"/>
                    <a:pt x="454" y="120"/>
                    <a:pt x="455" y="120"/>
                  </a:cubicBezTo>
                  <a:cubicBezTo>
                    <a:pt x="456" y="120"/>
                    <a:pt x="458" y="119"/>
                    <a:pt x="458" y="120"/>
                  </a:cubicBezTo>
                  <a:cubicBezTo>
                    <a:pt x="459" y="120"/>
                    <a:pt x="459" y="121"/>
                    <a:pt x="459" y="122"/>
                  </a:cubicBezTo>
                  <a:cubicBezTo>
                    <a:pt x="459" y="123"/>
                    <a:pt x="459" y="124"/>
                    <a:pt x="459" y="124"/>
                  </a:cubicBezTo>
                  <a:cubicBezTo>
                    <a:pt x="459" y="125"/>
                    <a:pt x="458" y="126"/>
                    <a:pt x="457" y="126"/>
                  </a:cubicBezTo>
                  <a:cubicBezTo>
                    <a:pt x="457" y="127"/>
                    <a:pt x="457" y="128"/>
                    <a:pt x="457" y="129"/>
                  </a:cubicBezTo>
                  <a:cubicBezTo>
                    <a:pt x="457" y="129"/>
                    <a:pt x="458" y="131"/>
                    <a:pt x="458" y="131"/>
                  </a:cubicBezTo>
                  <a:cubicBezTo>
                    <a:pt x="459" y="132"/>
                    <a:pt x="460" y="132"/>
                    <a:pt x="461" y="133"/>
                  </a:cubicBezTo>
                  <a:cubicBezTo>
                    <a:pt x="461" y="134"/>
                    <a:pt x="461" y="136"/>
                    <a:pt x="461" y="137"/>
                  </a:cubicBezTo>
                  <a:cubicBezTo>
                    <a:pt x="461" y="137"/>
                    <a:pt x="460" y="139"/>
                    <a:pt x="459" y="139"/>
                  </a:cubicBezTo>
                  <a:cubicBezTo>
                    <a:pt x="458" y="140"/>
                    <a:pt x="457" y="142"/>
                    <a:pt x="457" y="142"/>
                  </a:cubicBezTo>
                  <a:cubicBezTo>
                    <a:pt x="456" y="143"/>
                    <a:pt x="454" y="143"/>
                    <a:pt x="453" y="143"/>
                  </a:cubicBezTo>
                  <a:cubicBezTo>
                    <a:pt x="451" y="143"/>
                    <a:pt x="449" y="143"/>
                    <a:pt x="448" y="142"/>
                  </a:cubicBezTo>
                  <a:cubicBezTo>
                    <a:pt x="447" y="142"/>
                    <a:pt x="445" y="140"/>
                    <a:pt x="445" y="140"/>
                  </a:cubicBezTo>
                  <a:cubicBezTo>
                    <a:pt x="444" y="139"/>
                    <a:pt x="443" y="137"/>
                    <a:pt x="442" y="136"/>
                  </a:cubicBezTo>
                  <a:cubicBezTo>
                    <a:pt x="442" y="135"/>
                    <a:pt x="442" y="132"/>
                    <a:pt x="441" y="132"/>
                  </a:cubicBezTo>
                  <a:cubicBezTo>
                    <a:pt x="441" y="131"/>
                    <a:pt x="439" y="131"/>
                    <a:pt x="439" y="132"/>
                  </a:cubicBezTo>
                  <a:cubicBezTo>
                    <a:pt x="438" y="132"/>
                    <a:pt x="438" y="135"/>
                    <a:pt x="437" y="136"/>
                  </a:cubicBezTo>
                  <a:cubicBezTo>
                    <a:pt x="437" y="137"/>
                    <a:pt x="438" y="139"/>
                    <a:pt x="438" y="140"/>
                  </a:cubicBezTo>
                  <a:cubicBezTo>
                    <a:pt x="438" y="142"/>
                    <a:pt x="438" y="144"/>
                    <a:pt x="437" y="145"/>
                  </a:cubicBezTo>
                  <a:cubicBezTo>
                    <a:pt x="437" y="146"/>
                    <a:pt x="436" y="149"/>
                    <a:pt x="436" y="150"/>
                  </a:cubicBezTo>
                  <a:cubicBezTo>
                    <a:pt x="436" y="150"/>
                    <a:pt x="437" y="154"/>
                    <a:pt x="437" y="155"/>
                  </a:cubicBezTo>
                  <a:cubicBezTo>
                    <a:pt x="437" y="156"/>
                    <a:pt x="437" y="159"/>
                    <a:pt x="437" y="161"/>
                  </a:cubicBezTo>
                  <a:cubicBezTo>
                    <a:pt x="438" y="162"/>
                    <a:pt x="438" y="165"/>
                    <a:pt x="438" y="166"/>
                  </a:cubicBezTo>
                  <a:cubicBezTo>
                    <a:pt x="438" y="167"/>
                    <a:pt x="438" y="169"/>
                    <a:pt x="439" y="170"/>
                  </a:cubicBezTo>
                  <a:cubicBezTo>
                    <a:pt x="439" y="170"/>
                    <a:pt x="440" y="172"/>
                    <a:pt x="440" y="171"/>
                  </a:cubicBezTo>
                  <a:cubicBezTo>
                    <a:pt x="441" y="171"/>
                    <a:pt x="442" y="169"/>
                    <a:pt x="443" y="169"/>
                  </a:cubicBezTo>
                  <a:cubicBezTo>
                    <a:pt x="443" y="168"/>
                    <a:pt x="444" y="167"/>
                    <a:pt x="445" y="167"/>
                  </a:cubicBezTo>
                  <a:cubicBezTo>
                    <a:pt x="445" y="166"/>
                    <a:pt x="446" y="165"/>
                    <a:pt x="446" y="164"/>
                  </a:cubicBezTo>
                  <a:cubicBezTo>
                    <a:pt x="446" y="163"/>
                    <a:pt x="444" y="162"/>
                    <a:pt x="444" y="162"/>
                  </a:cubicBezTo>
                  <a:cubicBezTo>
                    <a:pt x="443" y="161"/>
                    <a:pt x="442" y="160"/>
                    <a:pt x="442" y="159"/>
                  </a:cubicBezTo>
                  <a:cubicBezTo>
                    <a:pt x="442" y="159"/>
                    <a:pt x="443" y="158"/>
                    <a:pt x="444" y="157"/>
                  </a:cubicBezTo>
                  <a:cubicBezTo>
                    <a:pt x="444" y="157"/>
                    <a:pt x="446" y="158"/>
                    <a:pt x="447" y="157"/>
                  </a:cubicBezTo>
                  <a:cubicBezTo>
                    <a:pt x="447" y="157"/>
                    <a:pt x="448" y="155"/>
                    <a:pt x="448" y="155"/>
                  </a:cubicBezTo>
                  <a:cubicBezTo>
                    <a:pt x="448" y="154"/>
                    <a:pt x="447" y="152"/>
                    <a:pt x="447" y="152"/>
                  </a:cubicBezTo>
                  <a:cubicBezTo>
                    <a:pt x="447" y="151"/>
                    <a:pt x="448" y="150"/>
                    <a:pt x="449" y="149"/>
                  </a:cubicBezTo>
                  <a:cubicBezTo>
                    <a:pt x="449" y="149"/>
                    <a:pt x="450" y="150"/>
                    <a:pt x="450" y="150"/>
                  </a:cubicBezTo>
                  <a:cubicBezTo>
                    <a:pt x="451" y="151"/>
                    <a:pt x="450" y="153"/>
                    <a:pt x="451" y="154"/>
                  </a:cubicBezTo>
                  <a:cubicBezTo>
                    <a:pt x="451" y="155"/>
                    <a:pt x="452" y="155"/>
                    <a:pt x="453" y="155"/>
                  </a:cubicBezTo>
                  <a:cubicBezTo>
                    <a:pt x="453" y="154"/>
                    <a:pt x="454" y="153"/>
                    <a:pt x="454" y="152"/>
                  </a:cubicBezTo>
                  <a:cubicBezTo>
                    <a:pt x="454" y="152"/>
                    <a:pt x="453" y="150"/>
                    <a:pt x="453" y="149"/>
                  </a:cubicBezTo>
                  <a:cubicBezTo>
                    <a:pt x="453" y="149"/>
                    <a:pt x="455" y="148"/>
                    <a:pt x="455" y="148"/>
                  </a:cubicBezTo>
                  <a:cubicBezTo>
                    <a:pt x="456" y="148"/>
                    <a:pt x="457" y="149"/>
                    <a:pt x="458" y="149"/>
                  </a:cubicBezTo>
                  <a:cubicBezTo>
                    <a:pt x="458" y="150"/>
                    <a:pt x="459" y="152"/>
                    <a:pt x="459" y="153"/>
                  </a:cubicBezTo>
                  <a:cubicBezTo>
                    <a:pt x="459" y="154"/>
                    <a:pt x="460" y="157"/>
                    <a:pt x="460" y="158"/>
                  </a:cubicBezTo>
                  <a:cubicBezTo>
                    <a:pt x="461" y="159"/>
                    <a:pt x="462" y="161"/>
                    <a:pt x="463" y="162"/>
                  </a:cubicBezTo>
                  <a:cubicBezTo>
                    <a:pt x="463" y="163"/>
                    <a:pt x="465" y="164"/>
                    <a:pt x="465" y="165"/>
                  </a:cubicBezTo>
                  <a:cubicBezTo>
                    <a:pt x="465" y="166"/>
                    <a:pt x="465" y="169"/>
                    <a:pt x="464" y="170"/>
                  </a:cubicBezTo>
                  <a:cubicBezTo>
                    <a:pt x="463" y="170"/>
                    <a:pt x="461" y="170"/>
                    <a:pt x="460" y="170"/>
                  </a:cubicBezTo>
                  <a:cubicBezTo>
                    <a:pt x="459" y="170"/>
                    <a:pt x="457" y="169"/>
                    <a:pt x="457" y="168"/>
                  </a:cubicBezTo>
                  <a:cubicBezTo>
                    <a:pt x="456" y="167"/>
                    <a:pt x="456" y="164"/>
                    <a:pt x="455" y="164"/>
                  </a:cubicBezTo>
                  <a:cubicBezTo>
                    <a:pt x="455" y="164"/>
                    <a:pt x="453" y="164"/>
                    <a:pt x="453" y="165"/>
                  </a:cubicBezTo>
                  <a:cubicBezTo>
                    <a:pt x="453" y="165"/>
                    <a:pt x="453" y="167"/>
                    <a:pt x="453" y="168"/>
                  </a:cubicBezTo>
                  <a:cubicBezTo>
                    <a:pt x="453" y="169"/>
                    <a:pt x="452" y="170"/>
                    <a:pt x="451" y="170"/>
                  </a:cubicBezTo>
                  <a:cubicBezTo>
                    <a:pt x="451" y="171"/>
                    <a:pt x="450" y="172"/>
                    <a:pt x="449" y="173"/>
                  </a:cubicBezTo>
                  <a:cubicBezTo>
                    <a:pt x="449" y="174"/>
                    <a:pt x="450" y="177"/>
                    <a:pt x="450" y="178"/>
                  </a:cubicBezTo>
                  <a:cubicBezTo>
                    <a:pt x="449" y="179"/>
                    <a:pt x="448" y="180"/>
                    <a:pt x="447" y="181"/>
                  </a:cubicBezTo>
                  <a:cubicBezTo>
                    <a:pt x="447" y="182"/>
                    <a:pt x="447" y="184"/>
                    <a:pt x="447" y="185"/>
                  </a:cubicBezTo>
                  <a:cubicBezTo>
                    <a:pt x="447" y="186"/>
                    <a:pt x="447" y="188"/>
                    <a:pt x="447" y="189"/>
                  </a:cubicBezTo>
                  <a:cubicBezTo>
                    <a:pt x="448" y="191"/>
                    <a:pt x="447" y="194"/>
                    <a:pt x="448" y="196"/>
                  </a:cubicBezTo>
                  <a:cubicBezTo>
                    <a:pt x="448" y="197"/>
                    <a:pt x="450" y="198"/>
                    <a:pt x="451" y="198"/>
                  </a:cubicBezTo>
                  <a:cubicBezTo>
                    <a:pt x="451" y="199"/>
                    <a:pt x="453" y="199"/>
                    <a:pt x="453" y="199"/>
                  </a:cubicBezTo>
                  <a:cubicBezTo>
                    <a:pt x="454" y="198"/>
                    <a:pt x="455" y="196"/>
                    <a:pt x="455" y="195"/>
                  </a:cubicBezTo>
                  <a:cubicBezTo>
                    <a:pt x="455" y="195"/>
                    <a:pt x="455" y="194"/>
                    <a:pt x="455" y="193"/>
                  </a:cubicBezTo>
                  <a:cubicBezTo>
                    <a:pt x="454" y="193"/>
                    <a:pt x="453" y="192"/>
                    <a:pt x="453" y="192"/>
                  </a:cubicBezTo>
                  <a:cubicBezTo>
                    <a:pt x="452" y="191"/>
                    <a:pt x="452" y="190"/>
                    <a:pt x="452" y="189"/>
                  </a:cubicBezTo>
                  <a:cubicBezTo>
                    <a:pt x="452" y="188"/>
                    <a:pt x="453" y="187"/>
                    <a:pt x="453" y="187"/>
                  </a:cubicBezTo>
                  <a:cubicBezTo>
                    <a:pt x="454" y="186"/>
                    <a:pt x="455" y="186"/>
                    <a:pt x="455" y="187"/>
                  </a:cubicBezTo>
                  <a:cubicBezTo>
                    <a:pt x="456" y="187"/>
                    <a:pt x="456" y="189"/>
                    <a:pt x="456" y="190"/>
                  </a:cubicBezTo>
                  <a:cubicBezTo>
                    <a:pt x="457" y="190"/>
                    <a:pt x="459" y="190"/>
                    <a:pt x="460" y="189"/>
                  </a:cubicBezTo>
                  <a:cubicBezTo>
                    <a:pt x="460" y="189"/>
                    <a:pt x="459" y="187"/>
                    <a:pt x="459" y="187"/>
                  </a:cubicBezTo>
                  <a:cubicBezTo>
                    <a:pt x="459" y="186"/>
                    <a:pt x="460" y="185"/>
                    <a:pt x="461" y="185"/>
                  </a:cubicBezTo>
                  <a:cubicBezTo>
                    <a:pt x="461" y="185"/>
                    <a:pt x="462" y="185"/>
                    <a:pt x="463" y="186"/>
                  </a:cubicBezTo>
                  <a:cubicBezTo>
                    <a:pt x="463" y="186"/>
                    <a:pt x="463" y="189"/>
                    <a:pt x="464" y="189"/>
                  </a:cubicBezTo>
                  <a:cubicBezTo>
                    <a:pt x="464" y="190"/>
                    <a:pt x="466" y="190"/>
                    <a:pt x="467" y="191"/>
                  </a:cubicBezTo>
                  <a:cubicBezTo>
                    <a:pt x="468" y="192"/>
                    <a:pt x="468" y="193"/>
                    <a:pt x="469" y="194"/>
                  </a:cubicBezTo>
                  <a:cubicBezTo>
                    <a:pt x="470" y="194"/>
                    <a:pt x="471" y="194"/>
                    <a:pt x="472" y="194"/>
                  </a:cubicBezTo>
                  <a:cubicBezTo>
                    <a:pt x="473" y="194"/>
                    <a:pt x="474" y="194"/>
                    <a:pt x="475" y="194"/>
                  </a:cubicBezTo>
                  <a:cubicBezTo>
                    <a:pt x="476" y="194"/>
                    <a:pt x="477" y="195"/>
                    <a:pt x="478" y="196"/>
                  </a:cubicBezTo>
                  <a:cubicBezTo>
                    <a:pt x="478" y="197"/>
                    <a:pt x="478" y="198"/>
                    <a:pt x="478" y="199"/>
                  </a:cubicBezTo>
                  <a:cubicBezTo>
                    <a:pt x="477" y="200"/>
                    <a:pt x="475" y="200"/>
                    <a:pt x="475" y="201"/>
                  </a:cubicBezTo>
                  <a:cubicBezTo>
                    <a:pt x="474" y="201"/>
                    <a:pt x="473" y="203"/>
                    <a:pt x="472" y="203"/>
                  </a:cubicBezTo>
                  <a:cubicBezTo>
                    <a:pt x="471" y="203"/>
                    <a:pt x="470" y="203"/>
                    <a:pt x="469" y="203"/>
                  </a:cubicBezTo>
                  <a:cubicBezTo>
                    <a:pt x="468" y="202"/>
                    <a:pt x="467" y="201"/>
                    <a:pt x="467" y="201"/>
                  </a:cubicBezTo>
                  <a:cubicBezTo>
                    <a:pt x="466" y="201"/>
                    <a:pt x="465" y="203"/>
                    <a:pt x="464" y="204"/>
                  </a:cubicBezTo>
                  <a:cubicBezTo>
                    <a:pt x="464" y="204"/>
                    <a:pt x="464" y="205"/>
                    <a:pt x="464" y="206"/>
                  </a:cubicBezTo>
                  <a:cubicBezTo>
                    <a:pt x="463" y="206"/>
                    <a:pt x="462" y="206"/>
                    <a:pt x="462" y="206"/>
                  </a:cubicBezTo>
                  <a:cubicBezTo>
                    <a:pt x="462" y="207"/>
                    <a:pt x="464" y="208"/>
                    <a:pt x="464" y="208"/>
                  </a:cubicBezTo>
                  <a:cubicBezTo>
                    <a:pt x="464" y="209"/>
                    <a:pt x="462" y="210"/>
                    <a:pt x="461" y="211"/>
                  </a:cubicBezTo>
                  <a:cubicBezTo>
                    <a:pt x="461" y="212"/>
                    <a:pt x="461" y="213"/>
                    <a:pt x="461" y="214"/>
                  </a:cubicBezTo>
                  <a:cubicBezTo>
                    <a:pt x="461" y="214"/>
                    <a:pt x="463" y="215"/>
                    <a:pt x="463" y="215"/>
                  </a:cubicBezTo>
                  <a:cubicBezTo>
                    <a:pt x="464" y="216"/>
                    <a:pt x="465" y="218"/>
                    <a:pt x="466" y="219"/>
                  </a:cubicBezTo>
                  <a:cubicBezTo>
                    <a:pt x="467" y="219"/>
                    <a:pt x="469" y="217"/>
                    <a:pt x="470" y="217"/>
                  </a:cubicBezTo>
                  <a:cubicBezTo>
                    <a:pt x="470" y="218"/>
                    <a:pt x="470" y="220"/>
                    <a:pt x="470" y="221"/>
                  </a:cubicBezTo>
                  <a:cubicBezTo>
                    <a:pt x="470" y="222"/>
                    <a:pt x="469" y="224"/>
                    <a:pt x="469" y="224"/>
                  </a:cubicBezTo>
                  <a:cubicBezTo>
                    <a:pt x="468" y="225"/>
                    <a:pt x="466" y="224"/>
                    <a:pt x="465" y="224"/>
                  </a:cubicBezTo>
                  <a:cubicBezTo>
                    <a:pt x="463" y="224"/>
                    <a:pt x="461" y="225"/>
                    <a:pt x="460" y="226"/>
                  </a:cubicBezTo>
                  <a:cubicBezTo>
                    <a:pt x="460" y="227"/>
                    <a:pt x="460" y="228"/>
                    <a:pt x="460" y="229"/>
                  </a:cubicBezTo>
                  <a:cubicBezTo>
                    <a:pt x="461" y="230"/>
                    <a:pt x="463" y="233"/>
                    <a:pt x="464" y="234"/>
                  </a:cubicBezTo>
                  <a:cubicBezTo>
                    <a:pt x="465" y="235"/>
                    <a:pt x="467" y="235"/>
                    <a:pt x="468" y="236"/>
                  </a:cubicBezTo>
                  <a:cubicBezTo>
                    <a:pt x="469" y="237"/>
                    <a:pt x="470" y="239"/>
                    <a:pt x="471" y="240"/>
                  </a:cubicBezTo>
                  <a:cubicBezTo>
                    <a:pt x="471" y="242"/>
                    <a:pt x="470" y="244"/>
                    <a:pt x="471" y="245"/>
                  </a:cubicBezTo>
                  <a:cubicBezTo>
                    <a:pt x="471" y="246"/>
                    <a:pt x="473" y="247"/>
                    <a:pt x="473" y="247"/>
                  </a:cubicBezTo>
                  <a:cubicBezTo>
                    <a:pt x="474" y="247"/>
                    <a:pt x="476" y="246"/>
                    <a:pt x="477" y="246"/>
                  </a:cubicBezTo>
                  <a:cubicBezTo>
                    <a:pt x="478" y="246"/>
                    <a:pt x="479" y="248"/>
                    <a:pt x="479" y="249"/>
                  </a:cubicBezTo>
                  <a:cubicBezTo>
                    <a:pt x="479" y="250"/>
                    <a:pt x="477" y="250"/>
                    <a:pt x="476" y="250"/>
                  </a:cubicBezTo>
                  <a:cubicBezTo>
                    <a:pt x="476" y="251"/>
                    <a:pt x="476" y="253"/>
                    <a:pt x="476" y="254"/>
                  </a:cubicBezTo>
                  <a:cubicBezTo>
                    <a:pt x="477" y="254"/>
                    <a:pt x="477" y="256"/>
                    <a:pt x="478" y="256"/>
                  </a:cubicBezTo>
                  <a:cubicBezTo>
                    <a:pt x="479" y="256"/>
                    <a:pt x="480" y="256"/>
                    <a:pt x="481" y="256"/>
                  </a:cubicBezTo>
                  <a:cubicBezTo>
                    <a:pt x="482" y="256"/>
                    <a:pt x="484" y="256"/>
                    <a:pt x="485" y="256"/>
                  </a:cubicBezTo>
                  <a:cubicBezTo>
                    <a:pt x="486" y="257"/>
                    <a:pt x="487" y="259"/>
                    <a:pt x="487" y="259"/>
                  </a:cubicBezTo>
                  <a:cubicBezTo>
                    <a:pt x="488" y="260"/>
                    <a:pt x="489" y="262"/>
                    <a:pt x="489" y="263"/>
                  </a:cubicBezTo>
                  <a:cubicBezTo>
                    <a:pt x="490" y="264"/>
                    <a:pt x="492" y="265"/>
                    <a:pt x="493" y="266"/>
                  </a:cubicBezTo>
                  <a:cubicBezTo>
                    <a:pt x="493" y="267"/>
                    <a:pt x="495" y="267"/>
                    <a:pt x="495" y="267"/>
                  </a:cubicBezTo>
                  <a:cubicBezTo>
                    <a:pt x="496" y="267"/>
                    <a:pt x="498" y="267"/>
                    <a:pt x="498" y="267"/>
                  </a:cubicBezTo>
                  <a:cubicBezTo>
                    <a:pt x="499" y="266"/>
                    <a:pt x="500" y="265"/>
                    <a:pt x="499" y="264"/>
                  </a:cubicBezTo>
                  <a:cubicBezTo>
                    <a:pt x="499" y="263"/>
                    <a:pt x="498" y="262"/>
                    <a:pt x="497" y="262"/>
                  </a:cubicBezTo>
                  <a:cubicBezTo>
                    <a:pt x="496" y="262"/>
                    <a:pt x="494" y="263"/>
                    <a:pt x="494" y="263"/>
                  </a:cubicBezTo>
                  <a:cubicBezTo>
                    <a:pt x="493" y="263"/>
                    <a:pt x="491" y="261"/>
                    <a:pt x="491" y="260"/>
                  </a:cubicBezTo>
                  <a:cubicBezTo>
                    <a:pt x="491" y="260"/>
                    <a:pt x="491" y="258"/>
                    <a:pt x="491" y="258"/>
                  </a:cubicBezTo>
                  <a:cubicBezTo>
                    <a:pt x="492" y="257"/>
                    <a:pt x="494" y="258"/>
                    <a:pt x="495" y="257"/>
                  </a:cubicBezTo>
                  <a:cubicBezTo>
                    <a:pt x="495" y="257"/>
                    <a:pt x="496" y="256"/>
                    <a:pt x="497" y="256"/>
                  </a:cubicBezTo>
                  <a:cubicBezTo>
                    <a:pt x="498" y="255"/>
                    <a:pt x="499" y="256"/>
                    <a:pt x="500" y="256"/>
                  </a:cubicBezTo>
                  <a:cubicBezTo>
                    <a:pt x="500" y="257"/>
                    <a:pt x="501" y="258"/>
                    <a:pt x="501" y="259"/>
                  </a:cubicBezTo>
                  <a:cubicBezTo>
                    <a:pt x="501" y="260"/>
                    <a:pt x="501" y="261"/>
                    <a:pt x="502" y="261"/>
                  </a:cubicBezTo>
                  <a:cubicBezTo>
                    <a:pt x="502" y="261"/>
                    <a:pt x="505" y="261"/>
                    <a:pt x="506" y="261"/>
                  </a:cubicBezTo>
                  <a:cubicBezTo>
                    <a:pt x="506" y="261"/>
                    <a:pt x="506" y="263"/>
                    <a:pt x="507" y="263"/>
                  </a:cubicBezTo>
                  <a:cubicBezTo>
                    <a:pt x="507" y="264"/>
                    <a:pt x="508" y="265"/>
                    <a:pt x="508" y="265"/>
                  </a:cubicBezTo>
                  <a:cubicBezTo>
                    <a:pt x="509" y="265"/>
                    <a:pt x="512" y="266"/>
                    <a:pt x="512" y="265"/>
                  </a:cubicBezTo>
                  <a:cubicBezTo>
                    <a:pt x="513" y="264"/>
                    <a:pt x="512" y="262"/>
                    <a:pt x="512" y="262"/>
                  </a:cubicBezTo>
                  <a:cubicBezTo>
                    <a:pt x="511" y="261"/>
                    <a:pt x="510" y="260"/>
                    <a:pt x="510" y="259"/>
                  </a:cubicBezTo>
                  <a:cubicBezTo>
                    <a:pt x="510" y="258"/>
                    <a:pt x="510" y="257"/>
                    <a:pt x="510" y="256"/>
                  </a:cubicBezTo>
                  <a:cubicBezTo>
                    <a:pt x="510" y="255"/>
                    <a:pt x="510" y="254"/>
                    <a:pt x="509" y="253"/>
                  </a:cubicBezTo>
                  <a:cubicBezTo>
                    <a:pt x="509" y="252"/>
                    <a:pt x="507" y="252"/>
                    <a:pt x="507" y="251"/>
                  </a:cubicBezTo>
                  <a:cubicBezTo>
                    <a:pt x="506" y="250"/>
                    <a:pt x="506" y="249"/>
                    <a:pt x="506" y="248"/>
                  </a:cubicBezTo>
                  <a:cubicBezTo>
                    <a:pt x="506" y="247"/>
                    <a:pt x="509" y="246"/>
                    <a:pt x="509" y="245"/>
                  </a:cubicBezTo>
                  <a:cubicBezTo>
                    <a:pt x="510" y="244"/>
                    <a:pt x="509" y="242"/>
                    <a:pt x="509" y="241"/>
                  </a:cubicBezTo>
                  <a:cubicBezTo>
                    <a:pt x="509" y="240"/>
                    <a:pt x="508" y="239"/>
                    <a:pt x="508" y="238"/>
                  </a:cubicBezTo>
                  <a:cubicBezTo>
                    <a:pt x="509" y="237"/>
                    <a:pt x="510" y="237"/>
                    <a:pt x="511" y="237"/>
                  </a:cubicBezTo>
                  <a:cubicBezTo>
                    <a:pt x="512" y="237"/>
                    <a:pt x="514" y="238"/>
                    <a:pt x="514" y="238"/>
                  </a:cubicBezTo>
                  <a:cubicBezTo>
                    <a:pt x="515" y="239"/>
                    <a:pt x="516" y="241"/>
                    <a:pt x="516" y="242"/>
                  </a:cubicBezTo>
                  <a:cubicBezTo>
                    <a:pt x="516" y="242"/>
                    <a:pt x="516" y="243"/>
                    <a:pt x="515" y="244"/>
                  </a:cubicBezTo>
                  <a:cubicBezTo>
                    <a:pt x="515" y="245"/>
                    <a:pt x="515" y="245"/>
                    <a:pt x="515" y="246"/>
                  </a:cubicBezTo>
                  <a:cubicBezTo>
                    <a:pt x="514" y="246"/>
                    <a:pt x="513" y="246"/>
                    <a:pt x="513" y="247"/>
                  </a:cubicBezTo>
                  <a:cubicBezTo>
                    <a:pt x="512" y="247"/>
                    <a:pt x="513" y="249"/>
                    <a:pt x="513" y="250"/>
                  </a:cubicBezTo>
                  <a:cubicBezTo>
                    <a:pt x="514" y="250"/>
                    <a:pt x="515" y="251"/>
                    <a:pt x="516" y="252"/>
                  </a:cubicBezTo>
                  <a:cubicBezTo>
                    <a:pt x="516" y="253"/>
                    <a:pt x="516" y="255"/>
                    <a:pt x="517" y="256"/>
                  </a:cubicBezTo>
                  <a:cubicBezTo>
                    <a:pt x="517" y="256"/>
                    <a:pt x="519" y="256"/>
                    <a:pt x="519" y="256"/>
                  </a:cubicBezTo>
                  <a:cubicBezTo>
                    <a:pt x="519" y="257"/>
                    <a:pt x="519" y="259"/>
                    <a:pt x="520" y="259"/>
                  </a:cubicBezTo>
                  <a:cubicBezTo>
                    <a:pt x="520" y="260"/>
                    <a:pt x="522" y="259"/>
                    <a:pt x="522" y="259"/>
                  </a:cubicBezTo>
                  <a:cubicBezTo>
                    <a:pt x="523" y="258"/>
                    <a:pt x="523" y="257"/>
                    <a:pt x="523" y="257"/>
                  </a:cubicBezTo>
                  <a:cubicBezTo>
                    <a:pt x="523" y="256"/>
                    <a:pt x="521" y="255"/>
                    <a:pt x="521" y="254"/>
                  </a:cubicBezTo>
                  <a:cubicBezTo>
                    <a:pt x="521" y="253"/>
                    <a:pt x="521" y="252"/>
                    <a:pt x="522" y="252"/>
                  </a:cubicBezTo>
                  <a:cubicBezTo>
                    <a:pt x="523" y="252"/>
                    <a:pt x="525" y="253"/>
                    <a:pt x="526" y="253"/>
                  </a:cubicBezTo>
                  <a:cubicBezTo>
                    <a:pt x="526" y="254"/>
                    <a:pt x="527" y="255"/>
                    <a:pt x="528" y="256"/>
                  </a:cubicBezTo>
                  <a:cubicBezTo>
                    <a:pt x="528" y="257"/>
                    <a:pt x="530" y="258"/>
                    <a:pt x="530" y="258"/>
                  </a:cubicBezTo>
                  <a:cubicBezTo>
                    <a:pt x="531" y="257"/>
                    <a:pt x="532" y="256"/>
                    <a:pt x="533" y="255"/>
                  </a:cubicBezTo>
                  <a:cubicBezTo>
                    <a:pt x="533" y="255"/>
                    <a:pt x="535" y="255"/>
                    <a:pt x="535" y="256"/>
                  </a:cubicBezTo>
                  <a:cubicBezTo>
                    <a:pt x="536" y="256"/>
                    <a:pt x="537" y="258"/>
                    <a:pt x="537" y="259"/>
                  </a:cubicBezTo>
                  <a:cubicBezTo>
                    <a:pt x="537" y="260"/>
                    <a:pt x="536" y="261"/>
                    <a:pt x="535" y="262"/>
                  </a:cubicBezTo>
                  <a:cubicBezTo>
                    <a:pt x="534" y="263"/>
                    <a:pt x="532" y="263"/>
                    <a:pt x="531" y="264"/>
                  </a:cubicBezTo>
                  <a:cubicBezTo>
                    <a:pt x="530" y="265"/>
                    <a:pt x="528" y="266"/>
                    <a:pt x="527" y="267"/>
                  </a:cubicBezTo>
                  <a:cubicBezTo>
                    <a:pt x="527" y="268"/>
                    <a:pt x="526" y="269"/>
                    <a:pt x="526" y="270"/>
                  </a:cubicBezTo>
                  <a:cubicBezTo>
                    <a:pt x="525" y="271"/>
                    <a:pt x="525" y="274"/>
                    <a:pt x="525" y="276"/>
                  </a:cubicBezTo>
                  <a:cubicBezTo>
                    <a:pt x="525" y="276"/>
                    <a:pt x="526" y="278"/>
                    <a:pt x="526" y="279"/>
                  </a:cubicBezTo>
                  <a:cubicBezTo>
                    <a:pt x="527" y="279"/>
                    <a:pt x="528" y="280"/>
                    <a:pt x="529" y="280"/>
                  </a:cubicBezTo>
                  <a:cubicBezTo>
                    <a:pt x="529" y="280"/>
                    <a:pt x="531" y="279"/>
                    <a:pt x="531" y="278"/>
                  </a:cubicBezTo>
                  <a:cubicBezTo>
                    <a:pt x="531" y="278"/>
                    <a:pt x="531" y="276"/>
                    <a:pt x="531" y="275"/>
                  </a:cubicBezTo>
                  <a:cubicBezTo>
                    <a:pt x="532" y="274"/>
                    <a:pt x="534" y="274"/>
                    <a:pt x="535" y="274"/>
                  </a:cubicBezTo>
                  <a:cubicBezTo>
                    <a:pt x="536" y="274"/>
                    <a:pt x="537" y="274"/>
                    <a:pt x="538" y="273"/>
                  </a:cubicBezTo>
                  <a:cubicBezTo>
                    <a:pt x="539" y="273"/>
                    <a:pt x="539" y="271"/>
                    <a:pt x="539" y="271"/>
                  </a:cubicBezTo>
                  <a:cubicBezTo>
                    <a:pt x="540" y="271"/>
                    <a:pt x="542" y="271"/>
                    <a:pt x="542" y="272"/>
                  </a:cubicBezTo>
                  <a:cubicBezTo>
                    <a:pt x="543" y="272"/>
                    <a:pt x="543" y="275"/>
                    <a:pt x="542" y="276"/>
                  </a:cubicBezTo>
                  <a:cubicBezTo>
                    <a:pt x="542" y="276"/>
                    <a:pt x="540" y="277"/>
                    <a:pt x="539" y="278"/>
                  </a:cubicBezTo>
                  <a:cubicBezTo>
                    <a:pt x="539" y="279"/>
                    <a:pt x="538" y="281"/>
                    <a:pt x="538" y="282"/>
                  </a:cubicBezTo>
                  <a:cubicBezTo>
                    <a:pt x="538" y="283"/>
                    <a:pt x="538" y="285"/>
                    <a:pt x="539" y="285"/>
                  </a:cubicBezTo>
                  <a:cubicBezTo>
                    <a:pt x="539" y="286"/>
                    <a:pt x="540" y="287"/>
                    <a:pt x="541" y="286"/>
                  </a:cubicBezTo>
                  <a:cubicBezTo>
                    <a:pt x="542" y="286"/>
                    <a:pt x="542" y="283"/>
                    <a:pt x="543" y="283"/>
                  </a:cubicBezTo>
                  <a:cubicBezTo>
                    <a:pt x="544" y="282"/>
                    <a:pt x="546" y="282"/>
                    <a:pt x="547" y="283"/>
                  </a:cubicBezTo>
                  <a:cubicBezTo>
                    <a:pt x="547" y="283"/>
                    <a:pt x="548" y="284"/>
                    <a:pt x="548" y="285"/>
                  </a:cubicBezTo>
                  <a:cubicBezTo>
                    <a:pt x="548" y="286"/>
                    <a:pt x="547" y="288"/>
                    <a:pt x="546" y="289"/>
                  </a:cubicBezTo>
                  <a:cubicBezTo>
                    <a:pt x="545" y="289"/>
                    <a:pt x="542" y="289"/>
                    <a:pt x="542" y="290"/>
                  </a:cubicBezTo>
                  <a:cubicBezTo>
                    <a:pt x="541" y="291"/>
                    <a:pt x="541" y="293"/>
                    <a:pt x="541" y="295"/>
                  </a:cubicBezTo>
                  <a:cubicBezTo>
                    <a:pt x="540" y="296"/>
                    <a:pt x="540" y="297"/>
                    <a:pt x="540" y="298"/>
                  </a:cubicBezTo>
                  <a:cubicBezTo>
                    <a:pt x="540" y="300"/>
                    <a:pt x="542" y="302"/>
                    <a:pt x="542" y="303"/>
                  </a:cubicBezTo>
                  <a:cubicBezTo>
                    <a:pt x="542" y="304"/>
                    <a:pt x="543" y="307"/>
                    <a:pt x="543" y="308"/>
                  </a:cubicBezTo>
                  <a:cubicBezTo>
                    <a:pt x="543" y="309"/>
                    <a:pt x="542" y="311"/>
                    <a:pt x="543" y="312"/>
                  </a:cubicBezTo>
                  <a:cubicBezTo>
                    <a:pt x="543" y="312"/>
                    <a:pt x="546" y="311"/>
                    <a:pt x="547" y="311"/>
                  </a:cubicBezTo>
                  <a:cubicBezTo>
                    <a:pt x="548" y="310"/>
                    <a:pt x="549" y="309"/>
                    <a:pt x="550" y="308"/>
                  </a:cubicBezTo>
                  <a:cubicBezTo>
                    <a:pt x="551" y="306"/>
                    <a:pt x="553" y="303"/>
                    <a:pt x="554" y="301"/>
                  </a:cubicBezTo>
                  <a:cubicBezTo>
                    <a:pt x="554" y="300"/>
                    <a:pt x="555" y="298"/>
                    <a:pt x="556" y="297"/>
                  </a:cubicBezTo>
                  <a:cubicBezTo>
                    <a:pt x="557" y="297"/>
                    <a:pt x="560" y="298"/>
                    <a:pt x="562" y="298"/>
                  </a:cubicBezTo>
                  <a:cubicBezTo>
                    <a:pt x="562" y="298"/>
                    <a:pt x="562" y="298"/>
                    <a:pt x="563" y="298"/>
                  </a:cubicBezTo>
                  <a:cubicBezTo>
                    <a:pt x="563" y="297"/>
                    <a:pt x="563" y="297"/>
                    <a:pt x="563" y="296"/>
                  </a:cubicBezTo>
                  <a:cubicBezTo>
                    <a:pt x="565" y="293"/>
                    <a:pt x="565" y="293"/>
                    <a:pt x="565" y="293"/>
                  </a:cubicBezTo>
                  <a:cubicBezTo>
                    <a:pt x="570" y="293"/>
                    <a:pt x="570" y="293"/>
                    <a:pt x="570" y="293"/>
                  </a:cubicBezTo>
                  <a:cubicBezTo>
                    <a:pt x="570" y="287"/>
                    <a:pt x="570" y="287"/>
                    <a:pt x="570" y="287"/>
                  </a:cubicBezTo>
                  <a:cubicBezTo>
                    <a:pt x="627" y="263"/>
                    <a:pt x="627" y="263"/>
                    <a:pt x="627" y="263"/>
                  </a:cubicBezTo>
                  <a:cubicBezTo>
                    <a:pt x="629" y="260"/>
                    <a:pt x="630" y="257"/>
                    <a:pt x="630" y="255"/>
                  </a:cubicBezTo>
                  <a:cubicBezTo>
                    <a:pt x="631" y="251"/>
                    <a:pt x="631" y="243"/>
                    <a:pt x="631" y="239"/>
                  </a:cubicBezTo>
                  <a:cubicBezTo>
                    <a:pt x="631" y="234"/>
                    <a:pt x="628" y="226"/>
                    <a:pt x="629" y="221"/>
                  </a:cubicBezTo>
                  <a:cubicBezTo>
                    <a:pt x="629" y="219"/>
                    <a:pt x="633" y="215"/>
                    <a:pt x="633" y="212"/>
                  </a:cubicBezTo>
                  <a:cubicBezTo>
                    <a:pt x="634" y="209"/>
                    <a:pt x="632" y="204"/>
                    <a:pt x="632" y="20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49" name="Freeform 70">
              <a:extLst>
                <a:ext uri="{FF2B5EF4-FFF2-40B4-BE49-F238E27FC236}">
                  <a16:creationId xmlns:a16="http://schemas.microsoft.com/office/drawing/2014/main" id="{FDADFF72-3851-4FDB-BD85-452A128DEA42}"/>
                </a:ext>
              </a:extLst>
            </p:cNvPr>
            <p:cNvSpPr>
              <a:spLocks/>
            </p:cNvSpPr>
            <p:nvPr/>
          </p:nvSpPr>
          <p:spPr bwMode="auto">
            <a:xfrm>
              <a:off x="5837233" y="3032127"/>
              <a:ext cx="127000" cy="198438"/>
            </a:xfrm>
            <a:custGeom>
              <a:avLst/>
              <a:gdLst>
                <a:gd name="T0" fmla="*/ 5 w 151"/>
                <a:gd name="T1" fmla="*/ 22 h 235"/>
                <a:gd name="T2" fmla="*/ 4 w 151"/>
                <a:gd name="T3" fmla="*/ 30 h 235"/>
                <a:gd name="T4" fmla="*/ 4 w 151"/>
                <a:gd name="T5" fmla="*/ 35 h 235"/>
                <a:gd name="T6" fmla="*/ 8 w 151"/>
                <a:gd name="T7" fmla="*/ 47 h 235"/>
                <a:gd name="T8" fmla="*/ 69 w 151"/>
                <a:gd name="T9" fmla="*/ 235 h 235"/>
                <a:gd name="T10" fmla="*/ 151 w 151"/>
                <a:gd name="T11" fmla="*/ 215 h 235"/>
                <a:gd name="T12" fmla="*/ 147 w 151"/>
                <a:gd name="T13" fmla="*/ 207 h 235"/>
                <a:gd name="T14" fmla="*/ 142 w 151"/>
                <a:gd name="T15" fmla="*/ 193 h 235"/>
                <a:gd name="T16" fmla="*/ 139 w 151"/>
                <a:gd name="T17" fmla="*/ 187 h 235"/>
                <a:gd name="T18" fmla="*/ 136 w 151"/>
                <a:gd name="T19" fmla="*/ 175 h 235"/>
                <a:gd name="T20" fmla="*/ 133 w 151"/>
                <a:gd name="T21" fmla="*/ 169 h 235"/>
                <a:gd name="T22" fmla="*/ 130 w 151"/>
                <a:gd name="T23" fmla="*/ 162 h 235"/>
                <a:gd name="T24" fmla="*/ 129 w 151"/>
                <a:gd name="T25" fmla="*/ 165 h 235"/>
                <a:gd name="T26" fmla="*/ 125 w 151"/>
                <a:gd name="T27" fmla="*/ 166 h 235"/>
                <a:gd name="T28" fmla="*/ 121 w 151"/>
                <a:gd name="T29" fmla="*/ 166 h 235"/>
                <a:gd name="T30" fmla="*/ 116 w 151"/>
                <a:gd name="T31" fmla="*/ 164 h 235"/>
                <a:gd name="T32" fmla="*/ 108 w 151"/>
                <a:gd name="T33" fmla="*/ 158 h 235"/>
                <a:gd name="T34" fmla="*/ 102 w 151"/>
                <a:gd name="T35" fmla="*/ 153 h 235"/>
                <a:gd name="T36" fmla="*/ 97 w 151"/>
                <a:gd name="T37" fmla="*/ 151 h 235"/>
                <a:gd name="T38" fmla="*/ 95 w 151"/>
                <a:gd name="T39" fmla="*/ 145 h 235"/>
                <a:gd name="T40" fmla="*/ 91 w 151"/>
                <a:gd name="T41" fmla="*/ 138 h 235"/>
                <a:gd name="T42" fmla="*/ 87 w 151"/>
                <a:gd name="T43" fmla="*/ 133 h 235"/>
                <a:gd name="T44" fmla="*/ 82 w 151"/>
                <a:gd name="T45" fmla="*/ 131 h 235"/>
                <a:gd name="T46" fmla="*/ 78 w 151"/>
                <a:gd name="T47" fmla="*/ 128 h 235"/>
                <a:gd name="T48" fmla="*/ 76 w 151"/>
                <a:gd name="T49" fmla="*/ 124 h 235"/>
                <a:gd name="T50" fmla="*/ 72 w 151"/>
                <a:gd name="T51" fmla="*/ 114 h 235"/>
                <a:gd name="T52" fmla="*/ 72 w 151"/>
                <a:gd name="T53" fmla="*/ 109 h 235"/>
                <a:gd name="T54" fmla="*/ 73 w 151"/>
                <a:gd name="T55" fmla="*/ 106 h 235"/>
                <a:gd name="T56" fmla="*/ 71 w 151"/>
                <a:gd name="T57" fmla="*/ 102 h 235"/>
                <a:gd name="T58" fmla="*/ 69 w 151"/>
                <a:gd name="T59" fmla="*/ 97 h 235"/>
                <a:gd name="T60" fmla="*/ 62 w 151"/>
                <a:gd name="T61" fmla="*/ 91 h 235"/>
                <a:gd name="T62" fmla="*/ 60 w 151"/>
                <a:gd name="T63" fmla="*/ 87 h 235"/>
                <a:gd name="T64" fmla="*/ 55 w 151"/>
                <a:gd name="T65" fmla="*/ 86 h 235"/>
                <a:gd name="T66" fmla="*/ 51 w 151"/>
                <a:gd name="T67" fmla="*/ 82 h 235"/>
                <a:gd name="T68" fmla="*/ 47 w 151"/>
                <a:gd name="T69" fmla="*/ 78 h 235"/>
                <a:gd name="T70" fmla="*/ 42 w 151"/>
                <a:gd name="T71" fmla="*/ 74 h 235"/>
                <a:gd name="T72" fmla="*/ 38 w 151"/>
                <a:gd name="T73" fmla="*/ 71 h 235"/>
                <a:gd name="T74" fmla="*/ 34 w 151"/>
                <a:gd name="T75" fmla="*/ 68 h 235"/>
                <a:gd name="T76" fmla="*/ 33 w 151"/>
                <a:gd name="T77" fmla="*/ 65 h 235"/>
                <a:gd name="T78" fmla="*/ 33 w 151"/>
                <a:gd name="T79" fmla="*/ 61 h 235"/>
                <a:gd name="T80" fmla="*/ 35 w 151"/>
                <a:gd name="T81" fmla="*/ 58 h 235"/>
                <a:gd name="T82" fmla="*/ 33 w 151"/>
                <a:gd name="T83" fmla="*/ 54 h 235"/>
                <a:gd name="T84" fmla="*/ 32 w 151"/>
                <a:gd name="T85" fmla="*/ 50 h 235"/>
                <a:gd name="T86" fmla="*/ 30 w 151"/>
                <a:gd name="T87" fmla="*/ 49 h 235"/>
                <a:gd name="T88" fmla="*/ 25 w 151"/>
                <a:gd name="T89" fmla="*/ 47 h 235"/>
                <a:gd name="T90" fmla="*/ 23 w 151"/>
                <a:gd name="T91" fmla="*/ 42 h 235"/>
                <a:gd name="T92" fmla="*/ 24 w 151"/>
                <a:gd name="T93" fmla="*/ 38 h 235"/>
                <a:gd name="T94" fmla="*/ 26 w 151"/>
                <a:gd name="T95" fmla="*/ 32 h 235"/>
                <a:gd name="T96" fmla="*/ 31 w 151"/>
                <a:gd name="T97" fmla="*/ 28 h 235"/>
                <a:gd name="T98" fmla="*/ 33 w 151"/>
                <a:gd name="T99" fmla="*/ 23 h 235"/>
                <a:gd name="T100" fmla="*/ 35 w 151"/>
                <a:gd name="T101" fmla="*/ 24 h 235"/>
                <a:gd name="T102" fmla="*/ 36 w 151"/>
                <a:gd name="T103" fmla="*/ 22 h 235"/>
                <a:gd name="T104" fmla="*/ 39 w 151"/>
                <a:gd name="T105" fmla="*/ 18 h 235"/>
                <a:gd name="T106" fmla="*/ 38 w 151"/>
                <a:gd name="T107" fmla="*/ 11 h 235"/>
                <a:gd name="T108" fmla="*/ 41 w 151"/>
                <a:gd name="T109" fmla="*/ 8 h 235"/>
                <a:gd name="T110" fmla="*/ 42 w 151"/>
                <a:gd name="T111" fmla="*/ 4 h 235"/>
                <a:gd name="T112" fmla="*/ 37 w 151"/>
                <a:gd name="T113" fmla="*/ 2 h 235"/>
                <a:gd name="T114" fmla="*/ 28 w 151"/>
                <a:gd name="T115" fmla="*/ 0 h 235"/>
                <a:gd name="T116" fmla="*/ 18 w 151"/>
                <a:gd name="T117" fmla="*/ 3 h 235"/>
                <a:gd name="T118" fmla="*/ 10 w 151"/>
                <a:gd name="T119" fmla="*/ 9 h 235"/>
                <a:gd name="T120" fmla="*/ 3 w 151"/>
                <a:gd name="T121" fmla="*/ 17 h 235"/>
                <a:gd name="T122" fmla="*/ 0 w 151"/>
                <a:gd name="T123" fmla="*/ 24 h 235"/>
                <a:gd name="T124" fmla="*/ 5 w 151"/>
                <a:gd name="T125" fmla="*/ 2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1" h="235">
                  <a:moveTo>
                    <a:pt x="5" y="22"/>
                  </a:moveTo>
                  <a:cubicBezTo>
                    <a:pt x="4" y="30"/>
                    <a:pt x="4" y="30"/>
                    <a:pt x="4" y="30"/>
                  </a:cubicBezTo>
                  <a:cubicBezTo>
                    <a:pt x="4" y="32"/>
                    <a:pt x="4" y="34"/>
                    <a:pt x="4" y="35"/>
                  </a:cubicBezTo>
                  <a:cubicBezTo>
                    <a:pt x="4" y="37"/>
                    <a:pt x="6" y="43"/>
                    <a:pt x="8" y="47"/>
                  </a:cubicBezTo>
                  <a:cubicBezTo>
                    <a:pt x="69" y="235"/>
                    <a:pt x="69" y="235"/>
                    <a:pt x="69" y="235"/>
                  </a:cubicBezTo>
                  <a:cubicBezTo>
                    <a:pt x="151" y="215"/>
                    <a:pt x="151" y="215"/>
                    <a:pt x="151" y="215"/>
                  </a:cubicBezTo>
                  <a:cubicBezTo>
                    <a:pt x="150" y="212"/>
                    <a:pt x="148" y="209"/>
                    <a:pt x="147" y="207"/>
                  </a:cubicBezTo>
                  <a:cubicBezTo>
                    <a:pt x="145" y="203"/>
                    <a:pt x="143" y="196"/>
                    <a:pt x="142" y="193"/>
                  </a:cubicBezTo>
                  <a:cubicBezTo>
                    <a:pt x="141" y="191"/>
                    <a:pt x="140" y="188"/>
                    <a:pt x="139" y="187"/>
                  </a:cubicBezTo>
                  <a:cubicBezTo>
                    <a:pt x="138" y="184"/>
                    <a:pt x="137" y="178"/>
                    <a:pt x="136" y="175"/>
                  </a:cubicBezTo>
                  <a:cubicBezTo>
                    <a:pt x="135" y="174"/>
                    <a:pt x="133" y="170"/>
                    <a:pt x="133" y="169"/>
                  </a:cubicBezTo>
                  <a:cubicBezTo>
                    <a:pt x="132" y="167"/>
                    <a:pt x="132" y="162"/>
                    <a:pt x="130" y="162"/>
                  </a:cubicBezTo>
                  <a:cubicBezTo>
                    <a:pt x="129" y="162"/>
                    <a:pt x="129" y="165"/>
                    <a:pt x="129" y="165"/>
                  </a:cubicBezTo>
                  <a:cubicBezTo>
                    <a:pt x="128" y="166"/>
                    <a:pt x="126" y="166"/>
                    <a:pt x="125" y="166"/>
                  </a:cubicBezTo>
                  <a:cubicBezTo>
                    <a:pt x="124" y="166"/>
                    <a:pt x="122" y="166"/>
                    <a:pt x="121" y="166"/>
                  </a:cubicBezTo>
                  <a:cubicBezTo>
                    <a:pt x="120" y="166"/>
                    <a:pt x="117" y="164"/>
                    <a:pt x="116" y="164"/>
                  </a:cubicBezTo>
                  <a:cubicBezTo>
                    <a:pt x="114" y="163"/>
                    <a:pt x="110" y="160"/>
                    <a:pt x="108" y="158"/>
                  </a:cubicBezTo>
                  <a:cubicBezTo>
                    <a:pt x="106" y="157"/>
                    <a:pt x="104" y="154"/>
                    <a:pt x="102" y="153"/>
                  </a:cubicBezTo>
                  <a:cubicBezTo>
                    <a:pt x="101" y="153"/>
                    <a:pt x="98" y="152"/>
                    <a:pt x="97" y="151"/>
                  </a:cubicBezTo>
                  <a:cubicBezTo>
                    <a:pt x="96" y="149"/>
                    <a:pt x="96" y="146"/>
                    <a:pt x="95" y="145"/>
                  </a:cubicBezTo>
                  <a:cubicBezTo>
                    <a:pt x="94" y="143"/>
                    <a:pt x="92" y="140"/>
                    <a:pt x="91" y="138"/>
                  </a:cubicBezTo>
                  <a:cubicBezTo>
                    <a:pt x="90" y="137"/>
                    <a:pt x="88" y="134"/>
                    <a:pt x="87" y="133"/>
                  </a:cubicBezTo>
                  <a:cubicBezTo>
                    <a:pt x="86" y="132"/>
                    <a:pt x="83" y="132"/>
                    <a:pt x="82" y="131"/>
                  </a:cubicBezTo>
                  <a:cubicBezTo>
                    <a:pt x="81" y="130"/>
                    <a:pt x="79" y="129"/>
                    <a:pt x="78" y="128"/>
                  </a:cubicBezTo>
                  <a:cubicBezTo>
                    <a:pt x="77" y="127"/>
                    <a:pt x="76" y="125"/>
                    <a:pt x="76" y="124"/>
                  </a:cubicBezTo>
                  <a:cubicBezTo>
                    <a:pt x="75" y="121"/>
                    <a:pt x="73" y="116"/>
                    <a:pt x="72" y="114"/>
                  </a:cubicBezTo>
                  <a:cubicBezTo>
                    <a:pt x="72" y="112"/>
                    <a:pt x="71" y="110"/>
                    <a:pt x="72" y="109"/>
                  </a:cubicBezTo>
                  <a:cubicBezTo>
                    <a:pt x="72" y="108"/>
                    <a:pt x="73" y="107"/>
                    <a:pt x="73" y="106"/>
                  </a:cubicBezTo>
                  <a:cubicBezTo>
                    <a:pt x="73" y="105"/>
                    <a:pt x="72" y="103"/>
                    <a:pt x="71" y="102"/>
                  </a:cubicBezTo>
                  <a:cubicBezTo>
                    <a:pt x="71" y="101"/>
                    <a:pt x="70" y="98"/>
                    <a:pt x="69" y="97"/>
                  </a:cubicBezTo>
                  <a:cubicBezTo>
                    <a:pt x="68" y="95"/>
                    <a:pt x="64" y="93"/>
                    <a:pt x="62" y="91"/>
                  </a:cubicBezTo>
                  <a:cubicBezTo>
                    <a:pt x="62" y="90"/>
                    <a:pt x="61" y="88"/>
                    <a:pt x="60" y="87"/>
                  </a:cubicBezTo>
                  <a:cubicBezTo>
                    <a:pt x="59" y="86"/>
                    <a:pt x="56" y="86"/>
                    <a:pt x="55" y="86"/>
                  </a:cubicBezTo>
                  <a:cubicBezTo>
                    <a:pt x="54" y="85"/>
                    <a:pt x="52" y="83"/>
                    <a:pt x="51" y="82"/>
                  </a:cubicBezTo>
                  <a:cubicBezTo>
                    <a:pt x="50" y="81"/>
                    <a:pt x="48" y="79"/>
                    <a:pt x="47" y="78"/>
                  </a:cubicBezTo>
                  <a:cubicBezTo>
                    <a:pt x="46" y="77"/>
                    <a:pt x="43" y="75"/>
                    <a:pt x="42" y="74"/>
                  </a:cubicBezTo>
                  <a:cubicBezTo>
                    <a:pt x="41" y="73"/>
                    <a:pt x="39" y="72"/>
                    <a:pt x="38" y="71"/>
                  </a:cubicBezTo>
                  <a:cubicBezTo>
                    <a:pt x="37" y="70"/>
                    <a:pt x="35" y="69"/>
                    <a:pt x="34" y="68"/>
                  </a:cubicBezTo>
                  <a:cubicBezTo>
                    <a:pt x="34" y="68"/>
                    <a:pt x="33" y="66"/>
                    <a:pt x="33" y="65"/>
                  </a:cubicBezTo>
                  <a:cubicBezTo>
                    <a:pt x="33" y="64"/>
                    <a:pt x="33" y="62"/>
                    <a:pt x="33" y="61"/>
                  </a:cubicBezTo>
                  <a:cubicBezTo>
                    <a:pt x="34" y="60"/>
                    <a:pt x="35" y="58"/>
                    <a:pt x="35" y="58"/>
                  </a:cubicBezTo>
                  <a:cubicBezTo>
                    <a:pt x="35" y="57"/>
                    <a:pt x="34" y="55"/>
                    <a:pt x="33" y="54"/>
                  </a:cubicBezTo>
                  <a:cubicBezTo>
                    <a:pt x="33" y="53"/>
                    <a:pt x="33" y="51"/>
                    <a:pt x="32" y="50"/>
                  </a:cubicBezTo>
                  <a:cubicBezTo>
                    <a:pt x="32" y="49"/>
                    <a:pt x="31" y="49"/>
                    <a:pt x="30" y="49"/>
                  </a:cubicBezTo>
                  <a:cubicBezTo>
                    <a:pt x="29" y="48"/>
                    <a:pt x="26" y="48"/>
                    <a:pt x="25" y="47"/>
                  </a:cubicBezTo>
                  <a:cubicBezTo>
                    <a:pt x="24" y="46"/>
                    <a:pt x="23" y="44"/>
                    <a:pt x="23" y="42"/>
                  </a:cubicBezTo>
                  <a:cubicBezTo>
                    <a:pt x="23" y="41"/>
                    <a:pt x="24" y="39"/>
                    <a:pt x="24" y="38"/>
                  </a:cubicBezTo>
                  <a:cubicBezTo>
                    <a:pt x="25" y="36"/>
                    <a:pt x="26" y="33"/>
                    <a:pt x="26" y="32"/>
                  </a:cubicBezTo>
                  <a:cubicBezTo>
                    <a:pt x="27" y="31"/>
                    <a:pt x="30" y="29"/>
                    <a:pt x="31" y="28"/>
                  </a:cubicBezTo>
                  <a:cubicBezTo>
                    <a:pt x="32" y="27"/>
                    <a:pt x="31" y="23"/>
                    <a:pt x="33" y="23"/>
                  </a:cubicBezTo>
                  <a:cubicBezTo>
                    <a:pt x="33" y="23"/>
                    <a:pt x="34" y="24"/>
                    <a:pt x="35" y="24"/>
                  </a:cubicBezTo>
                  <a:cubicBezTo>
                    <a:pt x="35" y="24"/>
                    <a:pt x="36" y="23"/>
                    <a:pt x="36" y="22"/>
                  </a:cubicBezTo>
                  <a:cubicBezTo>
                    <a:pt x="37" y="21"/>
                    <a:pt x="38" y="19"/>
                    <a:pt x="39" y="18"/>
                  </a:cubicBezTo>
                  <a:cubicBezTo>
                    <a:pt x="39" y="16"/>
                    <a:pt x="37" y="13"/>
                    <a:pt x="38" y="11"/>
                  </a:cubicBezTo>
                  <a:cubicBezTo>
                    <a:pt x="38" y="10"/>
                    <a:pt x="40" y="9"/>
                    <a:pt x="41" y="8"/>
                  </a:cubicBezTo>
                  <a:cubicBezTo>
                    <a:pt x="41" y="7"/>
                    <a:pt x="42" y="5"/>
                    <a:pt x="42" y="4"/>
                  </a:cubicBezTo>
                  <a:cubicBezTo>
                    <a:pt x="40" y="3"/>
                    <a:pt x="38" y="2"/>
                    <a:pt x="37" y="2"/>
                  </a:cubicBezTo>
                  <a:cubicBezTo>
                    <a:pt x="35" y="1"/>
                    <a:pt x="30" y="0"/>
                    <a:pt x="28" y="0"/>
                  </a:cubicBezTo>
                  <a:cubicBezTo>
                    <a:pt x="25" y="1"/>
                    <a:pt x="20" y="2"/>
                    <a:pt x="18" y="3"/>
                  </a:cubicBezTo>
                  <a:cubicBezTo>
                    <a:pt x="15" y="4"/>
                    <a:pt x="12" y="7"/>
                    <a:pt x="10" y="9"/>
                  </a:cubicBezTo>
                  <a:cubicBezTo>
                    <a:pt x="8" y="11"/>
                    <a:pt x="4" y="14"/>
                    <a:pt x="3" y="17"/>
                  </a:cubicBezTo>
                  <a:cubicBezTo>
                    <a:pt x="2" y="18"/>
                    <a:pt x="1" y="21"/>
                    <a:pt x="0" y="24"/>
                  </a:cubicBezTo>
                  <a:lnTo>
                    <a:pt x="5" y="2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50" name="Freeform 71">
              <a:extLst>
                <a:ext uri="{FF2B5EF4-FFF2-40B4-BE49-F238E27FC236}">
                  <a16:creationId xmlns:a16="http://schemas.microsoft.com/office/drawing/2014/main" id="{C3AFA0E2-72BD-45E2-A5F7-F4E4822EB21A}"/>
                </a:ext>
              </a:extLst>
            </p:cNvPr>
            <p:cNvSpPr>
              <a:spLocks/>
            </p:cNvSpPr>
            <p:nvPr/>
          </p:nvSpPr>
          <p:spPr bwMode="auto">
            <a:xfrm>
              <a:off x="5253034" y="2719391"/>
              <a:ext cx="682624" cy="458788"/>
            </a:xfrm>
            <a:custGeom>
              <a:avLst/>
              <a:gdLst>
                <a:gd name="T0" fmla="*/ 632 w 809"/>
                <a:gd name="T1" fmla="*/ 411 h 545"/>
                <a:gd name="T2" fmla="*/ 703 w 809"/>
                <a:gd name="T3" fmla="*/ 381 h 545"/>
                <a:gd name="T4" fmla="*/ 730 w 809"/>
                <a:gd name="T5" fmla="*/ 374 h 545"/>
                <a:gd name="T6" fmla="*/ 739 w 809"/>
                <a:gd name="T7" fmla="*/ 372 h 545"/>
                <a:gd name="T8" fmla="*/ 752 w 809"/>
                <a:gd name="T9" fmla="*/ 363 h 545"/>
                <a:gd name="T10" fmla="*/ 766 w 809"/>
                <a:gd name="T11" fmla="*/ 352 h 545"/>
                <a:gd name="T12" fmla="*/ 764 w 809"/>
                <a:gd name="T13" fmla="*/ 341 h 545"/>
                <a:gd name="T14" fmla="*/ 773 w 809"/>
                <a:gd name="T15" fmla="*/ 331 h 545"/>
                <a:gd name="T16" fmla="*/ 781 w 809"/>
                <a:gd name="T17" fmla="*/ 320 h 545"/>
                <a:gd name="T18" fmla="*/ 794 w 809"/>
                <a:gd name="T19" fmla="*/ 308 h 545"/>
                <a:gd name="T20" fmla="*/ 799 w 809"/>
                <a:gd name="T21" fmla="*/ 300 h 545"/>
                <a:gd name="T22" fmla="*/ 808 w 809"/>
                <a:gd name="T23" fmla="*/ 295 h 545"/>
                <a:gd name="T24" fmla="*/ 799 w 809"/>
                <a:gd name="T25" fmla="*/ 283 h 545"/>
                <a:gd name="T26" fmla="*/ 786 w 809"/>
                <a:gd name="T27" fmla="*/ 278 h 545"/>
                <a:gd name="T28" fmla="*/ 771 w 809"/>
                <a:gd name="T29" fmla="*/ 269 h 545"/>
                <a:gd name="T30" fmla="*/ 761 w 809"/>
                <a:gd name="T31" fmla="*/ 259 h 545"/>
                <a:gd name="T32" fmla="*/ 749 w 809"/>
                <a:gd name="T33" fmla="*/ 253 h 545"/>
                <a:gd name="T34" fmla="*/ 741 w 809"/>
                <a:gd name="T35" fmla="*/ 234 h 545"/>
                <a:gd name="T36" fmla="*/ 729 w 809"/>
                <a:gd name="T37" fmla="*/ 238 h 545"/>
                <a:gd name="T38" fmla="*/ 724 w 809"/>
                <a:gd name="T39" fmla="*/ 223 h 545"/>
                <a:gd name="T40" fmla="*/ 723 w 809"/>
                <a:gd name="T41" fmla="*/ 211 h 545"/>
                <a:gd name="T42" fmla="*/ 726 w 809"/>
                <a:gd name="T43" fmla="*/ 201 h 545"/>
                <a:gd name="T44" fmla="*/ 730 w 809"/>
                <a:gd name="T45" fmla="*/ 189 h 545"/>
                <a:gd name="T46" fmla="*/ 734 w 809"/>
                <a:gd name="T47" fmla="*/ 181 h 545"/>
                <a:gd name="T48" fmla="*/ 730 w 809"/>
                <a:gd name="T49" fmla="*/ 146 h 545"/>
                <a:gd name="T50" fmla="*/ 734 w 809"/>
                <a:gd name="T51" fmla="*/ 134 h 545"/>
                <a:gd name="T52" fmla="*/ 741 w 809"/>
                <a:gd name="T53" fmla="*/ 121 h 545"/>
                <a:gd name="T54" fmla="*/ 745 w 809"/>
                <a:gd name="T55" fmla="*/ 98 h 545"/>
                <a:gd name="T56" fmla="*/ 753 w 809"/>
                <a:gd name="T57" fmla="*/ 89 h 545"/>
                <a:gd name="T58" fmla="*/ 753 w 809"/>
                <a:gd name="T59" fmla="*/ 82 h 545"/>
                <a:gd name="T60" fmla="*/ 745 w 809"/>
                <a:gd name="T61" fmla="*/ 78 h 545"/>
                <a:gd name="T62" fmla="*/ 736 w 809"/>
                <a:gd name="T63" fmla="*/ 78 h 545"/>
                <a:gd name="T64" fmla="*/ 725 w 809"/>
                <a:gd name="T65" fmla="*/ 78 h 545"/>
                <a:gd name="T66" fmla="*/ 717 w 809"/>
                <a:gd name="T67" fmla="*/ 76 h 545"/>
                <a:gd name="T68" fmla="*/ 711 w 809"/>
                <a:gd name="T69" fmla="*/ 71 h 545"/>
                <a:gd name="T70" fmla="*/ 699 w 809"/>
                <a:gd name="T71" fmla="*/ 60 h 545"/>
                <a:gd name="T72" fmla="*/ 699 w 809"/>
                <a:gd name="T73" fmla="*/ 47 h 545"/>
                <a:gd name="T74" fmla="*/ 694 w 809"/>
                <a:gd name="T75" fmla="*/ 35 h 545"/>
                <a:gd name="T76" fmla="*/ 685 w 809"/>
                <a:gd name="T77" fmla="*/ 28 h 545"/>
                <a:gd name="T78" fmla="*/ 681 w 809"/>
                <a:gd name="T79" fmla="*/ 19 h 545"/>
                <a:gd name="T80" fmla="*/ 669 w 809"/>
                <a:gd name="T81" fmla="*/ 17 h 545"/>
                <a:gd name="T82" fmla="*/ 661 w 809"/>
                <a:gd name="T83" fmla="*/ 16 h 545"/>
                <a:gd name="T84" fmla="*/ 647 w 809"/>
                <a:gd name="T85" fmla="*/ 6 h 545"/>
                <a:gd name="T86" fmla="*/ 546 w 809"/>
                <a:gd name="T87" fmla="*/ 26 h 545"/>
                <a:gd name="T88" fmla="*/ 91 w 809"/>
                <a:gd name="T89" fmla="*/ 133 h 545"/>
                <a:gd name="T90" fmla="*/ 60 w 809"/>
                <a:gd name="T91" fmla="*/ 104 h 545"/>
                <a:gd name="T92" fmla="*/ 45 w 809"/>
                <a:gd name="T93" fmla="*/ 115 h 545"/>
                <a:gd name="T94" fmla="*/ 37 w 809"/>
                <a:gd name="T95" fmla="*/ 117 h 545"/>
                <a:gd name="T96" fmla="*/ 28 w 809"/>
                <a:gd name="T97" fmla="*/ 132 h 545"/>
                <a:gd name="T98" fmla="*/ 50 w 809"/>
                <a:gd name="T99" fmla="*/ 393 h 545"/>
                <a:gd name="T100" fmla="*/ 208 w 809"/>
                <a:gd name="T101" fmla="*/ 518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9" h="545">
                  <a:moveTo>
                    <a:pt x="207" y="513"/>
                  </a:moveTo>
                  <a:cubicBezTo>
                    <a:pt x="471" y="452"/>
                    <a:pt x="471" y="452"/>
                    <a:pt x="471" y="452"/>
                  </a:cubicBezTo>
                  <a:cubicBezTo>
                    <a:pt x="632" y="411"/>
                    <a:pt x="632" y="411"/>
                    <a:pt x="632" y="411"/>
                  </a:cubicBezTo>
                  <a:cubicBezTo>
                    <a:pt x="693" y="396"/>
                    <a:pt x="693" y="396"/>
                    <a:pt x="693" y="396"/>
                  </a:cubicBezTo>
                  <a:cubicBezTo>
                    <a:pt x="694" y="393"/>
                    <a:pt x="695" y="390"/>
                    <a:pt x="696" y="389"/>
                  </a:cubicBezTo>
                  <a:cubicBezTo>
                    <a:pt x="697" y="386"/>
                    <a:pt x="701" y="383"/>
                    <a:pt x="703" y="381"/>
                  </a:cubicBezTo>
                  <a:cubicBezTo>
                    <a:pt x="705" y="379"/>
                    <a:pt x="708" y="376"/>
                    <a:pt x="711" y="375"/>
                  </a:cubicBezTo>
                  <a:cubicBezTo>
                    <a:pt x="713" y="374"/>
                    <a:pt x="718" y="373"/>
                    <a:pt x="721" y="372"/>
                  </a:cubicBezTo>
                  <a:cubicBezTo>
                    <a:pt x="723" y="372"/>
                    <a:pt x="728" y="373"/>
                    <a:pt x="730" y="374"/>
                  </a:cubicBezTo>
                  <a:cubicBezTo>
                    <a:pt x="731" y="374"/>
                    <a:pt x="733" y="375"/>
                    <a:pt x="735" y="376"/>
                  </a:cubicBezTo>
                  <a:cubicBezTo>
                    <a:pt x="736" y="375"/>
                    <a:pt x="736" y="374"/>
                    <a:pt x="736" y="373"/>
                  </a:cubicBezTo>
                  <a:cubicBezTo>
                    <a:pt x="737" y="373"/>
                    <a:pt x="738" y="372"/>
                    <a:pt x="739" y="372"/>
                  </a:cubicBezTo>
                  <a:cubicBezTo>
                    <a:pt x="740" y="371"/>
                    <a:pt x="741" y="368"/>
                    <a:pt x="742" y="367"/>
                  </a:cubicBezTo>
                  <a:cubicBezTo>
                    <a:pt x="743" y="366"/>
                    <a:pt x="744" y="364"/>
                    <a:pt x="745" y="364"/>
                  </a:cubicBezTo>
                  <a:cubicBezTo>
                    <a:pt x="747" y="363"/>
                    <a:pt x="751" y="364"/>
                    <a:pt x="752" y="363"/>
                  </a:cubicBezTo>
                  <a:cubicBezTo>
                    <a:pt x="754" y="363"/>
                    <a:pt x="756" y="360"/>
                    <a:pt x="758" y="358"/>
                  </a:cubicBezTo>
                  <a:cubicBezTo>
                    <a:pt x="759" y="357"/>
                    <a:pt x="761" y="354"/>
                    <a:pt x="762" y="353"/>
                  </a:cubicBezTo>
                  <a:cubicBezTo>
                    <a:pt x="763" y="353"/>
                    <a:pt x="766" y="353"/>
                    <a:pt x="766" y="352"/>
                  </a:cubicBezTo>
                  <a:cubicBezTo>
                    <a:pt x="767" y="351"/>
                    <a:pt x="767" y="349"/>
                    <a:pt x="767" y="348"/>
                  </a:cubicBezTo>
                  <a:cubicBezTo>
                    <a:pt x="767" y="347"/>
                    <a:pt x="764" y="345"/>
                    <a:pt x="764" y="344"/>
                  </a:cubicBezTo>
                  <a:cubicBezTo>
                    <a:pt x="763" y="343"/>
                    <a:pt x="763" y="341"/>
                    <a:pt x="764" y="341"/>
                  </a:cubicBezTo>
                  <a:cubicBezTo>
                    <a:pt x="764" y="340"/>
                    <a:pt x="764" y="338"/>
                    <a:pt x="765" y="337"/>
                  </a:cubicBezTo>
                  <a:cubicBezTo>
                    <a:pt x="766" y="336"/>
                    <a:pt x="768" y="336"/>
                    <a:pt x="769" y="335"/>
                  </a:cubicBezTo>
                  <a:cubicBezTo>
                    <a:pt x="770" y="335"/>
                    <a:pt x="772" y="333"/>
                    <a:pt x="773" y="331"/>
                  </a:cubicBezTo>
                  <a:cubicBezTo>
                    <a:pt x="773" y="331"/>
                    <a:pt x="773" y="329"/>
                    <a:pt x="774" y="328"/>
                  </a:cubicBezTo>
                  <a:cubicBezTo>
                    <a:pt x="774" y="327"/>
                    <a:pt x="776" y="326"/>
                    <a:pt x="776" y="326"/>
                  </a:cubicBezTo>
                  <a:cubicBezTo>
                    <a:pt x="777" y="324"/>
                    <a:pt x="780" y="321"/>
                    <a:pt x="781" y="320"/>
                  </a:cubicBezTo>
                  <a:cubicBezTo>
                    <a:pt x="782" y="318"/>
                    <a:pt x="784" y="314"/>
                    <a:pt x="785" y="313"/>
                  </a:cubicBezTo>
                  <a:cubicBezTo>
                    <a:pt x="786" y="312"/>
                    <a:pt x="788" y="311"/>
                    <a:pt x="789" y="311"/>
                  </a:cubicBezTo>
                  <a:cubicBezTo>
                    <a:pt x="790" y="310"/>
                    <a:pt x="793" y="309"/>
                    <a:pt x="794" y="308"/>
                  </a:cubicBezTo>
                  <a:cubicBezTo>
                    <a:pt x="794" y="308"/>
                    <a:pt x="795" y="306"/>
                    <a:pt x="795" y="305"/>
                  </a:cubicBezTo>
                  <a:cubicBezTo>
                    <a:pt x="796" y="304"/>
                    <a:pt x="796" y="302"/>
                    <a:pt x="797" y="301"/>
                  </a:cubicBezTo>
                  <a:cubicBezTo>
                    <a:pt x="797" y="301"/>
                    <a:pt x="798" y="300"/>
                    <a:pt x="799" y="300"/>
                  </a:cubicBezTo>
                  <a:cubicBezTo>
                    <a:pt x="800" y="300"/>
                    <a:pt x="801" y="299"/>
                    <a:pt x="802" y="299"/>
                  </a:cubicBezTo>
                  <a:cubicBezTo>
                    <a:pt x="803" y="298"/>
                    <a:pt x="803" y="297"/>
                    <a:pt x="804" y="296"/>
                  </a:cubicBezTo>
                  <a:cubicBezTo>
                    <a:pt x="805" y="296"/>
                    <a:pt x="807" y="296"/>
                    <a:pt x="808" y="295"/>
                  </a:cubicBezTo>
                  <a:cubicBezTo>
                    <a:pt x="809" y="294"/>
                    <a:pt x="809" y="290"/>
                    <a:pt x="808" y="288"/>
                  </a:cubicBezTo>
                  <a:cubicBezTo>
                    <a:pt x="807" y="287"/>
                    <a:pt x="803" y="289"/>
                    <a:pt x="802" y="288"/>
                  </a:cubicBezTo>
                  <a:cubicBezTo>
                    <a:pt x="801" y="287"/>
                    <a:pt x="800" y="284"/>
                    <a:pt x="799" y="283"/>
                  </a:cubicBezTo>
                  <a:cubicBezTo>
                    <a:pt x="798" y="282"/>
                    <a:pt x="795" y="281"/>
                    <a:pt x="794" y="281"/>
                  </a:cubicBezTo>
                  <a:cubicBezTo>
                    <a:pt x="793" y="280"/>
                    <a:pt x="790" y="281"/>
                    <a:pt x="788" y="281"/>
                  </a:cubicBezTo>
                  <a:cubicBezTo>
                    <a:pt x="788" y="280"/>
                    <a:pt x="786" y="279"/>
                    <a:pt x="786" y="278"/>
                  </a:cubicBezTo>
                  <a:cubicBezTo>
                    <a:pt x="785" y="276"/>
                    <a:pt x="783" y="273"/>
                    <a:pt x="782" y="272"/>
                  </a:cubicBezTo>
                  <a:cubicBezTo>
                    <a:pt x="780" y="271"/>
                    <a:pt x="777" y="271"/>
                    <a:pt x="776" y="270"/>
                  </a:cubicBezTo>
                  <a:cubicBezTo>
                    <a:pt x="775" y="270"/>
                    <a:pt x="772" y="270"/>
                    <a:pt x="771" y="269"/>
                  </a:cubicBezTo>
                  <a:cubicBezTo>
                    <a:pt x="769" y="268"/>
                    <a:pt x="768" y="264"/>
                    <a:pt x="768" y="263"/>
                  </a:cubicBezTo>
                  <a:cubicBezTo>
                    <a:pt x="767" y="262"/>
                    <a:pt x="766" y="259"/>
                    <a:pt x="765" y="258"/>
                  </a:cubicBezTo>
                  <a:cubicBezTo>
                    <a:pt x="764" y="258"/>
                    <a:pt x="762" y="259"/>
                    <a:pt x="761" y="259"/>
                  </a:cubicBezTo>
                  <a:cubicBezTo>
                    <a:pt x="760" y="259"/>
                    <a:pt x="757" y="260"/>
                    <a:pt x="756" y="260"/>
                  </a:cubicBezTo>
                  <a:cubicBezTo>
                    <a:pt x="755" y="260"/>
                    <a:pt x="753" y="259"/>
                    <a:pt x="752" y="258"/>
                  </a:cubicBezTo>
                  <a:cubicBezTo>
                    <a:pt x="751" y="257"/>
                    <a:pt x="750" y="254"/>
                    <a:pt x="749" y="253"/>
                  </a:cubicBezTo>
                  <a:cubicBezTo>
                    <a:pt x="749" y="251"/>
                    <a:pt x="751" y="248"/>
                    <a:pt x="750" y="246"/>
                  </a:cubicBezTo>
                  <a:cubicBezTo>
                    <a:pt x="750" y="244"/>
                    <a:pt x="748" y="240"/>
                    <a:pt x="747" y="238"/>
                  </a:cubicBezTo>
                  <a:cubicBezTo>
                    <a:pt x="746" y="237"/>
                    <a:pt x="743" y="235"/>
                    <a:pt x="741" y="234"/>
                  </a:cubicBezTo>
                  <a:cubicBezTo>
                    <a:pt x="740" y="234"/>
                    <a:pt x="737" y="234"/>
                    <a:pt x="736" y="235"/>
                  </a:cubicBezTo>
                  <a:cubicBezTo>
                    <a:pt x="735" y="235"/>
                    <a:pt x="735" y="239"/>
                    <a:pt x="734" y="239"/>
                  </a:cubicBezTo>
                  <a:cubicBezTo>
                    <a:pt x="733" y="240"/>
                    <a:pt x="730" y="239"/>
                    <a:pt x="729" y="238"/>
                  </a:cubicBezTo>
                  <a:cubicBezTo>
                    <a:pt x="728" y="237"/>
                    <a:pt x="728" y="234"/>
                    <a:pt x="728" y="233"/>
                  </a:cubicBezTo>
                  <a:cubicBezTo>
                    <a:pt x="727" y="232"/>
                    <a:pt x="725" y="230"/>
                    <a:pt x="725" y="229"/>
                  </a:cubicBezTo>
                  <a:cubicBezTo>
                    <a:pt x="724" y="228"/>
                    <a:pt x="723" y="225"/>
                    <a:pt x="724" y="223"/>
                  </a:cubicBezTo>
                  <a:cubicBezTo>
                    <a:pt x="724" y="222"/>
                    <a:pt x="726" y="221"/>
                    <a:pt x="726" y="220"/>
                  </a:cubicBezTo>
                  <a:cubicBezTo>
                    <a:pt x="726" y="219"/>
                    <a:pt x="723" y="218"/>
                    <a:pt x="723" y="217"/>
                  </a:cubicBezTo>
                  <a:cubicBezTo>
                    <a:pt x="722" y="216"/>
                    <a:pt x="723" y="212"/>
                    <a:pt x="723" y="211"/>
                  </a:cubicBezTo>
                  <a:cubicBezTo>
                    <a:pt x="723" y="209"/>
                    <a:pt x="721" y="208"/>
                    <a:pt x="721" y="207"/>
                  </a:cubicBezTo>
                  <a:cubicBezTo>
                    <a:pt x="720" y="205"/>
                    <a:pt x="722" y="202"/>
                    <a:pt x="723" y="201"/>
                  </a:cubicBezTo>
                  <a:cubicBezTo>
                    <a:pt x="724" y="201"/>
                    <a:pt x="725" y="201"/>
                    <a:pt x="726" y="201"/>
                  </a:cubicBezTo>
                  <a:cubicBezTo>
                    <a:pt x="727" y="200"/>
                    <a:pt x="729" y="199"/>
                    <a:pt x="729" y="198"/>
                  </a:cubicBezTo>
                  <a:cubicBezTo>
                    <a:pt x="730" y="197"/>
                    <a:pt x="731" y="195"/>
                    <a:pt x="731" y="194"/>
                  </a:cubicBezTo>
                  <a:cubicBezTo>
                    <a:pt x="731" y="192"/>
                    <a:pt x="730" y="190"/>
                    <a:pt x="730" y="189"/>
                  </a:cubicBezTo>
                  <a:cubicBezTo>
                    <a:pt x="730" y="188"/>
                    <a:pt x="730" y="187"/>
                    <a:pt x="731" y="186"/>
                  </a:cubicBezTo>
                  <a:cubicBezTo>
                    <a:pt x="731" y="186"/>
                    <a:pt x="733" y="186"/>
                    <a:pt x="734" y="185"/>
                  </a:cubicBezTo>
                  <a:cubicBezTo>
                    <a:pt x="734" y="184"/>
                    <a:pt x="734" y="181"/>
                    <a:pt x="734" y="181"/>
                  </a:cubicBezTo>
                  <a:cubicBezTo>
                    <a:pt x="717" y="165"/>
                    <a:pt x="717" y="165"/>
                    <a:pt x="717" y="165"/>
                  </a:cubicBezTo>
                  <a:cubicBezTo>
                    <a:pt x="729" y="152"/>
                    <a:pt x="729" y="152"/>
                    <a:pt x="729" y="152"/>
                  </a:cubicBezTo>
                  <a:cubicBezTo>
                    <a:pt x="729" y="152"/>
                    <a:pt x="729" y="147"/>
                    <a:pt x="730" y="146"/>
                  </a:cubicBezTo>
                  <a:cubicBezTo>
                    <a:pt x="730" y="145"/>
                    <a:pt x="732" y="144"/>
                    <a:pt x="732" y="143"/>
                  </a:cubicBezTo>
                  <a:cubicBezTo>
                    <a:pt x="732" y="142"/>
                    <a:pt x="732" y="139"/>
                    <a:pt x="732" y="138"/>
                  </a:cubicBezTo>
                  <a:cubicBezTo>
                    <a:pt x="732" y="137"/>
                    <a:pt x="733" y="135"/>
                    <a:pt x="734" y="134"/>
                  </a:cubicBezTo>
                  <a:cubicBezTo>
                    <a:pt x="735" y="134"/>
                    <a:pt x="737" y="133"/>
                    <a:pt x="738" y="133"/>
                  </a:cubicBezTo>
                  <a:cubicBezTo>
                    <a:pt x="738" y="132"/>
                    <a:pt x="739" y="129"/>
                    <a:pt x="739" y="128"/>
                  </a:cubicBezTo>
                  <a:cubicBezTo>
                    <a:pt x="740" y="126"/>
                    <a:pt x="741" y="123"/>
                    <a:pt x="741" y="121"/>
                  </a:cubicBezTo>
                  <a:cubicBezTo>
                    <a:pt x="741" y="120"/>
                    <a:pt x="740" y="117"/>
                    <a:pt x="740" y="115"/>
                  </a:cubicBezTo>
                  <a:cubicBezTo>
                    <a:pt x="740" y="113"/>
                    <a:pt x="741" y="109"/>
                    <a:pt x="741" y="107"/>
                  </a:cubicBezTo>
                  <a:cubicBezTo>
                    <a:pt x="742" y="105"/>
                    <a:pt x="743" y="100"/>
                    <a:pt x="745" y="98"/>
                  </a:cubicBezTo>
                  <a:cubicBezTo>
                    <a:pt x="745" y="97"/>
                    <a:pt x="748" y="97"/>
                    <a:pt x="749" y="96"/>
                  </a:cubicBezTo>
                  <a:cubicBezTo>
                    <a:pt x="749" y="95"/>
                    <a:pt x="749" y="92"/>
                    <a:pt x="749" y="91"/>
                  </a:cubicBezTo>
                  <a:cubicBezTo>
                    <a:pt x="750" y="90"/>
                    <a:pt x="752" y="90"/>
                    <a:pt x="753" y="89"/>
                  </a:cubicBezTo>
                  <a:cubicBezTo>
                    <a:pt x="754" y="88"/>
                    <a:pt x="756" y="88"/>
                    <a:pt x="757" y="87"/>
                  </a:cubicBezTo>
                  <a:cubicBezTo>
                    <a:pt x="755" y="86"/>
                    <a:pt x="755" y="86"/>
                    <a:pt x="755" y="86"/>
                  </a:cubicBezTo>
                  <a:cubicBezTo>
                    <a:pt x="755" y="86"/>
                    <a:pt x="754" y="83"/>
                    <a:pt x="753" y="82"/>
                  </a:cubicBezTo>
                  <a:cubicBezTo>
                    <a:pt x="752" y="82"/>
                    <a:pt x="750" y="82"/>
                    <a:pt x="750" y="81"/>
                  </a:cubicBezTo>
                  <a:cubicBezTo>
                    <a:pt x="749" y="80"/>
                    <a:pt x="749" y="78"/>
                    <a:pt x="748" y="77"/>
                  </a:cubicBezTo>
                  <a:cubicBezTo>
                    <a:pt x="747" y="77"/>
                    <a:pt x="746" y="77"/>
                    <a:pt x="745" y="78"/>
                  </a:cubicBezTo>
                  <a:cubicBezTo>
                    <a:pt x="744" y="78"/>
                    <a:pt x="743" y="79"/>
                    <a:pt x="742" y="79"/>
                  </a:cubicBezTo>
                  <a:cubicBezTo>
                    <a:pt x="741" y="79"/>
                    <a:pt x="740" y="77"/>
                    <a:pt x="739" y="77"/>
                  </a:cubicBezTo>
                  <a:cubicBezTo>
                    <a:pt x="738" y="77"/>
                    <a:pt x="736" y="78"/>
                    <a:pt x="736" y="78"/>
                  </a:cubicBezTo>
                  <a:cubicBezTo>
                    <a:pt x="735" y="79"/>
                    <a:pt x="733" y="78"/>
                    <a:pt x="732" y="78"/>
                  </a:cubicBezTo>
                  <a:cubicBezTo>
                    <a:pt x="731" y="78"/>
                    <a:pt x="730" y="80"/>
                    <a:pt x="729" y="80"/>
                  </a:cubicBezTo>
                  <a:cubicBezTo>
                    <a:pt x="728" y="80"/>
                    <a:pt x="725" y="79"/>
                    <a:pt x="725" y="78"/>
                  </a:cubicBezTo>
                  <a:cubicBezTo>
                    <a:pt x="724" y="77"/>
                    <a:pt x="724" y="75"/>
                    <a:pt x="723" y="74"/>
                  </a:cubicBezTo>
                  <a:cubicBezTo>
                    <a:pt x="722" y="74"/>
                    <a:pt x="721" y="74"/>
                    <a:pt x="720" y="74"/>
                  </a:cubicBezTo>
                  <a:cubicBezTo>
                    <a:pt x="719" y="75"/>
                    <a:pt x="718" y="76"/>
                    <a:pt x="717" y="76"/>
                  </a:cubicBezTo>
                  <a:cubicBezTo>
                    <a:pt x="716" y="76"/>
                    <a:pt x="714" y="76"/>
                    <a:pt x="713" y="75"/>
                  </a:cubicBezTo>
                  <a:cubicBezTo>
                    <a:pt x="712" y="74"/>
                    <a:pt x="713" y="73"/>
                    <a:pt x="713" y="72"/>
                  </a:cubicBezTo>
                  <a:cubicBezTo>
                    <a:pt x="712" y="71"/>
                    <a:pt x="711" y="71"/>
                    <a:pt x="711" y="71"/>
                  </a:cubicBezTo>
                  <a:cubicBezTo>
                    <a:pt x="710" y="70"/>
                    <a:pt x="708" y="68"/>
                    <a:pt x="707" y="67"/>
                  </a:cubicBezTo>
                  <a:cubicBezTo>
                    <a:pt x="706" y="66"/>
                    <a:pt x="704" y="63"/>
                    <a:pt x="703" y="62"/>
                  </a:cubicBezTo>
                  <a:cubicBezTo>
                    <a:pt x="703" y="62"/>
                    <a:pt x="700" y="61"/>
                    <a:pt x="699" y="60"/>
                  </a:cubicBezTo>
                  <a:cubicBezTo>
                    <a:pt x="699" y="59"/>
                    <a:pt x="697" y="58"/>
                    <a:pt x="697" y="58"/>
                  </a:cubicBezTo>
                  <a:cubicBezTo>
                    <a:pt x="697" y="56"/>
                    <a:pt x="700" y="55"/>
                    <a:pt x="700" y="53"/>
                  </a:cubicBezTo>
                  <a:cubicBezTo>
                    <a:pt x="701" y="52"/>
                    <a:pt x="700" y="48"/>
                    <a:pt x="699" y="47"/>
                  </a:cubicBezTo>
                  <a:cubicBezTo>
                    <a:pt x="698" y="46"/>
                    <a:pt x="696" y="44"/>
                    <a:pt x="695" y="43"/>
                  </a:cubicBezTo>
                  <a:cubicBezTo>
                    <a:pt x="694" y="43"/>
                    <a:pt x="693" y="41"/>
                    <a:pt x="693" y="40"/>
                  </a:cubicBezTo>
                  <a:cubicBezTo>
                    <a:pt x="693" y="39"/>
                    <a:pt x="694" y="36"/>
                    <a:pt x="694" y="35"/>
                  </a:cubicBezTo>
                  <a:cubicBezTo>
                    <a:pt x="693" y="34"/>
                    <a:pt x="692" y="31"/>
                    <a:pt x="691" y="30"/>
                  </a:cubicBezTo>
                  <a:cubicBezTo>
                    <a:pt x="690" y="30"/>
                    <a:pt x="688" y="33"/>
                    <a:pt x="686" y="32"/>
                  </a:cubicBezTo>
                  <a:cubicBezTo>
                    <a:pt x="686" y="32"/>
                    <a:pt x="685" y="29"/>
                    <a:pt x="685" y="28"/>
                  </a:cubicBezTo>
                  <a:cubicBezTo>
                    <a:pt x="685" y="27"/>
                    <a:pt x="689" y="24"/>
                    <a:pt x="688" y="23"/>
                  </a:cubicBezTo>
                  <a:cubicBezTo>
                    <a:pt x="687" y="22"/>
                    <a:pt x="684" y="22"/>
                    <a:pt x="683" y="22"/>
                  </a:cubicBezTo>
                  <a:cubicBezTo>
                    <a:pt x="682" y="21"/>
                    <a:pt x="682" y="19"/>
                    <a:pt x="681" y="19"/>
                  </a:cubicBezTo>
                  <a:cubicBezTo>
                    <a:pt x="680" y="18"/>
                    <a:pt x="679" y="20"/>
                    <a:pt x="678" y="19"/>
                  </a:cubicBezTo>
                  <a:cubicBezTo>
                    <a:pt x="676" y="19"/>
                    <a:pt x="675" y="17"/>
                    <a:pt x="673" y="17"/>
                  </a:cubicBezTo>
                  <a:cubicBezTo>
                    <a:pt x="672" y="16"/>
                    <a:pt x="670" y="16"/>
                    <a:pt x="669" y="17"/>
                  </a:cubicBezTo>
                  <a:cubicBezTo>
                    <a:pt x="668" y="17"/>
                    <a:pt x="667" y="19"/>
                    <a:pt x="666" y="19"/>
                  </a:cubicBezTo>
                  <a:cubicBezTo>
                    <a:pt x="665" y="20"/>
                    <a:pt x="664" y="20"/>
                    <a:pt x="664" y="19"/>
                  </a:cubicBezTo>
                  <a:cubicBezTo>
                    <a:pt x="663" y="19"/>
                    <a:pt x="662" y="17"/>
                    <a:pt x="661" y="16"/>
                  </a:cubicBezTo>
                  <a:cubicBezTo>
                    <a:pt x="660" y="15"/>
                    <a:pt x="659" y="12"/>
                    <a:pt x="659" y="11"/>
                  </a:cubicBezTo>
                  <a:cubicBezTo>
                    <a:pt x="658" y="9"/>
                    <a:pt x="656" y="6"/>
                    <a:pt x="654" y="6"/>
                  </a:cubicBezTo>
                  <a:cubicBezTo>
                    <a:pt x="653" y="5"/>
                    <a:pt x="649" y="7"/>
                    <a:pt x="647" y="6"/>
                  </a:cubicBezTo>
                  <a:cubicBezTo>
                    <a:pt x="646" y="5"/>
                    <a:pt x="647" y="2"/>
                    <a:pt x="645" y="1"/>
                  </a:cubicBezTo>
                  <a:cubicBezTo>
                    <a:pt x="644" y="0"/>
                    <a:pt x="639" y="1"/>
                    <a:pt x="639" y="1"/>
                  </a:cubicBezTo>
                  <a:cubicBezTo>
                    <a:pt x="546" y="26"/>
                    <a:pt x="546" y="26"/>
                    <a:pt x="546" y="26"/>
                  </a:cubicBezTo>
                  <a:cubicBezTo>
                    <a:pt x="361" y="72"/>
                    <a:pt x="361" y="72"/>
                    <a:pt x="361" y="72"/>
                  </a:cubicBezTo>
                  <a:cubicBezTo>
                    <a:pt x="196" y="110"/>
                    <a:pt x="196" y="110"/>
                    <a:pt x="196" y="110"/>
                  </a:cubicBezTo>
                  <a:cubicBezTo>
                    <a:pt x="91" y="133"/>
                    <a:pt x="91" y="133"/>
                    <a:pt x="91" y="133"/>
                  </a:cubicBezTo>
                  <a:cubicBezTo>
                    <a:pt x="82" y="87"/>
                    <a:pt x="82" y="87"/>
                    <a:pt x="82" y="87"/>
                  </a:cubicBezTo>
                  <a:cubicBezTo>
                    <a:pt x="78" y="90"/>
                    <a:pt x="73" y="94"/>
                    <a:pt x="70" y="96"/>
                  </a:cubicBezTo>
                  <a:cubicBezTo>
                    <a:pt x="68" y="98"/>
                    <a:pt x="63" y="102"/>
                    <a:pt x="60" y="104"/>
                  </a:cubicBezTo>
                  <a:cubicBezTo>
                    <a:pt x="58" y="106"/>
                    <a:pt x="54" y="110"/>
                    <a:pt x="52" y="112"/>
                  </a:cubicBezTo>
                  <a:cubicBezTo>
                    <a:pt x="51" y="113"/>
                    <a:pt x="49" y="116"/>
                    <a:pt x="47" y="116"/>
                  </a:cubicBezTo>
                  <a:cubicBezTo>
                    <a:pt x="47" y="116"/>
                    <a:pt x="45" y="115"/>
                    <a:pt x="45" y="115"/>
                  </a:cubicBezTo>
                  <a:cubicBezTo>
                    <a:pt x="44" y="114"/>
                    <a:pt x="44" y="113"/>
                    <a:pt x="43" y="113"/>
                  </a:cubicBezTo>
                  <a:cubicBezTo>
                    <a:pt x="42" y="112"/>
                    <a:pt x="41" y="113"/>
                    <a:pt x="40" y="113"/>
                  </a:cubicBezTo>
                  <a:cubicBezTo>
                    <a:pt x="39" y="114"/>
                    <a:pt x="37" y="115"/>
                    <a:pt x="37" y="117"/>
                  </a:cubicBezTo>
                  <a:cubicBezTo>
                    <a:pt x="36" y="118"/>
                    <a:pt x="37" y="120"/>
                    <a:pt x="37" y="122"/>
                  </a:cubicBezTo>
                  <a:cubicBezTo>
                    <a:pt x="37" y="123"/>
                    <a:pt x="36" y="125"/>
                    <a:pt x="35" y="125"/>
                  </a:cubicBezTo>
                  <a:cubicBezTo>
                    <a:pt x="34" y="127"/>
                    <a:pt x="30" y="130"/>
                    <a:pt x="28" y="132"/>
                  </a:cubicBezTo>
                  <a:cubicBezTo>
                    <a:pt x="23" y="136"/>
                    <a:pt x="12" y="144"/>
                    <a:pt x="6" y="149"/>
                  </a:cubicBezTo>
                  <a:cubicBezTo>
                    <a:pt x="5" y="150"/>
                    <a:pt x="3" y="151"/>
                    <a:pt x="0" y="153"/>
                  </a:cubicBezTo>
                  <a:cubicBezTo>
                    <a:pt x="50" y="393"/>
                    <a:pt x="50" y="393"/>
                    <a:pt x="50" y="393"/>
                  </a:cubicBezTo>
                  <a:cubicBezTo>
                    <a:pt x="45" y="393"/>
                    <a:pt x="45" y="393"/>
                    <a:pt x="45" y="393"/>
                  </a:cubicBezTo>
                  <a:cubicBezTo>
                    <a:pt x="76" y="545"/>
                    <a:pt x="76" y="545"/>
                    <a:pt x="76" y="545"/>
                  </a:cubicBezTo>
                  <a:cubicBezTo>
                    <a:pt x="208" y="518"/>
                    <a:pt x="208" y="518"/>
                    <a:pt x="208" y="518"/>
                  </a:cubicBezTo>
                  <a:lnTo>
                    <a:pt x="207" y="51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51" name="Freeform 72">
              <a:extLst>
                <a:ext uri="{FF2B5EF4-FFF2-40B4-BE49-F238E27FC236}">
                  <a16:creationId xmlns:a16="http://schemas.microsoft.com/office/drawing/2014/main" id="{8FB33E1A-88A8-4CC1-AB1D-493274915FEC}"/>
                </a:ext>
              </a:extLst>
            </p:cNvPr>
            <p:cNvSpPr>
              <a:spLocks/>
            </p:cNvSpPr>
            <p:nvPr/>
          </p:nvSpPr>
          <p:spPr bwMode="auto">
            <a:xfrm>
              <a:off x="5280021" y="3052766"/>
              <a:ext cx="9525" cy="15875"/>
            </a:xfrm>
            <a:custGeom>
              <a:avLst/>
              <a:gdLst>
                <a:gd name="T0" fmla="*/ 1 w 12"/>
                <a:gd name="T1" fmla="*/ 5 h 18"/>
                <a:gd name="T2" fmla="*/ 5 w 12"/>
                <a:gd name="T3" fmla="*/ 8 h 18"/>
                <a:gd name="T4" fmla="*/ 7 w 12"/>
                <a:gd name="T5" fmla="*/ 13 h 18"/>
                <a:gd name="T6" fmla="*/ 7 w 12"/>
                <a:gd name="T7" fmla="*/ 14 h 18"/>
                <a:gd name="T8" fmla="*/ 11 w 12"/>
                <a:gd name="T9" fmla="*/ 17 h 18"/>
                <a:gd name="T10" fmla="*/ 12 w 12"/>
                <a:gd name="T11" fmla="*/ 18 h 18"/>
                <a:gd name="T12" fmla="*/ 8 w 12"/>
                <a:gd name="T13" fmla="*/ 0 h 18"/>
                <a:gd name="T14" fmla="*/ 5 w 12"/>
                <a:gd name="T15" fmla="*/ 1 h 18"/>
                <a:gd name="T16" fmla="*/ 4 w 12"/>
                <a:gd name="T17" fmla="*/ 0 h 18"/>
                <a:gd name="T18" fmla="*/ 3 w 12"/>
                <a:gd name="T19" fmla="*/ 0 h 18"/>
                <a:gd name="T20" fmla="*/ 3 w 12"/>
                <a:gd name="T21" fmla="*/ 0 h 18"/>
                <a:gd name="T22" fmla="*/ 2 w 12"/>
                <a:gd name="T23" fmla="*/ 3 h 18"/>
                <a:gd name="T24" fmla="*/ 0 w 12"/>
                <a:gd name="T25" fmla="*/ 5 h 18"/>
                <a:gd name="T26" fmla="*/ 0 w 12"/>
                <a:gd name="T27" fmla="*/ 5 h 18"/>
                <a:gd name="T28" fmla="*/ 1 w 12"/>
                <a:gd name="T2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8">
                  <a:moveTo>
                    <a:pt x="1" y="5"/>
                  </a:moveTo>
                  <a:cubicBezTo>
                    <a:pt x="2" y="6"/>
                    <a:pt x="4" y="7"/>
                    <a:pt x="5" y="8"/>
                  </a:cubicBezTo>
                  <a:cubicBezTo>
                    <a:pt x="6" y="9"/>
                    <a:pt x="6" y="11"/>
                    <a:pt x="7" y="13"/>
                  </a:cubicBezTo>
                  <a:cubicBezTo>
                    <a:pt x="7" y="13"/>
                    <a:pt x="7" y="13"/>
                    <a:pt x="7" y="14"/>
                  </a:cubicBezTo>
                  <a:cubicBezTo>
                    <a:pt x="8" y="14"/>
                    <a:pt x="10" y="15"/>
                    <a:pt x="11" y="17"/>
                  </a:cubicBezTo>
                  <a:cubicBezTo>
                    <a:pt x="12" y="17"/>
                    <a:pt x="12" y="18"/>
                    <a:pt x="12" y="18"/>
                  </a:cubicBezTo>
                  <a:cubicBezTo>
                    <a:pt x="8" y="0"/>
                    <a:pt x="8" y="0"/>
                    <a:pt x="8" y="0"/>
                  </a:cubicBezTo>
                  <a:cubicBezTo>
                    <a:pt x="7" y="0"/>
                    <a:pt x="6" y="1"/>
                    <a:pt x="5" y="1"/>
                  </a:cubicBezTo>
                  <a:cubicBezTo>
                    <a:pt x="5" y="1"/>
                    <a:pt x="4" y="0"/>
                    <a:pt x="4" y="0"/>
                  </a:cubicBezTo>
                  <a:cubicBezTo>
                    <a:pt x="3" y="0"/>
                    <a:pt x="3" y="0"/>
                    <a:pt x="3" y="0"/>
                  </a:cubicBezTo>
                  <a:cubicBezTo>
                    <a:pt x="3" y="0"/>
                    <a:pt x="3" y="0"/>
                    <a:pt x="3" y="0"/>
                  </a:cubicBezTo>
                  <a:cubicBezTo>
                    <a:pt x="3" y="1"/>
                    <a:pt x="2" y="2"/>
                    <a:pt x="2" y="3"/>
                  </a:cubicBezTo>
                  <a:cubicBezTo>
                    <a:pt x="1" y="4"/>
                    <a:pt x="1" y="4"/>
                    <a:pt x="0" y="5"/>
                  </a:cubicBezTo>
                  <a:cubicBezTo>
                    <a:pt x="0" y="5"/>
                    <a:pt x="0" y="5"/>
                    <a:pt x="0" y="5"/>
                  </a:cubicBezTo>
                  <a:cubicBezTo>
                    <a:pt x="1" y="5"/>
                    <a:pt x="1" y="5"/>
                    <a:pt x="1" y="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52" name="Freeform 73">
              <a:extLst>
                <a:ext uri="{FF2B5EF4-FFF2-40B4-BE49-F238E27FC236}">
                  <a16:creationId xmlns:a16="http://schemas.microsoft.com/office/drawing/2014/main" id="{0D949F71-CCF4-4358-A225-C34251FD7804}"/>
                </a:ext>
              </a:extLst>
            </p:cNvPr>
            <p:cNvSpPr>
              <a:spLocks/>
            </p:cNvSpPr>
            <p:nvPr/>
          </p:nvSpPr>
          <p:spPr bwMode="auto">
            <a:xfrm>
              <a:off x="5127620" y="3071815"/>
              <a:ext cx="503237" cy="493713"/>
            </a:xfrm>
            <a:custGeom>
              <a:avLst/>
              <a:gdLst>
                <a:gd name="T0" fmla="*/ 585 w 597"/>
                <a:gd name="T1" fmla="*/ 92 h 586"/>
                <a:gd name="T2" fmla="*/ 564 w 597"/>
                <a:gd name="T3" fmla="*/ 78 h 586"/>
                <a:gd name="T4" fmla="*/ 542 w 597"/>
                <a:gd name="T5" fmla="*/ 70 h 586"/>
                <a:gd name="T6" fmla="*/ 530 w 597"/>
                <a:gd name="T7" fmla="*/ 71 h 586"/>
                <a:gd name="T8" fmla="*/ 514 w 597"/>
                <a:gd name="T9" fmla="*/ 82 h 586"/>
                <a:gd name="T10" fmla="*/ 504 w 597"/>
                <a:gd name="T11" fmla="*/ 104 h 586"/>
                <a:gd name="T12" fmla="*/ 481 w 597"/>
                <a:gd name="T13" fmla="*/ 108 h 586"/>
                <a:gd name="T14" fmla="*/ 462 w 597"/>
                <a:gd name="T15" fmla="*/ 107 h 586"/>
                <a:gd name="T16" fmla="*/ 444 w 597"/>
                <a:gd name="T17" fmla="*/ 129 h 586"/>
                <a:gd name="T18" fmla="*/ 425 w 597"/>
                <a:gd name="T19" fmla="*/ 132 h 586"/>
                <a:gd name="T20" fmla="*/ 415 w 597"/>
                <a:gd name="T21" fmla="*/ 149 h 586"/>
                <a:gd name="T22" fmla="*/ 404 w 597"/>
                <a:gd name="T23" fmla="*/ 167 h 586"/>
                <a:gd name="T24" fmla="*/ 390 w 597"/>
                <a:gd name="T25" fmla="*/ 182 h 586"/>
                <a:gd name="T26" fmla="*/ 193 w 597"/>
                <a:gd name="T27" fmla="*/ 8 h 586"/>
                <a:gd name="T28" fmla="*/ 196 w 597"/>
                <a:gd name="T29" fmla="*/ 33 h 586"/>
                <a:gd name="T30" fmla="*/ 190 w 597"/>
                <a:gd name="T31" fmla="*/ 61 h 586"/>
                <a:gd name="T32" fmla="*/ 190 w 597"/>
                <a:gd name="T33" fmla="*/ 91 h 586"/>
                <a:gd name="T34" fmla="*/ 184 w 597"/>
                <a:gd name="T35" fmla="*/ 128 h 586"/>
                <a:gd name="T36" fmla="*/ 175 w 597"/>
                <a:gd name="T37" fmla="*/ 164 h 586"/>
                <a:gd name="T38" fmla="*/ 152 w 597"/>
                <a:gd name="T39" fmla="*/ 198 h 586"/>
                <a:gd name="T40" fmla="*/ 134 w 597"/>
                <a:gd name="T41" fmla="*/ 217 h 586"/>
                <a:gd name="T42" fmla="*/ 108 w 597"/>
                <a:gd name="T43" fmla="*/ 220 h 586"/>
                <a:gd name="T44" fmla="*/ 93 w 597"/>
                <a:gd name="T45" fmla="*/ 243 h 586"/>
                <a:gd name="T46" fmla="*/ 85 w 597"/>
                <a:gd name="T47" fmla="*/ 275 h 586"/>
                <a:gd name="T48" fmla="*/ 83 w 597"/>
                <a:gd name="T49" fmla="*/ 302 h 586"/>
                <a:gd name="T50" fmla="*/ 62 w 597"/>
                <a:gd name="T51" fmla="*/ 295 h 586"/>
                <a:gd name="T52" fmla="*/ 46 w 597"/>
                <a:gd name="T53" fmla="*/ 308 h 586"/>
                <a:gd name="T54" fmla="*/ 38 w 597"/>
                <a:gd name="T55" fmla="*/ 331 h 586"/>
                <a:gd name="T56" fmla="*/ 42 w 597"/>
                <a:gd name="T57" fmla="*/ 370 h 586"/>
                <a:gd name="T58" fmla="*/ 34 w 597"/>
                <a:gd name="T59" fmla="*/ 395 h 586"/>
                <a:gd name="T60" fmla="*/ 7 w 597"/>
                <a:gd name="T61" fmla="*/ 409 h 586"/>
                <a:gd name="T62" fmla="*/ 5 w 597"/>
                <a:gd name="T63" fmla="*/ 438 h 586"/>
                <a:gd name="T64" fmla="*/ 11 w 597"/>
                <a:gd name="T65" fmla="*/ 457 h 586"/>
                <a:gd name="T66" fmla="*/ 31 w 597"/>
                <a:gd name="T67" fmla="*/ 484 h 586"/>
                <a:gd name="T68" fmla="*/ 57 w 597"/>
                <a:gd name="T69" fmla="*/ 510 h 586"/>
                <a:gd name="T70" fmla="*/ 71 w 597"/>
                <a:gd name="T71" fmla="*/ 523 h 586"/>
                <a:gd name="T72" fmla="*/ 90 w 597"/>
                <a:gd name="T73" fmla="*/ 536 h 586"/>
                <a:gd name="T74" fmla="*/ 104 w 597"/>
                <a:gd name="T75" fmla="*/ 531 h 586"/>
                <a:gd name="T76" fmla="*/ 123 w 597"/>
                <a:gd name="T77" fmla="*/ 562 h 586"/>
                <a:gd name="T78" fmla="*/ 136 w 597"/>
                <a:gd name="T79" fmla="*/ 576 h 586"/>
                <a:gd name="T80" fmla="*/ 161 w 597"/>
                <a:gd name="T81" fmla="*/ 586 h 586"/>
                <a:gd name="T82" fmla="*/ 175 w 597"/>
                <a:gd name="T83" fmla="*/ 579 h 586"/>
                <a:gd name="T84" fmla="*/ 188 w 597"/>
                <a:gd name="T85" fmla="*/ 562 h 586"/>
                <a:gd name="T86" fmla="*/ 266 w 597"/>
                <a:gd name="T87" fmla="*/ 525 h 586"/>
                <a:gd name="T88" fmla="*/ 323 w 597"/>
                <a:gd name="T89" fmla="*/ 490 h 586"/>
                <a:gd name="T90" fmla="*/ 324 w 597"/>
                <a:gd name="T91" fmla="*/ 462 h 586"/>
                <a:gd name="T92" fmla="*/ 328 w 597"/>
                <a:gd name="T93" fmla="*/ 449 h 586"/>
                <a:gd name="T94" fmla="*/ 341 w 597"/>
                <a:gd name="T95" fmla="*/ 423 h 586"/>
                <a:gd name="T96" fmla="*/ 355 w 597"/>
                <a:gd name="T97" fmla="*/ 390 h 586"/>
                <a:gd name="T98" fmla="*/ 364 w 597"/>
                <a:gd name="T99" fmla="*/ 359 h 586"/>
                <a:gd name="T100" fmla="*/ 373 w 597"/>
                <a:gd name="T101" fmla="*/ 334 h 586"/>
                <a:gd name="T102" fmla="*/ 372 w 597"/>
                <a:gd name="T103" fmla="*/ 316 h 586"/>
                <a:gd name="T104" fmla="*/ 430 w 597"/>
                <a:gd name="T105" fmla="*/ 312 h 586"/>
                <a:gd name="T106" fmla="*/ 436 w 597"/>
                <a:gd name="T107" fmla="*/ 295 h 586"/>
                <a:gd name="T108" fmla="*/ 441 w 597"/>
                <a:gd name="T109" fmla="*/ 269 h 586"/>
                <a:gd name="T110" fmla="*/ 449 w 597"/>
                <a:gd name="T111" fmla="*/ 240 h 586"/>
                <a:gd name="T112" fmla="*/ 482 w 597"/>
                <a:gd name="T113" fmla="*/ 209 h 586"/>
                <a:gd name="T114" fmla="*/ 502 w 597"/>
                <a:gd name="T115" fmla="*/ 193 h 586"/>
                <a:gd name="T116" fmla="*/ 515 w 597"/>
                <a:gd name="T117" fmla="*/ 163 h 586"/>
                <a:gd name="T118" fmla="*/ 517 w 597"/>
                <a:gd name="T119" fmla="*/ 132 h 586"/>
                <a:gd name="T120" fmla="*/ 594 w 597"/>
                <a:gd name="T121" fmla="*/ 14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7" h="586">
                  <a:moveTo>
                    <a:pt x="597" y="116"/>
                  </a:moveTo>
                  <a:cubicBezTo>
                    <a:pt x="596" y="115"/>
                    <a:pt x="595" y="114"/>
                    <a:pt x="594" y="112"/>
                  </a:cubicBezTo>
                  <a:cubicBezTo>
                    <a:pt x="594" y="110"/>
                    <a:pt x="594" y="109"/>
                    <a:pt x="594" y="108"/>
                  </a:cubicBezTo>
                  <a:cubicBezTo>
                    <a:pt x="594" y="107"/>
                    <a:pt x="594" y="106"/>
                    <a:pt x="594" y="105"/>
                  </a:cubicBezTo>
                  <a:cubicBezTo>
                    <a:pt x="594" y="104"/>
                    <a:pt x="594" y="104"/>
                    <a:pt x="594" y="103"/>
                  </a:cubicBezTo>
                  <a:cubicBezTo>
                    <a:pt x="593" y="103"/>
                    <a:pt x="592" y="102"/>
                    <a:pt x="590" y="102"/>
                  </a:cubicBezTo>
                  <a:cubicBezTo>
                    <a:pt x="590" y="101"/>
                    <a:pt x="586" y="100"/>
                    <a:pt x="585" y="96"/>
                  </a:cubicBezTo>
                  <a:cubicBezTo>
                    <a:pt x="585" y="95"/>
                    <a:pt x="585" y="94"/>
                    <a:pt x="585" y="93"/>
                  </a:cubicBezTo>
                  <a:cubicBezTo>
                    <a:pt x="585" y="93"/>
                    <a:pt x="585" y="93"/>
                    <a:pt x="585" y="92"/>
                  </a:cubicBezTo>
                  <a:cubicBezTo>
                    <a:pt x="584" y="92"/>
                    <a:pt x="579" y="92"/>
                    <a:pt x="577" y="88"/>
                  </a:cubicBezTo>
                  <a:cubicBezTo>
                    <a:pt x="577" y="88"/>
                    <a:pt x="577" y="88"/>
                    <a:pt x="577" y="88"/>
                  </a:cubicBezTo>
                  <a:cubicBezTo>
                    <a:pt x="576" y="88"/>
                    <a:pt x="576" y="88"/>
                    <a:pt x="575" y="87"/>
                  </a:cubicBezTo>
                  <a:cubicBezTo>
                    <a:pt x="573" y="86"/>
                    <a:pt x="570" y="84"/>
                    <a:pt x="570" y="81"/>
                  </a:cubicBezTo>
                  <a:cubicBezTo>
                    <a:pt x="570" y="79"/>
                    <a:pt x="570" y="77"/>
                    <a:pt x="571" y="76"/>
                  </a:cubicBezTo>
                  <a:cubicBezTo>
                    <a:pt x="570" y="76"/>
                    <a:pt x="570" y="76"/>
                    <a:pt x="570" y="76"/>
                  </a:cubicBezTo>
                  <a:cubicBezTo>
                    <a:pt x="569" y="76"/>
                    <a:pt x="569" y="76"/>
                    <a:pt x="569" y="76"/>
                  </a:cubicBezTo>
                  <a:cubicBezTo>
                    <a:pt x="568" y="77"/>
                    <a:pt x="567" y="78"/>
                    <a:pt x="565" y="78"/>
                  </a:cubicBezTo>
                  <a:cubicBezTo>
                    <a:pt x="565" y="78"/>
                    <a:pt x="564" y="78"/>
                    <a:pt x="564" y="78"/>
                  </a:cubicBezTo>
                  <a:cubicBezTo>
                    <a:pt x="563" y="78"/>
                    <a:pt x="562" y="78"/>
                    <a:pt x="562" y="78"/>
                  </a:cubicBezTo>
                  <a:cubicBezTo>
                    <a:pt x="561" y="79"/>
                    <a:pt x="561" y="79"/>
                    <a:pt x="560" y="79"/>
                  </a:cubicBezTo>
                  <a:cubicBezTo>
                    <a:pt x="559" y="79"/>
                    <a:pt x="558" y="79"/>
                    <a:pt x="558" y="79"/>
                  </a:cubicBezTo>
                  <a:cubicBezTo>
                    <a:pt x="555" y="79"/>
                    <a:pt x="552" y="79"/>
                    <a:pt x="550" y="77"/>
                  </a:cubicBezTo>
                  <a:cubicBezTo>
                    <a:pt x="549" y="76"/>
                    <a:pt x="548" y="75"/>
                    <a:pt x="547" y="74"/>
                  </a:cubicBezTo>
                  <a:cubicBezTo>
                    <a:pt x="546" y="73"/>
                    <a:pt x="546" y="73"/>
                    <a:pt x="546" y="73"/>
                  </a:cubicBezTo>
                  <a:cubicBezTo>
                    <a:pt x="546" y="72"/>
                    <a:pt x="546" y="72"/>
                    <a:pt x="546" y="72"/>
                  </a:cubicBezTo>
                  <a:cubicBezTo>
                    <a:pt x="545" y="72"/>
                    <a:pt x="544" y="71"/>
                    <a:pt x="544" y="70"/>
                  </a:cubicBezTo>
                  <a:cubicBezTo>
                    <a:pt x="543" y="70"/>
                    <a:pt x="542" y="70"/>
                    <a:pt x="542" y="70"/>
                  </a:cubicBezTo>
                  <a:cubicBezTo>
                    <a:pt x="541" y="70"/>
                    <a:pt x="541" y="70"/>
                    <a:pt x="541" y="70"/>
                  </a:cubicBezTo>
                  <a:cubicBezTo>
                    <a:pt x="540" y="69"/>
                    <a:pt x="540" y="69"/>
                    <a:pt x="540" y="69"/>
                  </a:cubicBezTo>
                  <a:cubicBezTo>
                    <a:pt x="540" y="69"/>
                    <a:pt x="538" y="69"/>
                    <a:pt x="537" y="69"/>
                  </a:cubicBezTo>
                  <a:cubicBezTo>
                    <a:pt x="537" y="69"/>
                    <a:pt x="537" y="69"/>
                    <a:pt x="537" y="69"/>
                  </a:cubicBezTo>
                  <a:cubicBezTo>
                    <a:pt x="536" y="68"/>
                    <a:pt x="534" y="68"/>
                    <a:pt x="533" y="68"/>
                  </a:cubicBezTo>
                  <a:cubicBezTo>
                    <a:pt x="533" y="68"/>
                    <a:pt x="533" y="68"/>
                    <a:pt x="533" y="68"/>
                  </a:cubicBezTo>
                  <a:cubicBezTo>
                    <a:pt x="533" y="69"/>
                    <a:pt x="532" y="69"/>
                    <a:pt x="532" y="69"/>
                  </a:cubicBezTo>
                  <a:cubicBezTo>
                    <a:pt x="532" y="70"/>
                    <a:pt x="531" y="70"/>
                    <a:pt x="531" y="70"/>
                  </a:cubicBezTo>
                  <a:cubicBezTo>
                    <a:pt x="531" y="71"/>
                    <a:pt x="531" y="71"/>
                    <a:pt x="530" y="71"/>
                  </a:cubicBezTo>
                  <a:cubicBezTo>
                    <a:pt x="530" y="71"/>
                    <a:pt x="530" y="72"/>
                    <a:pt x="530" y="72"/>
                  </a:cubicBezTo>
                  <a:cubicBezTo>
                    <a:pt x="530" y="73"/>
                    <a:pt x="530" y="73"/>
                    <a:pt x="530" y="74"/>
                  </a:cubicBezTo>
                  <a:cubicBezTo>
                    <a:pt x="530" y="74"/>
                    <a:pt x="530" y="74"/>
                    <a:pt x="529" y="75"/>
                  </a:cubicBezTo>
                  <a:cubicBezTo>
                    <a:pt x="529" y="76"/>
                    <a:pt x="529" y="78"/>
                    <a:pt x="528" y="80"/>
                  </a:cubicBezTo>
                  <a:cubicBezTo>
                    <a:pt x="528" y="80"/>
                    <a:pt x="525" y="83"/>
                    <a:pt x="522" y="84"/>
                  </a:cubicBezTo>
                  <a:cubicBezTo>
                    <a:pt x="522" y="84"/>
                    <a:pt x="521" y="84"/>
                    <a:pt x="521" y="84"/>
                  </a:cubicBezTo>
                  <a:cubicBezTo>
                    <a:pt x="519" y="84"/>
                    <a:pt x="518" y="83"/>
                    <a:pt x="516" y="83"/>
                  </a:cubicBezTo>
                  <a:cubicBezTo>
                    <a:pt x="516" y="83"/>
                    <a:pt x="516" y="83"/>
                    <a:pt x="516" y="83"/>
                  </a:cubicBezTo>
                  <a:cubicBezTo>
                    <a:pt x="515" y="83"/>
                    <a:pt x="515" y="82"/>
                    <a:pt x="514" y="82"/>
                  </a:cubicBezTo>
                  <a:cubicBezTo>
                    <a:pt x="514" y="82"/>
                    <a:pt x="514" y="82"/>
                    <a:pt x="514" y="82"/>
                  </a:cubicBezTo>
                  <a:cubicBezTo>
                    <a:pt x="514" y="83"/>
                    <a:pt x="514" y="83"/>
                    <a:pt x="514" y="83"/>
                  </a:cubicBezTo>
                  <a:cubicBezTo>
                    <a:pt x="513" y="84"/>
                    <a:pt x="513" y="85"/>
                    <a:pt x="511" y="87"/>
                  </a:cubicBezTo>
                  <a:cubicBezTo>
                    <a:pt x="511" y="87"/>
                    <a:pt x="511" y="87"/>
                    <a:pt x="510" y="87"/>
                  </a:cubicBezTo>
                  <a:cubicBezTo>
                    <a:pt x="511" y="89"/>
                    <a:pt x="511" y="91"/>
                    <a:pt x="510" y="92"/>
                  </a:cubicBezTo>
                  <a:cubicBezTo>
                    <a:pt x="509" y="93"/>
                    <a:pt x="509" y="93"/>
                    <a:pt x="508" y="94"/>
                  </a:cubicBezTo>
                  <a:cubicBezTo>
                    <a:pt x="508" y="94"/>
                    <a:pt x="509" y="95"/>
                    <a:pt x="509" y="95"/>
                  </a:cubicBezTo>
                  <a:cubicBezTo>
                    <a:pt x="509" y="98"/>
                    <a:pt x="508" y="101"/>
                    <a:pt x="507" y="102"/>
                  </a:cubicBezTo>
                  <a:cubicBezTo>
                    <a:pt x="506" y="103"/>
                    <a:pt x="505" y="104"/>
                    <a:pt x="504" y="104"/>
                  </a:cubicBezTo>
                  <a:cubicBezTo>
                    <a:pt x="504" y="104"/>
                    <a:pt x="504" y="104"/>
                    <a:pt x="504" y="104"/>
                  </a:cubicBezTo>
                  <a:cubicBezTo>
                    <a:pt x="504" y="105"/>
                    <a:pt x="504" y="105"/>
                    <a:pt x="504" y="105"/>
                  </a:cubicBezTo>
                  <a:cubicBezTo>
                    <a:pt x="502" y="107"/>
                    <a:pt x="501" y="108"/>
                    <a:pt x="498" y="109"/>
                  </a:cubicBezTo>
                  <a:cubicBezTo>
                    <a:pt x="498" y="109"/>
                    <a:pt x="497" y="109"/>
                    <a:pt x="497" y="109"/>
                  </a:cubicBezTo>
                  <a:cubicBezTo>
                    <a:pt x="496" y="109"/>
                    <a:pt x="495" y="109"/>
                    <a:pt x="494" y="109"/>
                  </a:cubicBezTo>
                  <a:cubicBezTo>
                    <a:pt x="493" y="109"/>
                    <a:pt x="492" y="110"/>
                    <a:pt x="491" y="110"/>
                  </a:cubicBezTo>
                  <a:cubicBezTo>
                    <a:pt x="490" y="111"/>
                    <a:pt x="489" y="111"/>
                    <a:pt x="488" y="111"/>
                  </a:cubicBezTo>
                  <a:cubicBezTo>
                    <a:pt x="487" y="111"/>
                    <a:pt x="485" y="111"/>
                    <a:pt x="484" y="110"/>
                  </a:cubicBezTo>
                  <a:cubicBezTo>
                    <a:pt x="483" y="109"/>
                    <a:pt x="482" y="109"/>
                    <a:pt x="481" y="108"/>
                  </a:cubicBezTo>
                  <a:cubicBezTo>
                    <a:pt x="481" y="108"/>
                    <a:pt x="481" y="108"/>
                    <a:pt x="481" y="108"/>
                  </a:cubicBezTo>
                  <a:cubicBezTo>
                    <a:pt x="480" y="109"/>
                    <a:pt x="479" y="109"/>
                    <a:pt x="478" y="110"/>
                  </a:cubicBezTo>
                  <a:cubicBezTo>
                    <a:pt x="477" y="110"/>
                    <a:pt x="474" y="111"/>
                    <a:pt x="473" y="111"/>
                  </a:cubicBezTo>
                  <a:cubicBezTo>
                    <a:pt x="472" y="111"/>
                    <a:pt x="471" y="111"/>
                    <a:pt x="470" y="110"/>
                  </a:cubicBezTo>
                  <a:cubicBezTo>
                    <a:pt x="469" y="110"/>
                    <a:pt x="468" y="109"/>
                    <a:pt x="467" y="109"/>
                  </a:cubicBezTo>
                  <a:cubicBezTo>
                    <a:pt x="467" y="109"/>
                    <a:pt x="466" y="108"/>
                    <a:pt x="466" y="108"/>
                  </a:cubicBezTo>
                  <a:cubicBezTo>
                    <a:pt x="466" y="108"/>
                    <a:pt x="465" y="108"/>
                    <a:pt x="465" y="108"/>
                  </a:cubicBezTo>
                  <a:cubicBezTo>
                    <a:pt x="464" y="108"/>
                    <a:pt x="464" y="108"/>
                    <a:pt x="463" y="108"/>
                  </a:cubicBezTo>
                  <a:cubicBezTo>
                    <a:pt x="463" y="108"/>
                    <a:pt x="463" y="108"/>
                    <a:pt x="462" y="107"/>
                  </a:cubicBezTo>
                  <a:cubicBezTo>
                    <a:pt x="461" y="107"/>
                    <a:pt x="459" y="107"/>
                    <a:pt x="457" y="106"/>
                  </a:cubicBezTo>
                  <a:cubicBezTo>
                    <a:pt x="456" y="108"/>
                    <a:pt x="454" y="109"/>
                    <a:pt x="453" y="110"/>
                  </a:cubicBezTo>
                  <a:cubicBezTo>
                    <a:pt x="453" y="111"/>
                    <a:pt x="453" y="113"/>
                    <a:pt x="452" y="116"/>
                  </a:cubicBezTo>
                  <a:cubicBezTo>
                    <a:pt x="451" y="117"/>
                    <a:pt x="450" y="118"/>
                    <a:pt x="449" y="118"/>
                  </a:cubicBezTo>
                  <a:cubicBezTo>
                    <a:pt x="449" y="118"/>
                    <a:pt x="449" y="118"/>
                    <a:pt x="449" y="118"/>
                  </a:cubicBezTo>
                  <a:cubicBezTo>
                    <a:pt x="449" y="119"/>
                    <a:pt x="449" y="121"/>
                    <a:pt x="448" y="123"/>
                  </a:cubicBezTo>
                  <a:cubicBezTo>
                    <a:pt x="447" y="125"/>
                    <a:pt x="445" y="125"/>
                    <a:pt x="444" y="126"/>
                  </a:cubicBezTo>
                  <a:cubicBezTo>
                    <a:pt x="444" y="126"/>
                    <a:pt x="444" y="127"/>
                    <a:pt x="444" y="128"/>
                  </a:cubicBezTo>
                  <a:cubicBezTo>
                    <a:pt x="444" y="129"/>
                    <a:pt x="444" y="129"/>
                    <a:pt x="444" y="129"/>
                  </a:cubicBezTo>
                  <a:cubicBezTo>
                    <a:pt x="444" y="131"/>
                    <a:pt x="443" y="134"/>
                    <a:pt x="440" y="136"/>
                  </a:cubicBezTo>
                  <a:cubicBezTo>
                    <a:pt x="439" y="136"/>
                    <a:pt x="438" y="136"/>
                    <a:pt x="437" y="136"/>
                  </a:cubicBezTo>
                  <a:cubicBezTo>
                    <a:pt x="436" y="136"/>
                    <a:pt x="434" y="135"/>
                    <a:pt x="433" y="135"/>
                  </a:cubicBezTo>
                  <a:cubicBezTo>
                    <a:pt x="433" y="135"/>
                    <a:pt x="432" y="135"/>
                    <a:pt x="432" y="134"/>
                  </a:cubicBezTo>
                  <a:cubicBezTo>
                    <a:pt x="432" y="134"/>
                    <a:pt x="431" y="134"/>
                    <a:pt x="430" y="133"/>
                  </a:cubicBezTo>
                  <a:cubicBezTo>
                    <a:pt x="430" y="133"/>
                    <a:pt x="429" y="133"/>
                    <a:pt x="429" y="132"/>
                  </a:cubicBezTo>
                  <a:cubicBezTo>
                    <a:pt x="429" y="132"/>
                    <a:pt x="428" y="132"/>
                    <a:pt x="427" y="132"/>
                  </a:cubicBezTo>
                  <a:cubicBezTo>
                    <a:pt x="427" y="132"/>
                    <a:pt x="426" y="132"/>
                    <a:pt x="425" y="132"/>
                  </a:cubicBezTo>
                  <a:cubicBezTo>
                    <a:pt x="425" y="132"/>
                    <a:pt x="425" y="132"/>
                    <a:pt x="425" y="132"/>
                  </a:cubicBezTo>
                  <a:cubicBezTo>
                    <a:pt x="425" y="133"/>
                    <a:pt x="424" y="134"/>
                    <a:pt x="424" y="135"/>
                  </a:cubicBezTo>
                  <a:cubicBezTo>
                    <a:pt x="424" y="135"/>
                    <a:pt x="424" y="135"/>
                    <a:pt x="424" y="136"/>
                  </a:cubicBezTo>
                  <a:cubicBezTo>
                    <a:pt x="424" y="137"/>
                    <a:pt x="424" y="138"/>
                    <a:pt x="423" y="140"/>
                  </a:cubicBezTo>
                  <a:cubicBezTo>
                    <a:pt x="422" y="142"/>
                    <a:pt x="421" y="144"/>
                    <a:pt x="420" y="144"/>
                  </a:cubicBezTo>
                  <a:cubicBezTo>
                    <a:pt x="419" y="145"/>
                    <a:pt x="419" y="145"/>
                    <a:pt x="418" y="146"/>
                  </a:cubicBezTo>
                  <a:cubicBezTo>
                    <a:pt x="418" y="146"/>
                    <a:pt x="418" y="146"/>
                    <a:pt x="418" y="146"/>
                  </a:cubicBezTo>
                  <a:cubicBezTo>
                    <a:pt x="417" y="146"/>
                    <a:pt x="417" y="146"/>
                    <a:pt x="417" y="146"/>
                  </a:cubicBezTo>
                  <a:cubicBezTo>
                    <a:pt x="417" y="147"/>
                    <a:pt x="416" y="147"/>
                    <a:pt x="416" y="148"/>
                  </a:cubicBezTo>
                  <a:cubicBezTo>
                    <a:pt x="416" y="148"/>
                    <a:pt x="415" y="149"/>
                    <a:pt x="415" y="149"/>
                  </a:cubicBezTo>
                  <a:cubicBezTo>
                    <a:pt x="415" y="149"/>
                    <a:pt x="414" y="150"/>
                    <a:pt x="414" y="150"/>
                  </a:cubicBezTo>
                  <a:cubicBezTo>
                    <a:pt x="414" y="150"/>
                    <a:pt x="414" y="150"/>
                    <a:pt x="414" y="150"/>
                  </a:cubicBezTo>
                  <a:cubicBezTo>
                    <a:pt x="414" y="151"/>
                    <a:pt x="413" y="152"/>
                    <a:pt x="412" y="153"/>
                  </a:cubicBezTo>
                  <a:cubicBezTo>
                    <a:pt x="411" y="154"/>
                    <a:pt x="410" y="155"/>
                    <a:pt x="409" y="156"/>
                  </a:cubicBezTo>
                  <a:cubicBezTo>
                    <a:pt x="408" y="156"/>
                    <a:pt x="408" y="157"/>
                    <a:pt x="408" y="157"/>
                  </a:cubicBezTo>
                  <a:cubicBezTo>
                    <a:pt x="408" y="157"/>
                    <a:pt x="408" y="158"/>
                    <a:pt x="408" y="158"/>
                  </a:cubicBezTo>
                  <a:cubicBezTo>
                    <a:pt x="408" y="159"/>
                    <a:pt x="407" y="160"/>
                    <a:pt x="407" y="160"/>
                  </a:cubicBezTo>
                  <a:cubicBezTo>
                    <a:pt x="407" y="161"/>
                    <a:pt x="407" y="161"/>
                    <a:pt x="407" y="161"/>
                  </a:cubicBezTo>
                  <a:cubicBezTo>
                    <a:pt x="407" y="163"/>
                    <a:pt x="406" y="166"/>
                    <a:pt x="404" y="167"/>
                  </a:cubicBezTo>
                  <a:cubicBezTo>
                    <a:pt x="403" y="168"/>
                    <a:pt x="401" y="169"/>
                    <a:pt x="400" y="169"/>
                  </a:cubicBezTo>
                  <a:cubicBezTo>
                    <a:pt x="400" y="169"/>
                    <a:pt x="400" y="170"/>
                    <a:pt x="399" y="170"/>
                  </a:cubicBezTo>
                  <a:cubicBezTo>
                    <a:pt x="399" y="170"/>
                    <a:pt x="399" y="171"/>
                    <a:pt x="399" y="171"/>
                  </a:cubicBezTo>
                  <a:cubicBezTo>
                    <a:pt x="398" y="172"/>
                    <a:pt x="398" y="174"/>
                    <a:pt x="396" y="175"/>
                  </a:cubicBezTo>
                  <a:cubicBezTo>
                    <a:pt x="395" y="176"/>
                    <a:pt x="394" y="176"/>
                    <a:pt x="394" y="176"/>
                  </a:cubicBezTo>
                  <a:cubicBezTo>
                    <a:pt x="393" y="177"/>
                    <a:pt x="393" y="178"/>
                    <a:pt x="393" y="179"/>
                  </a:cubicBezTo>
                  <a:cubicBezTo>
                    <a:pt x="392" y="179"/>
                    <a:pt x="392" y="180"/>
                    <a:pt x="391" y="181"/>
                  </a:cubicBezTo>
                  <a:cubicBezTo>
                    <a:pt x="391" y="181"/>
                    <a:pt x="391" y="181"/>
                    <a:pt x="391" y="181"/>
                  </a:cubicBezTo>
                  <a:cubicBezTo>
                    <a:pt x="391" y="182"/>
                    <a:pt x="390" y="182"/>
                    <a:pt x="390" y="182"/>
                  </a:cubicBezTo>
                  <a:cubicBezTo>
                    <a:pt x="390" y="183"/>
                    <a:pt x="390" y="184"/>
                    <a:pt x="389" y="185"/>
                  </a:cubicBezTo>
                  <a:cubicBezTo>
                    <a:pt x="388" y="186"/>
                    <a:pt x="387" y="188"/>
                    <a:pt x="386" y="188"/>
                  </a:cubicBezTo>
                  <a:cubicBezTo>
                    <a:pt x="385" y="189"/>
                    <a:pt x="383" y="190"/>
                    <a:pt x="381" y="191"/>
                  </a:cubicBezTo>
                  <a:cubicBezTo>
                    <a:pt x="375" y="194"/>
                    <a:pt x="375" y="194"/>
                    <a:pt x="375" y="194"/>
                  </a:cubicBezTo>
                  <a:cubicBezTo>
                    <a:pt x="357" y="104"/>
                    <a:pt x="357" y="104"/>
                    <a:pt x="357" y="104"/>
                  </a:cubicBezTo>
                  <a:cubicBezTo>
                    <a:pt x="220" y="132"/>
                    <a:pt x="220" y="132"/>
                    <a:pt x="220" y="132"/>
                  </a:cubicBezTo>
                  <a:cubicBezTo>
                    <a:pt x="193" y="0"/>
                    <a:pt x="193" y="0"/>
                    <a:pt x="193" y="0"/>
                  </a:cubicBezTo>
                  <a:cubicBezTo>
                    <a:pt x="193" y="2"/>
                    <a:pt x="193" y="5"/>
                    <a:pt x="193" y="7"/>
                  </a:cubicBezTo>
                  <a:cubicBezTo>
                    <a:pt x="193" y="8"/>
                    <a:pt x="193" y="8"/>
                    <a:pt x="193" y="8"/>
                  </a:cubicBezTo>
                  <a:cubicBezTo>
                    <a:pt x="193" y="9"/>
                    <a:pt x="192" y="10"/>
                    <a:pt x="192" y="12"/>
                  </a:cubicBezTo>
                  <a:cubicBezTo>
                    <a:pt x="192" y="12"/>
                    <a:pt x="192" y="12"/>
                    <a:pt x="192" y="13"/>
                  </a:cubicBezTo>
                  <a:cubicBezTo>
                    <a:pt x="193" y="14"/>
                    <a:pt x="194" y="15"/>
                    <a:pt x="195" y="16"/>
                  </a:cubicBezTo>
                  <a:cubicBezTo>
                    <a:pt x="195" y="18"/>
                    <a:pt x="195" y="20"/>
                    <a:pt x="195" y="21"/>
                  </a:cubicBezTo>
                  <a:cubicBezTo>
                    <a:pt x="195" y="21"/>
                    <a:pt x="195" y="22"/>
                    <a:pt x="195" y="22"/>
                  </a:cubicBezTo>
                  <a:cubicBezTo>
                    <a:pt x="195" y="22"/>
                    <a:pt x="195" y="22"/>
                    <a:pt x="195" y="22"/>
                  </a:cubicBezTo>
                  <a:cubicBezTo>
                    <a:pt x="196" y="23"/>
                    <a:pt x="197" y="25"/>
                    <a:pt x="197" y="26"/>
                  </a:cubicBezTo>
                  <a:cubicBezTo>
                    <a:pt x="198" y="28"/>
                    <a:pt x="197" y="30"/>
                    <a:pt x="197" y="32"/>
                  </a:cubicBezTo>
                  <a:cubicBezTo>
                    <a:pt x="197" y="32"/>
                    <a:pt x="196" y="32"/>
                    <a:pt x="196" y="33"/>
                  </a:cubicBezTo>
                  <a:cubicBezTo>
                    <a:pt x="196" y="33"/>
                    <a:pt x="196" y="33"/>
                    <a:pt x="197" y="34"/>
                  </a:cubicBezTo>
                  <a:cubicBezTo>
                    <a:pt x="197" y="35"/>
                    <a:pt x="197" y="37"/>
                    <a:pt x="196" y="39"/>
                  </a:cubicBezTo>
                  <a:cubicBezTo>
                    <a:pt x="195" y="41"/>
                    <a:pt x="194" y="42"/>
                    <a:pt x="193" y="42"/>
                  </a:cubicBezTo>
                  <a:cubicBezTo>
                    <a:pt x="193" y="43"/>
                    <a:pt x="193" y="44"/>
                    <a:pt x="193" y="45"/>
                  </a:cubicBezTo>
                  <a:cubicBezTo>
                    <a:pt x="193" y="45"/>
                    <a:pt x="193" y="46"/>
                    <a:pt x="193" y="46"/>
                  </a:cubicBezTo>
                  <a:cubicBezTo>
                    <a:pt x="193" y="48"/>
                    <a:pt x="193" y="49"/>
                    <a:pt x="193" y="51"/>
                  </a:cubicBezTo>
                  <a:cubicBezTo>
                    <a:pt x="192" y="53"/>
                    <a:pt x="192" y="54"/>
                    <a:pt x="191" y="56"/>
                  </a:cubicBezTo>
                  <a:cubicBezTo>
                    <a:pt x="190" y="56"/>
                    <a:pt x="190" y="57"/>
                    <a:pt x="190" y="57"/>
                  </a:cubicBezTo>
                  <a:cubicBezTo>
                    <a:pt x="190" y="58"/>
                    <a:pt x="190" y="60"/>
                    <a:pt x="190" y="61"/>
                  </a:cubicBezTo>
                  <a:cubicBezTo>
                    <a:pt x="190" y="61"/>
                    <a:pt x="190" y="62"/>
                    <a:pt x="190" y="62"/>
                  </a:cubicBezTo>
                  <a:cubicBezTo>
                    <a:pt x="191" y="64"/>
                    <a:pt x="192" y="67"/>
                    <a:pt x="191" y="70"/>
                  </a:cubicBezTo>
                  <a:cubicBezTo>
                    <a:pt x="190" y="71"/>
                    <a:pt x="189" y="73"/>
                    <a:pt x="188" y="73"/>
                  </a:cubicBezTo>
                  <a:cubicBezTo>
                    <a:pt x="188" y="74"/>
                    <a:pt x="188" y="75"/>
                    <a:pt x="188" y="75"/>
                  </a:cubicBezTo>
                  <a:cubicBezTo>
                    <a:pt x="189" y="77"/>
                    <a:pt x="190" y="78"/>
                    <a:pt x="190" y="79"/>
                  </a:cubicBezTo>
                  <a:cubicBezTo>
                    <a:pt x="190" y="80"/>
                    <a:pt x="190" y="80"/>
                    <a:pt x="190" y="80"/>
                  </a:cubicBezTo>
                  <a:cubicBezTo>
                    <a:pt x="191" y="83"/>
                    <a:pt x="191" y="85"/>
                    <a:pt x="191" y="87"/>
                  </a:cubicBezTo>
                  <a:cubicBezTo>
                    <a:pt x="191" y="88"/>
                    <a:pt x="190" y="89"/>
                    <a:pt x="190" y="91"/>
                  </a:cubicBezTo>
                  <a:cubicBezTo>
                    <a:pt x="190" y="91"/>
                    <a:pt x="190" y="91"/>
                    <a:pt x="190" y="91"/>
                  </a:cubicBezTo>
                  <a:cubicBezTo>
                    <a:pt x="190" y="91"/>
                    <a:pt x="190" y="92"/>
                    <a:pt x="190" y="92"/>
                  </a:cubicBezTo>
                  <a:cubicBezTo>
                    <a:pt x="191" y="94"/>
                    <a:pt x="192" y="96"/>
                    <a:pt x="192" y="98"/>
                  </a:cubicBezTo>
                  <a:cubicBezTo>
                    <a:pt x="192" y="100"/>
                    <a:pt x="191" y="103"/>
                    <a:pt x="188" y="105"/>
                  </a:cubicBezTo>
                  <a:cubicBezTo>
                    <a:pt x="188" y="105"/>
                    <a:pt x="188" y="105"/>
                    <a:pt x="188" y="105"/>
                  </a:cubicBezTo>
                  <a:cubicBezTo>
                    <a:pt x="188" y="108"/>
                    <a:pt x="188" y="111"/>
                    <a:pt x="187" y="112"/>
                  </a:cubicBezTo>
                  <a:cubicBezTo>
                    <a:pt x="187" y="113"/>
                    <a:pt x="186" y="114"/>
                    <a:pt x="186" y="115"/>
                  </a:cubicBezTo>
                  <a:cubicBezTo>
                    <a:pt x="186" y="115"/>
                    <a:pt x="186" y="115"/>
                    <a:pt x="186" y="115"/>
                  </a:cubicBezTo>
                  <a:cubicBezTo>
                    <a:pt x="187" y="117"/>
                    <a:pt x="188" y="119"/>
                    <a:pt x="188" y="122"/>
                  </a:cubicBezTo>
                  <a:cubicBezTo>
                    <a:pt x="187" y="125"/>
                    <a:pt x="185" y="127"/>
                    <a:pt x="184" y="128"/>
                  </a:cubicBezTo>
                  <a:cubicBezTo>
                    <a:pt x="183" y="128"/>
                    <a:pt x="183" y="128"/>
                    <a:pt x="183" y="129"/>
                  </a:cubicBezTo>
                  <a:cubicBezTo>
                    <a:pt x="184" y="129"/>
                    <a:pt x="186" y="130"/>
                    <a:pt x="187" y="131"/>
                  </a:cubicBezTo>
                  <a:cubicBezTo>
                    <a:pt x="188" y="133"/>
                    <a:pt x="190" y="138"/>
                    <a:pt x="189" y="142"/>
                  </a:cubicBezTo>
                  <a:cubicBezTo>
                    <a:pt x="188" y="144"/>
                    <a:pt x="187" y="145"/>
                    <a:pt x="186" y="146"/>
                  </a:cubicBezTo>
                  <a:cubicBezTo>
                    <a:pt x="187" y="147"/>
                    <a:pt x="187" y="148"/>
                    <a:pt x="187" y="150"/>
                  </a:cubicBezTo>
                  <a:cubicBezTo>
                    <a:pt x="187" y="151"/>
                    <a:pt x="186" y="156"/>
                    <a:pt x="184" y="158"/>
                  </a:cubicBezTo>
                  <a:cubicBezTo>
                    <a:pt x="182" y="159"/>
                    <a:pt x="180" y="160"/>
                    <a:pt x="178" y="160"/>
                  </a:cubicBezTo>
                  <a:cubicBezTo>
                    <a:pt x="178" y="160"/>
                    <a:pt x="178" y="160"/>
                    <a:pt x="178" y="160"/>
                  </a:cubicBezTo>
                  <a:cubicBezTo>
                    <a:pt x="177" y="161"/>
                    <a:pt x="176" y="163"/>
                    <a:pt x="175" y="164"/>
                  </a:cubicBezTo>
                  <a:cubicBezTo>
                    <a:pt x="175" y="164"/>
                    <a:pt x="174" y="165"/>
                    <a:pt x="174" y="165"/>
                  </a:cubicBezTo>
                  <a:cubicBezTo>
                    <a:pt x="172" y="168"/>
                    <a:pt x="169" y="172"/>
                    <a:pt x="167" y="174"/>
                  </a:cubicBezTo>
                  <a:cubicBezTo>
                    <a:pt x="167" y="175"/>
                    <a:pt x="167" y="175"/>
                    <a:pt x="167" y="175"/>
                  </a:cubicBezTo>
                  <a:cubicBezTo>
                    <a:pt x="166" y="176"/>
                    <a:pt x="164" y="179"/>
                    <a:pt x="164" y="180"/>
                  </a:cubicBezTo>
                  <a:cubicBezTo>
                    <a:pt x="164" y="181"/>
                    <a:pt x="163" y="182"/>
                    <a:pt x="163" y="183"/>
                  </a:cubicBezTo>
                  <a:cubicBezTo>
                    <a:pt x="162" y="185"/>
                    <a:pt x="162" y="187"/>
                    <a:pt x="161" y="189"/>
                  </a:cubicBezTo>
                  <a:cubicBezTo>
                    <a:pt x="160" y="190"/>
                    <a:pt x="158" y="194"/>
                    <a:pt x="156" y="195"/>
                  </a:cubicBezTo>
                  <a:cubicBezTo>
                    <a:pt x="154" y="196"/>
                    <a:pt x="153" y="197"/>
                    <a:pt x="152" y="197"/>
                  </a:cubicBezTo>
                  <a:cubicBezTo>
                    <a:pt x="152" y="197"/>
                    <a:pt x="152" y="198"/>
                    <a:pt x="152" y="198"/>
                  </a:cubicBezTo>
                  <a:cubicBezTo>
                    <a:pt x="152" y="199"/>
                    <a:pt x="151" y="200"/>
                    <a:pt x="151" y="200"/>
                  </a:cubicBezTo>
                  <a:cubicBezTo>
                    <a:pt x="151" y="201"/>
                    <a:pt x="151" y="201"/>
                    <a:pt x="151" y="201"/>
                  </a:cubicBezTo>
                  <a:cubicBezTo>
                    <a:pt x="150" y="203"/>
                    <a:pt x="150" y="205"/>
                    <a:pt x="147" y="207"/>
                  </a:cubicBezTo>
                  <a:cubicBezTo>
                    <a:pt x="146" y="208"/>
                    <a:pt x="145" y="208"/>
                    <a:pt x="143" y="208"/>
                  </a:cubicBezTo>
                  <a:cubicBezTo>
                    <a:pt x="142" y="208"/>
                    <a:pt x="141" y="208"/>
                    <a:pt x="141" y="208"/>
                  </a:cubicBezTo>
                  <a:cubicBezTo>
                    <a:pt x="141" y="208"/>
                    <a:pt x="140" y="208"/>
                    <a:pt x="140" y="208"/>
                  </a:cubicBezTo>
                  <a:cubicBezTo>
                    <a:pt x="139" y="208"/>
                    <a:pt x="138" y="210"/>
                    <a:pt x="138" y="210"/>
                  </a:cubicBezTo>
                  <a:cubicBezTo>
                    <a:pt x="137" y="211"/>
                    <a:pt x="137" y="211"/>
                    <a:pt x="137" y="212"/>
                  </a:cubicBezTo>
                  <a:cubicBezTo>
                    <a:pt x="136" y="214"/>
                    <a:pt x="135" y="215"/>
                    <a:pt x="134" y="217"/>
                  </a:cubicBezTo>
                  <a:cubicBezTo>
                    <a:pt x="134" y="217"/>
                    <a:pt x="130" y="221"/>
                    <a:pt x="126" y="221"/>
                  </a:cubicBezTo>
                  <a:cubicBezTo>
                    <a:pt x="126" y="221"/>
                    <a:pt x="126" y="221"/>
                    <a:pt x="126" y="221"/>
                  </a:cubicBezTo>
                  <a:cubicBezTo>
                    <a:pt x="122" y="221"/>
                    <a:pt x="118" y="217"/>
                    <a:pt x="117" y="215"/>
                  </a:cubicBezTo>
                  <a:cubicBezTo>
                    <a:pt x="116" y="214"/>
                    <a:pt x="116" y="213"/>
                    <a:pt x="116" y="211"/>
                  </a:cubicBezTo>
                  <a:cubicBezTo>
                    <a:pt x="116" y="211"/>
                    <a:pt x="116" y="212"/>
                    <a:pt x="116" y="212"/>
                  </a:cubicBezTo>
                  <a:cubicBezTo>
                    <a:pt x="115" y="213"/>
                    <a:pt x="113" y="215"/>
                    <a:pt x="112" y="217"/>
                  </a:cubicBezTo>
                  <a:cubicBezTo>
                    <a:pt x="111" y="217"/>
                    <a:pt x="111" y="217"/>
                    <a:pt x="111" y="218"/>
                  </a:cubicBezTo>
                  <a:cubicBezTo>
                    <a:pt x="110" y="218"/>
                    <a:pt x="110" y="218"/>
                    <a:pt x="110" y="219"/>
                  </a:cubicBezTo>
                  <a:cubicBezTo>
                    <a:pt x="109" y="219"/>
                    <a:pt x="109" y="220"/>
                    <a:pt x="108" y="220"/>
                  </a:cubicBezTo>
                  <a:cubicBezTo>
                    <a:pt x="108" y="221"/>
                    <a:pt x="107" y="222"/>
                    <a:pt x="107" y="223"/>
                  </a:cubicBezTo>
                  <a:cubicBezTo>
                    <a:pt x="107" y="224"/>
                    <a:pt x="107" y="224"/>
                    <a:pt x="107" y="225"/>
                  </a:cubicBezTo>
                  <a:cubicBezTo>
                    <a:pt x="107" y="227"/>
                    <a:pt x="108" y="229"/>
                    <a:pt x="107" y="231"/>
                  </a:cubicBezTo>
                  <a:cubicBezTo>
                    <a:pt x="107" y="233"/>
                    <a:pt x="105" y="236"/>
                    <a:pt x="103" y="237"/>
                  </a:cubicBezTo>
                  <a:cubicBezTo>
                    <a:pt x="101" y="239"/>
                    <a:pt x="96" y="240"/>
                    <a:pt x="96" y="240"/>
                  </a:cubicBezTo>
                  <a:cubicBezTo>
                    <a:pt x="96" y="240"/>
                    <a:pt x="95" y="240"/>
                    <a:pt x="95" y="240"/>
                  </a:cubicBezTo>
                  <a:cubicBezTo>
                    <a:pt x="94" y="240"/>
                    <a:pt x="93" y="240"/>
                    <a:pt x="92" y="239"/>
                  </a:cubicBezTo>
                  <a:cubicBezTo>
                    <a:pt x="92" y="239"/>
                    <a:pt x="92" y="240"/>
                    <a:pt x="92" y="240"/>
                  </a:cubicBezTo>
                  <a:cubicBezTo>
                    <a:pt x="93" y="241"/>
                    <a:pt x="93" y="242"/>
                    <a:pt x="93" y="243"/>
                  </a:cubicBezTo>
                  <a:cubicBezTo>
                    <a:pt x="93" y="246"/>
                    <a:pt x="93" y="247"/>
                    <a:pt x="92" y="249"/>
                  </a:cubicBezTo>
                  <a:cubicBezTo>
                    <a:pt x="91" y="251"/>
                    <a:pt x="89" y="252"/>
                    <a:pt x="88" y="252"/>
                  </a:cubicBezTo>
                  <a:cubicBezTo>
                    <a:pt x="88" y="252"/>
                    <a:pt x="88" y="252"/>
                    <a:pt x="87" y="253"/>
                  </a:cubicBezTo>
                  <a:cubicBezTo>
                    <a:pt x="87" y="253"/>
                    <a:pt x="87" y="253"/>
                    <a:pt x="87" y="254"/>
                  </a:cubicBezTo>
                  <a:cubicBezTo>
                    <a:pt x="87" y="254"/>
                    <a:pt x="87" y="254"/>
                    <a:pt x="88" y="254"/>
                  </a:cubicBezTo>
                  <a:cubicBezTo>
                    <a:pt x="89" y="255"/>
                    <a:pt x="90" y="256"/>
                    <a:pt x="91" y="258"/>
                  </a:cubicBezTo>
                  <a:cubicBezTo>
                    <a:pt x="92" y="262"/>
                    <a:pt x="91" y="267"/>
                    <a:pt x="91" y="268"/>
                  </a:cubicBezTo>
                  <a:cubicBezTo>
                    <a:pt x="90" y="270"/>
                    <a:pt x="89" y="273"/>
                    <a:pt x="86" y="274"/>
                  </a:cubicBezTo>
                  <a:cubicBezTo>
                    <a:pt x="86" y="274"/>
                    <a:pt x="86" y="275"/>
                    <a:pt x="85" y="275"/>
                  </a:cubicBezTo>
                  <a:cubicBezTo>
                    <a:pt x="85" y="275"/>
                    <a:pt x="85" y="275"/>
                    <a:pt x="85" y="275"/>
                  </a:cubicBezTo>
                  <a:cubicBezTo>
                    <a:pt x="87" y="276"/>
                    <a:pt x="89" y="279"/>
                    <a:pt x="89" y="280"/>
                  </a:cubicBezTo>
                  <a:cubicBezTo>
                    <a:pt x="90" y="282"/>
                    <a:pt x="90" y="284"/>
                    <a:pt x="90" y="285"/>
                  </a:cubicBezTo>
                  <a:cubicBezTo>
                    <a:pt x="90" y="285"/>
                    <a:pt x="90" y="286"/>
                    <a:pt x="90" y="286"/>
                  </a:cubicBezTo>
                  <a:cubicBezTo>
                    <a:pt x="91" y="287"/>
                    <a:pt x="93" y="288"/>
                    <a:pt x="94" y="290"/>
                  </a:cubicBezTo>
                  <a:cubicBezTo>
                    <a:pt x="95" y="293"/>
                    <a:pt x="95" y="297"/>
                    <a:pt x="93" y="300"/>
                  </a:cubicBezTo>
                  <a:cubicBezTo>
                    <a:pt x="91" y="301"/>
                    <a:pt x="89" y="302"/>
                    <a:pt x="87" y="302"/>
                  </a:cubicBezTo>
                  <a:cubicBezTo>
                    <a:pt x="86" y="302"/>
                    <a:pt x="85" y="302"/>
                    <a:pt x="84" y="302"/>
                  </a:cubicBezTo>
                  <a:cubicBezTo>
                    <a:pt x="83" y="302"/>
                    <a:pt x="83" y="302"/>
                    <a:pt x="83" y="302"/>
                  </a:cubicBezTo>
                  <a:cubicBezTo>
                    <a:pt x="82" y="303"/>
                    <a:pt x="82" y="305"/>
                    <a:pt x="82" y="307"/>
                  </a:cubicBezTo>
                  <a:cubicBezTo>
                    <a:pt x="81" y="309"/>
                    <a:pt x="78" y="312"/>
                    <a:pt x="75" y="313"/>
                  </a:cubicBezTo>
                  <a:cubicBezTo>
                    <a:pt x="74" y="314"/>
                    <a:pt x="72" y="314"/>
                    <a:pt x="71" y="314"/>
                  </a:cubicBezTo>
                  <a:cubicBezTo>
                    <a:pt x="69" y="314"/>
                    <a:pt x="67" y="314"/>
                    <a:pt x="66" y="313"/>
                  </a:cubicBezTo>
                  <a:cubicBezTo>
                    <a:pt x="63" y="310"/>
                    <a:pt x="64" y="306"/>
                    <a:pt x="64" y="303"/>
                  </a:cubicBezTo>
                  <a:cubicBezTo>
                    <a:pt x="64" y="303"/>
                    <a:pt x="64" y="303"/>
                    <a:pt x="64" y="302"/>
                  </a:cubicBezTo>
                  <a:cubicBezTo>
                    <a:pt x="64" y="302"/>
                    <a:pt x="64" y="301"/>
                    <a:pt x="64" y="300"/>
                  </a:cubicBezTo>
                  <a:cubicBezTo>
                    <a:pt x="64" y="300"/>
                    <a:pt x="63" y="299"/>
                    <a:pt x="63" y="299"/>
                  </a:cubicBezTo>
                  <a:cubicBezTo>
                    <a:pt x="62" y="297"/>
                    <a:pt x="62" y="296"/>
                    <a:pt x="62" y="295"/>
                  </a:cubicBezTo>
                  <a:cubicBezTo>
                    <a:pt x="62" y="295"/>
                    <a:pt x="62" y="295"/>
                    <a:pt x="62" y="295"/>
                  </a:cubicBezTo>
                  <a:cubicBezTo>
                    <a:pt x="62" y="295"/>
                    <a:pt x="62" y="295"/>
                    <a:pt x="62" y="295"/>
                  </a:cubicBezTo>
                  <a:cubicBezTo>
                    <a:pt x="61" y="295"/>
                    <a:pt x="60" y="296"/>
                    <a:pt x="59" y="296"/>
                  </a:cubicBezTo>
                  <a:cubicBezTo>
                    <a:pt x="59" y="296"/>
                    <a:pt x="59" y="296"/>
                    <a:pt x="59" y="296"/>
                  </a:cubicBezTo>
                  <a:cubicBezTo>
                    <a:pt x="59" y="296"/>
                    <a:pt x="55" y="296"/>
                    <a:pt x="52" y="293"/>
                  </a:cubicBezTo>
                  <a:cubicBezTo>
                    <a:pt x="52" y="294"/>
                    <a:pt x="52" y="295"/>
                    <a:pt x="51" y="296"/>
                  </a:cubicBezTo>
                  <a:cubicBezTo>
                    <a:pt x="50" y="297"/>
                    <a:pt x="49" y="297"/>
                    <a:pt x="48" y="298"/>
                  </a:cubicBezTo>
                  <a:cubicBezTo>
                    <a:pt x="48" y="299"/>
                    <a:pt x="48" y="299"/>
                    <a:pt x="48" y="300"/>
                  </a:cubicBezTo>
                  <a:cubicBezTo>
                    <a:pt x="48" y="302"/>
                    <a:pt x="47" y="306"/>
                    <a:pt x="46" y="308"/>
                  </a:cubicBezTo>
                  <a:cubicBezTo>
                    <a:pt x="46" y="309"/>
                    <a:pt x="45" y="309"/>
                    <a:pt x="45" y="310"/>
                  </a:cubicBezTo>
                  <a:cubicBezTo>
                    <a:pt x="45" y="310"/>
                    <a:pt x="45" y="311"/>
                    <a:pt x="44" y="311"/>
                  </a:cubicBezTo>
                  <a:cubicBezTo>
                    <a:pt x="44" y="312"/>
                    <a:pt x="44" y="313"/>
                    <a:pt x="44" y="314"/>
                  </a:cubicBezTo>
                  <a:cubicBezTo>
                    <a:pt x="44" y="314"/>
                    <a:pt x="44" y="314"/>
                    <a:pt x="45" y="315"/>
                  </a:cubicBezTo>
                  <a:cubicBezTo>
                    <a:pt x="45" y="316"/>
                    <a:pt x="46" y="318"/>
                    <a:pt x="46" y="321"/>
                  </a:cubicBezTo>
                  <a:cubicBezTo>
                    <a:pt x="46" y="323"/>
                    <a:pt x="44" y="325"/>
                    <a:pt x="42" y="328"/>
                  </a:cubicBezTo>
                  <a:cubicBezTo>
                    <a:pt x="42" y="328"/>
                    <a:pt x="42" y="328"/>
                    <a:pt x="42" y="328"/>
                  </a:cubicBezTo>
                  <a:cubicBezTo>
                    <a:pt x="41" y="329"/>
                    <a:pt x="40" y="330"/>
                    <a:pt x="39" y="330"/>
                  </a:cubicBezTo>
                  <a:cubicBezTo>
                    <a:pt x="39" y="331"/>
                    <a:pt x="39" y="331"/>
                    <a:pt x="38" y="331"/>
                  </a:cubicBezTo>
                  <a:cubicBezTo>
                    <a:pt x="39" y="331"/>
                    <a:pt x="39" y="332"/>
                    <a:pt x="40" y="332"/>
                  </a:cubicBezTo>
                  <a:cubicBezTo>
                    <a:pt x="41" y="334"/>
                    <a:pt x="43" y="336"/>
                    <a:pt x="44" y="337"/>
                  </a:cubicBezTo>
                  <a:cubicBezTo>
                    <a:pt x="45" y="340"/>
                    <a:pt x="46" y="344"/>
                    <a:pt x="46" y="345"/>
                  </a:cubicBezTo>
                  <a:cubicBezTo>
                    <a:pt x="46" y="347"/>
                    <a:pt x="46" y="348"/>
                    <a:pt x="46" y="349"/>
                  </a:cubicBezTo>
                  <a:cubicBezTo>
                    <a:pt x="46" y="349"/>
                    <a:pt x="46" y="350"/>
                    <a:pt x="46" y="350"/>
                  </a:cubicBezTo>
                  <a:cubicBezTo>
                    <a:pt x="46" y="350"/>
                    <a:pt x="46" y="350"/>
                    <a:pt x="46" y="350"/>
                  </a:cubicBezTo>
                  <a:cubicBezTo>
                    <a:pt x="47" y="351"/>
                    <a:pt x="49" y="352"/>
                    <a:pt x="49" y="354"/>
                  </a:cubicBezTo>
                  <a:cubicBezTo>
                    <a:pt x="50" y="358"/>
                    <a:pt x="49" y="363"/>
                    <a:pt x="48" y="366"/>
                  </a:cubicBezTo>
                  <a:cubicBezTo>
                    <a:pt x="46" y="368"/>
                    <a:pt x="43" y="370"/>
                    <a:pt x="42" y="370"/>
                  </a:cubicBezTo>
                  <a:cubicBezTo>
                    <a:pt x="41" y="370"/>
                    <a:pt x="41" y="370"/>
                    <a:pt x="40" y="370"/>
                  </a:cubicBezTo>
                  <a:cubicBezTo>
                    <a:pt x="39" y="370"/>
                    <a:pt x="37" y="370"/>
                    <a:pt x="36" y="370"/>
                  </a:cubicBezTo>
                  <a:cubicBezTo>
                    <a:pt x="36" y="370"/>
                    <a:pt x="35" y="369"/>
                    <a:pt x="35" y="369"/>
                  </a:cubicBezTo>
                  <a:cubicBezTo>
                    <a:pt x="35" y="370"/>
                    <a:pt x="34" y="370"/>
                    <a:pt x="34" y="370"/>
                  </a:cubicBezTo>
                  <a:cubicBezTo>
                    <a:pt x="34" y="370"/>
                    <a:pt x="34" y="371"/>
                    <a:pt x="34" y="372"/>
                  </a:cubicBezTo>
                  <a:cubicBezTo>
                    <a:pt x="34" y="373"/>
                    <a:pt x="34" y="374"/>
                    <a:pt x="35" y="374"/>
                  </a:cubicBezTo>
                  <a:cubicBezTo>
                    <a:pt x="35" y="376"/>
                    <a:pt x="36" y="377"/>
                    <a:pt x="36" y="379"/>
                  </a:cubicBezTo>
                  <a:cubicBezTo>
                    <a:pt x="37" y="381"/>
                    <a:pt x="36" y="385"/>
                    <a:pt x="36" y="386"/>
                  </a:cubicBezTo>
                  <a:cubicBezTo>
                    <a:pt x="36" y="390"/>
                    <a:pt x="35" y="393"/>
                    <a:pt x="34" y="395"/>
                  </a:cubicBezTo>
                  <a:cubicBezTo>
                    <a:pt x="33" y="397"/>
                    <a:pt x="30" y="400"/>
                    <a:pt x="28" y="401"/>
                  </a:cubicBezTo>
                  <a:cubicBezTo>
                    <a:pt x="26" y="401"/>
                    <a:pt x="25" y="402"/>
                    <a:pt x="23" y="402"/>
                  </a:cubicBezTo>
                  <a:cubicBezTo>
                    <a:pt x="23" y="402"/>
                    <a:pt x="21" y="402"/>
                    <a:pt x="21" y="402"/>
                  </a:cubicBezTo>
                  <a:cubicBezTo>
                    <a:pt x="21" y="402"/>
                    <a:pt x="20" y="403"/>
                    <a:pt x="19" y="404"/>
                  </a:cubicBezTo>
                  <a:cubicBezTo>
                    <a:pt x="17" y="405"/>
                    <a:pt x="15" y="405"/>
                    <a:pt x="13" y="405"/>
                  </a:cubicBezTo>
                  <a:cubicBezTo>
                    <a:pt x="13" y="405"/>
                    <a:pt x="13" y="405"/>
                    <a:pt x="12" y="405"/>
                  </a:cubicBezTo>
                  <a:cubicBezTo>
                    <a:pt x="12" y="406"/>
                    <a:pt x="11" y="406"/>
                    <a:pt x="10" y="407"/>
                  </a:cubicBezTo>
                  <a:cubicBezTo>
                    <a:pt x="9" y="408"/>
                    <a:pt x="8" y="408"/>
                    <a:pt x="7" y="409"/>
                  </a:cubicBezTo>
                  <a:cubicBezTo>
                    <a:pt x="7" y="409"/>
                    <a:pt x="7" y="409"/>
                    <a:pt x="7" y="409"/>
                  </a:cubicBezTo>
                  <a:cubicBezTo>
                    <a:pt x="5" y="410"/>
                    <a:pt x="3" y="411"/>
                    <a:pt x="1" y="412"/>
                  </a:cubicBezTo>
                  <a:cubicBezTo>
                    <a:pt x="1" y="412"/>
                    <a:pt x="0" y="412"/>
                    <a:pt x="0" y="412"/>
                  </a:cubicBezTo>
                  <a:cubicBezTo>
                    <a:pt x="1" y="412"/>
                    <a:pt x="1" y="413"/>
                    <a:pt x="1" y="413"/>
                  </a:cubicBezTo>
                  <a:cubicBezTo>
                    <a:pt x="1" y="414"/>
                    <a:pt x="1" y="414"/>
                    <a:pt x="2" y="414"/>
                  </a:cubicBezTo>
                  <a:cubicBezTo>
                    <a:pt x="2" y="415"/>
                    <a:pt x="3" y="415"/>
                    <a:pt x="4" y="416"/>
                  </a:cubicBezTo>
                  <a:cubicBezTo>
                    <a:pt x="6" y="419"/>
                    <a:pt x="8" y="423"/>
                    <a:pt x="8" y="425"/>
                  </a:cubicBezTo>
                  <a:cubicBezTo>
                    <a:pt x="9" y="427"/>
                    <a:pt x="9" y="430"/>
                    <a:pt x="9" y="433"/>
                  </a:cubicBezTo>
                  <a:cubicBezTo>
                    <a:pt x="8" y="435"/>
                    <a:pt x="7" y="436"/>
                    <a:pt x="6" y="437"/>
                  </a:cubicBezTo>
                  <a:cubicBezTo>
                    <a:pt x="6" y="437"/>
                    <a:pt x="5" y="438"/>
                    <a:pt x="5" y="438"/>
                  </a:cubicBezTo>
                  <a:cubicBezTo>
                    <a:pt x="5" y="438"/>
                    <a:pt x="5" y="438"/>
                    <a:pt x="5" y="439"/>
                  </a:cubicBezTo>
                  <a:cubicBezTo>
                    <a:pt x="5" y="439"/>
                    <a:pt x="5" y="439"/>
                    <a:pt x="5" y="439"/>
                  </a:cubicBezTo>
                  <a:cubicBezTo>
                    <a:pt x="6" y="441"/>
                    <a:pt x="6" y="442"/>
                    <a:pt x="6" y="444"/>
                  </a:cubicBezTo>
                  <a:cubicBezTo>
                    <a:pt x="6" y="447"/>
                    <a:pt x="4" y="450"/>
                    <a:pt x="4" y="450"/>
                  </a:cubicBezTo>
                  <a:cubicBezTo>
                    <a:pt x="4" y="451"/>
                    <a:pt x="3" y="451"/>
                    <a:pt x="3" y="452"/>
                  </a:cubicBezTo>
                  <a:cubicBezTo>
                    <a:pt x="3" y="452"/>
                    <a:pt x="3" y="452"/>
                    <a:pt x="4" y="452"/>
                  </a:cubicBezTo>
                  <a:cubicBezTo>
                    <a:pt x="4" y="452"/>
                    <a:pt x="4" y="452"/>
                    <a:pt x="4" y="452"/>
                  </a:cubicBezTo>
                  <a:cubicBezTo>
                    <a:pt x="6" y="453"/>
                    <a:pt x="7" y="453"/>
                    <a:pt x="8" y="454"/>
                  </a:cubicBezTo>
                  <a:cubicBezTo>
                    <a:pt x="9" y="455"/>
                    <a:pt x="10" y="456"/>
                    <a:pt x="11" y="457"/>
                  </a:cubicBezTo>
                  <a:cubicBezTo>
                    <a:pt x="11" y="457"/>
                    <a:pt x="11" y="457"/>
                    <a:pt x="11" y="457"/>
                  </a:cubicBezTo>
                  <a:cubicBezTo>
                    <a:pt x="12" y="457"/>
                    <a:pt x="14" y="458"/>
                    <a:pt x="15" y="459"/>
                  </a:cubicBezTo>
                  <a:cubicBezTo>
                    <a:pt x="17" y="460"/>
                    <a:pt x="18" y="463"/>
                    <a:pt x="20" y="466"/>
                  </a:cubicBezTo>
                  <a:cubicBezTo>
                    <a:pt x="20" y="466"/>
                    <a:pt x="20" y="466"/>
                    <a:pt x="20" y="467"/>
                  </a:cubicBezTo>
                  <a:cubicBezTo>
                    <a:pt x="21" y="467"/>
                    <a:pt x="21" y="468"/>
                    <a:pt x="22" y="469"/>
                  </a:cubicBezTo>
                  <a:cubicBezTo>
                    <a:pt x="22" y="469"/>
                    <a:pt x="22" y="469"/>
                    <a:pt x="22" y="470"/>
                  </a:cubicBezTo>
                  <a:cubicBezTo>
                    <a:pt x="22" y="470"/>
                    <a:pt x="22" y="470"/>
                    <a:pt x="22" y="470"/>
                  </a:cubicBezTo>
                  <a:cubicBezTo>
                    <a:pt x="24" y="470"/>
                    <a:pt x="27" y="471"/>
                    <a:pt x="29" y="473"/>
                  </a:cubicBezTo>
                  <a:cubicBezTo>
                    <a:pt x="32" y="476"/>
                    <a:pt x="31" y="482"/>
                    <a:pt x="31" y="484"/>
                  </a:cubicBezTo>
                  <a:cubicBezTo>
                    <a:pt x="31" y="484"/>
                    <a:pt x="31" y="484"/>
                    <a:pt x="31" y="484"/>
                  </a:cubicBezTo>
                  <a:cubicBezTo>
                    <a:pt x="34" y="485"/>
                    <a:pt x="37" y="486"/>
                    <a:pt x="39" y="488"/>
                  </a:cubicBezTo>
                  <a:cubicBezTo>
                    <a:pt x="41" y="490"/>
                    <a:pt x="42" y="493"/>
                    <a:pt x="42" y="495"/>
                  </a:cubicBezTo>
                  <a:cubicBezTo>
                    <a:pt x="43" y="496"/>
                    <a:pt x="43" y="496"/>
                    <a:pt x="43" y="497"/>
                  </a:cubicBezTo>
                  <a:cubicBezTo>
                    <a:pt x="44" y="499"/>
                    <a:pt x="44" y="500"/>
                    <a:pt x="44" y="501"/>
                  </a:cubicBezTo>
                  <a:cubicBezTo>
                    <a:pt x="45" y="501"/>
                    <a:pt x="46" y="502"/>
                    <a:pt x="47" y="502"/>
                  </a:cubicBezTo>
                  <a:cubicBezTo>
                    <a:pt x="47" y="502"/>
                    <a:pt x="48" y="502"/>
                    <a:pt x="48" y="502"/>
                  </a:cubicBezTo>
                  <a:cubicBezTo>
                    <a:pt x="50" y="503"/>
                    <a:pt x="52" y="504"/>
                    <a:pt x="54" y="505"/>
                  </a:cubicBezTo>
                  <a:cubicBezTo>
                    <a:pt x="55" y="506"/>
                    <a:pt x="57" y="508"/>
                    <a:pt x="57" y="510"/>
                  </a:cubicBezTo>
                  <a:cubicBezTo>
                    <a:pt x="58" y="512"/>
                    <a:pt x="58" y="513"/>
                    <a:pt x="58" y="515"/>
                  </a:cubicBezTo>
                  <a:cubicBezTo>
                    <a:pt x="58" y="515"/>
                    <a:pt x="58" y="515"/>
                    <a:pt x="58" y="515"/>
                  </a:cubicBezTo>
                  <a:cubicBezTo>
                    <a:pt x="59" y="516"/>
                    <a:pt x="60" y="516"/>
                    <a:pt x="61" y="518"/>
                  </a:cubicBezTo>
                  <a:cubicBezTo>
                    <a:pt x="62" y="519"/>
                    <a:pt x="63" y="520"/>
                    <a:pt x="63" y="522"/>
                  </a:cubicBezTo>
                  <a:cubicBezTo>
                    <a:pt x="63" y="522"/>
                    <a:pt x="63" y="523"/>
                    <a:pt x="63" y="523"/>
                  </a:cubicBezTo>
                  <a:cubicBezTo>
                    <a:pt x="63" y="523"/>
                    <a:pt x="63" y="523"/>
                    <a:pt x="64" y="523"/>
                  </a:cubicBezTo>
                  <a:cubicBezTo>
                    <a:pt x="64" y="523"/>
                    <a:pt x="64" y="523"/>
                    <a:pt x="64" y="523"/>
                  </a:cubicBezTo>
                  <a:cubicBezTo>
                    <a:pt x="66" y="523"/>
                    <a:pt x="67" y="523"/>
                    <a:pt x="68" y="523"/>
                  </a:cubicBezTo>
                  <a:cubicBezTo>
                    <a:pt x="69" y="523"/>
                    <a:pt x="70" y="523"/>
                    <a:pt x="71" y="523"/>
                  </a:cubicBezTo>
                  <a:cubicBezTo>
                    <a:pt x="72" y="523"/>
                    <a:pt x="72" y="523"/>
                    <a:pt x="72" y="524"/>
                  </a:cubicBezTo>
                  <a:cubicBezTo>
                    <a:pt x="73" y="523"/>
                    <a:pt x="74" y="522"/>
                    <a:pt x="76" y="522"/>
                  </a:cubicBezTo>
                  <a:cubicBezTo>
                    <a:pt x="77" y="522"/>
                    <a:pt x="77" y="522"/>
                    <a:pt x="77" y="522"/>
                  </a:cubicBezTo>
                  <a:cubicBezTo>
                    <a:pt x="77" y="522"/>
                    <a:pt x="77" y="522"/>
                    <a:pt x="77" y="522"/>
                  </a:cubicBezTo>
                  <a:cubicBezTo>
                    <a:pt x="81" y="523"/>
                    <a:pt x="83" y="527"/>
                    <a:pt x="84" y="529"/>
                  </a:cubicBezTo>
                  <a:cubicBezTo>
                    <a:pt x="84" y="530"/>
                    <a:pt x="84" y="530"/>
                    <a:pt x="84" y="530"/>
                  </a:cubicBezTo>
                  <a:cubicBezTo>
                    <a:pt x="84" y="530"/>
                    <a:pt x="84" y="530"/>
                    <a:pt x="84" y="530"/>
                  </a:cubicBezTo>
                  <a:cubicBezTo>
                    <a:pt x="86" y="531"/>
                    <a:pt x="88" y="532"/>
                    <a:pt x="89" y="534"/>
                  </a:cubicBezTo>
                  <a:cubicBezTo>
                    <a:pt x="89" y="535"/>
                    <a:pt x="90" y="535"/>
                    <a:pt x="90" y="536"/>
                  </a:cubicBezTo>
                  <a:cubicBezTo>
                    <a:pt x="90" y="536"/>
                    <a:pt x="91" y="536"/>
                    <a:pt x="92" y="536"/>
                  </a:cubicBezTo>
                  <a:cubicBezTo>
                    <a:pt x="92" y="536"/>
                    <a:pt x="93" y="536"/>
                    <a:pt x="93" y="536"/>
                  </a:cubicBezTo>
                  <a:cubicBezTo>
                    <a:pt x="95" y="536"/>
                    <a:pt x="97" y="538"/>
                    <a:pt x="98" y="539"/>
                  </a:cubicBezTo>
                  <a:cubicBezTo>
                    <a:pt x="98" y="539"/>
                    <a:pt x="98" y="539"/>
                    <a:pt x="98" y="539"/>
                  </a:cubicBezTo>
                  <a:cubicBezTo>
                    <a:pt x="99" y="539"/>
                    <a:pt x="100" y="538"/>
                    <a:pt x="101" y="538"/>
                  </a:cubicBezTo>
                  <a:cubicBezTo>
                    <a:pt x="102" y="538"/>
                    <a:pt x="102" y="538"/>
                    <a:pt x="102" y="538"/>
                  </a:cubicBezTo>
                  <a:cubicBezTo>
                    <a:pt x="102" y="538"/>
                    <a:pt x="102" y="538"/>
                    <a:pt x="102" y="538"/>
                  </a:cubicBezTo>
                  <a:cubicBezTo>
                    <a:pt x="104" y="536"/>
                    <a:pt x="104" y="536"/>
                    <a:pt x="104" y="536"/>
                  </a:cubicBezTo>
                  <a:cubicBezTo>
                    <a:pt x="104" y="531"/>
                    <a:pt x="104" y="531"/>
                    <a:pt x="104" y="531"/>
                  </a:cubicBezTo>
                  <a:cubicBezTo>
                    <a:pt x="109" y="534"/>
                    <a:pt x="109" y="534"/>
                    <a:pt x="109" y="534"/>
                  </a:cubicBezTo>
                  <a:cubicBezTo>
                    <a:pt x="110" y="533"/>
                    <a:pt x="110" y="533"/>
                    <a:pt x="110" y="533"/>
                  </a:cubicBezTo>
                  <a:cubicBezTo>
                    <a:pt x="110" y="534"/>
                    <a:pt x="110" y="534"/>
                    <a:pt x="110" y="534"/>
                  </a:cubicBezTo>
                  <a:cubicBezTo>
                    <a:pt x="113" y="536"/>
                    <a:pt x="113" y="536"/>
                    <a:pt x="113" y="536"/>
                  </a:cubicBezTo>
                  <a:cubicBezTo>
                    <a:pt x="114" y="537"/>
                    <a:pt x="115" y="539"/>
                    <a:pt x="116" y="540"/>
                  </a:cubicBezTo>
                  <a:cubicBezTo>
                    <a:pt x="117" y="542"/>
                    <a:pt x="118" y="545"/>
                    <a:pt x="118" y="546"/>
                  </a:cubicBezTo>
                  <a:cubicBezTo>
                    <a:pt x="118" y="548"/>
                    <a:pt x="118" y="550"/>
                    <a:pt x="117" y="553"/>
                  </a:cubicBezTo>
                  <a:cubicBezTo>
                    <a:pt x="118" y="553"/>
                    <a:pt x="119" y="553"/>
                    <a:pt x="120" y="554"/>
                  </a:cubicBezTo>
                  <a:cubicBezTo>
                    <a:pt x="122" y="556"/>
                    <a:pt x="123" y="560"/>
                    <a:pt x="123" y="562"/>
                  </a:cubicBezTo>
                  <a:cubicBezTo>
                    <a:pt x="124" y="563"/>
                    <a:pt x="123" y="565"/>
                    <a:pt x="123" y="566"/>
                  </a:cubicBezTo>
                  <a:cubicBezTo>
                    <a:pt x="123" y="566"/>
                    <a:pt x="123" y="566"/>
                    <a:pt x="123" y="566"/>
                  </a:cubicBezTo>
                  <a:cubicBezTo>
                    <a:pt x="123" y="567"/>
                    <a:pt x="124" y="567"/>
                    <a:pt x="124" y="567"/>
                  </a:cubicBezTo>
                  <a:cubicBezTo>
                    <a:pt x="124" y="567"/>
                    <a:pt x="124" y="567"/>
                    <a:pt x="124" y="567"/>
                  </a:cubicBezTo>
                  <a:cubicBezTo>
                    <a:pt x="125" y="568"/>
                    <a:pt x="126" y="568"/>
                    <a:pt x="126" y="568"/>
                  </a:cubicBezTo>
                  <a:cubicBezTo>
                    <a:pt x="128" y="569"/>
                    <a:pt x="129" y="570"/>
                    <a:pt x="130" y="570"/>
                  </a:cubicBezTo>
                  <a:cubicBezTo>
                    <a:pt x="131" y="571"/>
                    <a:pt x="132" y="573"/>
                    <a:pt x="134" y="574"/>
                  </a:cubicBezTo>
                  <a:cubicBezTo>
                    <a:pt x="134" y="574"/>
                    <a:pt x="134" y="575"/>
                    <a:pt x="135" y="575"/>
                  </a:cubicBezTo>
                  <a:cubicBezTo>
                    <a:pt x="135" y="575"/>
                    <a:pt x="135" y="576"/>
                    <a:pt x="136" y="576"/>
                  </a:cubicBezTo>
                  <a:cubicBezTo>
                    <a:pt x="136" y="576"/>
                    <a:pt x="136" y="576"/>
                    <a:pt x="136" y="576"/>
                  </a:cubicBezTo>
                  <a:cubicBezTo>
                    <a:pt x="138" y="575"/>
                    <a:pt x="139" y="574"/>
                    <a:pt x="141" y="574"/>
                  </a:cubicBezTo>
                  <a:cubicBezTo>
                    <a:pt x="144" y="574"/>
                    <a:pt x="148" y="576"/>
                    <a:pt x="150" y="577"/>
                  </a:cubicBezTo>
                  <a:cubicBezTo>
                    <a:pt x="152" y="578"/>
                    <a:pt x="154" y="580"/>
                    <a:pt x="156" y="582"/>
                  </a:cubicBezTo>
                  <a:cubicBezTo>
                    <a:pt x="156" y="582"/>
                    <a:pt x="156" y="583"/>
                    <a:pt x="157" y="583"/>
                  </a:cubicBezTo>
                  <a:cubicBezTo>
                    <a:pt x="157" y="584"/>
                    <a:pt x="158" y="584"/>
                    <a:pt x="158" y="585"/>
                  </a:cubicBezTo>
                  <a:cubicBezTo>
                    <a:pt x="159" y="585"/>
                    <a:pt x="159" y="586"/>
                    <a:pt x="159" y="586"/>
                  </a:cubicBezTo>
                  <a:cubicBezTo>
                    <a:pt x="159" y="586"/>
                    <a:pt x="160" y="586"/>
                    <a:pt x="160" y="586"/>
                  </a:cubicBezTo>
                  <a:cubicBezTo>
                    <a:pt x="160" y="586"/>
                    <a:pt x="161" y="586"/>
                    <a:pt x="161" y="586"/>
                  </a:cubicBezTo>
                  <a:cubicBezTo>
                    <a:pt x="161" y="586"/>
                    <a:pt x="162" y="586"/>
                    <a:pt x="162" y="586"/>
                  </a:cubicBezTo>
                  <a:cubicBezTo>
                    <a:pt x="163" y="585"/>
                    <a:pt x="165" y="584"/>
                    <a:pt x="166" y="584"/>
                  </a:cubicBezTo>
                  <a:cubicBezTo>
                    <a:pt x="167" y="583"/>
                    <a:pt x="168" y="583"/>
                    <a:pt x="169" y="583"/>
                  </a:cubicBezTo>
                  <a:cubicBezTo>
                    <a:pt x="169" y="583"/>
                    <a:pt x="170" y="583"/>
                    <a:pt x="170" y="583"/>
                  </a:cubicBezTo>
                  <a:cubicBezTo>
                    <a:pt x="170" y="583"/>
                    <a:pt x="171" y="583"/>
                    <a:pt x="171" y="583"/>
                  </a:cubicBezTo>
                  <a:cubicBezTo>
                    <a:pt x="171" y="583"/>
                    <a:pt x="171" y="583"/>
                    <a:pt x="171" y="583"/>
                  </a:cubicBezTo>
                  <a:cubicBezTo>
                    <a:pt x="171" y="583"/>
                    <a:pt x="172" y="582"/>
                    <a:pt x="172" y="581"/>
                  </a:cubicBezTo>
                  <a:cubicBezTo>
                    <a:pt x="173" y="581"/>
                    <a:pt x="173" y="580"/>
                    <a:pt x="174" y="580"/>
                  </a:cubicBezTo>
                  <a:cubicBezTo>
                    <a:pt x="174" y="580"/>
                    <a:pt x="175" y="579"/>
                    <a:pt x="175" y="579"/>
                  </a:cubicBezTo>
                  <a:cubicBezTo>
                    <a:pt x="175" y="579"/>
                    <a:pt x="175" y="578"/>
                    <a:pt x="175" y="578"/>
                  </a:cubicBezTo>
                  <a:cubicBezTo>
                    <a:pt x="176" y="577"/>
                    <a:pt x="177" y="575"/>
                    <a:pt x="178" y="574"/>
                  </a:cubicBezTo>
                  <a:cubicBezTo>
                    <a:pt x="179" y="573"/>
                    <a:pt x="180" y="573"/>
                    <a:pt x="181" y="573"/>
                  </a:cubicBezTo>
                  <a:cubicBezTo>
                    <a:pt x="181" y="572"/>
                    <a:pt x="182" y="571"/>
                    <a:pt x="182" y="571"/>
                  </a:cubicBezTo>
                  <a:cubicBezTo>
                    <a:pt x="183" y="570"/>
                    <a:pt x="184" y="570"/>
                    <a:pt x="184" y="570"/>
                  </a:cubicBezTo>
                  <a:cubicBezTo>
                    <a:pt x="184" y="570"/>
                    <a:pt x="185" y="570"/>
                    <a:pt x="185" y="569"/>
                  </a:cubicBezTo>
                  <a:cubicBezTo>
                    <a:pt x="185" y="569"/>
                    <a:pt x="185" y="569"/>
                    <a:pt x="185" y="569"/>
                  </a:cubicBezTo>
                  <a:cubicBezTo>
                    <a:pt x="185" y="568"/>
                    <a:pt x="186" y="567"/>
                    <a:pt x="186" y="566"/>
                  </a:cubicBezTo>
                  <a:cubicBezTo>
                    <a:pt x="187" y="565"/>
                    <a:pt x="187" y="563"/>
                    <a:pt x="188" y="562"/>
                  </a:cubicBezTo>
                  <a:cubicBezTo>
                    <a:pt x="189" y="560"/>
                    <a:pt x="191" y="558"/>
                    <a:pt x="192" y="557"/>
                  </a:cubicBezTo>
                  <a:cubicBezTo>
                    <a:pt x="195" y="554"/>
                    <a:pt x="195" y="554"/>
                    <a:pt x="195" y="554"/>
                  </a:cubicBezTo>
                  <a:cubicBezTo>
                    <a:pt x="218" y="568"/>
                    <a:pt x="218" y="568"/>
                    <a:pt x="218" y="568"/>
                  </a:cubicBezTo>
                  <a:cubicBezTo>
                    <a:pt x="242" y="551"/>
                    <a:pt x="242" y="551"/>
                    <a:pt x="242" y="551"/>
                  </a:cubicBezTo>
                  <a:cubicBezTo>
                    <a:pt x="251" y="551"/>
                    <a:pt x="251" y="551"/>
                    <a:pt x="251" y="551"/>
                  </a:cubicBezTo>
                  <a:cubicBezTo>
                    <a:pt x="257" y="544"/>
                    <a:pt x="257" y="544"/>
                    <a:pt x="257" y="544"/>
                  </a:cubicBezTo>
                  <a:cubicBezTo>
                    <a:pt x="255" y="543"/>
                    <a:pt x="255" y="543"/>
                    <a:pt x="255" y="543"/>
                  </a:cubicBezTo>
                  <a:cubicBezTo>
                    <a:pt x="255" y="525"/>
                    <a:pt x="255" y="525"/>
                    <a:pt x="255" y="525"/>
                  </a:cubicBezTo>
                  <a:cubicBezTo>
                    <a:pt x="266" y="525"/>
                    <a:pt x="266" y="525"/>
                    <a:pt x="266" y="525"/>
                  </a:cubicBezTo>
                  <a:cubicBezTo>
                    <a:pt x="275" y="531"/>
                    <a:pt x="275" y="531"/>
                    <a:pt x="275" y="531"/>
                  </a:cubicBezTo>
                  <a:cubicBezTo>
                    <a:pt x="299" y="509"/>
                    <a:pt x="299" y="509"/>
                    <a:pt x="299" y="509"/>
                  </a:cubicBezTo>
                  <a:cubicBezTo>
                    <a:pt x="300" y="508"/>
                    <a:pt x="300" y="508"/>
                    <a:pt x="300" y="508"/>
                  </a:cubicBezTo>
                  <a:cubicBezTo>
                    <a:pt x="300" y="508"/>
                    <a:pt x="304" y="508"/>
                    <a:pt x="306" y="508"/>
                  </a:cubicBezTo>
                  <a:cubicBezTo>
                    <a:pt x="308" y="508"/>
                    <a:pt x="311" y="508"/>
                    <a:pt x="313" y="510"/>
                  </a:cubicBezTo>
                  <a:cubicBezTo>
                    <a:pt x="314" y="511"/>
                    <a:pt x="314" y="512"/>
                    <a:pt x="314" y="513"/>
                  </a:cubicBezTo>
                  <a:cubicBezTo>
                    <a:pt x="326" y="501"/>
                    <a:pt x="326" y="501"/>
                    <a:pt x="326" y="501"/>
                  </a:cubicBezTo>
                  <a:cubicBezTo>
                    <a:pt x="326" y="501"/>
                    <a:pt x="325" y="500"/>
                    <a:pt x="325" y="500"/>
                  </a:cubicBezTo>
                  <a:cubicBezTo>
                    <a:pt x="321" y="497"/>
                    <a:pt x="322" y="492"/>
                    <a:pt x="323" y="490"/>
                  </a:cubicBezTo>
                  <a:cubicBezTo>
                    <a:pt x="323" y="488"/>
                    <a:pt x="326" y="485"/>
                    <a:pt x="328" y="484"/>
                  </a:cubicBezTo>
                  <a:cubicBezTo>
                    <a:pt x="328" y="483"/>
                    <a:pt x="329" y="483"/>
                    <a:pt x="330" y="482"/>
                  </a:cubicBezTo>
                  <a:cubicBezTo>
                    <a:pt x="331" y="482"/>
                    <a:pt x="331" y="482"/>
                    <a:pt x="331" y="482"/>
                  </a:cubicBezTo>
                  <a:cubicBezTo>
                    <a:pt x="332" y="481"/>
                    <a:pt x="332" y="481"/>
                    <a:pt x="332" y="481"/>
                  </a:cubicBezTo>
                  <a:cubicBezTo>
                    <a:pt x="331" y="481"/>
                    <a:pt x="330" y="481"/>
                    <a:pt x="329" y="480"/>
                  </a:cubicBezTo>
                  <a:cubicBezTo>
                    <a:pt x="327" y="479"/>
                    <a:pt x="325" y="476"/>
                    <a:pt x="324" y="475"/>
                  </a:cubicBezTo>
                  <a:cubicBezTo>
                    <a:pt x="324" y="474"/>
                    <a:pt x="322" y="471"/>
                    <a:pt x="322" y="468"/>
                  </a:cubicBezTo>
                  <a:cubicBezTo>
                    <a:pt x="322" y="466"/>
                    <a:pt x="323" y="464"/>
                    <a:pt x="324" y="463"/>
                  </a:cubicBezTo>
                  <a:cubicBezTo>
                    <a:pt x="324" y="463"/>
                    <a:pt x="324" y="462"/>
                    <a:pt x="324" y="462"/>
                  </a:cubicBezTo>
                  <a:cubicBezTo>
                    <a:pt x="325" y="462"/>
                    <a:pt x="325" y="461"/>
                    <a:pt x="325" y="461"/>
                  </a:cubicBezTo>
                  <a:cubicBezTo>
                    <a:pt x="325" y="461"/>
                    <a:pt x="325" y="461"/>
                    <a:pt x="325" y="461"/>
                  </a:cubicBezTo>
                  <a:cubicBezTo>
                    <a:pt x="325" y="460"/>
                    <a:pt x="325" y="460"/>
                    <a:pt x="325" y="459"/>
                  </a:cubicBezTo>
                  <a:cubicBezTo>
                    <a:pt x="325" y="459"/>
                    <a:pt x="325" y="459"/>
                    <a:pt x="325" y="458"/>
                  </a:cubicBezTo>
                  <a:cubicBezTo>
                    <a:pt x="325" y="458"/>
                    <a:pt x="325" y="458"/>
                    <a:pt x="325" y="458"/>
                  </a:cubicBezTo>
                  <a:cubicBezTo>
                    <a:pt x="325" y="457"/>
                    <a:pt x="325" y="454"/>
                    <a:pt x="326" y="452"/>
                  </a:cubicBezTo>
                  <a:cubicBezTo>
                    <a:pt x="326" y="451"/>
                    <a:pt x="327" y="451"/>
                    <a:pt x="328" y="450"/>
                  </a:cubicBezTo>
                  <a:cubicBezTo>
                    <a:pt x="328" y="450"/>
                    <a:pt x="328" y="450"/>
                    <a:pt x="328" y="450"/>
                  </a:cubicBezTo>
                  <a:cubicBezTo>
                    <a:pt x="328" y="450"/>
                    <a:pt x="328" y="449"/>
                    <a:pt x="328" y="449"/>
                  </a:cubicBezTo>
                  <a:cubicBezTo>
                    <a:pt x="328" y="448"/>
                    <a:pt x="328" y="446"/>
                    <a:pt x="328" y="444"/>
                  </a:cubicBezTo>
                  <a:cubicBezTo>
                    <a:pt x="329" y="443"/>
                    <a:pt x="329" y="443"/>
                    <a:pt x="330" y="442"/>
                  </a:cubicBezTo>
                  <a:cubicBezTo>
                    <a:pt x="330" y="441"/>
                    <a:pt x="330" y="440"/>
                    <a:pt x="331" y="439"/>
                  </a:cubicBezTo>
                  <a:cubicBezTo>
                    <a:pt x="331" y="438"/>
                    <a:pt x="332" y="437"/>
                    <a:pt x="332" y="437"/>
                  </a:cubicBezTo>
                  <a:cubicBezTo>
                    <a:pt x="332" y="436"/>
                    <a:pt x="332" y="435"/>
                    <a:pt x="332" y="434"/>
                  </a:cubicBezTo>
                  <a:cubicBezTo>
                    <a:pt x="333" y="433"/>
                    <a:pt x="334" y="430"/>
                    <a:pt x="335" y="429"/>
                  </a:cubicBezTo>
                  <a:cubicBezTo>
                    <a:pt x="336" y="428"/>
                    <a:pt x="337" y="427"/>
                    <a:pt x="338" y="427"/>
                  </a:cubicBezTo>
                  <a:cubicBezTo>
                    <a:pt x="338" y="427"/>
                    <a:pt x="338" y="426"/>
                    <a:pt x="339" y="426"/>
                  </a:cubicBezTo>
                  <a:cubicBezTo>
                    <a:pt x="339" y="426"/>
                    <a:pt x="340" y="424"/>
                    <a:pt x="341" y="423"/>
                  </a:cubicBezTo>
                  <a:cubicBezTo>
                    <a:pt x="341" y="422"/>
                    <a:pt x="342" y="421"/>
                    <a:pt x="342" y="421"/>
                  </a:cubicBezTo>
                  <a:cubicBezTo>
                    <a:pt x="342" y="420"/>
                    <a:pt x="343" y="419"/>
                    <a:pt x="343" y="419"/>
                  </a:cubicBezTo>
                  <a:cubicBezTo>
                    <a:pt x="344" y="417"/>
                    <a:pt x="346" y="414"/>
                    <a:pt x="347" y="413"/>
                  </a:cubicBezTo>
                  <a:cubicBezTo>
                    <a:pt x="347" y="412"/>
                    <a:pt x="349" y="409"/>
                    <a:pt x="349" y="407"/>
                  </a:cubicBezTo>
                  <a:cubicBezTo>
                    <a:pt x="350" y="406"/>
                    <a:pt x="351" y="403"/>
                    <a:pt x="352" y="401"/>
                  </a:cubicBezTo>
                  <a:cubicBezTo>
                    <a:pt x="352" y="401"/>
                    <a:pt x="352" y="399"/>
                    <a:pt x="352" y="398"/>
                  </a:cubicBezTo>
                  <a:cubicBezTo>
                    <a:pt x="353" y="397"/>
                    <a:pt x="353" y="396"/>
                    <a:pt x="353" y="396"/>
                  </a:cubicBezTo>
                  <a:cubicBezTo>
                    <a:pt x="353" y="395"/>
                    <a:pt x="354" y="394"/>
                    <a:pt x="354" y="393"/>
                  </a:cubicBezTo>
                  <a:cubicBezTo>
                    <a:pt x="354" y="392"/>
                    <a:pt x="355" y="390"/>
                    <a:pt x="355" y="390"/>
                  </a:cubicBezTo>
                  <a:cubicBezTo>
                    <a:pt x="355" y="389"/>
                    <a:pt x="355" y="389"/>
                    <a:pt x="355" y="389"/>
                  </a:cubicBezTo>
                  <a:cubicBezTo>
                    <a:pt x="354" y="388"/>
                    <a:pt x="353" y="386"/>
                    <a:pt x="353" y="384"/>
                  </a:cubicBezTo>
                  <a:cubicBezTo>
                    <a:pt x="353" y="381"/>
                    <a:pt x="354" y="379"/>
                    <a:pt x="355" y="378"/>
                  </a:cubicBezTo>
                  <a:cubicBezTo>
                    <a:pt x="355" y="378"/>
                    <a:pt x="355" y="377"/>
                    <a:pt x="355" y="377"/>
                  </a:cubicBezTo>
                  <a:cubicBezTo>
                    <a:pt x="355" y="376"/>
                    <a:pt x="355" y="375"/>
                    <a:pt x="355" y="374"/>
                  </a:cubicBezTo>
                  <a:cubicBezTo>
                    <a:pt x="355" y="373"/>
                    <a:pt x="355" y="371"/>
                    <a:pt x="355" y="369"/>
                  </a:cubicBezTo>
                  <a:cubicBezTo>
                    <a:pt x="356" y="367"/>
                    <a:pt x="358" y="365"/>
                    <a:pt x="360" y="362"/>
                  </a:cubicBezTo>
                  <a:cubicBezTo>
                    <a:pt x="361" y="362"/>
                    <a:pt x="361" y="362"/>
                    <a:pt x="361" y="362"/>
                  </a:cubicBezTo>
                  <a:cubicBezTo>
                    <a:pt x="362" y="361"/>
                    <a:pt x="363" y="360"/>
                    <a:pt x="364" y="359"/>
                  </a:cubicBezTo>
                  <a:cubicBezTo>
                    <a:pt x="365" y="358"/>
                    <a:pt x="366" y="357"/>
                    <a:pt x="366" y="357"/>
                  </a:cubicBezTo>
                  <a:cubicBezTo>
                    <a:pt x="367" y="357"/>
                    <a:pt x="367" y="356"/>
                    <a:pt x="367" y="356"/>
                  </a:cubicBezTo>
                  <a:cubicBezTo>
                    <a:pt x="367" y="356"/>
                    <a:pt x="367" y="356"/>
                    <a:pt x="367" y="356"/>
                  </a:cubicBezTo>
                  <a:cubicBezTo>
                    <a:pt x="366" y="355"/>
                    <a:pt x="365" y="355"/>
                    <a:pt x="364" y="353"/>
                  </a:cubicBezTo>
                  <a:cubicBezTo>
                    <a:pt x="362" y="350"/>
                    <a:pt x="364" y="346"/>
                    <a:pt x="365" y="344"/>
                  </a:cubicBezTo>
                  <a:cubicBezTo>
                    <a:pt x="366" y="343"/>
                    <a:pt x="367" y="342"/>
                    <a:pt x="368" y="341"/>
                  </a:cubicBezTo>
                  <a:cubicBezTo>
                    <a:pt x="368" y="341"/>
                    <a:pt x="368" y="340"/>
                    <a:pt x="369" y="340"/>
                  </a:cubicBezTo>
                  <a:cubicBezTo>
                    <a:pt x="369" y="340"/>
                    <a:pt x="369" y="336"/>
                    <a:pt x="372" y="335"/>
                  </a:cubicBezTo>
                  <a:cubicBezTo>
                    <a:pt x="372" y="334"/>
                    <a:pt x="373" y="334"/>
                    <a:pt x="373" y="334"/>
                  </a:cubicBezTo>
                  <a:cubicBezTo>
                    <a:pt x="373" y="334"/>
                    <a:pt x="373" y="334"/>
                    <a:pt x="373" y="333"/>
                  </a:cubicBezTo>
                  <a:cubicBezTo>
                    <a:pt x="373" y="333"/>
                    <a:pt x="373" y="332"/>
                    <a:pt x="373" y="332"/>
                  </a:cubicBezTo>
                  <a:cubicBezTo>
                    <a:pt x="373" y="331"/>
                    <a:pt x="373" y="331"/>
                    <a:pt x="373" y="331"/>
                  </a:cubicBezTo>
                  <a:cubicBezTo>
                    <a:pt x="373" y="330"/>
                    <a:pt x="373" y="328"/>
                    <a:pt x="373" y="326"/>
                  </a:cubicBezTo>
                  <a:cubicBezTo>
                    <a:pt x="374" y="325"/>
                    <a:pt x="375" y="324"/>
                    <a:pt x="376" y="323"/>
                  </a:cubicBezTo>
                  <a:cubicBezTo>
                    <a:pt x="376" y="323"/>
                    <a:pt x="376" y="323"/>
                    <a:pt x="376" y="323"/>
                  </a:cubicBezTo>
                  <a:cubicBezTo>
                    <a:pt x="375" y="323"/>
                    <a:pt x="375" y="323"/>
                    <a:pt x="375" y="322"/>
                  </a:cubicBezTo>
                  <a:cubicBezTo>
                    <a:pt x="375" y="322"/>
                    <a:pt x="375" y="322"/>
                    <a:pt x="375" y="321"/>
                  </a:cubicBezTo>
                  <a:cubicBezTo>
                    <a:pt x="374" y="320"/>
                    <a:pt x="373" y="318"/>
                    <a:pt x="372" y="316"/>
                  </a:cubicBezTo>
                  <a:cubicBezTo>
                    <a:pt x="372" y="314"/>
                    <a:pt x="373" y="311"/>
                    <a:pt x="374" y="309"/>
                  </a:cubicBezTo>
                  <a:cubicBezTo>
                    <a:pt x="375" y="309"/>
                    <a:pt x="375" y="308"/>
                    <a:pt x="376" y="308"/>
                  </a:cubicBezTo>
                  <a:cubicBezTo>
                    <a:pt x="375" y="307"/>
                    <a:pt x="374" y="305"/>
                    <a:pt x="374" y="303"/>
                  </a:cubicBezTo>
                  <a:cubicBezTo>
                    <a:pt x="374" y="301"/>
                    <a:pt x="375" y="300"/>
                    <a:pt x="375" y="299"/>
                  </a:cubicBezTo>
                  <a:cubicBezTo>
                    <a:pt x="375" y="298"/>
                    <a:pt x="375" y="298"/>
                    <a:pt x="375" y="297"/>
                  </a:cubicBezTo>
                  <a:cubicBezTo>
                    <a:pt x="374" y="289"/>
                    <a:pt x="374" y="289"/>
                    <a:pt x="374" y="289"/>
                  </a:cubicBezTo>
                  <a:cubicBezTo>
                    <a:pt x="399" y="295"/>
                    <a:pt x="399" y="295"/>
                    <a:pt x="399" y="295"/>
                  </a:cubicBezTo>
                  <a:cubicBezTo>
                    <a:pt x="411" y="310"/>
                    <a:pt x="411" y="310"/>
                    <a:pt x="411" y="310"/>
                  </a:cubicBezTo>
                  <a:cubicBezTo>
                    <a:pt x="430" y="312"/>
                    <a:pt x="430" y="312"/>
                    <a:pt x="430" y="312"/>
                  </a:cubicBezTo>
                  <a:cubicBezTo>
                    <a:pt x="430" y="311"/>
                    <a:pt x="430" y="311"/>
                    <a:pt x="430" y="311"/>
                  </a:cubicBezTo>
                  <a:cubicBezTo>
                    <a:pt x="431" y="310"/>
                    <a:pt x="431" y="309"/>
                    <a:pt x="432" y="308"/>
                  </a:cubicBezTo>
                  <a:cubicBezTo>
                    <a:pt x="432" y="307"/>
                    <a:pt x="433" y="306"/>
                    <a:pt x="433" y="306"/>
                  </a:cubicBezTo>
                  <a:cubicBezTo>
                    <a:pt x="433" y="306"/>
                    <a:pt x="433" y="305"/>
                    <a:pt x="433" y="305"/>
                  </a:cubicBezTo>
                  <a:cubicBezTo>
                    <a:pt x="434" y="304"/>
                    <a:pt x="434" y="303"/>
                    <a:pt x="435" y="302"/>
                  </a:cubicBezTo>
                  <a:cubicBezTo>
                    <a:pt x="435" y="301"/>
                    <a:pt x="436" y="300"/>
                    <a:pt x="437" y="300"/>
                  </a:cubicBezTo>
                  <a:cubicBezTo>
                    <a:pt x="437" y="299"/>
                    <a:pt x="437" y="298"/>
                    <a:pt x="437" y="298"/>
                  </a:cubicBezTo>
                  <a:cubicBezTo>
                    <a:pt x="437" y="297"/>
                    <a:pt x="436" y="296"/>
                    <a:pt x="436" y="295"/>
                  </a:cubicBezTo>
                  <a:cubicBezTo>
                    <a:pt x="436" y="295"/>
                    <a:pt x="436" y="295"/>
                    <a:pt x="436" y="295"/>
                  </a:cubicBezTo>
                  <a:cubicBezTo>
                    <a:pt x="436" y="293"/>
                    <a:pt x="436" y="292"/>
                    <a:pt x="437" y="290"/>
                  </a:cubicBezTo>
                  <a:cubicBezTo>
                    <a:pt x="437" y="289"/>
                    <a:pt x="438" y="288"/>
                    <a:pt x="439" y="287"/>
                  </a:cubicBezTo>
                  <a:cubicBezTo>
                    <a:pt x="439" y="287"/>
                    <a:pt x="439" y="287"/>
                    <a:pt x="439" y="287"/>
                  </a:cubicBezTo>
                  <a:cubicBezTo>
                    <a:pt x="439" y="286"/>
                    <a:pt x="439" y="285"/>
                    <a:pt x="439" y="284"/>
                  </a:cubicBezTo>
                  <a:cubicBezTo>
                    <a:pt x="439" y="283"/>
                    <a:pt x="439" y="283"/>
                    <a:pt x="439" y="283"/>
                  </a:cubicBezTo>
                  <a:cubicBezTo>
                    <a:pt x="439" y="283"/>
                    <a:pt x="439" y="282"/>
                    <a:pt x="439" y="282"/>
                  </a:cubicBezTo>
                  <a:cubicBezTo>
                    <a:pt x="439" y="280"/>
                    <a:pt x="439" y="279"/>
                    <a:pt x="439" y="277"/>
                  </a:cubicBezTo>
                  <a:cubicBezTo>
                    <a:pt x="439" y="275"/>
                    <a:pt x="441" y="271"/>
                    <a:pt x="441" y="270"/>
                  </a:cubicBezTo>
                  <a:cubicBezTo>
                    <a:pt x="441" y="269"/>
                    <a:pt x="441" y="269"/>
                    <a:pt x="441" y="269"/>
                  </a:cubicBezTo>
                  <a:cubicBezTo>
                    <a:pt x="442" y="268"/>
                    <a:pt x="443" y="266"/>
                    <a:pt x="445" y="265"/>
                  </a:cubicBezTo>
                  <a:cubicBezTo>
                    <a:pt x="445" y="264"/>
                    <a:pt x="445" y="264"/>
                    <a:pt x="446" y="264"/>
                  </a:cubicBezTo>
                  <a:cubicBezTo>
                    <a:pt x="445" y="263"/>
                    <a:pt x="444" y="262"/>
                    <a:pt x="444" y="261"/>
                  </a:cubicBezTo>
                  <a:cubicBezTo>
                    <a:pt x="443" y="258"/>
                    <a:pt x="444" y="253"/>
                    <a:pt x="444" y="253"/>
                  </a:cubicBezTo>
                  <a:cubicBezTo>
                    <a:pt x="444" y="252"/>
                    <a:pt x="445" y="251"/>
                    <a:pt x="446" y="250"/>
                  </a:cubicBezTo>
                  <a:cubicBezTo>
                    <a:pt x="446" y="250"/>
                    <a:pt x="446" y="250"/>
                    <a:pt x="446" y="250"/>
                  </a:cubicBezTo>
                  <a:cubicBezTo>
                    <a:pt x="446" y="249"/>
                    <a:pt x="446" y="249"/>
                    <a:pt x="446" y="249"/>
                  </a:cubicBezTo>
                  <a:cubicBezTo>
                    <a:pt x="446" y="247"/>
                    <a:pt x="446" y="244"/>
                    <a:pt x="447" y="242"/>
                  </a:cubicBezTo>
                  <a:cubicBezTo>
                    <a:pt x="448" y="241"/>
                    <a:pt x="448" y="241"/>
                    <a:pt x="449" y="240"/>
                  </a:cubicBezTo>
                  <a:cubicBezTo>
                    <a:pt x="449" y="239"/>
                    <a:pt x="449" y="238"/>
                    <a:pt x="450" y="237"/>
                  </a:cubicBezTo>
                  <a:cubicBezTo>
                    <a:pt x="450" y="235"/>
                    <a:pt x="452" y="232"/>
                    <a:pt x="453" y="230"/>
                  </a:cubicBezTo>
                  <a:cubicBezTo>
                    <a:pt x="456" y="225"/>
                    <a:pt x="456" y="225"/>
                    <a:pt x="456" y="225"/>
                  </a:cubicBezTo>
                  <a:cubicBezTo>
                    <a:pt x="473" y="236"/>
                    <a:pt x="473" y="236"/>
                    <a:pt x="473" y="236"/>
                  </a:cubicBezTo>
                  <a:cubicBezTo>
                    <a:pt x="478" y="216"/>
                    <a:pt x="478" y="216"/>
                    <a:pt x="478" y="216"/>
                  </a:cubicBezTo>
                  <a:cubicBezTo>
                    <a:pt x="479" y="215"/>
                    <a:pt x="479" y="215"/>
                    <a:pt x="479" y="215"/>
                  </a:cubicBezTo>
                  <a:cubicBezTo>
                    <a:pt x="480" y="215"/>
                    <a:pt x="480" y="215"/>
                    <a:pt x="480" y="214"/>
                  </a:cubicBezTo>
                  <a:cubicBezTo>
                    <a:pt x="481" y="214"/>
                    <a:pt x="481" y="214"/>
                    <a:pt x="481" y="213"/>
                  </a:cubicBezTo>
                  <a:cubicBezTo>
                    <a:pt x="481" y="212"/>
                    <a:pt x="481" y="210"/>
                    <a:pt x="482" y="209"/>
                  </a:cubicBezTo>
                  <a:cubicBezTo>
                    <a:pt x="483" y="207"/>
                    <a:pt x="486" y="204"/>
                    <a:pt x="489" y="204"/>
                  </a:cubicBezTo>
                  <a:cubicBezTo>
                    <a:pt x="490" y="204"/>
                    <a:pt x="490" y="204"/>
                    <a:pt x="490" y="204"/>
                  </a:cubicBezTo>
                  <a:cubicBezTo>
                    <a:pt x="491" y="204"/>
                    <a:pt x="492" y="204"/>
                    <a:pt x="492" y="205"/>
                  </a:cubicBezTo>
                  <a:cubicBezTo>
                    <a:pt x="492" y="204"/>
                    <a:pt x="492" y="204"/>
                    <a:pt x="492" y="204"/>
                  </a:cubicBezTo>
                  <a:cubicBezTo>
                    <a:pt x="493" y="202"/>
                    <a:pt x="493" y="200"/>
                    <a:pt x="494" y="198"/>
                  </a:cubicBezTo>
                  <a:cubicBezTo>
                    <a:pt x="496" y="196"/>
                    <a:pt x="500" y="195"/>
                    <a:pt x="501" y="195"/>
                  </a:cubicBezTo>
                  <a:cubicBezTo>
                    <a:pt x="501" y="195"/>
                    <a:pt x="501" y="195"/>
                    <a:pt x="502" y="195"/>
                  </a:cubicBezTo>
                  <a:cubicBezTo>
                    <a:pt x="502" y="194"/>
                    <a:pt x="502" y="194"/>
                    <a:pt x="502" y="194"/>
                  </a:cubicBezTo>
                  <a:cubicBezTo>
                    <a:pt x="502" y="193"/>
                    <a:pt x="502" y="193"/>
                    <a:pt x="502" y="193"/>
                  </a:cubicBezTo>
                  <a:cubicBezTo>
                    <a:pt x="502" y="192"/>
                    <a:pt x="501" y="192"/>
                    <a:pt x="501" y="191"/>
                  </a:cubicBezTo>
                  <a:cubicBezTo>
                    <a:pt x="499" y="187"/>
                    <a:pt x="502" y="182"/>
                    <a:pt x="503" y="181"/>
                  </a:cubicBezTo>
                  <a:cubicBezTo>
                    <a:pt x="503" y="180"/>
                    <a:pt x="504" y="179"/>
                    <a:pt x="505" y="179"/>
                  </a:cubicBezTo>
                  <a:cubicBezTo>
                    <a:pt x="505" y="179"/>
                    <a:pt x="505" y="179"/>
                    <a:pt x="505" y="179"/>
                  </a:cubicBezTo>
                  <a:cubicBezTo>
                    <a:pt x="505" y="178"/>
                    <a:pt x="506" y="177"/>
                    <a:pt x="506" y="175"/>
                  </a:cubicBezTo>
                  <a:cubicBezTo>
                    <a:pt x="507" y="174"/>
                    <a:pt x="509" y="171"/>
                    <a:pt x="511" y="169"/>
                  </a:cubicBezTo>
                  <a:cubicBezTo>
                    <a:pt x="511" y="168"/>
                    <a:pt x="512" y="168"/>
                    <a:pt x="513" y="168"/>
                  </a:cubicBezTo>
                  <a:cubicBezTo>
                    <a:pt x="513" y="167"/>
                    <a:pt x="513" y="166"/>
                    <a:pt x="514" y="166"/>
                  </a:cubicBezTo>
                  <a:cubicBezTo>
                    <a:pt x="514" y="165"/>
                    <a:pt x="515" y="164"/>
                    <a:pt x="515" y="163"/>
                  </a:cubicBezTo>
                  <a:cubicBezTo>
                    <a:pt x="514" y="163"/>
                    <a:pt x="513" y="162"/>
                    <a:pt x="513" y="161"/>
                  </a:cubicBezTo>
                  <a:cubicBezTo>
                    <a:pt x="511" y="159"/>
                    <a:pt x="510" y="155"/>
                    <a:pt x="511" y="152"/>
                  </a:cubicBezTo>
                  <a:cubicBezTo>
                    <a:pt x="512" y="151"/>
                    <a:pt x="513" y="150"/>
                    <a:pt x="514" y="149"/>
                  </a:cubicBezTo>
                  <a:cubicBezTo>
                    <a:pt x="512" y="148"/>
                    <a:pt x="511" y="147"/>
                    <a:pt x="511" y="145"/>
                  </a:cubicBezTo>
                  <a:cubicBezTo>
                    <a:pt x="510" y="142"/>
                    <a:pt x="512" y="139"/>
                    <a:pt x="513" y="137"/>
                  </a:cubicBezTo>
                  <a:cubicBezTo>
                    <a:pt x="513" y="137"/>
                    <a:pt x="513" y="137"/>
                    <a:pt x="513" y="137"/>
                  </a:cubicBezTo>
                  <a:cubicBezTo>
                    <a:pt x="514" y="136"/>
                    <a:pt x="515" y="136"/>
                    <a:pt x="516" y="135"/>
                  </a:cubicBezTo>
                  <a:cubicBezTo>
                    <a:pt x="516" y="135"/>
                    <a:pt x="516" y="135"/>
                    <a:pt x="516" y="134"/>
                  </a:cubicBezTo>
                  <a:cubicBezTo>
                    <a:pt x="517" y="134"/>
                    <a:pt x="517" y="133"/>
                    <a:pt x="517" y="132"/>
                  </a:cubicBezTo>
                  <a:cubicBezTo>
                    <a:pt x="517" y="132"/>
                    <a:pt x="517" y="131"/>
                    <a:pt x="517" y="130"/>
                  </a:cubicBezTo>
                  <a:cubicBezTo>
                    <a:pt x="516" y="129"/>
                    <a:pt x="515" y="128"/>
                    <a:pt x="515" y="126"/>
                  </a:cubicBezTo>
                  <a:cubicBezTo>
                    <a:pt x="515" y="125"/>
                    <a:pt x="515" y="124"/>
                    <a:pt x="515" y="123"/>
                  </a:cubicBezTo>
                  <a:cubicBezTo>
                    <a:pt x="514" y="122"/>
                    <a:pt x="513" y="121"/>
                    <a:pt x="512" y="119"/>
                  </a:cubicBezTo>
                  <a:cubicBezTo>
                    <a:pt x="512" y="116"/>
                    <a:pt x="513" y="115"/>
                    <a:pt x="513" y="113"/>
                  </a:cubicBezTo>
                  <a:cubicBezTo>
                    <a:pt x="513" y="113"/>
                    <a:pt x="513" y="111"/>
                    <a:pt x="513" y="110"/>
                  </a:cubicBezTo>
                  <a:cubicBezTo>
                    <a:pt x="511" y="100"/>
                    <a:pt x="511" y="100"/>
                    <a:pt x="511" y="100"/>
                  </a:cubicBezTo>
                  <a:cubicBezTo>
                    <a:pt x="594" y="141"/>
                    <a:pt x="594" y="141"/>
                    <a:pt x="594" y="141"/>
                  </a:cubicBezTo>
                  <a:cubicBezTo>
                    <a:pt x="594" y="140"/>
                    <a:pt x="594" y="140"/>
                    <a:pt x="594" y="140"/>
                  </a:cubicBezTo>
                  <a:cubicBezTo>
                    <a:pt x="594" y="139"/>
                    <a:pt x="594" y="139"/>
                    <a:pt x="594" y="139"/>
                  </a:cubicBezTo>
                  <a:cubicBezTo>
                    <a:pt x="594" y="136"/>
                    <a:pt x="594" y="133"/>
                    <a:pt x="595" y="131"/>
                  </a:cubicBezTo>
                  <a:cubicBezTo>
                    <a:pt x="595" y="130"/>
                    <a:pt x="596" y="129"/>
                    <a:pt x="596" y="128"/>
                  </a:cubicBezTo>
                  <a:cubicBezTo>
                    <a:pt x="596" y="128"/>
                    <a:pt x="597" y="128"/>
                    <a:pt x="597" y="128"/>
                  </a:cubicBezTo>
                  <a:cubicBezTo>
                    <a:pt x="597" y="127"/>
                    <a:pt x="597" y="126"/>
                    <a:pt x="597" y="126"/>
                  </a:cubicBezTo>
                  <a:cubicBezTo>
                    <a:pt x="596" y="125"/>
                    <a:pt x="596" y="124"/>
                    <a:pt x="596" y="123"/>
                  </a:cubicBezTo>
                  <a:cubicBezTo>
                    <a:pt x="597" y="120"/>
                    <a:pt x="597" y="118"/>
                    <a:pt x="597" y="11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53" name="Freeform 74">
              <a:extLst>
                <a:ext uri="{FF2B5EF4-FFF2-40B4-BE49-F238E27FC236}">
                  <a16:creationId xmlns:a16="http://schemas.microsoft.com/office/drawing/2014/main" id="{D2498C8F-9EE9-4205-B8DC-0AEB7034B173}"/>
                </a:ext>
              </a:extLst>
            </p:cNvPr>
            <p:cNvSpPr>
              <a:spLocks/>
            </p:cNvSpPr>
            <p:nvPr/>
          </p:nvSpPr>
          <p:spPr bwMode="auto">
            <a:xfrm>
              <a:off x="5864219" y="2792416"/>
              <a:ext cx="152400" cy="354013"/>
            </a:xfrm>
            <a:custGeom>
              <a:avLst/>
              <a:gdLst>
                <a:gd name="T0" fmla="*/ 175 w 182"/>
                <a:gd name="T1" fmla="*/ 186 h 420"/>
                <a:gd name="T2" fmla="*/ 164 w 182"/>
                <a:gd name="T3" fmla="*/ 124 h 420"/>
                <a:gd name="T4" fmla="*/ 163 w 182"/>
                <a:gd name="T5" fmla="*/ 130 h 420"/>
                <a:gd name="T6" fmla="*/ 140 w 182"/>
                <a:gd name="T7" fmla="*/ 134 h 420"/>
                <a:gd name="T8" fmla="*/ 127 w 182"/>
                <a:gd name="T9" fmla="*/ 128 h 420"/>
                <a:gd name="T10" fmla="*/ 129 w 182"/>
                <a:gd name="T11" fmla="*/ 109 h 420"/>
                <a:gd name="T12" fmla="*/ 143 w 182"/>
                <a:gd name="T13" fmla="*/ 97 h 420"/>
                <a:gd name="T14" fmla="*/ 146 w 182"/>
                <a:gd name="T15" fmla="*/ 89 h 420"/>
                <a:gd name="T16" fmla="*/ 36 w 182"/>
                <a:gd name="T17" fmla="*/ 2 h 420"/>
                <a:gd name="T18" fmla="*/ 25 w 182"/>
                <a:gd name="T19" fmla="*/ 14 h 420"/>
                <a:gd name="T20" fmla="*/ 22 w 182"/>
                <a:gd name="T21" fmla="*/ 33 h 420"/>
                <a:gd name="T22" fmla="*/ 13 w 182"/>
                <a:gd name="T23" fmla="*/ 50 h 420"/>
                <a:gd name="T24" fmla="*/ 11 w 182"/>
                <a:gd name="T25" fmla="*/ 60 h 420"/>
                <a:gd name="T26" fmla="*/ 15 w 182"/>
                <a:gd name="T27" fmla="*/ 91 h 420"/>
                <a:gd name="T28" fmla="*/ 10 w 182"/>
                <a:gd name="T29" fmla="*/ 112 h 420"/>
                <a:gd name="T30" fmla="*/ 4 w 182"/>
                <a:gd name="T31" fmla="*/ 127 h 420"/>
                <a:gd name="T32" fmla="*/ 8 w 182"/>
                <a:gd name="T33" fmla="*/ 143 h 420"/>
                <a:gd name="T34" fmla="*/ 31 w 182"/>
                <a:gd name="T35" fmla="*/ 157 h 420"/>
                <a:gd name="T36" fmla="*/ 33 w 182"/>
                <a:gd name="T37" fmla="*/ 167 h 420"/>
                <a:gd name="T38" fmla="*/ 48 w 182"/>
                <a:gd name="T39" fmla="*/ 172 h 420"/>
                <a:gd name="T40" fmla="*/ 53 w 182"/>
                <a:gd name="T41" fmla="*/ 177 h 420"/>
                <a:gd name="T42" fmla="*/ 67 w 182"/>
                <a:gd name="T43" fmla="*/ 188 h 420"/>
                <a:gd name="T44" fmla="*/ 78 w 182"/>
                <a:gd name="T45" fmla="*/ 191 h 420"/>
                <a:gd name="T46" fmla="*/ 88 w 182"/>
                <a:gd name="T47" fmla="*/ 210 h 420"/>
                <a:gd name="T48" fmla="*/ 77 w 182"/>
                <a:gd name="T49" fmla="*/ 217 h 420"/>
                <a:gd name="T50" fmla="*/ 66 w 182"/>
                <a:gd name="T51" fmla="*/ 228 h 420"/>
                <a:gd name="T52" fmla="*/ 56 w 182"/>
                <a:gd name="T53" fmla="*/ 241 h 420"/>
                <a:gd name="T54" fmla="*/ 48 w 182"/>
                <a:gd name="T55" fmla="*/ 252 h 420"/>
                <a:gd name="T56" fmla="*/ 48 w 182"/>
                <a:gd name="T57" fmla="*/ 258 h 420"/>
                <a:gd name="T58" fmla="*/ 37 w 182"/>
                <a:gd name="T59" fmla="*/ 275 h 420"/>
                <a:gd name="T60" fmla="*/ 23 w 182"/>
                <a:gd name="T61" fmla="*/ 282 h 420"/>
                <a:gd name="T62" fmla="*/ 16 w 182"/>
                <a:gd name="T63" fmla="*/ 289 h 420"/>
                <a:gd name="T64" fmla="*/ 7 w 182"/>
                <a:gd name="T65" fmla="*/ 295 h 420"/>
                <a:gd name="T66" fmla="*/ 5 w 182"/>
                <a:gd name="T67" fmla="*/ 313 h 420"/>
                <a:gd name="T68" fmla="*/ 4 w 182"/>
                <a:gd name="T69" fmla="*/ 326 h 420"/>
                <a:gd name="T70" fmla="*/ 10 w 182"/>
                <a:gd name="T71" fmla="*/ 338 h 420"/>
                <a:gd name="T72" fmla="*/ 21 w 182"/>
                <a:gd name="T73" fmla="*/ 351 h 420"/>
                <a:gd name="T74" fmla="*/ 36 w 182"/>
                <a:gd name="T75" fmla="*/ 364 h 420"/>
                <a:gd name="T76" fmla="*/ 49 w 182"/>
                <a:gd name="T77" fmla="*/ 371 h 420"/>
                <a:gd name="T78" fmla="*/ 64 w 182"/>
                <a:gd name="T79" fmla="*/ 372 h 420"/>
                <a:gd name="T80" fmla="*/ 71 w 182"/>
                <a:gd name="T81" fmla="*/ 383 h 420"/>
                <a:gd name="T82" fmla="*/ 83 w 182"/>
                <a:gd name="T83" fmla="*/ 376 h 420"/>
                <a:gd name="T84" fmla="*/ 98 w 182"/>
                <a:gd name="T85" fmla="*/ 376 h 420"/>
                <a:gd name="T86" fmla="*/ 109 w 182"/>
                <a:gd name="T87" fmla="*/ 394 h 420"/>
                <a:gd name="T88" fmla="*/ 108 w 182"/>
                <a:gd name="T89" fmla="*/ 419 h 420"/>
                <a:gd name="T90" fmla="*/ 127 w 182"/>
                <a:gd name="T91" fmla="*/ 405 h 420"/>
                <a:gd name="T92" fmla="*/ 136 w 182"/>
                <a:gd name="T93" fmla="*/ 381 h 420"/>
                <a:gd name="T94" fmla="*/ 146 w 182"/>
                <a:gd name="T95" fmla="*/ 346 h 420"/>
                <a:gd name="T96" fmla="*/ 165 w 182"/>
                <a:gd name="T97" fmla="*/ 319 h 420"/>
                <a:gd name="T98" fmla="*/ 172 w 182"/>
                <a:gd name="T99" fmla="*/ 294 h 420"/>
                <a:gd name="T100" fmla="*/ 181 w 182"/>
                <a:gd name="T101" fmla="*/ 263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2" h="420">
                  <a:moveTo>
                    <a:pt x="181" y="242"/>
                  </a:moveTo>
                  <a:cubicBezTo>
                    <a:pt x="181" y="237"/>
                    <a:pt x="180" y="228"/>
                    <a:pt x="180" y="224"/>
                  </a:cubicBezTo>
                  <a:cubicBezTo>
                    <a:pt x="179" y="221"/>
                    <a:pt x="178" y="217"/>
                    <a:pt x="178" y="215"/>
                  </a:cubicBezTo>
                  <a:cubicBezTo>
                    <a:pt x="177" y="211"/>
                    <a:pt x="176" y="205"/>
                    <a:pt x="175" y="201"/>
                  </a:cubicBezTo>
                  <a:cubicBezTo>
                    <a:pt x="175" y="197"/>
                    <a:pt x="175" y="190"/>
                    <a:pt x="175" y="186"/>
                  </a:cubicBezTo>
                  <a:cubicBezTo>
                    <a:pt x="175" y="184"/>
                    <a:pt x="174" y="179"/>
                    <a:pt x="174" y="176"/>
                  </a:cubicBezTo>
                  <a:cubicBezTo>
                    <a:pt x="174" y="172"/>
                    <a:pt x="173" y="161"/>
                    <a:pt x="173" y="160"/>
                  </a:cubicBezTo>
                  <a:cubicBezTo>
                    <a:pt x="173" y="160"/>
                    <a:pt x="171" y="147"/>
                    <a:pt x="170" y="143"/>
                  </a:cubicBezTo>
                  <a:cubicBezTo>
                    <a:pt x="170" y="140"/>
                    <a:pt x="169" y="133"/>
                    <a:pt x="168" y="130"/>
                  </a:cubicBezTo>
                  <a:cubicBezTo>
                    <a:pt x="167" y="129"/>
                    <a:pt x="165" y="125"/>
                    <a:pt x="164" y="124"/>
                  </a:cubicBezTo>
                  <a:cubicBezTo>
                    <a:pt x="163" y="123"/>
                    <a:pt x="162" y="123"/>
                    <a:pt x="161" y="123"/>
                  </a:cubicBezTo>
                  <a:cubicBezTo>
                    <a:pt x="160" y="123"/>
                    <a:pt x="159" y="124"/>
                    <a:pt x="159" y="124"/>
                  </a:cubicBezTo>
                  <a:cubicBezTo>
                    <a:pt x="158" y="125"/>
                    <a:pt x="158" y="126"/>
                    <a:pt x="159" y="126"/>
                  </a:cubicBezTo>
                  <a:cubicBezTo>
                    <a:pt x="159" y="127"/>
                    <a:pt x="161" y="127"/>
                    <a:pt x="161" y="127"/>
                  </a:cubicBezTo>
                  <a:cubicBezTo>
                    <a:pt x="162" y="128"/>
                    <a:pt x="163" y="129"/>
                    <a:pt x="163" y="130"/>
                  </a:cubicBezTo>
                  <a:cubicBezTo>
                    <a:pt x="163" y="131"/>
                    <a:pt x="163" y="133"/>
                    <a:pt x="162" y="134"/>
                  </a:cubicBezTo>
                  <a:cubicBezTo>
                    <a:pt x="162" y="135"/>
                    <a:pt x="160" y="135"/>
                    <a:pt x="159" y="135"/>
                  </a:cubicBezTo>
                  <a:cubicBezTo>
                    <a:pt x="158" y="135"/>
                    <a:pt x="155" y="133"/>
                    <a:pt x="153" y="132"/>
                  </a:cubicBezTo>
                  <a:cubicBezTo>
                    <a:pt x="152" y="132"/>
                    <a:pt x="149" y="131"/>
                    <a:pt x="148" y="131"/>
                  </a:cubicBezTo>
                  <a:cubicBezTo>
                    <a:pt x="146" y="132"/>
                    <a:pt x="142" y="133"/>
                    <a:pt x="140" y="134"/>
                  </a:cubicBezTo>
                  <a:cubicBezTo>
                    <a:pt x="139" y="134"/>
                    <a:pt x="138" y="135"/>
                    <a:pt x="137" y="136"/>
                  </a:cubicBezTo>
                  <a:cubicBezTo>
                    <a:pt x="136" y="136"/>
                    <a:pt x="133" y="136"/>
                    <a:pt x="131" y="136"/>
                  </a:cubicBezTo>
                  <a:cubicBezTo>
                    <a:pt x="130" y="135"/>
                    <a:pt x="128" y="134"/>
                    <a:pt x="127" y="132"/>
                  </a:cubicBezTo>
                  <a:cubicBezTo>
                    <a:pt x="126" y="132"/>
                    <a:pt x="126" y="129"/>
                    <a:pt x="127" y="128"/>
                  </a:cubicBezTo>
                  <a:cubicBezTo>
                    <a:pt x="127" y="128"/>
                    <a:pt x="127" y="128"/>
                    <a:pt x="127" y="128"/>
                  </a:cubicBezTo>
                  <a:cubicBezTo>
                    <a:pt x="127" y="128"/>
                    <a:pt x="127" y="127"/>
                    <a:pt x="127" y="127"/>
                  </a:cubicBezTo>
                  <a:cubicBezTo>
                    <a:pt x="127" y="126"/>
                    <a:pt x="127" y="124"/>
                    <a:pt x="128" y="123"/>
                  </a:cubicBezTo>
                  <a:cubicBezTo>
                    <a:pt x="128" y="122"/>
                    <a:pt x="128" y="119"/>
                    <a:pt x="128" y="118"/>
                  </a:cubicBezTo>
                  <a:cubicBezTo>
                    <a:pt x="129" y="117"/>
                    <a:pt x="130" y="116"/>
                    <a:pt x="130" y="115"/>
                  </a:cubicBezTo>
                  <a:cubicBezTo>
                    <a:pt x="130" y="114"/>
                    <a:pt x="129" y="111"/>
                    <a:pt x="129" y="109"/>
                  </a:cubicBezTo>
                  <a:cubicBezTo>
                    <a:pt x="129" y="108"/>
                    <a:pt x="128" y="105"/>
                    <a:pt x="129" y="104"/>
                  </a:cubicBezTo>
                  <a:cubicBezTo>
                    <a:pt x="129" y="103"/>
                    <a:pt x="131" y="101"/>
                    <a:pt x="132" y="101"/>
                  </a:cubicBezTo>
                  <a:cubicBezTo>
                    <a:pt x="133" y="100"/>
                    <a:pt x="135" y="100"/>
                    <a:pt x="137" y="100"/>
                  </a:cubicBezTo>
                  <a:cubicBezTo>
                    <a:pt x="138" y="100"/>
                    <a:pt x="140" y="99"/>
                    <a:pt x="141" y="99"/>
                  </a:cubicBezTo>
                  <a:cubicBezTo>
                    <a:pt x="141" y="98"/>
                    <a:pt x="143" y="97"/>
                    <a:pt x="143" y="97"/>
                  </a:cubicBezTo>
                  <a:cubicBezTo>
                    <a:pt x="143" y="97"/>
                    <a:pt x="143" y="96"/>
                    <a:pt x="142" y="96"/>
                  </a:cubicBezTo>
                  <a:cubicBezTo>
                    <a:pt x="142" y="95"/>
                    <a:pt x="142" y="94"/>
                    <a:pt x="142" y="93"/>
                  </a:cubicBezTo>
                  <a:cubicBezTo>
                    <a:pt x="142" y="92"/>
                    <a:pt x="143" y="91"/>
                    <a:pt x="144" y="90"/>
                  </a:cubicBezTo>
                  <a:cubicBezTo>
                    <a:pt x="144" y="90"/>
                    <a:pt x="145" y="88"/>
                    <a:pt x="146" y="89"/>
                  </a:cubicBezTo>
                  <a:cubicBezTo>
                    <a:pt x="146" y="89"/>
                    <a:pt x="146" y="89"/>
                    <a:pt x="146" y="89"/>
                  </a:cubicBezTo>
                  <a:cubicBezTo>
                    <a:pt x="148" y="62"/>
                    <a:pt x="148" y="62"/>
                    <a:pt x="148" y="62"/>
                  </a:cubicBezTo>
                  <a:cubicBezTo>
                    <a:pt x="151" y="46"/>
                    <a:pt x="151" y="46"/>
                    <a:pt x="151" y="46"/>
                  </a:cubicBezTo>
                  <a:cubicBezTo>
                    <a:pt x="149" y="32"/>
                    <a:pt x="149" y="32"/>
                    <a:pt x="149" y="32"/>
                  </a:cubicBezTo>
                  <a:cubicBezTo>
                    <a:pt x="39" y="0"/>
                    <a:pt x="39" y="0"/>
                    <a:pt x="39" y="0"/>
                  </a:cubicBezTo>
                  <a:cubicBezTo>
                    <a:pt x="36" y="2"/>
                    <a:pt x="36" y="2"/>
                    <a:pt x="36" y="2"/>
                  </a:cubicBezTo>
                  <a:cubicBezTo>
                    <a:pt x="35" y="3"/>
                    <a:pt x="34" y="4"/>
                    <a:pt x="33" y="5"/>
                  </a:cubicBezTo>
                  <a:cubicBezTo>
                    <a:pt x="33" y="5"/>
                    <a:pt x="33" y="5"/>
                    <a:pt x="33" y="5"/>
                  </a:cubicBezTo>
                  <a:cubicBezTo>
                    <a:pt x="32" y="6"/>
                    <a:pt x="31" y="6"/>
                    <a:pt x="30" y="6"/>
                  </a:cubicBezTo>
                  <a:cubicBezTo>
                    <a:pt x="30" y="8"/>
                    <a:pt x="30" y="9"/>
                    <a:pt x="29" y="10"/>
                  </a:cubicBezTo>
                  <a:cubicBezTo>
                    <a:pt x="28" y="12"/>
                    <a:pt x="26" y="13"/>
                    <a:pt x="25" y="14"/>
                  </a:cubicBezTo>
                  <a:cubicBezTo>
                    <a:pt x="25" y="14"/>
                    <a:pt x="25" y="14"/>
                    <a:pt x="24" y="14"/>
                  </a:cubicBezTo>
                  <a:cubicBezTo>
                    <a:pt x="24" y="15"/>
                    <a:pt x="23" y="18"/>
                    <a:pt x="22" y="20"/>
                  </a:cubicBezTo>
                  <a:cubicBezTo>
                    <a:pt x="22" y="22"/>
                    <a:pt x="21" y="25"/>
                    <a:pt x="21" y="27"/>
                  </a:cubicBezTo>
                  <a:cubicBezTo>
                    <a:pt x="21" y="27"/>
                    <a:pt x="22" y="28"/>
                    <a:pt x="22" y="29"/>
                  </a:cubicBezTo>
                  <a:cubicBezTo>
                    <a:pt x="22" y="30"/>
                    <a:pt x="22" y="32"/>
                    <a:pt x="22" y="33"/>
                  </a:cubicBezTo>
                  <a:cubicBezTo>
                    <a:pt x="22" y="35"/>
                    <a:pt x="22" y="37"/>
                    <a:pt x="21" y="40"/>
                  </a:cubicBezTo>
                  <a:cubicBezTo>
                    <a:pt x="20" y="40"/>
                    <a:pt x="20" y="41"/>
                    <a:pt x="20" y="41"/>
                  </a:cubicBezTo>
                  <a:cubicBezTo>
                    <a:pt x="20" y="41"/>
                    <a:pt x="20" y="42"/>
                    <a:pt x="20" y="42"/>
                  </a:cubicBezTo>
                  <a:cubicBezTo>
                    <a:pt x="19" y="44"/>
                    <a:pt x="19" y="46"/>
                    <a:pt x="18" y="48"/>
                  </a:cubicBezTo>
                  <a:cubicBezTo>
                    <a:pt x="16" y="49"/>
                    <a:pt x="15" y="50"/>
                    <a:pt x="13" y="50"/>
                  </a:cubicBezTo>
                  <a:cubicBezTo>
                    <a:pt x="13" y="50"/>
                    <a:pt x="13" y="50"/>
                    <a:pt x="13" y="50"/>
                  </a:cubicBezTo>
                  <a:cubicBezTo>
                    <a:pt x="13" y="51"/>
                    <a:pt x="13" y="51"/>
                    <a:pt x="13" y="51"/>
                  </a:cubicBezTo>
                  <a:cubicBezTo>
                    <a:pt x="13" y="52"/>
                    <a:pt x="13" y="52"/>
                    <a:pt x="13" y="52"/>
                  </a:cubicBezTo>
                  <a:cubicBezTo>
                    <a:pt x="13" y="53"/>
                    <a:pt x="13" y="55"/>
                    <a:pt x="13" y="57"/>
                  </a:cubicBezTo>
                  <a:cubicBezTo>
                    <a:pt x="12" y="58"/>
                    <a:pt x="11" y="59"/>
                    <a:pt x="11" y="60"/>
                  </a:cubicBezTo>
                  <a:cubicBezTo>
                    <a:pt x="11" y="60"/>
                    <a:pt x="11" y="60"/>
                    <a:pt x="11" y="60"/>
                  </a:cubicBezTo>
                  <a:cubicBezTo>
                    <a:pt x="10" y="61"/>
                    <a:pt x="10" y="62"/>
                    <a:pt x="10" y="64"/>
                  </a:cubicBezTo>
                  <a:cubicBezTo>
                    <a:pt x="11" y="66"/>
                    <a:pt x="11" y="66"/>
                    <a:pt x="11" y="66"/>
                  </a:cubicBezTo>
                  <a:cubicBezTo>
                    <a:pt x="0" y="77"/>
                    <a:pt x="0" y="77"/>
                    <a:pt x="0" y="77"/>
                  </a:cubicBezTo>
                  <a:cubicBezTo>
                    <a:pt x="15" y="91"/>
                    <a:pt x="15" y="91"/>
                    <a:pt x="15" y="91"/>
                  </a:cubicBezTo>
                  <a:cubicBezTo>
                    <a:pt x="15" y="93"/>
                    <a:pt x="15" y="93"/>
                    <a:pt x="15" y="93"/>
                  </a:cubicBezTo>
                  <a:cubicBezTo>
                    <a:pt x="16" y="97"/>
                    <a:pt x="15" y="99"/>
                    <a:pt x="14" y="100"/>
                  </a:cubicBezTo>
                  <a:cubicBezTo>
                    <a:pt x="13" y="101"/>
                    <a:pt x="12" y="102"/>
                    <a:pt x="11" y="102"/>
                  </a:cubicBezTo>
                  <a:cubicBezTo>
                    <a:pt x="12" y="103"/>
                    <a:pt x="12" y="104"/>
                    <a:pt x="12" y="106"/>
                  </a:cubicBezTo>
                  <a:cubicBezTo>
                    <a:pt x="12" y="108"/>
                    <a:pt x="10" y="112"/>
                    <a:pt x="10" y="112"/>
                  </a:cubicBezTo>
                  <a:cubicBezTo>
                    <a:pt x="9" y="113"/>
                    <a:pt x="7" y="116"/>
                    <a:pt x="4" y="118"/>
                  </a:cubicBezTo>
                  <a:cubicBezTo>
                    <a:pt x="4" y="118"/>
                    <a:pt x="3" y="118"/>
                    <a:pt x="2" y="118"/>
                  </a:cubicBezTo>
                  <a:cubicBezTo>
                    <a:pt x="3" y="119"/>
                    <a:pt x="4" y="120"/>
                    <a:pt x="4" y="121"/>
                  </a:cubicBezTo>
                  <a:cubicBezTo>
                    <a:pt x="4" y="123"/>
                    <a:pt x="4" y="125"/>
                    <a:pt x="4" y="126"/>
                  </a:cubicBezTo>
                  <a:cubicBezTo>
                    <a:pt x="4" y="127"/>
                    <a:pt x="4" y="127"/>
                    <a:pt x="4" y="127"/>
                  </a:cubicBezTo>
                  <a:cubicBezTo>
                    <a:pt x="5" y="128"/>
                    <a:pt x="7" y="129"/>
                    <a:pt x="7" y="132"/>
                  </a:cubicBezTo>
                  <a:cubicBezTo>
                    <a:pt x="7" y="134"/>
                    <a:pt x="6" y="136"/>
                    <a:pt x="5" y="137"/>
                  </a:cubicBezTo>
                  <a:cubicBezTo>
                    <a:pt x="5" y="137"/>
                    <a:pt x="5" y="138"/>
                    <a:pt x="6" y="139"/>
                  </a:cubicBezTo>
                  <a:cubicBezTo>
                    <a:pt x="6" y="139"/>
                    <a:pt x="6" y="140"/>
                    <a:pt x="6" y="140"/>
                  </a:cubicBezTo>
                  <a:cubicBezTo>
                    <a:pt x="7" y="141"/>
                    <a:pt x="8" y="142"/>
                    <a:pt x="8" y="143"/>
                  </a:cubicBezTo>
                  <a:cubicBezTo>
                    <a:pt x="8" y="143"/>
                    <a:pt x="8" y="143"/>
                    <a:pt x="8" y="143"/>
                  </a:cubicBezTo>
                  <a:cubicBezTo>
                    <a:pt x="10" y="141"/>
                    <a:pt x="12" y="141"/>
                    <a:pt x="15" y="141"/>
                  </a:cubicBezTo>
                  <a:cubicBezTo>
                    <a:pt x="16" y="141"/>
                    <a:pt x="17" y="141"/>
                    <a:pt x="18" y="141"/>
                  </a:cubicBezTo>
                  <a:cubicBezTo>
                    <a:pt x="21" y="142"/>
                    <a:pt x="25" y="145"/>
                    <a:pt x="27" y="147"/>
                  </a:cubicBezTo>
                  <a:cubicBezTo>
                    <a:pt x="28" y="149"/>
                    <a:pt x="31" y="154"/>
                    <a:pt x="31" y="157"/>
                  </a:cubicBezTo>
                  <a:cubicBezTo>
                    <a:pt x="32" y="159"/>
                    <a:pt x="31" y="161"/>
                    <a:pt x="31" y="162"/>
                  </a:cubicBezTo>
                  <a:cubicBezTo>
                    <a:pt x="31" y="163"/>
                    <a:pt x="31" y="164"/>
                    <a:pt x="31" y="164"/>
                  </a:cubicBezTo>
                  <a:cubicBezTo>
                    <a:pt x="31" y="165"/>
                    <a:pt x="31" y="166"/>
                    <a:pt x="32" y="166"/>
                  </a:cubicBezTo>
                  <a:cubicBezTo>
                    <a:pt x="32" y="166"/>
                    <a:pt x="32" y="167"/>
                    <a:pt x="33" y="167"/>
                  </a:cubicBezTo>
                  <a:cubicBezTo>
                    <a:pt x="33" y="167"/>
                    <a:pt x="33" y="167"/>
                    <a:pt x="33" y="167"/>
                  </a:cubicBezTo>
                  <a:cubicBezTo>
                    <a:pt x="34" y="166"/>
                    <a:pt x="35" y="166"/>
                    <a:pt x="36" y="166"/>
                  </a:cubicBezTo>
                  <a:cubicBezTo>
                    <a:pt x="36" y="166"/>
                    <a:pt x="36" y="166"/>
                    <a:pt x="36" y="166"/>
                  </a:cubicBezTo>
                  <a:cubicBezTo>
                    <a:pt x="37" y="166"/>
                    <a:pt x="39" y="165"/>
                    <a:pt x="40" y="165"/>
                  </a:cubicBezTo>
                  <a:cubicBezTo>
                    <a:pt x="41" y="165"/>
                    <a:pt x="42" y="165"/>
                    <a:pt x="43" y="166"/>
                  </a:cubicBezTo>
                  <a:cubicBezTo>
                    <a:pt x="46" y="167"/>
                    <a:pt x="47" y="170"/>
                    <a:pt x="48" y="172"/>
                  </a:cubicBezTo>
                  <a:cubicBezTo>
                    <a:pt x="48" y="172"/>
                    <a:pt x="48" y="172"/>
                    <a:pt x="48" y="172"/>
                  </a:cubicBezTo>
                  <a:cubicBezTo>
                    <a:pt x="48" y="173"/>
                    <a:pt x="49" y="174"/>
                    <a:pt x="49" y="175"/>
                  </a:cubicBezTo>
                  <a:cubicBezTo>
                    <a:pt x="49" y="175"/>
                    <a:pt x="50" y="176"/>
                    <a:pt x="50" y="177"/>
                  </a:cubicBezTo>
                  <a:cubicBezTo>
                    <a:pt x="50" y="177"/>
                    <a:pt x="51" y="177"/>
                    <a:pt x="52" y="177"/>
                  </a:cubicBezTo>
                  <a:cubicBezTo>
                    <a:pt x="52" y="177"/>
                    <a:pt x="53" y="177"/>
                    <a:pt x="53" y="177"/>
                  </a:cubicBezTo>
                  <a:cubicBezTo>
                    <a:pt x="53" y="177"/>
                    <a:pt x="54" y="177"/>
                    <a:pt x="54" y="177"/>
                  </a:cubicBezTo>
                  <a:cubicBezTo>
                    <a:pt x="56" y="178"/>
                    <a:pt x="59" y="178"/>
                    <a:pt x="61" y="179"/>
                  </a:cubicBezTo>
                  <a:cubicBezTo>
                    <a:pt x="63" y="181"/>
                    <a:pt x="64" y="183"/>
                    <a:pt x="65" y="185"/>
                  </a:cubicBezTo>
                  <a:cubicBezTo>
                    <a:pt x="65" y="186"/>
                    <a:pt x="66" y="186"/>
                    <a:pt x="66" y="187"/>
                  </a:cubicBezTo>
                  <a:cubicBezTo>
                    <a:pt x="66" y="187"/>
                    <a:pt x="66" y="187"/>
                    <a:pt x="67" y="188"/>
                  </a:cubicBezTo>
                  <a:cubicBezTo>
                    <a:pt x="67" y="188"/>
                    <a:pt x="67" y="188"/>
                    <a:pt x="67" y="188"/>
                  </a:cubicBezTo>
                  <a:cubicBezTo>
                    <a:pt x="67" y="188"/>
                    <a:pt x="67" y="188"/>
                    <a:pt x="67" y="188"/>
                  </a:cubicBezTo>
                  <a:cubicBezTo>
                    <a:pt x="68" y="188"/>
                    <a:pt x="69" y="187"/>
                    <a:pt x="69" y="187"/>
                  </a:cubicBezTo>
                  <a:cubicBezTo>
                    <a:pt x="70" y="187"/>
                    <a:pt x="71" y="187"/>
                    <a:pt x="71" y="188"/>
                  </a:cubicBezTo>
                  <a:cubicBezTo>
                    <a:pt x="73" y="188"/>
                    <a:pt x="76" y="189"/>
                    <a:pt x="78" y="191"/>
                  </a:cubicBezTo>
                  <a:cubicBezTo>
                    <a:pt x="79" y="192"/>
                    <a:pt x="80" y="194"/>
                    <a:pt x="81" y="195"/>
                  </a:cubicBezTo>
                  <a:cubicBezTo>
                    <a:pt x="81" y="195"/>
                    <a:pt x="81" y="195"/>
                    <a:pt x="81" y="195"/>
                  </a:cubicBezTo>
                  <a:cubicBezTo>
                    <a:pt x="81" y="195"/>
                    <a:pt x="82" y="195"/>
                    <a:pt x="83" y="195"/>
                  </a:cubicBezTo>
                  <a:cubicBezTo>
                    <a:pt x="85" y="195"/>
                    <a:pt x="87" y="196"/>
                    <a:pt x="87" y="197"/>
                  </a:cubicBezTo>
                  <a:cubicBezTo>
                    <a:pt x="91" y="200"/>
                    <a:pt x="90" y="207"/>
                    <a:pt x="88" y="210"/>
                  </a:cubicBezTo>
                  <a:cubicBezTo>
                    <a:pt x="87" y="212"/>
                    <a:pt x="84" y="213"/>
                    <a:pt x="83" y="213"/>
                  </a:cubicBezTo>
                  <a:cubicBezTo>
                    <a:pt x="83" y="213"/>
                    <a:pt x="82" y="214"/>
                    <a:pt x="81" y="215"/>
                  </a:cubicBezTo>
                  <a:cubicBezTo>
                    <a:pt x="80" y="216"/>
                    <a:pt x="79" y="216"/>
                    <a:pt x="77" y="217"/>
                  </a:cubicBezTo>
                  <a:cubicBezTo>
                    <a:pt x="77" y="217"/>
                    <a:pt x="77" y="217"/>
                    <a:pt x="77" y="217"/>
                  </a:cubicBezTo>
                  <a:cubicBezTo>
                    <a:pt x="77" y="217"/>
                    <a:pt x="77" y="217"/>
                    <a:pt x="77" y="217"/>
                  </a:cubicBezTo>
                  <a:cubicBezTo>
                    <a:pt x="76" y="218"/>
                    <a:pt x="76" y="218"/>
                    <a:pt x="76" y="219"/>
                  </a:cubicBezTo>
                  <a:cubicBezTo>
                    <a:pt x="75" y="221"/>
                    <a:pt x="74" y="223"/>
                    <a:pt x="73" y="224"/>
                  </a:cubicBezTo>
                  <a:cubicBezTo>
                    <a:pt x="72" y="225"/>
                    <a:pt x="70" y="226"/>
                    <a:pt x="68" y="227"/>
                  </a:cubicBezTo>
                  <a:cubicBezTo>
                    <a:pt x="68" y="227"/>
                    <a:pt x="68" y="227"/>
                    <a:pt x="67" y="227"/>
                  </a:cubicBezTo>
                  <a:cubicBezTo>
                    <a:pt x="67" y="228"/>
                    <a:pt x="66" y="228"/>
                    <a:pt x="66" y="228"/>
                  </a:cubicBezTo>
                  <a:cubicBezTo>
                    <a:pt x="66" y="228"/>
                    <a:pt x="65" y="229"/>
                    <a:pt x="65" y="229"/>
                  </a:cubicBezTo>
                  <a:cubicBezTo>
                    <a:pt x="64" y="229"/>
                    <a:pt x="63" y="231"/>
                    <a:pt x="63" y="232"/>
                  </a:cubicBezTo>
                  <a:cubicBezTo>
                    <a:pt x="62" y="233"/>
                    <a:pt x="61" y="234"/>
                    <a:pt x="61" y="235"/>
                  </a:cubicBezTo>
                  <a:cubicBezTo>
                    <a:pt x="61" y="235"/>
                    <a:pt x="61" y="235"/>
                    <a:pt x="61" y="235"/>
                  </a:cubicBezTo>
                  <a:cubicBezTo>
                    <a:pt x="59" y="237"/>
                    <a:pt x="57" y="240"/>
                    <a:pt x="56" y="241"/>
                  </a:cubicBezTo>
                  <a:cubicBezTo>
                    <a:pt x="56" y="242"/>
                    <a:pt x="55" y="242"/>
                    <a:pt x="55" y="242"/>
                  </a:cubicBezTo>
                  <a:cubicBezTo>
                    <a:pt x="55" y="243"/>
                    <a:pt x="54" y="243"/>
                    <a:pt x="54" y="243"/>
                  </a:cubicBezTo>
                  <a:cubicBezTo>
                    <a:pt x="54" y="243"/>
                    <a:pt x="54" y="243"/>
                    <a:pt x="54" y="243"/>
                  </a:cubicBezTo>
                  <a:cubicBezTo>
                    <a:pt x="54" y="244"/>
                    <a:pt x="54" y="245"/>
                    <a:pt x="53" y="246"/>
                  </a:cubicBezTo>
                  <a:cubicBezTo>
                    <a:pt x="52" y="248"/>
                    <a:pt x="50" y="250"/>
                    <a:pt x="48" y="252"/>
                  </a:cubicBezTo>
                  <a:cubicBezTo>
                    <a:pt x="47" y="252"/>
                    <a:pt x="46" y="253"/>
                    <a:pt x="45" y="253"/>
                  </a:cubicBezTo>
                  <a:cubicBezTo>
                    <a:pt x="45" y="253"/>
                    <a:pt x="45" y="253"/>
                    <a:pt x="45" y="253"/>
                  </a:cubicBezTo>
                  <a:cubicBezTo>
                    <a:pt x="45" y="253"/>
                    <a:pt x="45" y="253"/>
                    <a:pt x="45" y="254"/>
                  </a:cubicBezTo>
                  <a:cubicBezTo>
                    <a:pt x="45" y="254"/>
                    <a:pt x="45" y="254"/>
                    <a:pt x="45" y="254"/>
                  </a:cubicBezTo>
                  <a:cubicBezTo>
                    <a:pt x="46" y="255"/>
                    <a:pt x="47" y="256"/>
                    <a:pt x="48" y="258"/>
                  </a:cubicBezTo>
                  <a:cubicBezTo>
                    <a:pt x="49" y="260"/>
                    <a:pt x="49" y="265"/>
                    <a:pt x="46" y="268"/>
                  </a:cubicBezTo>
                  <a:cubicBezTo>
                    <a:pt x="45" y="269"/>
                    <a:pt x="42" y="270"/>
                    <a:pt x="41" y="270"/>
                  </a:cubicBezTo>
                  <a:cubicBezTo>
                    <a:pt x="40" y="270"/>
                    <a:pt x="40" y="271"/>
                    <a:pt x="39" y="272"/>
                  </a:cubicBezTo>
                  <a:cubicBezTo>
                    <a:pt x="39" y="272"/>
                    <a:pt x="38" y="273"/>
                    <a:pt x="37" y="274"/>
                  </a:cubicBezTo>
                  <a:cubicBezTo>
                    <a:pt x="37" y="274"/>
                    <a:pt x="37" y="274"/>
                    <a:pt x="37" y="275"/>
                  </a:cubicBezTo>
                  <a:cubicBezTo>
                    <a:pt x="34" y="277"/>
                    <a:pt x="33" y="279"/>
                    <a:pt x="30" y="280"/>
                  </a:cubicBezTo>
                  <a:cubicBezTo>
                    <a:pt x="29" y="281"/>
                    <a:pt x="28" y="281"/>
                    <a:pt x="27" y="281"/>
                  </a:cubicBezTo>
                  <a:cubicBezTo>
                    <a:pt x="26" y="281"/>
                    <a:pt x="25" y="281"/>
                    <a:pt x="25" y="281"/>
                  </a:cubicBezTo>
                  <a:cubicBezTo>
                    <a:pt x="24" y="281"/>
                    <a:pt x="24" y="281"/>
                    <a:pt x="24" y="281"/>
                  </a:cubicBezTo>
                  <a:cubicBezTo>
                    <a:pt x="23" y="281"/>
                    <a:pt x="23" y="282"/>
                    <a:pt x="23" y="282"/>
                  </a:cubicBezTo>
                  <a:cubicBezTo>
                    <a:pt x="22" y="282"/>
                    <a:pt x="22" y="282"/>
                    <a:pt x="22" y="283"/>
                  </a:cubicBezTo>
                  <a:cubicBezTo>
                    <a:pt x="22" y="283"/>
                    <a:pt x="21" y="284"/>
                    <a:pt x="21" y="284"/>
                  </a:cubicBezTo>
                  <a:cubicBezTo>
                    <a:pt x="20" y="285"/>
                    <a:pt x="19" y="286"/>
                    <a:pt x="18" y="287"/>
                  </a:cubicBezTo>
                  <a:cubicBezTo>
                    <a:pt x="18" y="288"/>
                    <a:pt x="17" y="288"/>
                    <a:pt x="17" y="289"/>
                  </a:cubicBezTo>
                  <a:cubicBezTo>
                    <a:pt x="17" y="289"/>
                    <a:pt x="17" y="289"/>
                    <a:pt x="16" y="289"/>
                  </a:cubicBezTo>
                  <a:cubicBezTo>
                    <a:pt x="16" y="289"/>
                    <a:pt x="16" y="289"/>
                    <a:pt x="16" y="289"/>
                  </a:cubicBezTo>
                  <a:cubicBezTo>
                    <a:pt x="15" y="294"/>
                    <a:pt x="15" y="294"/>
                    <a:pt x="15" y="294"/>
                  </a:cubicBezTo>
                  <a:cubicBezTo>
                    <a:pt x="10" y="292"/>
                    <a:pt x="10" y="292"/>
                    <a:pt x="10" y="292"/>
                  </a:cubicBezTo>
                  <a:cubicBezTo>
                    <a:pt x="10" y="292"/>
                    <a:pt x="9" y="292"/>
                    <a:pt x="9" y="292"/>
                  </a:cubicBezTo>
                  <a:cubicBezTo>
                    <a:pt x="8" y="293"/>
                    <a:pt x="7" y="294"/>
                    <a:pt x="7" y="295"/>
                  </a:cubicBezTo>
                  <a:cubicBezTo>
                    <a:pt x="6" y="297"/>
                    <a:pt x="8" y="300"/>
                    <a:pt x="8" y="302"/>
                  </a:cubicBezTo>
                  <a:cubicBezTo>
                    <a:pt x="7" y="303"/>
                    <a:pt x="6" y="305"/>
                    <a:pt x="5" y="306"/>
                  </a:cubicBezTo>
                  <a:cubicBezTo>
                    <a:pt x="5" y="307"/>
                    <a:pt x="4" y="308"/>
                    <a:pt x="4" y="308"/>
                  </a:cubicBezTo>
                  <a:cubicBezTo>
                    <a:pt x="4" y="309"/>
                    <a:pt x="4" y="309"/>
                    <a:pt x="4" y="310"/>
                  </a:cubicBezTo>
                  <a:cubicBezTo>
                    <a:pt x="5" y="310"/>
                    <a:pt x="6" y="312"/>
                    <a:pt x="5" y="313"/>
                  </a:cubicBezTo>
                  <a:cubicBezTo>
                    <a:pt x="5" y="314"/>
                    <a:pt x="4" y="316"/>
                    <a:pt x="4" y="316"/>
                  </a:cubicBezTo>
                  <a:cubicBezTo>
                    <a:pt x="4" y="317"/>
                    <a:pt x="3" y="318"/>
                    <a:pt x="2" y="319"/>
                  </a:cubicBezTo>
                  <a:cubicBezTo>
                    <a:pt x="2" y="320"/>
                    <a:pt x="0" y="321"/>
                    <a:pt x="0" y="322"/>
                  </a:cubicBezTo>
                  <a:cubicBezTo>
                    <a:pt x="0" y="322"/>
                    <a:pt x="0" y="324"/>
                    <a:pt x="1" y="324"/>
                  </a:cubicBezTo>
                  <a:cubicBezTo>
                    <a:pt x="1" y="325"/>
                    <a:pt x="3" y="326"/>
                    <a:pt x="4" y="326"/>
                  </a:cubicBezTo>
                  <a:cubicBezTo>
                    <a:pt x="5" y="326"/>
                    <a:pt x="7" y="326"/>
                    <a:pt x="8" y="327"/>
                  </a:cubicBezTo>
                  <a:cubicBezTo>
                    <a:pt x="8" y="327"/>
                    <a:pt x="9" y="328"/>
                    <a:pt x="10" y="329"/>
                  </a:cubicBezTo>
                  <a:cubicBezTo>
                    <a:pt x="10" y="329"/>
                    <a:pt x="10" y="330"/>
                    <a:pt x="10" y="331"/>
                  </a:cubicBezTo>
                  <a:cubicBezTo>
                    <a:pt x="10" y="332"/>
                    <a:pt x="9" y="334"/>
                    <a:pt x="9" y="335"/>
                  </a:cubicBezTo>
                  <a:cubicBezTo>
                    <a:pt x="9" y="336"/>
                    <a:pt x="10" y="337"/>
                    <a:pt x="10" y="338"/>
                  </a:cubicBezTo>
                  <a:cubicBezTo>
                    <a:pt x="10" y="339"/>
                    <a:pt x="11" y="341"/>
                    <a:pt x="11" y="342"/>
                  </a:cubicBezTo>
                  <a:cubicBezTo>
                    <a:pt x="10" y="343"/>
                    <a:pt x="8" y="344"/>
                    <a:pt x="7" y="345"/>
                  </a:cubicBezTo>
                  <a:cubicBezTo>
                    <a:pt x="7" y="346"/>
                    <a:pt x="8" y="349"/>
                    <a:pt x="9" y="349"/>
                  </a:cubicBezTo>
                  <a:cubicBezTo>
                    <a:pt x="10" y="350"/>
                    <a:pt x="12" y="350"/>
                    <a:pt x="13" y="350"/>
                  </a:cubicBezTo>
                  <a:cubicBezTo>
                    <a:pt x="15" y="350"/>
                    <a:pt x="19" y="351"/>
                    <a:pt x="21" y="351"/>
                  </a:cubicBezTo>
                  <a:cubicBezTo>
                    <a:pt x="22" y="352"/>
                    <a:pt x="24" y="354"/>
                    <a:pt x="25" y="355"/>
                  </a:cubicBezTo>
                  <a:cubicBezTo>
                    <a:pt x="25" y="356"/>
                    <a:pt x="26" y="357"/>
                    <a:pt x="26" y="357"/>
                  </a:cubicBezTo>
                  <a:cubicBezTo>
                    <a:pt x="28" y="358"/>
                    <a:pt x="31" y="358"/>
                    <a:pt x="32" y="359"/>
                  </a:cubicBezTo>
                  <a:cubicBezTo>
                    <a:pt x="33" y="359"/>
                    <a:pt x="33" y="361"/>
                    <a:pt x="33" y="361"/>
                  </a:cubicBezTo>
                  <a:cubicBezTo>
                    <a:pt x="34" y="362"/>
                    <a:pt x="35" y="363"/>
                    <a:pt x="36" y="364"/>
                  </a:cubicBezTo>
                  <a:cubicBezTo>
                    <a:pt x="36" y="364"/>
                    <a:pt x="38" y="363"/>
                    <a:pt x="39" y="363"/>
                  </a:cubicBezTo>
                  <a:cubicBezTo>
                    <a:pt x="40" y="363"/>
                    <a:pt x="41" y="362"/>
                    <a:pt x="42" y="362"/>
                  </a:cubicBezTo>
                  <a:cubicBezTo>
                    <a:pt x="43" y="362"/>
                    <a:pt x="44" y="363"/>
                    <a:pt x="44" y="364"/>
                  </a:cubicBezTo>
                  <a:cubicBezTo>
                    <a:pt x="45" y="365"/>
                    <a:pt x="45" y="366"/>
                    <a:pt x="46" y="367"/>
                  </a:cubicBezTo>
                  <a:cubicBezTo>
                    <a:pt x="46" y="368"/>
                    <a:pt x="48" y="371"/>
                    <a:pt x="49" y="371"/>
                  </a:cubicBezTo>
                  <a:cubicBezTo>
                    <a:pt x="50" y="371"/>
                    <a:pt x="51" y="368"/>
                    <a:pt x="52" y="368"/>
                  </a:cubicBezTo>
                  <a:cubicBezTo>
                    <a:pt x="52" y="367"/>
                    <a:pt x="54" y="368"/>
                    <a:pt x="55" y="368"/>
                  </a:cubicBezTo>
                  <a:cubicBezTo>
                    <a:pt x="56" y="368"/>
                    <a:pt x="56" y="371"/>
                    <a:pt x="57" y="372"/>
                  </a:cubicBezTo>
                  <a:cubicBezTo>
                    <a:pt x="58" y="372"/>
                    <a:pt x="59" y="372"/>
                    <a:pt x="60" y="372"/>
                  </a:cubicBezTo>
                  <a:cubicBezTo>
                    <a:pt x="61" y="372"/>
                    <a:pt x="63" y="372"/>
                    <a:pt x="64" y="372"/>
                  </a:cubicBezTo>
                  <a:cubicBezTo>
                    <a:pt x="64" y="372"/>
                    <a:pt x="65" y="374"/>
                    <a:pt x="65" y="374"/>
                  </a:cubicBezTo>
                  <a:cubicBezTo>
                    <a:pt x="66" y="374"/>
                    <a:pt x="68" y="375"/>
                    <a:pt x="69" y="376"/>
                  </a:cubicBezTo>
                  <a:cubicBezTo>
                    <a:pt x="69" y="376"/>
                    <a:pt x="69" y="377"/>
                    <a:pt x="69" y="378"/>
                  </a:cubicBezTo>
                  <a:cubicBezTo>
                    <a:pt x="69" y="378"/>
                    <a:pt x="69" y="380"/>
                    <a:pt x="69" y="380"/>
                  </a:cubicBezTo>
                  <a:cubicBezTo>
                    <a:pt x="70" y="381"/>
                    <a:pt x="71" y="383"/>
                    <a:pt x="71" y="383"/>
                  </a:cubicBezTo>
                  <a:cubicBezTo>
                    <a:pt x="72" y="383"/>
                    <a:pt x="74" y="384"/>
                    <a:pt x="74" y="383"/>
                  </a:cubicBezTo>
                  <a:cubicBezTo>
                    <a:pt x="75" y="383"/>
                    <a:pt x="76" y="382"/>
                    <a:pt x="76" y="382"/>
                  </a:cubicBezTo>
                  <a:cubicBezTo>
                    <a:pt x="77" y="381"/>
                    <a:pt x="77" y="379"/>
                    <a:pt x="77" y="379"/>
                  </a:cubicBezTo>
                  <a:cubicBezTo>
                    <a:pt x="78" y="378"/>
                    <a:pt x="80" y="378"/>
                    <a:pt x="80" y="378"/>
                  </a:cubicBezTo>
                  <a:cubicBezTo>
                    <a:pt x="81" y="377"/>
                    <a:pt x="82" y="376"/>
                    <a:pt x="83" y="376"/>
                  </a:cubicBezTo>
                  <a:cubicBezTo>
                    <a:pt x="83" y="375"/>
                    <a:pt x="84" y="374"/>
                    <a:pt x="85" y="374"/>
                  </a:cubicBezTo>
                  <a:cubicBezTo>
                    <a:pt x="85" y="374"/>
                    <a:pt x="87" y="374"/>
                    <a:pt x="87" y="374"/>
                  </a:cubicBezTo>
                  <a:cubicBezTo>
                    <a:pt x="88" y="375"/>
                    <a:pt x="88" y="377"/>
                    <a:pt x="88" y="377"/>
                  </a:cubicBezTo>
                  <a:cubicBezTo>
                    <a:pt x="89" y="378"/>
                    <a:pt x="92" y="379"/>
                    <a:pt x="93" y="379"/>
                  </a:cubicBezTo>
                  <a:cubicBezTo>
                    <a:pt x="94" y="378"/>
                    <a:pt x="97" y="376"/>
                    <a:pt x="98" y="376"/>
                  </a:cubicBezTo>
                  <a:cubicBezTo>
                    <a:pt x="99" y="376"/>
                    <a:pt x="101" y="376"/>
                    <a:pt x="101" y="376"/>
                  </a:cubicBezTo>
                  <a:cubicBezTo>
                    <a:pt x="103" y="376"/>
                    <a:pt x="107" y="377"/>
                    <a:pt x="108" y="378"/>
                  </a:cubicBezTo>
                  <a:cubicBezTo>
                    <a:pt x="109" y="379"/>
                    <a:pt x="110" y="381"/>
                    <a:pt x="110" y="383"/>
                  </a:cubicBezTo>
                  <a:cubicBezTo>
                    <a:pt x="111" y="384"/>
                    <a:pt x="111" y="387"/>
                    <a:pt x="111" y="388"/>
                  </a:cubicBezTo>
                  <a:cubicBezTo>
                    <a:pt x="111" y="390"/>
                    <a:pt x="110" y="392"/>
                    <a:pt x="109" y="394"/>
                  </a:cubicBezTo>
                  <a:cubicBezTo>
                    <a:pt x="109" y="396"/>
                    <a:pt x="108" y="399"/>
                    <a:pt x="107" y="400"/>
                  </a:cubicBezTo>
                  <a:cubicBezTo>
                    <a:pt x="107" y="401"/>
                    <a:pt x="106" y="403"/>
                    <a:pt x="106" y="404"/>
                  </a:cubicBezTo>
                  <a:cubicBezTo>
                    <a:pt x="106" y="405"/>
                    <a:pt x="105" y="407"/>
                    <a:pt x="105" y="408"/>
                  </a:cubicBezTo>
                  <a:cubicBezTo>
                    <a:pt x="105" y="410"/>
                    <a:pt x="105" y="413"/>
                    <a:pt x="106" y="414"/>
                  </a:cubicBezTo>
                  <a:cubicBezTo>
                    <a:pt x="106" y="416"/>
                    <a:pt x="107" y="419"/>
                    <a:pt x="108" y="419"/>
                  </a:cubicBezTo>
                  <a:cubicBezTo>
                    <a:pt x="109" y="420"/>
                    <a:pt x="112" y="420"/>
                    <a:pt x="113" y="420"/>
                  </a:cubicBezTo>
                  <a:cubicBezTo>
                    <a:pt x="115" y="419"/>
                    <a:pt x="117" y="418"/>
                    <a:pt x="118" y="417"/>
                  </a:cubicBezTo>
                  <a:cubicBezTo>
                    <a:pt x="119" y="416"/>
                    <a:pt x="122" y="414"/>
                    <a:pt x="123" y="413"/>
                  </a:cubicBezTo>
                  <a:cubicBezTo>
                    <a:pt x="123" y="412"/>
                    <a:pt x="124" y="410"/>
                    <a:pt x="124" y="409"/>
                  </a:cubicBezTo>
                  <a:cubicBezTo>
                    <a:pt x="125" y="408"/>
                    <a:pt x="127" y="406"/>
                    <a:pt x="127" y="405"/>
                  </a:cubicBezTo>
                  <a:cubicBezTo>
                    <a:pt x="128" y="404"/>
                    <a:pt x="129" y="402"/>
                    <a:pt x="129" y="401"/>
                  </a:cubicBezTo>
                  <a:cubicBezTo>
                    <a:pt x="130" y="399"/>
                    <a:pt x="129" y="396"/>
                    <a:pt x="130" y="394"/>
                  </a:cubicBezTo>
                  <a:cubicBezTo>
                    <a:pt x="130" y="393"/>
                    <a:pt x="130" y="390"/>
                    <a:pt x="131" y="389"/>
                  </a:cubicBezTo>
                  <a:cubicBezTo>
                    <a:pt x="132" y="388"/>
                    <a:pt x="133" y="386"/>
                    <a:pt x="134" y="385"/>
                  </a:cubicBezTo>
                  <a:cubicBezTo>
                    <a:pt x="135" y="384"/>
                    <a:pt x="136" y="382"/>
                    <a:pt x="136" y="381"/>
                  </a:cubicBezTo>
                  <a:cubicBezTo>
                    <a:pt x="136" y="380"/>
                    <a:pt x="134" y="379"/>
                    <a:pt x="134" y="379"/>
                  </a:cubicBezTo>
                  <a:cubicBezTo>
                    <a:pt x="134" y="378"/>
                    <a:pt x="135" y="377"/>
                    <a:pt x="135" y="376"/>
                  </a:cubicBezTo>
                  <a:cubicBezTo>
                    <a:pt x="135" y="374"/>
                    <a:pt x="135" y="370"/>
                    <a:pt x="136" y="368"/>
                  </a:cubicBezTo>
                  <a:cubicBezTo>
                    <a:pt x="136" y="365"/>
                    <a:pt x="137" y="358"/>
                    <a:pt x="138" y="356"/>
                  </a:cubicBezTo>
                  <a:cubicBezTo>
                    <a:pt x="140" y="353"/>
                    <a:pt x="144" y="348"/>
                    <a:pt x="146" y="346"/>
                  </a:cubicBezTo>
                  <a:cubicBezTo>
                    <a:pt x="147" y="344"/>
                    <a:pt x="149" y="341"/>
                    <a:pt x="150" y="339"/>
                  </a:cubicBezTo>
                  <a:cubicBezTo>
                    <a:pt x="151" y="337"/>
                    <a:pt x="153" y="333"/>
                    <a:pt x="155" y="331"/>
                  </a:cubicBezTo>
                  <a:cubicBezTo>
                    <a:pt x="156" y="331"/>
                    <a:pt x="158" y="329"/>
                    <a:pt x="158" y="329"/>
                  </a:cubicBezTo>
                  <a:cubicBezTo>
                    <a:pt x="159" y="327"/>
                    <a:pt x="160" y="324"/>
                    <a:pt x="161" y="323"/>
                  </a:cubicBezTo>
                  <a:cubicBezTo>
                    <a:pt x="161" y="322"/>
                    <a:pt x="164" y="321"/>
                    <a:pt x="165" y="319"/>
                  </a:cubicBezTo>
                  <a:cubicBezTo>
                    <a:pt x="166" y="318"/>
                    <a:pt x="167" y="316"/>
                    <a:pt x="168" y="314"/>
                  </a:cubicBezTo>
                  <a:cubicBezTo>
                    <a:pt x="168" y="313"/>
                    <a:pt x="169" y="309"/>
                    <a:pt x="169" y="307"/>
                  </a:cubicBezTo>
                  <a:cubicBezTo>
                    <a:pt x="169" y="306"/>
                    <a:pt x="167" y="302"/>
                    <a:pt x="167" y="301"/>
                  </a:cubicBezTo>
                  <a:cubicBezTo>
                    <a:pt x="167" y="300"/>
                    <a:pt x="169" y="299"/>
                    <a:pt x="170" y="298"/>
                  </a:cubicBezTo>
                  <a:cubicBezTo>
                    <a:pt x="171" y="297"/>
                    <a:pt x="172" y="295"/>
                    <a:pt x="172" y="294"/>
                  </a:cubicBezTo>
                  <a:cubicBezTo>
                    <a:pt x="173" y="293"/>
                    <a:pt x="173" y="291"/>
                    <a:pt x="174" y="290"/>
                  </a:cubicBezTo>
                  <a:cubicBezTo>
                    <a:pt x="174" y="289"/>
                    <a:pt x="174" y="287"/>
                    <a:pt x="174" y="286"/>
                  </a:cubicBezTo>
                  <a:cubicBezTo>
                    <a:pt x="174" y="286"/>
                    <a:pt x="175" y="284"/>
                    <a:pt x="175" y="284"/>
                  </a:cubicBezTo>
                  <a:cubicBezTo>
                    <a:pt x="176" y="281"/>
                    <a:pt x="176" y="277"/>
                    <a:pt x="177" y="275"/>
                  </a:cubicBezTo>
                  <a:cubicBezTo>
                    <a:pt x="177" y="272"/>
                    <a:pt x="181" y="266"/>
                    <a:pt x="181" y="263"/>
                  </a:cubicBezTo>
                  <a:cubicBezTo>
                    <a:pt x="182" y="260"/>
                    <a:pt x="182" y="255"/>
                    <a:pt x="182" y="253"/>
                  </a:cubicBezTo>
                  <a:cubicBezTo>
                    <a:pt x="182" y="250"/>
                    <a:pt x="181" y="244"/>
                    <a:pt x="181" y="24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54" name="Freeform 75">
              <a:extLst>
                <a:ext uri="{FF2B5EF4-FFF2-40B4-BE49-F238E27FC236}">
                  <a16:creationId xmlns:a16="http://schemas.microsoft.com/office/drawing/2014/main" id="{0CA0C0DB-0C96-4014-9C6C-DBEB48B59265}"/>
                </a:ext>
              </a:extLst>
            </p:cNvPr>
            <p:cNvSpPr>
              <a:spLocks/>
            </p:cNvSpPr>
            <p:nvPr/>
          </p:nvSpPr>
          <p:spPr bwMode="auto">
            <a:xfrm>
              <a:off x="5326059" y="2233615"/>
              <a:ext cx="876300" cy="652464"/>
            </a:xfrm>
            <a:custGeom>
              <a:avLst/>
              <a:gdLst>
                <a:gd name="T0" fmla="*/ 1017 w 1040"/>
                <a:gd name="T1" fmla="*/ 623 h 774"/>
                <a:gd name="T2" fmla="*/ 1001 w 1040"/>
                <a:gd name="T3" fmla="*/ 626 h 774"/>
                <a:gd name="T4" fmla="*/ 980 w 1040"/>
                <a:gd name="T5" fmla="*/ 621 h 774"/>
                <a:gd name="T6" fmla="*/ 989 w 1040"/>
                <a:gd name="T7" fmla="*/ 609 h 774"/>
                <a:gd name="T8" fmla="*/ 969 w 1040"/>
                <a:gd name="T9" fmla="*/ 625 h 774"/>
                <a:gd name="T10" fmla="*/ 943 w 1040"/>
                <a:gd name="T11" fmla="*/ 651 h 774"/>
                <a:gd name="T12" fmla="*/ 910 w 1040"/>
                <a:gd name="T13" fmla="*/ 666 h 774"/>
                <a:gd name="T14" fmla="*/ 884 w 1040"/>
                <a:gd name="T15" fmla="*/ 680 h 774"/>
                <a:gd name="T16" fmla="*/ 855 w 1040"/>
                <a:gd name="T17" fmla="*/ 683 h 774"/>
                <a:gd name="T18" fmla="*/ 842 w 1040"/>
                <a:gd name="T19" fmla="*/ 690 h 774"/>
                <a:gd name="T20" fmla="*/ 823 w 1040"/>
                <a:gd name="T21" fmla="*/ 710 h 774"/>
                <a:gd name="T22" fmla="*/ 812 w 1040"/>
                <a:gd name="T23" fmla="*/ 725 h 774"/>
                <a:gd name="T24" fmla="*/ 812 w 1040"/>
                <a:gd name="T25" fmla="*/ 701 h 774"/>
                <a:gd name="T26" fmla="*/ 803 w 1040"/>
                <a:gd name="T27" fmla="*/ 672 h 774"/>
                <a:gd name="T28" fmla="*/ 778 w 1040"/>
                <a:gd name="T29" fmla="*/ 373 h 774"/>
                <a:gd name="T30" fmla="*/ 733 w 1040"/>
                <a:gd name="T31" fmla="*/ 231 h 774"/>
                <a:gd name="T32" fmla="*/ 719 w 1040"/>
                <a:gd name="T33" fmla="*/ 233 h 774"/>
                <a:gd name="T34" fmla="*/ 715 w 1040"/>
                <a:gd name="T35" fmla="*/ 195 h 774"/>
                <a:gd name="T36" fmla="*/ 698 w 1040"/>
                <a:gd name="T37" fmla="*/ 165 h 774"/>
                <a:gd name="T38" fmla="*/ 702 w 1040"/>
                <a:gd name="T39" fmla="*/ 122 h 774"/>
                <a:gd name="T40" fmla="*/ 690 w 1040"/>
                <a:gd name="T41" fmla="*/ 81 h 774"/>
                <a:gd name="T42" fmla="*/ 672 w 1040"/>
                <a:gd name="T43" fmla="*/ 42 h 774"/>
                <a:gd name="T44" fmla="*/ 665 w 1040"/>
                <a:gd name="T45" fmla="*/ 9 h 774"/>
                <a:gd name="T46" fmla="*/ 499 w 1040"/>
                <a:gd name="T47" fmla="*/ 48 h 774"/>
                <a:gd name="T48" fmla="*/ 474 w 1040"/>
                <a:gd name="T49" fmla="*/ 57 h 774"/>
                <a:gd name="T50" fmla="*/ 454 w 1040"/>
                <a:gd name="T51" fmla="*/ 74 h 774"/>
                <a:gd name="T52" fmla="*/ 433 w 1040"/>
                <a:gd name="T53" fmla="*/ 100 h 774"/>
                <a:gd name="T54" fmla="*/ 407 w 1040"/>
                <a:gd name="T55" fmla="*/ 141 h 774"/>
                <a:gd name="T56" fmla="*/ 388 w 1040"/>
                <a:gd name="T57" fmla="*/ 187 h 774"/>
                <a:gd name="T58" fmla="*/ 359 w 1040"/>
                <a:gd name="T59" fmla="*/ 212 h 774"/>
                <a:gd name="T60" fmla="*/ 344 w 1040"/>
                <a:gd name="T61" fmla="*/ 233 h 774"/>
                <a:gd name="T62" fmla="*/ 350 w 1040"/>
                <a:gd name="T63" fmla="*/ 257 h 774"/>
                <a:gd name="T64" fmla="*/ 374 w 1040"/>
                <a:gd name="T65" fmla="*/ 269 h 774"/>
                <a:gd name="T66" fmla="*/ 362 w 1040"/>
                <a:gd name="T67" fmla="*/ 291 h 774"/>
                <a:gd name="T68" fmla="*/ 384 w 1040"/>
                <a:gd name="T69" fmla="*/ 331 h 774"/>
                <a:gd name="T70" fmla="*/ 356 w 1040"/>
                <a:gd name="T71" fmla="*/ 355 h 774"/>
                <a:gd name="T72" fmla="*/ 329 w 1040"/>
                <a:gd name="T73" fmla="*/ 392 h 774"/>
                <a:gd name="T74" fmla="*/ 291 w 1040"/>
                <a:gd name="T75" fmla="*/ 412 h 774"/>
                <a:gd name="T76" fmla="*/ 247 w 1040"/>
                <a:gd name="T77" fmla="*/ 425 h 774"/>
                <a:gd name="T78" fmla="*/ 210 w 1040"/>
                <a:gd name="T79" fmla="*/ 425 h 774"/>
                <a:gd name="T80" fmla="*/ 130 w 1040"/>
                <a:gd name="T81" fmla="*/ 434 h 774"/>
                <a:gd name="T82" fmla="*/ 50 w 1040"/>
                <a:gd name="T83" fmla="*/ 468 h 774"/>
                <a:gd name="T84" fmla="*/ 51 w 1040"/>
                <a:gd name="T85" fmla="*/ 499 h 774"/>
                <a:gd name="T86" fmla="*/ 66 w 1040"/>
                <a:gd name="T87" fmla="*/ 520 h 774"/>
                <a:gd name="T88" fmla="*/ 89 w 1040"/>
                <a:gd name="T89" fmla="*/ 546 h 774"/>
                <a:gd name="T90" fmla="*/ 67 w 1040"/>
                <a:gd name="T91" fmla="*/ 579 h 774"/>
                <a:gd name="T92" fmla="*/ 45 w 1040"/>
                <a:gd name="T93" fmla="*/ 607 h 774"/>
                <a:gd name="T94" fmla="*/ 109 w 1040"/>
                <a:gd name="T95" fmla="*/ 680 h 774"/>
                <a:gd name="T96" fmla="*/ 565 w 1040"/>
                <a:gd name="T97" fmla="*/ 576 h 774"/>
                <a:gd name="T98" fmla="*/ 586 w 1040"/>
                <a:gd name="T99" fmla="*/ 586 h 774"/>
                <a:gd name="T100" fmla="*/ 607 w 1040"/>
                <a:gd name="T101" fmla="*/ 600 h 774"/>
                <a:gd name="T102" fmla="*/ 617 w 1040"/>
                <a:gd name="T103" fmla="*/ 619 h 774"/>
                <a:gd name="T104" fmla="*/ 628 w 1040"/>
                <a:gd name="T105" fmla="*/ 642 h 774"/>
                <a:gd name="T106" fmla="*/ 646 w 1040"/>
                <a:gd name="T107" fmla="*/ 648 h 774"/>
                <a:gd name="T108" fmla="*/ 657 w 1040"/>
                <a:gd name="T109" fmla="*/ 648 h 774"/>
                <a:gd name="T110" fmla="*/ 677 w 1040"/>
                <a:gd name="T111" fmla="*/ 663 h 774"/>
                <a:gd name="T112" fmla="*/ 787 w 1040"/>
                <a:gd name="T113" fmla="*/ 759 h 774"/>
                <a:gd name="T114" fmla="*/ 799 w 1040"/>
                <a:gd name="T115" fmla="*/ 769 h 774"/>
                <a:gd name="T116" fmla="*/ 825 w 1040"/>
                <a:gd name="T117" fmla="*/ 759 h 774"/>
                <a:gd name="T118" fmla="*/ 880 w 1040"/>
                <a:gd name="T119" fmla="*/ 739 h 774"/>
                <a:gd name="T120" fmla="*/ 958 w 1040"/>
                <a:gd name="T121" fmla="*/ 683 h 774"/>
                <a:gd name="T122" fmla="*/ 1039 w 1040"/>
                <a:gd name="T123" fmla="*/ 612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0" h="774">
                  <a:moveTo>
                    <a:pt x="1036" y="606"/>
                  </a:moveTo>
                  <a:cubicBezTo>
                    <a:pt x="1035" y="606"/>
                    <a:pt x="1032" y="606"/>
                    <a:pt x="1031" y="607"/>
                  </a:cubicBezTo>
                  <a:cubicBezTo>
                    <a:pt x="1030" y="607"/>
                    <a:pt x="1029" y="609"/>
                    <a:pt x="1029" y="609"/>
                  </a:cubicBezTo>
                  <a:cubicBezTo>
                    <a:pt x="1028" y="610"/>
                    <a:pt x="1027" y="612"/>
                    <a:pt x="1027" y="613"/>
                  </a:cubicBezTo>
                  <a:cubicBezTo>
                    <a:pt x="1026" y="614"/>
                    <a:pt x="1025" y="615"/>
                    <a:pt x="1024" y="616"/>
                  </a:cubicBezTo>
                  <a:cubicBezTo>
                    <a:pt x="1023" y="617"/>
                    <a:pt x="1021" y="619"/>
                    <a:pt x="1020" y="620"/>
                  </a:cubicBezTo>
                  <a:cubicBezTo>
                    <a:pt x="1019" y="621"/>
                    <a:pt x="1018" y="622"/>
                    <a:pt x="1017" y="623"/>
                  </a:cubicBezTo>
                  <a:cubicBezTo>
                    <a:pt x="1016" y="624"/>
                    <a:pt x="1016" y="627"/>
                    <a:pt x="1015" y="628"/>
                  </a:cubicBezTo>
                  <a:cubicBezTo>
                    <a:pt x="1015" y="628"/>
                    <a:pt x="1014" y="629"/>
                    <a:pt x="1013" y="629"/>
                  </a:cubicBezTo>
                  <a:cubicBezTo>
                    <a:pt x="1012" y="629"/>
                    <a:pt x="1009" y="627"/>
                    <a:pt x="1009" y="627"/>
                  </a:cubicBezTo>
                  <a:cubicBezTo>
                    <a:pt x="1009" y="627"/>
                    <a:pt x="1008" y="624"/>
                    <a:pt x="1007" y="624"/>
                  </a:cubicBezTo>
                  <a:cubicBezTo>
                    <a:pt x="1006" y="623"/>
                    <a:pt x="1005" y="621"/>
                    <a:pt x="1004" y="621"/>
                  </a:cubicBezTo>
                  <a:cubicBezTo>
                    <a:pt x="1003" y="621"/>
                    <a:pt x="1002" y="622"/>
                    <a:pt x="1001" y="622"/>
                  </a:cubicBezTo>
                  <a:cubicBezTo>
                    <a:pt x="1001" y="623"/>
                    <a:pt x="1001" y="625"/>
                    <a:pt x="1001" y="626"/>
                  </a:cubicBezTo>
                  <a:cubicBezTo>
                    <a:pt x="1000" y="627"/>
                    <a:pt x="999" y="627"/>
                    <a:pt x="998" y="627"/>
                  </a:cubicBezTo>
                  <a:cubicBezTo>
                    <a:pt x="997" y="627"/>
                    <a:pt x="996" y="625"/>
                    <a:pt x="996" y="625"/>
                  </a:cubicBezTo>
                  <a:cubicBezTo>
                    <a:pt x="995" y="625"/>
                    <a:pt x="994" y="627"/>
                    <a:pt x="994" y="627"/>
                  </a:cubicBezTo>
                  <a:cubicBezTo>
                    <a:pt x="993" y="628"/>
                    <a:pt x="992" y="627"/>
                    <a:pt x="991" y="627"/>
                  </a:cubicBezTo>
                  <a:cubicBezTo>
                    <a:pt x="990" y="627"/>
                    <a:pt x="988" y="625"/>
                    <a:pt x="987" y="625"/>
                  </a:cubicBezTo>
                  <a:cubicBezTo>
                    <a:pt x="987" y="624"/>
                    <a:pt x="985" y="622"/>
                    <a:pt x="985" y="622"/>
                  </a:cubicBezTo>
                  <a:cubicBezTo>
                    <a:pt x="984" y="621"/>
                    <a:pt x="981" y="622"/>
                    <a:pt x="980" y="621"/>
                  </a:cubicBezTo>
                  <a:cubicBezTo>
                    <a:pt x="979" y="621"/>
                    <a:pt x="978" y="620"/>
                    <a:pt x="978" y="619"/>
                  </a:cubicBezTo>
                  <a:cubicBezTo>
                    <a:pt x="977" y="618"/>
                    <a:pt x="977" y="616"/>
                    <a:pt x="978" y="616"/>
                  </a:cubicBezTo>
                  <a:cubicBezTo>
                    <a:pt x="978" y="615"/>
                    <a:pt x="978" y="615"/>
                    <a:pt x="979" y="615"/>
                  </a:cubicBezTo>
                  <a:cubicBezTo>
                    <a:pt x="980" y="615"/>
                    <a:pt x="981" y="617"/>
                    <a:pt x="982" y="617"/>
                  </a:cubicBezTo>
                  <a:cubicBezTo>
                    <a:pt x="983" y="617"/>
                    <a:pt x="984" y="617"/>
                    <a:pt x="985" y="617"/>
                  </a:cubicBezTo>
                  <a:cubicBezTo>
                    <a:pt x="986" y="616"/>
                    <a:pt x="988" y="614"/>
                    <a:pt x="988" y="613"/>
                  </a:cubicBezTo>
                  <a:cubicBezTo>
                    <a:pt x="989" y="612"/>
                    <a:pt x="990" y="610"/>
                    <a:pt x="989" y="609"/>
                  </a:cubicBezTo>
                  <a:cubicBezTo>
                    <a:pt x="989" y="609"/>
                    <a:pt x="987" y="607"/>
                    <a:pt x="987" y="607"/>
                  </a:cubicBezTo>
                  <a:cubicBezTo>
                    <a:pt x="985" y="607"/>
                    <a:pt x="983" y="607"/>
                    <a:pt x="982" y="608"/>
                  </a:cubicBezTo>
                  <a:cubicBezTo>
                    <a:pt x="981" y="608"/>
                    <a:pt x="979" y="609"/>
                    <a:pt x="978" y="610"/>
                  </a:cubicBezTo>
                  <a:cubicBezTo>
                    <a:pt x="977" y="611"/>
                    <a:pt x="975" y="612"/>
                    <a:pt x="975" y="613"/>
                  </a:cubicBezTo>
                  <a:cubicBezTo>
                    <a:pt x="974" y="614"/>
                    <a:pt x="973" y="617"/>
                    <a:pt x="973" y="617"/>
                  </a:cubicBezTo>
                  <a:cubicBezTo>
                    <a:pt x="973" y="618"/>
                    <a:pt x="973" y="622"/>
                    <a:pt x="972" y="623"/>
                  </a:cubicBezTo>
                  <a:cubicBezTo>
                    <a:pt x="971" y="623"/>
                    <a:pt x="970" y="624"/>
                    <a:pt x="969" y="625"/>
                  </a:cubicBezTo>
                  <a:cubicBezTo>
                    <a:pt x="968" y="625"/>
                    <a:pt x="966" y="627"/>
                    <a:pt x="966" y="628"/>
                  </a:cubicBezTo>
                  <a:cubicBezTo>
                    <a:pt x="965" y="629"/>
                    <a:pt x="965" y="631"/>
                    <a:pt x="964" y="632"/>
                  </a:cubicBezTo>
                  <a:cubicBezTo>
                    <a:pt x="963" y="633"/>
                    <a:pt x="961" y="635"/>
                    <a:pt x="960" y="637"/>
                  </a:cubicBezTo>
                  <a:cubicBezTo>
                    <a:pt x="959" y="638"/>
                    <a:pt x="957" y="639"/>
                    <a:pt x="956" y="640"/>
                  </a:cubicBezTo>
                  <a:cubicBezTo>
                    <a:pt x="955" y="642"/>
                    <a:pt x="953" y="644"/>
                    <a:pt x="952" y="645"/>
                  </a:cubicBezTo>
                  <a:cubicBezTo>
                    <a:pt x="951" y="646"/>
                    <a:pt x="950" y="648"/>
                    <a:pt x="949" y="649"/>
                  </a:cubicBezTo>
                  <a:cubicBezTo>
                    <a:pt x="948" y="650"/>
                    <a:pt x="945" y="651"/>
                    <a:pt x="943" y="651"/>
                  </a:cubicBezTo>
                  <a:cubicBezTo>
                    <a:pt x="942" y="652"/>
                    <a:pt x="939" y="652"/>
                    <a:pt x="938" y="653"/>
                  </a:cubicBezTo>
                  <a:cubicBezTo>
                    <a:pt x="937" y="653"/>
                    <a:pt x="935" y="654"/>
                    <a:pt x="934" y="655"/>
                  </a:cubicBezTo>
                  <a:cubicBezTo>
                    <a:pt x="933" y="656"/>
                    <a:pt x="932" y="658"/>
                    <a:pt x="931" y="659"/>
                  </a:cubicBezTo>
                  <a:cubicBezTo>
                    <a:pt x="930" y="659"/>
                    <a:pt x="928" y="659"/>
                    <a:pt x="926" y="659"/>
                  </a:cubicBezTo>
                  <a:cubicBezTo>
                    <a:pt x="925" y="660"/>
                    <a:pt x="922" y="660"/>
                    <a:pt x="921" y="660"/>
                  </a:cubicBezTo>
                  <a:cubicBezTo>
                    <a:pt x="920" y="661"/>
                    <a:pt x="918" y="663"/>
                    <a:pt x="917" y="663"/>
                  </a:cubicBezTo>
                  <a:cubicBezTo>
                    <a:pt x="915" y="664"/>
                    <a:pt x="911" y="665"/>
                    <a:pt x="910" y="666"/>
                  </a:cubicBezTo>
                  <a:cubicBezTo>
                    <a:pt x="908" y="666"/>
                    <a:pt x="903" y="666"/>
                    <a:pt x="901" y="667"/>
                  </a:cubicBezTo>
                  <a:cubicBezTo>
                    <a:pt x="900" y="668"/>
                    <a:pt x="898" y="670"/>
                    <a:pt x="897" y="670"/>
                  </a:cubicBezTo>
                  <a:cubicBezTo>
                    <a:pt x="896" y="670"/>
                    <a:pt x="895" y="668"/>
                    <a:pt x="894" y="668"/>
                  </a:cubicBezTo>
                  <a:cubicBezTo>
                    <a:pt x="892" y="668"/>
                    <a:pt x="890" y="670"/>
                    <a:pt x="889" y="671"/>
                  </a:cubicBezTo>
                  <a:cubicBezTo>
                    <a:pt x="888" y="671"/>
                    <a:pt x="885" y="671"/>
                    <a:pt x="885" y="672"/>
                  </a:cubicBezTo>
                  <a:cubicBezTo>
                    <a:pt x="884" y="673"/>
                    <a:pt x="884" y="675"/>
                    <a:pt x="883" y="676"/>
                  </a:cubicBezTo>
                  <a:cubicBezTo>
                    <a:pt x="883" y="677"/>
                    <a:pt x="885" y="679"/>
                    <a:pt x="884" y="680"/>
                  </a:cubicBezTo>
                  <a:cubicBezTo>
                    <a:pt x="884" y="681"/>
                    <a:pt x="880" y="681"/>
                    <a:pt x="879" y="682"/>
                  </a:cubicBezTo>
                  <a:cubicBezTo>
                    <a:pt x="878" y="683"/>
                    <a:pt x="877" y="685"/>
                    <a:pt x="876" y="685"/>
                  </a:cubicBezTo>
                  <a:cubicBezTo>
                    <a:pt x="875" y="686"/>
                    <a:pt x="872" y="687"/>
                    <a:pt x="871" y="687"/>
                  </a:cubicBezTo>
                  <a:cubicBezTo>
                    <a:pt x="870" y="687"/>
                    <a:pt x="868" y="685"/>
                    <a:pt x="867" y="685"/>
                  </a:cubicBezTo>
                  <a:cubicBezTo>
                    <a:pt x="865" y="685"/>
                    <a:pt x="864" y="687"/>
                    <a:pt x="862" y="687"/>
                  </a:cubicBezTo>
                  <a:cubicBezTo>
                    <a:pt x="861" y="687"/>
                    <a:pt x="859" y="687"/>
                    <a:pt x="858" y="686"/>
                  </a:cubicBezTo>
                  <a:cubicBezTo>
                    <a:pt x="857" y="686"/>
                    <a:pt x="856" y="683"/>
                    <a:pt x="855" y="683"/>
                  </a:cubicBezTo>
                  <a:cubicBezTo>
                    <a:pt x="854" y="682"/>
                    <a:pt x="852" y="682"/>
                    <a:pt x="851" y="683"/>
                  </a:cubicBezTo>
                  <a:cubicBezTo>
                    <a:pt x="851" y="684"/>
                    <a:pt x="851" y="685"/>
                    <a:pt x="851" y="685"/>
                  </a:cubicBezTo>
                  <a:cubicBezTo>
                    <a:pt x="851" y="686"/>
                    <a:pt x="853" y="687"/>
                    <a:pt x="853" y="688"/>
                  </a:cubicBezTo>
                  <a:cubicBezTo>
                    <a:pt x="853" y="688"/>
                    <a:pt x="852" y="690"/>
                    <a:pt x="852" y="690"/>
                  </a:cubicBezTo>
                  <a:cubicBezTo>
                    <a:pt x="851" y="691"/>
                    <a:pt x="849" y="691"/>
                    <a:pt x="849" y="690"/>
                  </a:cubicBezTo>
                  <a:cubicBezTo>
                    <a:pt x="848" y="690"/>
                    <a:pt x="847" y="689"/>
                    <a:pt x="846" y="689"/>
                  </a:cubicBezTo>
                  <a:cubicBezTo>
                    <a:pt x="845" y="689"/>
                    <a:pt x="842" y="689"/>
                    <a:pt x="842" y="690"/>
                  </a:cubicBezTo>
                  <a:cubicBezTo>
                    <a:pt x="841" y="691"/>
                    <a:pt x="842" y="693"/>
                    <a:pt x="842" y="694"/>
                  </a:cubicBezTo>
                  <a:cubicBezTo>
                    <a:pt x="841" y="695"/>
                    <a:pt x="838" y="698"/>
                    <a:pt x="836" y="698"/>
                  </a:cubicBezTo>
                  <a:cubicBezTo>
                    <a:pt x="835" y="698"/>
                    <a:pt x="833" y="697"/>
                    <a:pt x="832" y="697"/>
                  </a:cubicBezTo>
                  <a:cubicBezTo>
                    <a:pt x="831" y="697"/>
                    <a:pt x="829" y="699"/>
                    <a:pt x="828" y="700"/>
                  </a:cubicBezTo>
                  <a:cubicBezTo>
                    <a:pt x="827" y="700"/>
                    <a:pt x="825" y="701"/>
                    <a:pt x="825" y="702"/>
                  </a:cubicBezTo>
                  <a:cubicBezTo>
                    <a:pt x="824" y="703"/>
                    <a:pt x="825" y="705"/>
                    <a:pt x="825" y="706"/>
                  </a:cubicBezTo>
                  <a:cubicBezTo>
                    <a:pt x="825" y="707"/>
                    <a:pt x="824" y="709"/>
                    <a:pt x="823" y="710"/>
                  </a:cubicBezTo>
                  <a:cubicBezTo>
                    <a:pt x="822" y="710"/>
                    <a:pt x="821" y="710"/>
                    <a:pt x="820" y="710"/>
                  </a:cubicBezTo>
                  <a:cubicBezTo>
                    <a:pt x="819" y="710"/>
                    <a:pt x="817" y="708"/>
                    <a:pt x="816" y="709"/>
                  </a:cubicBezTo>
                  <a:cubicBezTo>
                    <a:pt x="816" y="709"/>
                    <a:pt x="815" y="710"/>
                    <a:pt x="815" y="711"/>
                  </a:cubicBezTo>
                  <a:cubicBezTo>
                    <a:pt x="815" y="712"/>
                    <a:pt x="816" y="715"/>
                    <a:pt x="816" y="716"/>
                  </a:cubicBezTo>
                  <a:cubicBezTo>
                    <a:pt x="815" y="717"/>
                    <a:pt x="814" y="717"/>
                    <a:pt x="814" y="718"/>
                  </a:cubicBezTo>
                  <a:cubicBezTo>
                    <a:pt x="813" y="719"/>
                    <a:pt x="815" y="722"/>
                    <a:pt x="815" y="723"/>
                  </a:cubicBezTo>
                  <a:cubicBezTo>
                    <a:pt x="814" y="724"/>
                    <a:pt x="813" y="725"/>
                    <a:pt x="812" y="725"/>
                  </a:cubicBezTo>
                  <a:cubicBezTo>
                    <a:pt x="811" y="726"/>
                    <a:pt x="809" y="724"/>
                    <a:pt x="808" y="724"/>
                  </a:cubicBezTo>
                  <a:cubicBezTo>
                    <a:pt x="807" y="723"/>
                    <a:pt x="805" y="720"/>
                    <a:pt x="806" y="719"/>
                  </a:cubicBezTo>
                  <a:cubicBezTo>
                    <a:pt x="806" y="718"/>
                    <a:pt x="808" y="718"/>
                    <a:pt x="808" y="717"/>
                  </a:cubicBezTo>
                  <a:cubicBezTo>
                    <a:pt x="808" y="716"/>
                    <a:pt x="809" y="715"/>
                    <a:pt x="809" y="714"/>
                  </a:cubicBezTo>
                  <a:cubicBezTo>
                    <a:pt x="809" y="713"/>
                    <a:pt x="808" y="711"/>
                    <a:pt x="808" y="710"/>
                  </a:cubicBezTo>
                  <a:cubicBezTo>
                    <a:pt x="808" y="709"/>
                    <a:pt x="808" y="708"/>
                    <a:pt x="809" y="707"/>
                  </a:cubicBezTo>
                  <a:cubicBezTo>
                    <a:pt x="809" y="705"/>
                    <a:pt x="811" y="702"/>
                    <a:pt x="812" y="701"/>
                  </a:cubicBezTo>
                  <a:cubicBezTo>
                    <a:pt x="813" y="700"/>
                    <a:pt x="816" y="698"/>
                    <a:pt x="816" y="697"/>
                  </a:cubicBezTo>
                  <a:cubicBezTo>
                    <a:pt x="817" y="696"/>
                    <a:pt x="817" y="694"/>
                    <a:pt x="817" y="693"/>
                  </a:cubicBezTo>
                  <a:cubicBezTo>
                    <a:pt x="818" y="692"/>
                    <a:pt x="819" y="690"/>
                    <a:pt x="819" y="689"/>
                  </a:cubicBezTo>
                  <a:cubicBezTo>
                    <a:pt x="819" y="689"/>
                    <a:pt x="819" y="689"/>
                    <a:pt x="819" y="689"/>
                  </a:cubicBezTo>
                  <a:cubicBezTo>
                    <a:pt x="818" y="689"/>
                    <a:pt x="817" y="690"/>
                    <a:pt x="816" y="689"/>
                  </a:cubicBezTo>
                  <a:cubicBezTo>
                    <a:pt x="815" y="688"/>
                    <a:pt x="816" y="683"/>
                    <a:pt x="816" y="683"/>
                  </a:cubicBezTo>
                  <a:cubicBezTo>
                    <a:pt x="803" y="672"/>
                    <a:pt x="803" y="672"/>
                    <a:pt x="803" y="672"/>
                  </a:cubicBezTo>
                  <a:cubicBezTo>
                    <a:pt x="829" y="644"/>
                    <a:pt x="829" y="644"/>
                    <a:pt x="829" y="644"/>
                  </a:cubicBezTo>
                  <a:cubicBezTo>
                    <a:pt x="816" y="631"/>
                    <a:pt x="816" y="631"/>
                    <a:pt x="816" y="631"/>
                  </a:cubicBezTo>
                  <a:cubicBezTo>
                    <a:pt x="790" y="509"/>
                    <a:pt x="790" y="509"/>
                    <a:pt x="790" y="509"/>
                  </a:cubicBezTo>
                  <a:cubicBezTo>
                    <a:pt x="787" y="510"/>
                    <a:pt x="787" y="510"/>
                    <a:pt x="787" y="510"/>
                  </a:cubicBezTo>
                  <a:cubicBezTo>
                    <a:pt x="778" y="499"/>
                    <a:pt x="778" y="499"/>
                    <a:pt x="778" y="499"/>
                  </a:cubicBezTo>
                  <a:cubicBezTo>
                    <a:pt x="776" y="374"/>
                    <a:pt x="776" y="374"/>
                    <a:pt x="776" y="374"/>
                  </a:cubicBezTo>
                  <a:cubicBezTo>
                    <a:pt x="778" y="373"/>
                    <a:pt x="778" y="373"/>
                    <a:pt x="778" y="373"/>
                  </a:cubicBezTo>
                  <a:cubicBezTo>
                    <a:pt x="774" y="368"/>
                    <a:pt x="774" y="368"/>
                    <a:pt x="774" y="368"/>
                  </a:cubicBezTo>
                  <a:cubicBezTo>
                    <a:pt x="774" y="356"/>
                    <a:pt x="774" y="356"/>
                    <a:pt x="774" y="356"/>
                  </a:cubicBezTo>
                  <a:cubicBezTo>
                    <a:pt x="746" y="242"/>
                    <a:pt x="746" y="242"/>
                    <a:pt x="746" y="242"/>
                  </a:cubicBezTo>
                  <a:cubicBezTo>
                    <a:pt x="746" y="242"/>
                    <a:pt x="743" y="239"/>
                    <a:pt x="742" y="238"/>
                  </a:cubicBezTo>
                  <a:cubicBezTo>
                    <a:pt x="741" y="237"/>
                    <a:pt x="738" y="238"/>
                    <a:pt x="737" y="237"/>
                  </a:cubicBezTo>
                  <a:cubicBezTo>
                    <a:pt x="737" y="237"/>
                    <a:pt x="736" y="235"/>
                    <a:pt x="736" y="234"/>
                  </a:cubicBezTo>
                  <a:cubicBezTo>
                    <a:pt x="735" y="233"/>
                    <a:pt x="734" y="232"/>
                    <a:pt x="733" y="231"/>
                  </a:cubicBezTo>
                  <a:cubicBezTo>
                    <a:pt x="732" y="231"/>
                    <a:pt x="730" y="232"/>
                    <a:pt x="729" y="232"/>
                  </a:cubicBezTo>
                  <a:cubicBezTo>
                    <a:pt x="729" y="232"/>
                    <a:pt x="727" y="234"/>
                    <a:pt x="727" y="235"/>
                  </a:cubicBezTo>
                  <a:cubicBezTo>
                    <a:pt x="727" y="235"/>
                    <a:pt x="727" y="237"/>
                    <a:pt x="727" y="238"/>
                  </a:cubicBezTo>
                  <a:cubicBezTo>
                    <a:pt x="727" y="239"/>
                    <a:pt x="728" y="242"/>
                    <a:pt x="727" y="243"/>
                  </a:cubicBezTo>
                  <a:cubicBezTo>
                    <a:pt x="726" y="243"/>
                    <a:pt x="724" y="244"/>
                    <a:pt x="723" y="244"/>
                  </a:cubicBezTo>
                  <a:cubicBezTo>
                    <a:pt x="721" y="243"/>
                    <a:pt x="720" y="240"/>
                    <a:pt x="720" y="239"/>
                  </a:cubicBezTo>
                  <a:cubicBezTo>
                    <a:pt x="719" y="238"/>
                    <a:pt x="719" y="235"/>
                    <a:pt x="719" y="233"/>
                  </a:cubicBezTo>
                  <a:cubicBezTo>
                    <a:pt x="718" y="230"/>
                    <a:pt x="718" y="224"/>
                    <a:pt x="719" y="221"/>
                  </a:cubicBezTo>
                  <a:cubicBezTo>
                    <a:pt x="719" y="220"/>
                    <a:pt x="722" y="218"/>
                    <a:pt x="722" y="216"/>
                  </a:cubicBezTo>
                  <a:cubicBezTo>
                    <a:pt x="723" y="214"/>
                    <a:pt x="722" y="211"/>
                    <a:pt x="722" y="209"/>
                  </a:cubicBezTo>
                  <a:cubicBezTo>
                    <a:pt x="722" y="208"/>
                    <a:pt x="721" y="206"/>
                    <a:pt x="720" y="206"/>
                  </a:cubicBezTo>
                  <a:cubicBezTo>
                    <a:pt x="719" y="205"/>
                    <a:pt x="716" y="204"/>
                    <a:pt x="715" y="203"/>
                  </a:cubicBezTo>
                  <a:cubicBezTo>
                    <a:pt x="715" y="202"/>
                    <a:pt x="713" y="201"/>
                    <a:pt x="713" y="200"/>
                  </a:cubicBezTo>
                  <a:cubicBezTo>
                    <a:pt x="713" y="199"/>
                    <a:pt x="715" y="196"/>
                    <a:pt x="715" y="195"/>
                  </a:cubicBezTo>
                  <a:cubicBezTo>
                    <a:pt x="715" y="193"/>
                    <a:pt x="713" y="191"/>
                    <a:pt x="713" y="190"/>
                  </a:cubicBezTo>
                  <a:cubicBezTo>
                    <a:pt x="712" y="189"/>
                    <a:pt x="709" y="188"/>
                    <a:pt x="708" y="186"/>
                  </a:cubicBezTo>
                  <a:cubicBezTo>
                    <a:pt x="707" y="186"/>
                    <a:pt x="706" y="184"/>
                    <a:pt x="706" y="183"/>
                  </a:cubicBezTo>
                  <a:cubicBezTo>
                    <a:pt x="706" y="182"/>
                    <a:pt x="706" y="179"/>
                    <a:pt x="705" y="178"/>
                  </a:cubicBezTo>
                  <a:cubicBezTo>
                    <a:pt x="705" y="176"/>
                    <a:pt x="704" y="171"/>
                    <a:pt x="703" y="169"/>
                  </a:cubicBezTo>
                  <a:cubicBezTo>
                    <a:pt x="703" y="169"/>
                    <a:pt x="701" y="167"/>
                    <a:pt x="700" y="167"/>
                  </a:cubicBezTo>
                  <a:cubicBezTo>
                    <a:pt x="700" y="166"/>
                    <a:pt x="698" y="166"/>
                    <a:pt x="698" y="165"/>
                  </a:cubicBezTo>
                  <a:cubicBezTo>
                    <a:pt x="697" y="164"/>
                    <a:pt x="697" y="161"/>
                    <a:pt x="697" y="160"/>
                  </a:cubicBezTo>
                  <a:cubicBezTo>
                    <a:pt x="697" y="159"/>
                    <a:pt x="698" y="157"/>
                    <a:pt x="698" y="155"/>
                  </a:cubicBezTo>
                  <a:cubicBezTo>
                    <a:pt x="698" y="154"/>
                    <a:pt x="695" y="152"/>
                    <a:pt x="695" y="150"/>
                  </a:cubicBezTo>
                  <a:cubicBezTo>
                    <a:pt x="695" y="149"/>
                    <a:pt x="697" y="145"/>
                    <a:pt x="697" y="144"/>
                  </a:cubicBezTo>
                  <a:cubicBezTo>
                    <a:pt x="697" y="141"/>
                    <a:pt x="696" y="137"/>
                    <a:pt x="696" y="135"/>
                  </a:cubicBezTo>
                  <a:cubicBezTo>
                    <a:pt x="697" y="133"/>
                    <a:pt x="700" y="131"/>
                    <a:pt x="701" y="129"/>
                  </a:cubicBezTo>
                  <a:cubicBezTo>
                    <a:pt x="701" y="128"/>
                    <a:pt x="702" y="124"/>
                    <a:pt x="702" y="122"/>
                  </a:cubicBezTo>
                  <a:cubicBezTo>
                    <a:pt x="701" y="121"/>
                    <a:pt x="697" y="118"/>
                    <a:pt x="696" y="116"/>
                  </a:cubicBezTo>
                  <a:cubicBezTo>
                    <a:pt x="696" y="115"/>
                    <a:pt x="697" y="112"/>
                    <a:pt x="696" y="111"/>
                  </a:cubicBezTo>
                  <a:cubicBezTo>
                    <a:pt x="696" y="110"/>
                    <a:pt x="694" y="109"/>
                    <a:pt x="694" y="108"/>
                  </a:cubicBezTo>
                  <a:cubicBezTo>
                    <a:pt x="694" y="107"/>
                    <a:pt x="696" y="105"/>
                    <a:pt x="696" y="103"/>
                  </a:cubicBezTo>
                  <a:cubicBezTo>
                    <a:pt x="697" y="100"/>
                    <a:pt x="697" y="94"/>
                    <a:pt x="696" y="91"/>
                  </a:cubicBezTo>
                  <a:cubicBezTo>
                    <a:pt x="695" y="90"/>
                    <a:pt x="693" y="88"/>
                    <a:pt x="692" y="87"/>
                  </a:cubicBezTo>
                  <a:cubicBezTo>
                    <a:pt x="692" y="86"/>
                    <a:pt x="690" y="83"/>
                    <a:pt x="690" y="81"/>
                  </a:cubicBezTo>
                  <a:cubicBezTo>
                    <a:pt x="689" y="80"/>
                    <a:pt x="688" y="78"/>
                    <a:pt x="687" y="77"/>
                  </a:cubicBezTo>
                  <a:cubicBezTo>
                    <a:pt x="686" y="77"/>
                    <a:pt x="683" y="76"/>
                    <a:pt x="682" y="75"/>
                  </a:cubicBezTo>
                  <a:cubicBezTo>
                    <a:pt x="681" y="74"/>
                    <a:pt x="679" y="72"/>
                    <a:pt x="678" y="71"/>
                  </a:cubicBezTo>
                  <a:cubicBezTo>
                    <a:pt x="677" y="70"/>
                    <a:pt x="676" y="68"/>
                    <a:pt x="675" y="66"/>
                  </a:cubicBezTo>
                  <a:cubicBezTo>
                    <a:pt x="675" y="64"/>
                    <a:pt x="677" y="58"/>
                    <a:pt x="677" y="55"/>
                  </a:cubicBezTo>
                  <a:cubicBezTo>
                    <a:pt x="677" y="53"/>
                    <a:pt x="674" y="50"/>
                    <a:pt x="674" y="49"/>
                  </a:cubicBezTo>
                  <a:cubicBezTo>
                    <a:pt x="673" y="47"/>
                    <a:pt x="672" y="43"/>
                    <a:pt x="672" y="42"/>
                  </a:cubicBezTo>
                  <a:cubicBezTo>
                    <a:pt x="672" y="40"/>
                    <a:pt x="674" y="38"/>
                    <a:pt x="674" y="37"/>
                  </a:cubicBezTo>
                  <a:cubicBezTo>
                    <a:pt x="674" y="36"/>
                    <a:pt x="673" y="34"/>
                    <a:pt x="672" y="33"/>
                  </a:cubicBezTo>
                  <a:cubicBezTo>
                    <a:pt x="671" y="32"/>
                    <a:pt x="667" y="33"/>
                    <a:pt x="666" y="32"/>
                  </a:cubicBezTo>
                  <a:cubicBezTo>
                    <a:pt x="665" y="31"/>
                    <a:pt x="665" y="28"/>
                    <a:pt x="665" y="27"/>
                  </a:cubicBezTo>
                  <a:cubicBezTo>
                    <a:pt x="665" y="25"/>
                    <a:pt x="665" y="21"/>
                    <a:pt x="665" y="19"/>
                  </a:cubicBezTo>
                  <a:cubicBezTo>
                    <a:pt x="665" y="18"/>
                    <a:pt x="667" y="16"/>
                    <a:pt x="667" y="15"/>
                  </a:cubicBezTo>
                  <a:cubicBezTo>
                    <a:pt x="667" y="13"/>
                    <a:pt x="666" y="10"/>
                    <a:pt x="665" y="9"/>
                  </a:cubicBezTo>
                  <a:cubicBezTo>
                    <a:pt x="665" y="8"/>
                    <a:pt x="664" y="7"/>
                    <a:pt x="664" y="6"/>
                  </a:cubicBezTo>
                  <a:cubicBezTo>
                    <a:pt x="663" y="5"/>
                    <a:pt x="662" y="2"/>
                    <a:pt x="662" y="0"/>
                  </a:cubicBezTo>
                  <a:cubicBezTo>
                    <a:pt x="662" y="0"/>
                    <a:pt x="662" y="0"/>
                    <a:pt x="662" y="0"/>
                  </a:cubicBezTo>
                  <a:cubicBezTo>
                    <a:pt x="583" y="24"/>
                    <a:pt x="583" y="24"/>
                    <a:pt x="583" y="24"/>
                  </a:cubicBezTo>
                  <a:cubicBezTo>
                    <a:pt x="537" y="39"/>
                    <a:pt x="537" y="39"/>
                    <a:pt x="537" y="39"/>
                  </a:cubicBezTo>
                  <a:cubicBezTo>
                    <a:pt x="537" y="39"/>
                    <a:pt x="513" y="43"/>
                    <a:pt x="506" y="45"/>
                  </a:cubicBezTo>
                  <a:cubicBezTo>
                    <a:pt x="504" y="46"/>
                    <a:pt x="501" y="47"/>
                    <a:pt x="499" y="48"/>
                  </a:cubicBezTo>
                  <a:cubicBezTo>
                    <a:pt x="498" y="48"/>
                    <a:pt x="496" y="49"/>
                    <a:pt x="495" y="49"/>
                  </a:cubicBezTo>
                  <a:cubicBezTo>
                    <a:pt x="494" y="49"/>
                    <a:pt x="492" y="47"/>
                    <a:pt x="490" y="47"/>
                  </a:cubicBezTo>
                  <a:cubicBezTo>
                    <a:pt x="489" y="47"/>
                    <a:pt x="486" y="47"/>
                    <a:pt x="485" y="48"/>
                  </a:cubicBezTo>
                  <a:cubicBezTo>
                    <a:pt x="484" y="49"/>
                    <a:pt x="482" y="51"/>
                    <a:pt x="481" y="51"/>
                  </a:cubicBezTo>
                  <a:cubicBezTo>
                    <a:pt x="481" y="52"/>
                    <a:pt x="479" y="52"/>
                    <a:pt x="478" y="53"/>
                  </a:cubicBezTo>
                  <a:cubicBezTo>
                    <a:pt x="477" y="54"/>
                    <a:pt x="477" y="56"/>
                    <a:pt x="477" y="56"/>
                  </a:cubicBezTo>
                  <a:cubicBezTo>
                    <a:pt x="476" y="57"/>
                    <a:pt x="474" y="57"/>
                    <a:pt x="474" y="57"/>
                  </a:cubicBezTo>
                  <a:cubicBezTo>
                    <a:pt x="473" y="57"/>
                    <a:pt x="471" y="57"/>
                    <a:pt x="470" y="57"/>
                  </a:cubicBezTo>
                  <a:cubicBezTo>
                    <a:pt x="469" y="58"/>
                    <a:pt x="468" y="59"/>
                    <a:pt x="468" y="59"/>
                  </a:cubicBezTo>
                  <a:cubicBezTo>
                    <a:pt x="467" y="60"/>
                    <a:pt x="467" y="62"/>
                    <a:pt x="467" y="63"/>
                  </a:cubicBezTo>
                  <a:cubicBezTo>
                    <a:pt x="466" y="64"/>
                    <a:pt x="465" y="66"/>
                    <a:pt x="465" y="67"/>
                  </a:cubicBezTo>
                  <a:cubicBezTo>
                    <a:pt x="464" y="68"/>
                    <a:pt x="462" y="69"/>
                    <a:pt x="461" y="69"/>
                  </a:cubicBezTo>
                  <a:cubicBezTo>
                    <a:pt x="460" y="70"/>
                    <a:pt x="457" y="71"/>
                    <a:pt x="456" y="72"/>
                  </a:cubicBezTo>
                  <a:cubicBezTo>
                    <a:pt x="455" y="72"/>
                    <a:pt x="454" y="73"/>
                    <a:pt x="454" y="74"/>
                  </a:cubicBezTo>
                  <a:cubicBezTo>
                    <a:pt x="453" y="75"/>
                    <a:pt x="453" y="77"/>
                    <a:pt x="452" y="78"/>
                  </a:cubicBezTo>
                  <a:cubicBezTo>
                    <a:pt x="452" y="78"/>
                    <a:pt x="450" y="80"/>
                    <a:pt x="449" y="81"/>
                  </a:cubicBezTo>
                  <a:cubicBezTo>
                    <a:pt x="448" y="82"/>
                    <a:pt x="446" y="83"/>
                    <a:pt x="445" y="84"/>
                  </a:cubicBezTo>
                  <a:cubicBezTo>
                    <a:pt x="444" y="85"/>
                    <a:pt x="441" y="87"/>
                    <a:pt x="440" y="88"/>
                  </a:cubicBezTo>
                  <a:cubicBezTo>
                    <a:pt x="439" y="89"/>
                    <a:pt x="438" y="90"/>
                    <a:pt x="437" y="91"/>
                  </a:cubicBezTo>
                  <a:cubicBezTo>
                    <a:pt x="437" y="92"/>
                    <a:pt x="436" y="95"/>
                    <a:pt x="436" y="96"/>
                  </a:cubicBezTo>
                  <a:cubicBezTo>
                    <a:pt x="435" y="97"/>
                    <a:pt x="434" y="99"/>
                    <a:pt x="433" y="100"/>
                  </a:cubicBezTo>
                  <a:cubicBezTo>
                    <a:pt x="432" y="102"/>
                    <a:pt x="430" y="104"/>
                    <a:pt x="429" y="105"/>
                  </a:cubicBezTo>
                  <a:cubicBezTo>
                    <a:pt x="428" y="106"/>
                    <a:pt x="426" y="107"/>
                    <a:pt x="426" y="108"/>
                  </a:cubicBezTo>
                  <a:cubicBezTo>
                    <a:pt x="425" y="109"/>
                    <a:pt x="425" y="112"/>
                    <a:pt x="424" y="113"/>
                  </a:cubicBezTo>
                  <a:cubicBezTo>
                    <a:pt x="423" y="115"/>
                    <a:pt x="421" y="118"/>
                    <a:pt x="419" y="120"/>
                  </a:cubicBezTo>
                  <a:cubicBezTo>
                    <a:pt x="418" y="122"/>
                    <a:pt x="414" y="126"/>
                    <a:pt x="413" y="128"/>
                  </a:cubicBezTo>
                  <a:cubicBezTo>
                    <a:pt x="412" y="129"/>
                    <a:pt x="412" y="132"/>
                    <a:pt x="411" y="134"/>
                  </a:cubicBezTo>
                  <a:cubicBezTo>
                    <a:pt x="410" y="136"/>
                    <a:pt x="408" y="140"/>
                    <a:pt x="407" y="141"/>
                  </a:cubicBezTo>
                  <a:cubicBezTo>
                    <a:pt x="406" y="143"/>
                    <a:pt x="405" y="147"/>
                    <a:pt x="404" y="148"/>
                  </a:cubicBezTo>
                  <a:cubicBezTo>
                    <a:pt x="403" y="150"/>
                    <a:pt x="400" y="153"/>
                    <a:pt x="399" y="155"/>
                  </a:cubicBezTo>
                  <a:cubicBezTo>
                    <a:pt x="398" y="156"/>
                    <a:pt x="395" y="160"/>
                    <a:pt x="394" y="162"/>
                  </a:cubicBezTo>
                  <a:cubicBezTo>
                    <a:pt x="394" y="163"/>
                    <a:pt x="393" y="166"/>
                    <a:pt x="393" y="167"/>
                  </a:cubicBezTo>
                  <a:cubicBezTo>
                    <a:pt x="393" y="169"/>
                    <a:pt x="392" y="173"/>
                    <a:pt x="392" y="175"/>
                  </a:cubicBezTo>
                  <a:cubicBezTo>
                    <a:pt x="392" y="176"/>
                    <a:pt x="391" y="180"/>
                    <a:pt x="391" y="181"/>
                  </a:cubicBezTo>
                  <a:cubicBezTo>
                    <a:pt x="390" y="183"/>
                    <a:pt x="388" y="186"/>
                    <a:pt x="388" y="187"/>
                  </a:cubicBezTo>
                  <a:cubicBezTo>
                    <a:pt x="386" y="189"/>
                    <a:pt x="384" y="192"/>
                    <a:pt x="382" y="194"/>
                  </a:cubicBezTo>
                  <a:cubicBezTo>
                    <a:pt x="382" y="195"/>
                    <a:pt x="380" y="196"/>
                    <a:pt x="378" y="197"/>
                  </a:cubicBezTo>
                  <a:cubicBezTo>
                    <a:pt x="378" y="197"/>
                    <a:pt x="376" y="197"/>
                    <a:pt x="375" y="198"/>
                  </a:cubicBezTo>
                  <a:cubicBezTo>
                    <a:pt x="374" y="198"/>
                    <a:pt x="372" y="199"/>
                    <a:pt x="371" y="200"/>
                  </a:cubicBezTo>
                  <a:cubicBezTo>
                    <a:pt x="370" y="201"/>
                    <a:pt x="367" y="204"/>
                    <a:pt x="366" y="206"/>
                  </a:cubicBezTo>
                  <a:cubicBezTo>
                    <a:pt x="365" y="206"/>
                    <a:pt x="364" y="209"/>
                    <a:pt x="363" y="210"/>
                  </a:cubicBezTo>
                  <a:cubicBezTo>
                    <a:pt x="362" y="210"/>
                    <a:pt x="360" y="211"/>
                    <a:pt x="359" y="212"/>
                  </a:cubicBezTo>
                  <a:cubicBezTo>
                    <a:pt x="358" y="212"/>
                    <a:pt x="358" y="215"/>
                    <a:pt x="358" y="216"/>
                  </a:cubicBezTo>
                  <a:cubicBezTo>
                    <a:pt x="358" y="217"/>
                    <a:pt x="359" y="218"/>
                    <a:pt x="360" y="219"/>
                  </a:cubicBezTo>
                  <a:cubicBezTo>
                    <a:pt x="360" y="220"/>
                    <a:pt x="359" y="222"/>
                    <a:pt x="359" y="223"/>
                  </a:cubicBezTo>
                  <a:cubicBezTo>
                    <a:pt x="358" y="224"/>
                    <a:pt x="355" y="226"/>
                    <a:pt x="354" y="227"/>
                  </a:cubicBezTo>
                  <a:cubicBezTo>
                    <a:pt x="353" y="228"/>
                    <a:pt x="351" y="230"/>
                    <a:pt x="350" y="230"/>
                  </a:cubicBezTo>
                  <a:cubicBezTo>
                    <a:pt x="349" y="231"/>
                    <a:pt x="347" y="230"/>
                    <a:pt x="346" y="230"/>
                  </a:cubicBezTo>
                  <a:cubicBezTo>
                    <a:pt x="346" y="231"/>
                    <a:pt x="344" y="232"/>
                    <a:pt x="344" y="233"/>
                  </a:cubicBezTo>
                  <a:cubicBezTo>
                    <a:pt x="344" y="233"/>
                    <a:pt x="344" y="235"/>
                    <a:pt x="344" y="236"/>
                  </a:cubicBezTo>
                  <a:cubicBezTo>
                    <a:pt x="343" y="237"/>
                    <a:pt x="343" y="240"/>
                    <a:pt x="342" y="241"/>
                  </a:cubicBezTo>
                  <a:cubicBezTo>
                    <a:pt x="342" y="242"/>
                    <a:pt x="341" y="244"/>
                    <a:pt x="341" y="245"/>
                  </a:cubicBezTo>
                  <a:cubicBezTo>
                    <a:pt x="340" y="246"/>
                    <a:pt x="340" y="248"/>
                    <a:pt x="340" y="249"/>
                  </a:cubicBezTo>
                  <a:cubicBezTo>
                    <a:pt x="341" y="251"/>
                    <a:pt x="342" y="252"/>
                    <a:pt x="343" y="253"/>
                  </a:cubicBezTo>
                  <a:cubicBezTo>
                    <a:pt x="343" y="254"/>
                    <a:pt x="344" y="255"/>
                    <a:pt x="345" y="255"/>
                  </a:cubicBezTo>
                  <a:cubicBezTo>
                    <a:pt x="346" y="256"/>
                    <a:pt x="349" y="256"/>
                    <a:pt x="350" y="257"/>
                  </a:cubicBezTo>
                  <a:cubicBezTo>
                    <a:pt x="351" y="257"/>
                    <a:pt x="352" y="258"/>
                    <a:pt x="352" y="259"/>
                  </a:cubicBezTo>
                  <a:cubicBezTo>
                    <a:pt x="352" y="259"/>
                    <a:pt x="351" y="262"/>
                    <a:pt x="352" y="262"/>
                  </a:cubicBezTo>
                  <a:cubicBezTo>
                    <a:pt x="353" y="264"/>
                    <a:pt x="356" y="264"/>
                    <a:pt x="357" y="265"/>
                  </a:cubicBezTo>
                  <a:cubicBezTo>
                    <a:pt x="358" y="265"/>
                    <a:pt x="357" y="268"/>
                    <a:pt x="358" y="268"/>
                  </a:cubicBezTo>
                  <a:cubicBezTo>
                    <a:pt x="359" y="269"/>
                    <a:pt x="362" y="267"/>
                    <a:pt x="363" y="267"/>
                  </a:cubicBezTo>
                  <a:cubicBezTo>
                    <a:pt x="364" y="267"/>
                    <a:pt x="367" y="267"/>
                    <a:pt x="369" y="267"/>
                  </a:cubicBezTo>
                  <a:cubicBezTo>
                    <a:pt x="370" y="267"/>
                    <a:pt x="373" y="268"/>
                    <a:pt x="374" y="269"/>
                  </a:cubicBezTo>
                  <a:cubicBezTo>
                    <a:pt x="375" y="270"/>
                    <a:pt x="377" y="272"/>
                    <a:pt x="377" y="274"/>
                  </a:cubicBezTo>
                  <a:cubicBezTo>
                    <a:pt x="377" y="275"/>
                    <a:pt x="377" y="278"/>
                    <a:pt x="376" y="279"/>
                  </a:cubicBezTo>
                  <a:cubicBezTo>
                    <a:pt x="376" y="280"/>
                    <a:pt x="373" y="281"/>
                    <a:pt x="373" y="282"/>
                  </a:cubicBezTo>
                  <a:cubicBezTo>
                    <a:pt x="372" y="282"/>
                    <a:pt x="372" y="284"/>
                    <a:pt x="371" y="285"/>
                  </a:cubicBezTo>
                  <a:cubicBezTo>
                    <a:pt x="370" y="285"/>
                    <a:pt x="368" y="285"/>
                    <a:pt x="367" y="285"/>
                  </a:cubicBezTo>
                  <a:cubicBezTo>
                    <a:pt x="366" y="285"/>
                    <a:pt x="364" y="285"/>
                    <a:pt x="363" y="286"/>
                  </a:cubicBezTo>
                  <a:cubicBezTo>
                    <a:pt x="363" y="287"/>
                    <a:pt x="361" y="289"/>
                    <a:pt x="362" y="291"/>
                  </a:cubicBezTo>
                  <a:cubicBezTo>
                    <a:pt x="362" y="292"/>
                    <a:pt x="363" y="293"/>
                    <a:pt x="364" y="294"/>
                  </a:cubicBezTo>
                  <a:cubicBezTo>
                    <a:pt x="366" y="295"/>
                    <a:pt x="370" y="296"/>
                    <a:pt x="371" y="298"/>
                  </a:cubicBezTo>
                  <a:cubicBezTo>
                    <a:pt x="372" y="299"/>
                    <a:pt x="372" y="303"/>
                    <a:pt x="373" y="304"/>
                  </a:cubicBezTo>
                  <a:cubicBezTo>
                    <a:pt x="373" y="306"/>
                    <a:pt x="376" y="309"/>
                    <a:pt x="376" y="310"/>
                  </a:cubicBezTo>
                  <a:cubicBezTo>
                    <a:pt x="377" y="311"/>
                    <a:pt x="378" y="314"/>
                    <a:pt x="379" y="315"/>
                  </a:cubicBezTo>
                  <a:cubicBezTo>
                    <a:pt x="380" y="317"/>
                    <a:pt x="381" y="322"/>
                    <a:pt x="382" y="324"/>
                  </a:cubicBezTo>
                  <a:cubicBezTo>
                    <a:pt x="382" y="326"/>
                    <a:pt x="383" y="329"/>
                    <a:pt x="384" y="331"/>
                  </a:cubicBezTo>
                  <a:cubicBezTo>
                    <a:pt x="384" y="333"/>
                    <a:pt x="384" y="338"/>
                    <a:pt x="383" y="340"/>
                  </a:cubicBezTo>
                  <a:cubicBezTo>
                    <a:pt x="382" y="342"/>
                    <a:pt x="380" y="343"/>
                    <a:pt x="379" y="344"/>
                  </a:cubicBezTo>
                  <a:cubicBezTo>
                    <a:pt x="377" y="346"/>
                    <a:pt x="375" y="348"/>
                    <a:pt x="374" y="349"/>
                  </a:cubicBezTo>
                  <a:cubicBezTo>
                    <a:pt x="373" y="349"/>
                    <a:pt x="370" y="350"/>
                    <a:pt x="369" y="350"/>
                  </a:cubicBezTo>
                  <a:cubicBezTo>
                    <a:pt x="368" y="350"/>
                    <a:pt x="366" y="348"/>
                    <a:pt x="366" y="349"/>
                  </a:cubicBezTo>
                  <a:cubicBezTo>
                    <a:pt x="364" y="349"/>
                    <a:pt x="362" y="350"/>
                    <a:pt x="361" y="350"/>
                  </a:cubicBezTo>
                  <a:cubicBezTo>
                    <a:pt x="359" y="351"/>
                    <a:pt x="357" y="354"/>
                    <a:pt x="356" y="355"/>
                  </a:cubicBezTo>
                  <a:cubicBezTo>
                    <a:pt x="355" y="356"/>
                    <a:pt x="354" y="359"/>
                    <a:pt x="353" y="360"/>
                  </a:cubicBezTo>
                  <a:cubicBezTo>
                    <a:pt x="352" y="361"/>
                    <a:pt x="349" y="363"/>
                    <a:pt x="348" y="364"/>
                  </a:cubicBezTo>
                  <a:cubicBezTo>
                    <a:pt x="347" y="366"/>
                    <a:pt x="344" y="369"/>
                    <a:pt x="343" y="371"/>
                  </a:cubicBezTo>
                  <a:cubicBezTo>
                    <a:pt x="342" y="372"/>
                    <a:pt x="339" y="373"/>
                    <a:pt x="339" y="374"/>
                  </a:cubicBezTo>
                  <a:cubicBezTo>
                    <a:pt x="338" y="376"/>
                    <a:pt x="337" y="379"/>
                    <a:pt x="336" y="380"/>
                  </a:cubicBezTo>
                  <a:cubicBezTo>
                    <a:pt x="335" y="382"/>
                    <a:pt x="335" y="386"/>
                    <a:pt x="334" y="388"/>
                  </a:cubicBezTo>
                  <a:cubicBezTo>
                    <a:pt x="333" y="389"/>
                    <a:pt x="330" y="391"/>
                    <a:pt x="329" y="392"/>
                  </a:cubicBezTo>
                  <a:cubicBezTo>
                    <a:pt x="328" y="393"/>
                    <a:pt x="326" y="397"/>
                    <a:pt x="324" y="398"/>
                  </a:cubicBezTo>
                  <a:cubicBezTo>
                    <a:pt x="323" y="398"/>
                    <a:pt x="320" y="398"/>
                    <a:pt x="319" y="399"/>
                  </a:cubicBezTo>
                  <a:cubicBezTo>
                    <a:pt x="318" y="400"/>
                    <a:pt x="316" y="402"/>
                    <a:pt x="315" y="403"/>
                  </a:cubicBezTo>
                  <a:cubicBezTo>
                    <a:pt x="313" y="404"/>
                    <a:pt x="310" y="405"/>
                    <a:pt x="309" y="406"/>
                  </a:cubicBezTo>
                  <a:cubicBezTo>
                    <a:pt x="308" y="407"/>
                    <a:pt x="306" y="409"/>
                    <a:pt x="305" y="410"/>
                  </a:cubicBezTo>
                  <a:cubicBezTo>
                    <a:pt x="304" y="411"/>
                    <a:pt x="300" y="411"/>
                    <a:pt x="298" y="411"/>
                  </a:cubicBezTo>
                  <a:cubicBezTo>
                    <a:pt x="296" y="411"/>
                    <a:pt x="293" y="412"/>
                    <a:pt x="291" y="412"/>
                  </a:cubicBezTo>
                  <a:cubicBezTo>
                    <a:pt x="290" y="412"/>
                    <a:pt x="286" y="412"/>
                    <a:pt x="285" y="412"/>
                  </a:cubicBezTo>
                  <a:cubicBezTo>
                    <a:pt x="284" y="412"/>
                    <a:pt x="281" y="413"/>
                    <a:pt x="280" y="413"/>
                  </a:cubicBezTo>
                  <a:cubicBezTo>
                    <a:pt x="279" y="413"/>
                    <a:pt x="276" y="415"/>
                    <a:pt x="275" y="415"/>
                  </a:cubicBezTo>
                  <a:cubicBezTo>
                    <a:pt x="273" y="416"/>
                    <a:pt x="268" y="418"/>
                    <a:pt x="266" y="418"/>
                  </a:cubicBezTo>
                  <a:cubicBezTo>
                    <a:pt x="264" y="419"/>
                    <a:pt x="260" y="419"/>
                    <a:pt x="259" y="419"/>
                  </a:cubicBezTo>
                  <a:cubicBezTo>
                    <a:pt x="257" y="420"/>
                    <a:pt x="255" y="421"/>
                    <a:pt x="253" y="422"/>
                  </a:cubicBezTo>
                  <a:cubicBezTo>
                    <a:pt x="252" y="423"/>
                    <a:pt x="249" y="424"/>
                    <a:pt x="247" y="425"/>
                  </a:cubicBezTo>
                  <a:cubicBezTo>
                    <a:pt x="245" y="426"/>
                    <a:pt x="241" y="427"/>
                    <a:pt x="239" y="428"/>
                  </a:cubicBezTo>
                  <a:cubicBezTo>
                    <a:pt x="239" y="429"/>
                    <a:pt x="238" y="431"/>
                    <a:pt x="237" y="432"/>
                  </a:cubicBezTo>
                  <a:cubicBezTo>
                    <a:pt x="236" y="432"/>
                    <a:pt x="233" y="433"/>
                    <a:pt x="232" y="434"/>
                  </a:cubicBezTo>
                  <a:cubicBezTo>
                    <a:pt x="231" y="434"/>
                    <a:pt x="228" y="433"/>
                    <a:pt x="227" y="433"/>
                  </a:cubicBezTo>
                  <a:cubicBezTo>
                    <a:pt x="225" y="432"/>
                    <a:pt x="223" y="431"/>
                    <a:pt x="221" y="430"/>
                  </a:cubicBezTo>
                  <a:cubicBezTo>
                    <a:pt x="220" y="430"/>
                    <a:pt x="217" y="429"/>
                    <a:pt x="216" y="428"/>
                  </a:cubicBezTo>
                  <a:cubicBezTo>
                    <a:pt x="214" y="428"/>
                    <a:pt x="212" y="425"/>
                    <a:pt x="210" y="425"/>
                  </a:cubicBezTo>
                  <a:cubicBezTo>
                    <a:pt x="209" y="424"/>
                    <a:pt x="206" y="423"/>
                    <a:pt x="204" y="422"/>
                  </a:cubicBezTo>
                  <a:cubicBezTo>
                    <a:pt x="201" y="422"/>
                    <a:pt x="195" y="422"/>
                    <a:pt x="192" y="422"/>
                  </a:cubicBezTo>
                  <a:cubicBezTo>
                    <a:pt x="188" y="422"/>
                    <a:pt x="180" y="424"/>
                    <a:pt x="176" y="424"/>
                  </a:cubicBezTo>
                  <a:cubicBezTo>
                    <a:pt x="173" y="424"/>
                    <a:pt x="168" y="425"/>
                    <a:pt x="165" y="426"/>
                  </a:cubicBezTo>
                  <a:cubicBezTo>
                    <a:pt x="161" y="426"/>
                    <a:pt x="154" y="427"/>
                    <a:pt x="151" y="428"/>
                  </a:cubicBezTo>
                  <a:cubicBezTo>
                    <a:pt x="148" y="429"/>
                    <a:pt x="143" y="432"/>
                    <a:pt x="140" y="433"/>
                  </a:cubicBezTo>
                  <a:cubicBezTo>
                    <a:pt x="138" y="433"/>
                    <a:pt x="133" y="433"/>
                    <a:pt x="130" y="434"/>
                  </a:cubicBezTo>
                  <a:cubicBezTo>
                    <a:pt x="125" y="434"/>
                    <a:pt x="116" y="436"/>
                    <a:pt x="112" y="437"/>
                  </a:cubicBezTo>
                  <a:cubicBezTo>
                    <a:pt x="110" y="438"/>
                    <a:pt x="106" y="439"/>
                    <a:pt x="104" y="440"/>
                  </a:cubicBezTo>
                  <a:cubicBezTo>
                    <a:pt x="100" y="441"/>
                    <a:pt x="92" y="445"/>
                    <a:pt x="89" y="446"/>
                  </a:cubicBezTo>
                  <a:cubicBezTo>
                    <a:pt x="85" y="448"/>
                    <a:pt x="78" y="451"/>
                    <a:pt x="75" y="453"/>
                  </a:cubicBezTo>
                  <a:cubicBezTo>
                    <a:pt x="72" y="455"/>
                    <a:pt x="67" y="458"/>
                    <a:pt x="64" y="459"/>
                  </a:cubicBezTo>
                  <a:cubicBezTo>
                    <a:pt x="62" y="460"/>
                    <a:pt x="59" y="463"/>
                    <a:pt x="57" y="464"/>
                  </a:cubicBezTo>
                  <a:cubicBezTo>
                    <a:pt x="55" y="465"/>
                    <a:pt x="52" y="467"/>
                    <a:pt x="50" y="468"/>
                  </a:cubicBezTo>
                  <a:cubicBezTo>
                    <a:pt x="49" y="469"/>
                    <a:pt x="46" y="470"/>
                    <a:pt x="45" y="472"/>
                  </a:cubicBezTo>
                  <a:cubicBezTo>
                    <a:pt x="45" y="472"/>
                    <a:pt x="45" y="474"/>
                    <a:pt x="45" y="475"/>
                  </a:cubicBezTo>
                  <a:cubicBezTo>
                    <a:pt x="46" y="477"/>
                    <a:pt x="48" y="480"/>
                    <a:pt x="49" y="482"/>
                  </a:cubicBezTo>
                  <a:cubicBezTo>
                    <a:pt x="49" y="483"/>
                    <a:pt x="49" y="485"/>
                    <a:pt x="49" y="486"/>
                  </a:cubicBezTo>
                  <a:cubicBezTo>
                    <a:pt x="50" y="487"/>
                    <a:pt x="53" y="489"/>
                    <a:pt x="52" y="491"/>
                  </a:cubicBezTo>
                  <a:cubicBezTo>
                    <a:pt x="52" y="492"/>
                    <a:pt x="50" y="494"/>
                    <a:pt x="50" y="495"/>
                  </a:cubicBezTo>
                  <a:cubicBezTo>
                    <a:pt x="50" y="496"/>
                    <a:pt x="51" y="498"/>
                    <a:pt x="51" y="499"/>
                  </a:cubicBezTo>
                  <a:cubicBezTo>
                    <a:pt x="51" y="500"/>
                    <a:pt x="49" y="503"/>
                    <a:pt x="50" y="504"/>
                  </a:cubicBezTo>
                  <a:cubicBezTo>
                    <a:pt x="51" y="505"/>
                    <a:pt x="53" y="505"/>
                    <a:pt x="54" y="505"/>
                  </a:cubicBezTo>
                  <a:cubicBezTo>
                    <a:pt x="55" y="505"/>
                    <a:pt x="59" y="504"/>
                    <a:pt x="60" y="505"/>
                  </a:cubicBezTo>
                  <a:cubicBezTo>
                    <a:pt x="60" y="505"/>
                    <a:pt x="60" y="507"/>
                    <a:pt x="60" y="508"/>
                  </a:cubicBezTo>
                  <a:cubicBezTo>
                    <a:pt x="59" y="509"/>
                    <a:pt x="59" y="511"/>
                    <a:pt x="59" y="512"/>
                  </a:cubicBezTo>
                  <a:cubicBezTo>
                    <a:pt x="59" y="513"/>
                    <a:pt x="59" y="516"/>
                    <a:pt x="60" y="517"/>
                  </a:cubicBezTo>
                  <a:cubicBezTo>
                    <a:pt x="61" y="518"/>
                    <a:pt x="64" y="519"/>
                    <a:pt x="66" y="520"/>
                  </a:cubicBezTo>
                  <a:cubicBezTo>
                    <a:pt x="68" y="520"/>
                    <a:pt x="71" y="520"/>
                    <a:pt x="73" y="521"/>
                  </a:cubicBezTo>
                  <a:cubicBezTo>
                    <a:pt x="74" y="521"/>
                    <a:pt x="76" y="523"/>
                    <a:pt x="77" y="524"/>
                  </a:cubicBezTo>
                  <a:cubicBezTo>
                    <a:pt x="77" y="525"/>
                    <a:pt x="78" y="528"/>
                    <a:pt x="78" y="529"/>
                  </a:cubicBezTo>
                  <a:cubicBezTo>
                    <a:pt x="78" y="530"/>
                    <a:pt x="80" y="532"/>
                    <a:pt x="81" y="533"/>
                  </a:cubicBezTo>
                  <a:cubicBezTo>
                    <a:pt x="81" y="534"/>
                    <a:pt x="84" y="535"/>
                    <a:pt x="85" y="536"/>
                  </a:cubicBezTo>
                  <a:cubicBezTo>
                    <a:pt x="86" y="537"/>
                    <a:pt x="86" y="540"/>
                    <a:pt x="86" y="542"/>
                  </a:cubicBezTo>
                  <a:cubicBezTo>
                    <a:pt x="87" y="543"/>
                    <a:pt x="89" y="545"/>
                    <a:pt x="89" y="546"/>
                  </a:cubicBezTo>
                  <a:cubicBezTo>
                    <a:pt x="89" y="548"/>
                    <a:pt x="88" y="551"/>
                    <a:pt x="87" y="553"/>
                  </a:cubicBezTo>
                  <a:cubicBezTo>
                    <a:pt x="86" y="555"/>
                    <a:pt x="83" y="558"/>
                    <a:pt x="81" y="560"/>
                  </a:cubicBezTo>
                  <a:cubicBezTo>
                    <a:pt x="80" y="561"/>
                    <a:pt x="77" y="562"/>
                    <a:pt x="76" y="563"/>
                  </a:cubicBezTo>
                  <a:cubicBezTo>
                    <a:pt x="75" y="564"/>
                    <a:pt x="74" y="566"/>
                    <a:pt x="73" y="567"/>
                  </a:cubicBezTo>
                  <a:cubicBezTo>
                    <a:pt x="72" y="567"/>
                    <a:pt x="69" y="568"/>
                    <a:pt x="69" y="569"/>
                  </a:cubicBezTo>
                  <a:cubicBezTo>
                    <a:pt x="68" y="570"/>
                    <a:pt x="69" y="573"/>
                    <a:pt x="68" y="575"/>
                  </a:cubicBezTo>
                  <a:cubicBezTo>
                    <a:pt x="68" y="576"/>
                    <a:pt x="68" y="578"/>
                    <a:pt x="67" y="579"/>
                  </a:cubicBezTo>
                  <a:cubicBezTo>
                    <a:pt x="66" y="580"/>
                    <a:pt x="64" y="581"/>
                    <a:pt x="63" y="582"/>
                  </a:cubicBezTo>
                  <a:cubicBezTo>
                    <a:pt x="62" y="584"/>
                    <a:pt x="62" y="586"/>
                    <a:pt x="62" y="587"/>
                  </a:cubicBezTo>
                  <a:cubicBezTo>
                    <a:pt x="62" y="588"/>
                    <a:pt x="63" y="590"/>
                    <a:pt x="63" y="590"/>
                  </a:cubicBezTo>
                  <a:cubicBezTo>
                    <a:pt x="63" y="591"/>
                    <a:pt x="62" y="593"/>
                    <a:pt x="61" y="594"/>
                  </a:cubicBezTo>
                  <a:cubicBezTo>
                    <a:pt x="61" y="595"/>
                    <a:pt x="59" y="596"/>
                    <a:pt x="59" y="596"/>
                  </a:cubicBezTo>
                  <a:cubicBezTo>
                    <a:pt x="57" y="598"/>
                    <a:pt x="52" y="599"/>
                    <a:pt x="50" y="601"/>
                  </a:cubicBezTo>
                  <a:cubicBezTo>
                    <a:pt x="49" y="602"/>
                    <a:pt x="46" y="606"/>
                    <a:pt x="45" y="607"/>
                  </a:cubicBezTo>
                  <a:cubicBezTo>
                    <a:pt x="43" y="610"/>
                    <a:pt x="38" y="614"/>
                    <a:pt x="36" y="616"/>
                  </a:cubicBezTo>
                  <a:cubicBezTo>
                    <a:pt x="35" y="618"/>
                    <a:pt x="32" y="621"/>
                    <a:pt x="31" y="623"/>
                  </a:cubicBezTo>
                  <a:cubicBezTo>
                    <a:pt x="30" y="625"/>
                    <a:pt x="27" y="629"/>
                    <a:pt x="26" y="631"/>
                  </a:cubicBezTo>
                  <a:cubicBezTo>
                    <a:pt x="23" y="635"/>
                    <a:pt x="17" y="641"/>
                    <a:pt x="14" y="644"/>
                  </a:cubicBezTo>
                  <a:cubicBezTo>
                    <a:pt x="11" y="648"/>
                    <a:pt x="4" y="654"/>
                    <a:pt x="0" y="658"/>
                  </a:cubicBezTo>
                  <a:cubicBezTo>
                    <a:pt x="9" y="701"/>
                    <a:pt x="9" y="701"/>
                    <a:pt x="9" y="701"/>
                  </a:cubicBezTo>
                  <a:cubicBezTo>
                    <a:pt x="109" y="680"/>
                    <a:pt x="109" y="680"/>
                    <a:pt x="109" y="680"/>
                  </a:cubicBezTo>
                  <a:cubicBezTo>
                    <a:pt x="274" y="642"/>
                    <a:pt x="274" y="642"/>
                    <a:pt x="274" y="642"/>
                  </a:cubicBezTo>
                  <a:cubicBezTo>
                    <a:pt x="459" y="596"/>
                    <a:pt x="459" y="596"/>
                    <a:pt x="459" y="596"/>
                  </a:cubicBezTo>
                  <a:cubicBezTo>
                    <a:pt x="552" y="571"/>
                    <a:pt x="552" y="571"/>
                    <a:pt x="552" y="571"/>
                  </a:cubicBezTo>
                  <a:cubicBezTo>
                    <a:pt x="552" y="571"/>
                    <a:pt x="552" y="571"/>
                    <a:pt x="552" y="571"/>
                  </a:cubicBezTo>
                  <a:cubicBezTo>
                    <a:pt x="552" y="571"/>
                    <a:pt x="555" y="570"/>
                    <a:pt x="557" y="570"/>
                  </a:cubicBezTo>
                  <a:cubicBezTo>
                    <a:pt x="559" y="570"/>
                    <a:pt x="561" y="571"/>
                    <a:pt x="562" y="572"/>
                  </a:cubicBezTo>
                  <a:cubicBezTo>
                    <a:pt x="564" y="573"/>
                    <a:pt x="565" y="574"/>
                    <a:pt x="565" y="576"/>
                  </a:cubicBezTo>
                  <a:cubicBezTo>
                    <a:pt x="566" y="575"/>
                    <a:pt x="567" y="575"/>
                    <a:pt x="567" y="575"/>
                  </a:cubicBezTo>
                  <a:cubicBezTo>
                    <a:pt x="568" y="575"/>
                    <a:pt x="569" y="575"/>
                    <a:pt x="570" y="576"/>
                  </a:cubicBezTo>
                  <a:cubicBezTo>
                    <a:pt x="572" y="576"/>
                    <a:pt x="574" y="578"/>
                    <a:pt x="577" y="583"/>
                  </a:cubicBezTo>
                  <a:cubicBezTo>
                    <a:pt x="578" y="584"/>
                    <a:pt x="578" y="585"/>
                    <a:pt x="579" y="587"/>
                  </a:cubicBezTo>
                  <a:cubicBezTo>
                    <a:pt x="579" y="587"/>
                    <a:pt x="579" y="588"/>
                    <a:pt x="579" y="588"/>
                  </a:cubicBezTo>
                  <a:cubicBezTo>
                    <a:pt x="580" y="588"/>
                    <a:pt x="581" y="587"/>
                    <a:pt x="582" y="587"/>
                  </a:cubicBezTo>
                  <a:cubicBezTo>
                    <a:pt x="583" y="586"/>
                    <a:pt x="586" y="586"/>
                    <a:pt x="586" y="586"/>
                  </a:cubicBezTo>
                  <a:cubicBezTo>
                    <a:pt x="587" y="586"/>
                    <a:pt x="588" y="586"/>
                    <a:pt x="589" y="587"/>
                  </a:cubicBezTo>
                  <a:cubicBezTo>
                    <a:pt x="590" y="587"/>
                    <a:pt x="592" y="588"/>
                    <a:pt x="593" y="589"/>
                  </a:cubicBezTo>
                  <a:cubicBezTo>
                    <a:pt x="593" y="589"/>
                    <a:pt x="594" y="588"/>
                    <a:pt x="595" y="588"/>
                  </a:cubicBezTo>
                  <a:cubicBezTo>
                    <a:pt x="595" y="588"/>
                    <a:pt x="596" y="589"/>
                    <a:pt x="597" y="589"/>
                  </a:cubicBezTo>
                  <a:cubicBezTo>
                    <a:pt x="599" y="589"/>
                    <a:pt x="600" y="591"/>
                    <a:pt x="600" y="592"/>
                  </a:cubicBezTo>
                  <a:cubicBezTo>
                    <a:pt x="602" y="592"/>
                    <a:pt x="605" y="592"/>
                    <a:pt x="607" y="595"/>
                  </a:cubicBezTo>
                  <a:cubicBezTo>
                    <a:pt x="607" y="597"/>
                    <a:pt x="607" y="599"/>
                    <a:pt x="607" y="600"/>
                  </a:cubicBezTo>
                  <a:cubicBezTo>
                    <a:pt x="607" y="600"/>
                    <a:pt x="607" y="600"/>
                    <a:pt x="607" y="601"/>
                  </a:cubicBezTo>
                  <a:cubicBezTo>
                    <a:pt x="611" y="602"/>
                    <a:pt x="612" y="606"/>
                    <a:pt x="613" y="609"/>
                  </a:cubicBezTo>
                  <a:cubicBezTo>
                    <a:pt x="613" y="611"/>
                    <a:pt x="613" y="612"/>
                    <a:pt x="612" y="613"/>
                  </a:cubicBezTo>
                  <a:cubicBezTo>
                    <a:pt x="612" y="614"/>
                    <a:pt x="612" y="614"/>
                    <a:pt x="612" y="614"/>
                  </a:cubicBezTo>
                  <a:cubicBezTo>
                    <a:pt x="612" y="615"/>
                    <a:pt x="613" y="615"/>
                    <a:pt x="613" y="615"/>
                  </a:cubicBezTo>
                  <a:cubicBezTo>
                    <a:pt x="613" y="615"/>
                    <a:pt x="613" y="616"/>
                    <a:pt x="614" y="616"/>
                  </a:cubicBezTo>
                  <a:cubicBezTo>
                    <a:pt x="615" y="617"/>
                    <a:pt x="616" y="618"/>
                    <a:pt x="617" y="619"/>
                  </a:cubicBezTo>
                  <a:cubicBezTo>
                    <a:pt x="618" y="621"/>
                    <a:pt x="620" y="626"/>
                    <a:pt x="619" y="629"/>
                  </a:cubicBezTo>
                  <a:cubicBezTo>
                    <a:pt x="619" y="630"/>
                    <a:pt x="619" y="631"/>
                    <a:pt x="618" y="632"/>
                  </a:cubicBezTo>
                  <a:cubicBezTo>
                    <a:pt x="619" y="632"/>
                    <a:pt x="620" y="633"/>
                    <a:pt x="621" y="634"/>
                  </a:cubicBezTo>
                  <a:cubicBezTo>
                    <a:pt x="622" y="634"/>
                    <a:pt x="623" y="636"/>
                    <a:pt x="624" y="637"/>
                  </a:cubicBezTo>
                  <a:cubicBezTo>
                    <a:pt x="624" y="637"/>
                    <a:pt x="625" y="638"/>
                    <a:pt x="625" y="638"/>
                  </a:cubicBezTo>
                  <a:cubicBezTo>
                    <a:pt x="625" y="638"/>
                    <a:pt x="625" y="639"/>
                    <a:pt x="626" y="639"/>
                  </a:cubicBezTo>
                  <a:cubicBezTo>
                    <a:pt x="626" y="640"/>
                    <a:pt x="627" y="641"/>
                    <a:pt x="628" y="642"/>
                  </a:cubicBezTo>
                  <a:cubicBezTo>
                    <a:pt x="629" y="642"/>
                    <a:pt x="630" y="643"/>
                    <a:pt x="631" y="644"/>
                  </a:cubicBezTo>
                  <a:cubicBezTo>
                    <a:pt x="631" y="644"/>
                    <a:pt x="631" y="645"/>
                    <a:pt x="631" y="645"/>
                  </a:cubicBezTo>
                  <a:cubicBezTo>
                    <a:pt x="632" y="645"/>
                    <a:pt x="632" y="645"/>
                    <a:pt x="632" y="644"/>
                  </a:cubicBezTo>
                  <a:cubicBezTo>
                    <a:pt x="633" y="644"/>
                    <a:pt x="635" y="644"/>
                    <a:pt x="636" y="644"/>
                  </a:cubicBezTo>
                  <a:cubicBezTo>
                    <a:pt x="637" y="644"/>
                    <a:pt x="639" y="644"/>
                    <a:pt x="640" y="645"/>
                  </a:cubicBezTo>
                  <a:cubicBezTo>
                    <a:pt x="641" y="646"/>
                    <a:pt x="642" y="648"/>
                    <a:pt x="643" y="649"/>
                  </a:cubicBezTo>
                  <a:cubicBezTo>
                    <a:pt x="643" y="648"/>
                    <a:pt x="645" y="648"/>
                    <a:pt x="646" y="648"/>
                  </a:cubicBezTo>
                  <a:cubicBezTo>
                    <a:pt x="646" y="648"/>
                    <a:pt x="646" y="648"/>
                    <a:pt x="647" y="648"/>
                  </a:cubicBezTo>
                  <a:cubicBezTo>
                    <a:pt x="647" y="648"/>
                    <a:pt x="648" y="648"/>
                    <a:pt x="649" y="648"/>
                  </a:cubicBezTo>
                  <a:cubicBezTo>
                    <a:pt x="650" y="647"/>
                    <a:pt x="651" y="647"/>
                    <a:pt x="653" y="647"/>
                  </a:cubicBezTo>
                  <a:cubicBezTo>
                    <a:pt x="653" y="647"/>
                    <a:pt x="653" y="647"/>
                    <a:pt x="653" y="647"/>
                  </a:cubicBezTo>
                  <a:cubicBezTo>
                    <a:pt x="653" y="647"/>
                    <a:pt x="653" y="647"/>
                    <a:pt x="653" y="647"/>
                  </a:cubicBezTo>
                  <a:cubicBezTo>
                    <a:pt x="654" y="647"/>
                    <a:pt x="656" y="647"/>
                    <a:pt x="656" y="648"/>
                  </a:cubicBezTo>
                  <a:cubicBezTo>
                    <a:pt x="657" y="648"/>
                    <a:pt x="657" y="648"/>
                    <a:pt x="657" y="648"/>
                  </a:cubicBezTo>
                  <a:cubicBezTo>
                    <a:pt x="658" y="647"/>
                    <a:pt x="660" y="647"/>
                    <a:pt x="661" y="647"/>
                  </a:cubicBezTo>
                  <a:cubicBezTo>
                    <a:pt x="662" y="647"/>
                    <a:pt x="664" y="647"/>
                    <a:pt x="664" y="648"/>
                  </a:cubicBezTo>
                  <a:cubicBezTo>
                    <a:pt x="666" y="649"/>
                    <a:pt x="667" y="651"/>
                    <a:pt x="668" y="652"/>
                  </a:cubicBezTo>
                  <a:cubicBezTo>
                    <a:pt x="668" y="652"/>
                    <a:pt x="669" y="653"/>
                    <a:pt x="670" y="653"/>
                  </a:cubicBezTo>
                  <a:cubicBezTo>
                    <a:pt x="671" y="654"/>
                    <a:pt x="671" y="654"/>
                    <a:pt x="673" y="657"/>
                  </a:cubicBezTo>
                  <a:cubicBezTo>
                    <a:pt x="681" y="659"/>
                    <a:pt x="681" y="659"/>
                    <a:pt x="681" y="659"/>
                  </a:cubicBezTo>
                  <a:cubicBezTo>
                    <a:pt x="677" y="663"/>
                    <a:pt x="677" y="663"/>
                    <a:pt x="677" y="663"/>
                  </a:cubicBezTo>
                  <a:cubicBezTo>
                    <a:pt x="787" y="695"/>
                    <a:pt x="787" y="695"/>
                    <a:pt x="787" y="695"/>
                  </a:cubicBezTo>
                  <a:cubicBezTo>
                    <a:pt x="789" y="709"/>
                    <a:pt x="789" y="709"/>
                    <a:pt x="789" y="709"/>
                  </a:cubicBezTo>
                  <a:cubicBezTo>
                    <a:pt x="786" y="725"/>
                    <a:pt x="786" y="725"/>
                    <a:pt x="786" y="725"/>
                  </a:cubicBezTo>
                  <a:cubicBezTo>
                    <a:pt x="784" y="752"/>
                    <a:pt x="784" y="752"/>
                    <a:pt x="784" y="752"/>
                  </a:cubicBezTo>
                  <a:cubicBezTo>
                    <a:pt x="785" y="752"/>
                    <a:pt x="785" y="753"/>
                    <a:pt x="785" y="754"/>
                  </a:cubicBezTo>
                  <a:cubicBezTo>
                    <a:pt x="786" y="754"/>
                    <a:pt x="787" y="756"/>
                    <a:pt x="787" y="756"/>
                  </a:cubicBezTo>
                  <a:cubicBezTo>
                    <a:pt x="787" y="757"/>
                    <a:pt x="787" y="759"/>
                    <a:pt x="787" y="759"/>
                  </a:cubicBezTo>
                  <a:cubicBezTo>
                    <a:pt x="787" y="761"/>
                    <a:pt x="786" y="763"/>
                    <a:pt x="787" y="764"/>
                  </a:cubicBezTo>
                  <a:cubicBezTo>
                    <a:pt x="787" y="764"/>
                    <a:pt x="789" y="765"/>
                    <a:pt x="790" y="765"/>
                  </a:cubicBezTo>
                  <a:cubicBezTo>
                    <a:pt x="790" y="766"/>
                    <a:pt x="792" y="765"/>
                    <a:pt x="793" y="766"/>
                  </a:cubicBezTo>
                  <a:cubicBezTo>
                    <a:pt x="793" y="766"/>
                    <a:pt x="794" y="769"/>
                    <a:pt x="794" y="769"/>
                  </a:cubicBezTo>
                  <a:cubicBezTo>
                    <a:pt x="794" y="770"/>
                    <a:pt x="794" y="771"/>
                    <a:pt x="794" y="772"/>
                  </a:cubicBezTo>
                  <a:cubicBezTo>
                    <a:pt x="795" y="772"/>
                    <a:pt x="796" y="771"/>
                    <a:pt x="797" y="771"/>
                  </a:cubicBezTo>
                  <a:cubicBezTo>
                    <a:pt x="798" y="771"/>
                    <a:pt x="798" y="769"/>
                    <a:pt x="799" y="769"/>
                  </a:cubicBezTo>
                  <a:cubicBezTo>
                    <a:pt x="800" y="768"/>
                    <a:pt x="801" y="768"/>
                    <a:pt x="801" y="769"/>
                  </a:cubicBezTo>
                  <a:cubicBezTo>
                    <a:pt x="802" y="769"/>
                    <a:pt x="802" y="771"/>
                    <a:pt x="802" y="772"/>
                  </a:cubicBezTo>
                  <a:cubicBezTo>
                    <a:pt x="803" y="772"/>
                    <a:pt x="805" y="774"/>
                    <a:pt x="806" y="774"/>
                  </a:cubicBezTo>
                  <a:cubicBezTo>
                    <a:pt x="807" y="773"/>
                    <a:pt x="808" y="771"/>
                    <a:pt x="809" y="770"/>
                  </a:cubicBezTo>
                  <a:cubicBezTo>
                    <a:pt x="810" y="770"/>
                    <a:pt x="811" y="768"/>
                    <a:pt x="812" y="767"/>
                  </a:cubicBezTo>
                  <a:cubicBezTo>
                    <a:pt x="813" y="766"/>
                    <a:pt x="816" y="763"/>
                    <a:pt x="817" y="762"/>
                  </a:cubicBezTo>
                  <a:cubicBezTo>
                    <a:pt x="819" y="761"/>
                    <a:pt x="823" y="760"/>
                    <a:pt x="825" y="759"/>
                  </a:cubicBezTo>
                  <a:cubicBezTo>
                    <a:pt x="828" y="758"/>
                    <a:pt x="835" y="757"/>
                    <a:pt x="838" y="756"/>
                  </a:cubicBezTo>
                  <a:cubicBezTo>
                    <a:pt x="842" y="755"/>
                    <a:pt x="850" y="753"/>
                    <a:pt x="853" y="752"/>
                  </a:cubicBezTo>
                  <a:cubicBezTo>
                    <a:pt x="857" y="750"/>
                    <a:pt x="863" y="746"/>
                    <a:pt x="866" y="744"/>
                  </a:cubicBezTo>
                  <a:cubicBezTo>
                    <a:pt x="868" y="743"/>
                    <a:pt x="870" y="740"/>
                    <a:pt x="872" y="739"/>
                  </a:cubicBezTo>
                  <a:cubicBezTo>
                    <a:pt x="873" y="738"/>
                    <a:pt x="875" y="735"/>
                    <a:pt x="877" y="735"/>
                  </a:cubicBezTo>
                  <a:cubicBezTo>
                    <a:pt x="878" y="735"/>
                    <a:pt x="879" y="736"/>
                    <a:pt x="879" y="737"/>
                  </a:cubicBezTo>
                  <a:cubicBezTo>
                    <a:pt x="880" y="737"/>
                    <a:pt x="879" y="738"/>
                    <a:pt x="880" y="739"/>
                  </a:cubicBezTo>
                  <a:cubicBezTo>
                    <a:pt x="881" y="739"/>
                    <a:pt x="883" y="738"/>
                    <a:pt x="883" y="738"/>
                  </a:cubicBezTo>
                  <a:cubicBezTo>
                    <a:pt x="886" y="737"/>
                    <a:pt x="890" y="735"/>
                    <a:pt x="892" y="734"/>
                  </a:cubicBezTo>
                  <a:cubicBezTo>
                    <a:pt x="895" y="732"/>
                    <a:pt x="900" y="728"/>
                    <a:pt x="902" y="726"/>
                  </a:cubicBezTo>
                  <a:cubicBezTo>
                    <a:pt x="905" y="724"/>
                    <a:pt x="911" y="719"/>
                    <a:pt x="914" y="717"/>
                  </a:cubicBezTo>
                  <a:cubicBezTo>
                    <a:pt x="917" y="714"/>
                    <a:pt x="923" y="709"/>
                    <a:pt x="926" y="706"/>
                  </a:cubicBezTo>
                  <a:cubicBezTo>
                    <a:pt x="929" y="704"/>
                    <a:pt x="936" y="699"/>
                    <a:pt x="939" y="697"/>
                  </a:cubicBezTo>
                  <a:cubicBezTo>
                    <a:pt x="944" y="693"/>
                    <a:pt x="954" y="686"/>
                    <a:pt x="958" y="683"/>
                  </a:cubicBezTo>
                  <a:cubicBezTo>
                    <a:pt x="962" y="680"/>
                    <a:pt x="968" y="675"/>
                    <a:pt x="971" y="672"/>
                  </a:cubicBezTo>
                  <a:cubicBezTo>
                    <a:pt x="977" y="667"/>
                    <a:pt x="989" y="657"/>
                    <a:pt x="995" y="651"/>
                  </a:cubicBezTo>
                  <a:cubicBezTo>
                    <a:pt x="998" y="648"/>
                    <a:pt x="1005" y="641"/>
                    <a:pt x="1009" y="638"/>
                  </a:cubicBezTo>
                  <a:cubicBezTo>
                    <a:pt x="1011" y="636"/>
                    <a:pt x="1017" y="632"/>
                    <a:pt x="1020" y="630"/>
                  </a:cubicBezTo>
                  <a:cubicBezTo>
                    <a:pt x="1022" y="628"/>
                    <a:pt x="1027" y="623"/>
                    <a:pt x="1029" y="621"/>
                  </a:cubicBezTo>
                  <a:cubicBezTo>
                    <a:pt x="1031" y="619"/>
                    <a:pt x="1034" y="616"/>
                    <a:pt x="1036" y="615"/>
                  </a:cubicBezTo>
                  <a:cubicBezTo>
                    <a:pt x="1037" y="614"/>
                    <a:pt x="1039" y="613"/>
                    <a:pt x="1039" y="612"/>
                  </a:cubicBezTo>
                  <a:cubicBezTo>
                    <a:pt x="1040" y="611"/>
                    <a:pt x="1040" y="608"/>
                    <a:pt x="1040" y="608"/>
                  </a:cubicBezTo>
                  <a:cubicBezTo>
                    <a:pt x="1039" y="607"/>
                    <a:pt x="1037" y="606"/>
                    <a:pt x="1036" y="60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55" name="Freeform 76">
              <a:extLst>
                <a:ext uri="{FF2B5EF4-FFF2-40B4-BE49-F238E27FC236}">
                  <a16:creationId xmlns:a16="http://schemas.microsoft.com/office/drawing/2014/main" id="{62DF9FD0-36FB-42CA-8BD5-CA01B8FADC54}"/>
                </a:ext>
              </a:extLst>
            </p:cNvPr>
            <p:cNvSpPr>
              <a:spLocks/>
            </p:cNvSpPr>
            <p:nvPr/>
          </p:nvSpPr>
          <p:spPr bwMode="auto">
            <a:xfrm>
              <a:off x="5995984" y="2614615"/>
              <a:ext cx="193674" cy="195263"/>
            </a:xfrm>
            <a:custGeom>
              <a:avLst/>
              <a:gdLst>
                <a:gd name="T0" fmla="*/ 41 w 229"/>
                <a:gd name="T1" fmla="*/ 191 h 231"/>
                <a:gd name="T2" fmla="*/ 27 w 229"/>
                <a:gd name="T3" fmla="*/ 229 h 231"/>
                <a:gd name="T4" fmla="*/ 29 w 229"/>
                <a:gd name="T5" fmla="*/ 230 h 231"/>
                <a:gd name="T6" fmla="*/ 33 w 229"/>
                <a:gd name="T7" fmla="*/ 230 h 231"/>
                <a:gd name="T8" fmla="*/ 38 w 229"/>
                <a:gd name="T9" fmla="*/ 226 h 231"/>
                <a:gd name="T10" fmla="*/ 41 w 229"/>
                <a:gd name="T11" fmla="*/ 220 h 231"/>
                <a:gd name="T12" fmla="*/ 45 w 229"/>
                <a:gd name="T13" fmla="*/ 217 h 231"/>
                <a:gd name="T14" fmla="*/ 50 w 229"/>
                <a:gd name="T15" fmla="*/ 214 h 231"/>
                <a:gd name="T16" fmla="*/ 52 w 229"/>
                <a:gd name="T17" fmla="*/ 208 h 231"/>
                <a:gd name="T18" fmla="*/ 58 w 229"/>
                <a:gd name="T19" fmla="*/ 203 h 231"/>
                <a:gd name="T20" fmla="*/ 66 w 229"/>
                <a:gd name="T21" fmla="*/ 199 h 231"/>
                <a:gd name="T22" fmla="*/ 72 w 229"/>
                <a:gd name="T23" fmla="*/ 191 h 231"/>
                <a:gd name="T24" fmla="*/ 80 w 229"/>
                <a:gd name="T25" fmla="*/ 190 h 231"/>
                <a:gd name="T26" fmla="*/ 83 w 229"/>
                <a:gd name="T27" fmla="*/ 187 h 231"/>
                <a:gd name="T28" fmla="*/ 87 w 229"/>
                <a:gd name="T29" fmla="*/ 177 h 231"/>
                <a:gd name="T30" fmla="*/ 95 w 229"/>
                <a:gd name="T31" fmla="*/ 174 h 231"/>
                <a:gd name="T32" fmla="*/ 99 w 229"/>
                <a:gd name="T33" fmla="*/ 166 h 231"/>
                <a:gd name="T34" fmla="*/ 103 w 229"/>
                <a:gd name="T35" fmla="*/ 158 h 231"/>
                <a:gd name="T36" fmla="*/ 107 w 229"/>
                <a:gd name="T37" fmla="*/ 165 h 231"/>
                <a:gd name="T38" fmla="*/ 113 w 229"/>
                <a:gd name="T39" fmla="*/ 161 h 231"/>
                <a:gd name="T40" fmla="*/ 120 w 229"/>
                <a:gd name="T41" fmla="*/ 157 h 231"/>
                <a:gd name="T42" fmla="*/ 128 w 229"/>
                <a:gd name="T43" fmla="*/ 158 h 231"/>
                <a:gd name="T44" fmla="*/ 131 w 229"/>
                <a:gd name="T45" fmla="*/ 160 h 231"/>
                <a:gd name="T46" fmla="*/ 136 w 229"/>
                <a:gd name="T47" fmla="*/ 152 h 231"/>
                <a:gd name="T48" fmla="*/ 144 w 229"/>
                <a:gd name="T49" fmla="*/ 150 h 231"/>
                <a:gd name="T50" fmla="*/ 151 w 229"/>
                <a:gd name="T51" fmla="*/ 151 h 231"/>
                <a:gd name="T52" fmla="*/ 154 w 229"/>
                <a:gd name="T53" fmla="*/ 148 h 231"/>
                <a:gd name="T54" fmla="*/ 160 w 229"/>
                <a:gd name="T55" fmla="*/ 142 h 231"/>
                <a:gd name="T56" fmla="*/ 167 w 229"/>
                <a:gd name="T57" fmla="*/ 142 h 231"/>
                <a:gd name="T58" fmla="*/ 170 w 229"/>
                <a:gd name="T59" fmla="*/ 144 h 231"/>
                <a:gd name="T60" fmla="*/ 174 w 229"/>
                <a:gd name="T61" fmla="*/ 138 h 231"/>
                <a:gd name="T62" fmla="*/ 181 w 229"/>
                <a:gd name="T63" fmla="*/ 136 h 231"/>
                <a:gd name="T64" fmla="*/ 186 w 229"/>
                <a:gd name="T65" fmla="*/ 131 h 231"/>
                <a:gd name="T66" fmla="*/ 189 w 229"/>
                <a:gd name="T67" fmla="*/ 127 h 231"/>
                <a:gd name="T68" fmla="*/ 193 w 229"/>
                <a:gd name="T69" fmla="*/ 125 h 231"/>
                <a:gd name="T70" fmla="*/ 199 w 229"/>
                <a:gd name="T71" fmla="*/ 128 h 231"/>
                <a:gd name="T72" fmla="*/ 203 w 229"/>
                <a:gd name="T73" fmla="*/ 123 h 231"/>
                <a:gd name="T74" fmla="*/ 212 w 229"/>
                <a:gd name="T75" fmla="*/ 120 h 231"/>
                <a:gd name="T76" fmla="*/ 220 w 229"/>
                <a:gd name="T77" fmla="*/ 114 h 231"/>
                <a:gd name="T78" fmla="*/ 226 w 229"/>
                <a:gd name="T79" fmla="*/ 114 h 231"/>
                <a:gd name="T80" fmla="*/ 229 w 229"/>
                <a:gd name="T81" fmla="*/ 106 h 231"/>
                <a:gd name="T82" fmla="*/ 228 w 229"/>
                <a:gd name="T83" fmla="*/ 91 h 231"/>
                <a:gd name="T84" fmla="*/ 199 w 229"/>
                <a:gd name="T85" fmla="*/ 1 h 231"/>
                <a:gd name="T86" fmla="*/ 107 w 229"/>
                <a:gd name="T87" fmla="*/ 27 h 231"/>
                <a:gd name="T88" fmla="*/ 90 w 229"/>
                <a:gd name="T89" fmla="*/ 36 h 231"/>
                <a:gd name="T90" fmla="*/ 72 w 229"/>
                <a:gd name="T91" fmla="*/ 34 h 231"/>
                <a:gd name="T92" fmla="*/ 26 w 229"/>
                <a:gd name="T93" fmla="*/ 17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231">
                  <a:moveTo>
                    <a:pt x="26" y="176"/>
                  </a:moveTo>
                  <a:cubicBezTo>
                    <a:pt x="41" y="191"/>
                    <a:pt x="41" y="191"/>
                    <a:pt x="41" y="191"/>
                  </a:cubicBezTo>
                  <a:cubicBezTo>
                    <a:pt x="16" y="219"/>
                    <a:pt x="16" y="219"/>
                    <a:pt x="16" y="219"/>
                  </a:cubicBezTo>
                  <a:cubicBezTo>
                    <a:pt x="27" y="229"/>
                    <a:pt x="27" y="229"/>
                    <a:pt x="27" y="229"/>
                  </a:cubicBezTo>
                  <a:cubicBezTo>
                    <a:pt x="26" y="230"/>
                    <a:pt x="26" y="230"/>
                    <a:pt x="26" y="230"/>
                  </a:cubicBezTo>
                  <a:cubicBezTo>
                    <a:pt x="27" y="230"/>
                    <a:pt x="28" y="230"/>
                    <a:pt x="29" y="230"/>
                  </a:cubicBezTo>
                  <a:cubicBezTo>
                    <a:pt x="29" y="230"/>
                    <a:pt x="30" y="231"/>
                    <a:pt x="31" y="231"/>
                  </a:cubicBezTo>
                  <a:cubicBezTo>
                    <a:pt x="31" y="231"/>
                    <a:pt x="32" y="230"/>
                    <a:pt x="33" y="230"/>
                  </a:cubicBezTo>
                  <a:cubicBezTo>
                    <a:pt x="33" y="229"/>
                    <a:pt x="34" y="227"/>
                    <a:pt x="35" y="227"/>
                  </a:cubicBezTo>
                  <a:cubicBezTo>
                    <a:pt x="35" y="226"/>
                    <a:pt x="37" y="227"/>
                    <a:pt x="38" y="226"/>
                  </a:cubicBezTo>
                  <a:cubicBezTo>
                    <a:pt x="38" y="226"/>
                    <a:pt x="39" y="224"/>
                    <a:pt x="39" y="224"/>
                  </a:cubicBezTo>
                  <a:cubicBezTo>
                    <a:pt x="39" y="223"/>
                    <a:pt x="40" y="221"/>
                    <a:pt x="41" y="220"/>
                  </a:cubicBezTo>
                  <a:cubicBezTo>
                    <a:pt x="41" y="220"/>
                    <a:pt x="43" y="221"/>
                    <a:pt x="44" y="220"/>
                  </a:cubicBezTo>
                  <a:cubicBezTo>
                    <a:pt x="44" y="220"/>
                    <a:pt x="44" y="217"/>
                    <a:pt x="45" y="217"/>
                  </a:cubicBezTo>
                  <a:cubicBezTo>
                    <a:pt x="45" y="216"/>
                    <a:pt x="46" y="217"/>
                    <a:pt x="47" y="217"/>
                  </a:cubicBezTo>
                  <a:cubicBezTo>
                    <a:pt x="48" y="216"/>
                    <a:pt x="49" y="215"/>
                    <a:pt x="50" y="214"/>
                  </a:cubicBezTo>
                  <a:cubicBezTo>
                    <a:pt x="50" y="214"/>
                    <a:pt x="50" y="211"/>
                    <a:pt x="50" y="211"/>
                  </a:cubicBezTo>
                  <a:cubicBezTo>
                    <a:pt x="51" y="210"/>
                    <a:pt x="52" y="209"/>
                    <a:pt x="52" y="208"/>
                  </a:cubicBezTo>
                  <a:cubicBezTo>
                    <a:pt x="53" y="207"/>
                    <a:pt x="54" y="205"/>
                    <a:pt x="55" y="204"/>
                  </a:cubicBezTo>
                  <a:cubicBezTo>
                    <a:pt x="56" y="204"/>
                    <a:pt x="57" y="203"/>
                    <a:pt x="58" y="203"/>
                  </a:cubicBezTo>
                  <a:cubicBezTo>
                    <a:pt x="60" y="202"/>
                    <a:pt x="62" y="199"/>
                    <a:pt x="63" y="198"/>
                  </a:cubicBezTo>
                  <a:cubicBezTo>
                    <a:pt x="64" y="198"/>
                    <a:pt x="66" y="199"/>
                    <a:pt x="66" y="199"/>
                  </a:cubicBezTo>
                  <a:cubicBezTo>
                    <a:pt x="67" y="198"/>
                    <a:pt x="68" y="196"/>
                    <a:pt x="69" y="195"/>
                  </a:cubicBezTo>
                  <a:cubicBezTo>
                    <a:pt x="70" y="194"/>
                    <a:pt x="71" y="192"/>
                    <a:pt x="72" y="191"/>
                  </a:cubicBezTo>
                  <a:cubicBezTo>
                    <a:pt x="73" y="190"/>
                    <a:pt x="75" y="189"/>
                    <a:pt x="76" y="189"/>
                  </a:cubicBezTo>
                  <a:cubicBezTo>
                    <a:pt x="77" y="189"/>
                    <a:pt x="79" y="191"/>
                    <a:pt x="80" y="190"/>
                  </a:cubicBezTo>
                  <a:cubicBezTo>
                    <a:pt x="81" y="190"/>
                    <a:pt x="83" y="190"/>
                    <a:pt x="83" y="189"/>
                  </a:cubicBezTo>
                  <a:cubicBezTo>
                    <a:pt x="84" y="189"/>
                    <a:pt x="83" y="187"/>
                    <a:pt x="83" y="187"/>
                  </a:cubicBezTo>
                  <a:cubicBezTo>
                    <a:pt x="83" y="185"/>
                    <a:pt x="85" y="183"/>
                    <a:pt x="85" y="182"/>
                  </a:cubicBezTo>
                  <a:cubicBezTo>
                    <a:pt x="86" y="181"/>
                    <a:pt x="86" y="178"/>
                    <a:pt x="87" y="177"/>
                  </a:cubicBezTo>
                  <a:cubicBezTo>
                    <a:pt x="88" y="176"/>
                    <a:pt x="91" y="177"/>
                    <a:pt x="92" y="177"/>
                  </a:cubicBezTo>
                  <a:cubicBezTo>
                    <a:pt x="93" y="177"/>
                    <a:pt x="95" y="175"/>
                    <a:pt x="95" y="174"/>
                  </a:cubicBezTo>
                  <a:cubicBezTo>
                    <a:pt x="96" y="173"/>
                    <a:pt x="95" y="170"/>
                    <a:pt x="96" y="169"/>
                  </a:cubicBezTo>
                  <a:cubicBezTo>
                    <a:pt x="96" y="168"/>
                    <a:pt x="99" y="167"/>
                    <a:pt x="99" y="166"/>
                  </a:cubicBezTo>
                  <a:cubicBezTo>
                    <a:pt x="100" y="165"/>
                    <a:pt x="99" y="162"/>
                    <a:pt x="100" y="161"/>
                  </a:cubicBezTo>
                  <a:cubicBezTo>
                    <a:pt x="100" y="160"/>
                    <a:pt x="102" y="158"/>
                    <a:pt x="103" y="158"/>
                  </a:cubicBezTo>
                  <a:cubicBezTo>
                    <a:pt x="104" y="158"/>
                    <a:pt x="105" y="161"/>
                    <a:pt x="106" y="162"/>
                  </a:cubicBezTo>
                  <a:cubicBezTo>
                    <a:pt x="106" y="163"/>
                    <a:pt x="106" y="165"/>
                    <a:pt x="107" y="165"/>
                  </a:cubicBezTo>
                  <a:cubicBezTo>
                    <a:pt x="107" y="166"/>
                    <a:pt x="109" y="165"/>
                    <a:pt x="109" y="165"/>
                  </a:cubicBezTo>
                  <a:cubicBezTo>
                    <a:pt x="111" y="164"/>
                    <a:pt x="112" y="162"/>
                    <a:pt x="113" y="161"/>
                  </a:cubicBezTo>
                  <a:cubicBezTo>
                    <a:pt x="114" y="161"/>
                    <a:pt x="116" y="160"/>
                    <a:pt x="117" y="160"/>
                  </a:cubicBezTo>
                  <a:cubicBezTo>
                    <a:pt x="118" y="159"/>
                    <a:pt x="119" y="157"/>
                    <a:pt x="120" y="157"/>
                  </a:cubicBezTo>
                  <a:cubicBezTo>
                    <a:pt x="121" y="157"/>
                    <a:pt x="123" y="156"/>
                    <a:pt x="124" y="156"/>
                  </a:cubicBezTo>
                  <a:cubicBezTo>
                    <a:pt x="125" y="156"/>
                    <a:pt x="127" y="157"/>
                    <a:pt x="128" y="158"/>
                  </a:cubicBezTo>
                  <a:cubicBezTo>
                    <a:pt x="128" y="158"/>
                    <a:pt x="128" y="159"/>
                    <a:pt x="129" y="160"/>
                  </a:cubicBezTo>
                  <a:cubicBezTo>
                    <a:pt x="129" y="160"/>
                    <a:pt x="131" y="160"/>
                    <a:pt x="131" y="160"/>
                  </a:cubicBezTo>
                  <a:cubicBezTo>
                    <a:pt x="132" y="159"/>
                    <a:pt x="132" y="156"/>
                    <a:pt x="133" y="155"/>
                  </a:cubicBezTo>
                  <a:cubicBezTo>
                    <a:pt x="133" y="154"/>
                    <a:pt x="135" y="153"/>
                    <a:pt x="136" y="152"/>
                  </a:cubicBezTo>
                  <a:cubicBezTo>
                    <a:pt x="137" y="151"/>
                    <a:pt x="139" y="150"/>
                    <a:pt x="140" y="149"/>
                  </a:cubicBezTo>
                  <a:cubicBezTo>
                    <a:pt x="141" y="149"/>
                    <a:pt x="143" y="149"/>
                    <a:pt x="144" y="150"/>
                  </a:cubicBezTo>
                  <a:cubicBezTo>
                    <a:pt x="145" y="150"/>
                    <a:pt x="147" y="152"/>
                    <a:pt x="148" y="152"/>
                  </a:cubicBezTo>
                  <a:cubicBezTo>
                    <a:pt x="149" y="152"/>
                    <a:pt x="150" y="152"/>
                    <a:pt x="151" y="151"/>
                  </a:cubicBezTo>
                  <a:cubicBezTo>
                    <a:pt x="151" y="150"/>
                    <a:pt x="151" y="149"/>
                    <a:pt x="151" y="148"/>
                  </a:cubicBezTo>
                  <a:cubicBezTo>
                    <a:pt x="152" y="148"/>
                    <a:pt x="153" y="148"/>
                    <a:pt x="154" y="148"/>
                  </a:cubicBezTo>
                  <a:cubicBezTo>
                    <a:pt x="155" y="147"/>
                    <a:pt x="158" y="146"/>
                    <a:pt x="159" y="145"/>
                  </a:cubicBezTo>
                  <a:cubicBezTo>
                    <a:pt x="159" y="144"/>
                    <a:pt x="160" y="143"/>
                    <a:pt x="160" y="142"/>
                  </a:cubicBezTo>
                  <a:cubicBezTo>
                    <a:pt x="161" y="141"/>
                    <a:pt x="164" y="141"/>
                    <a:pt x="165" y="141"/>
                  </a:cubicBezTo>
                  <a:cubicBezTo>
                    <a:pt x="165" y="141"/>
                    <a:pt x="167" y="142"/>
                    <a:pt x="167" y="142"/>
                  </a:cubicBezTo>
                  <a:cubicBezTo>
                    <a:pt x="168" y="143"/>
                    <a:pt x="167" y="144"/>
                    <a:pt x="168" y="145"/>
                  </a:cubicBezTo>
                  <a:cubicBezTo>
                    <a:pt x="168" y="145"/>
                    <a:pt x="169" y="144"/>
                    <a:pt x="170" y="144"/>
                  </a:cubicBezTo>
                  <a:cubicBezTo>
                    <a:pt x="171" y="143"/>
                    <a:pt x="171" y="142"/>
                    <a:pt x="172" y="141"/>
                  </a:cubicBezTo>
                  <a:cubicBezTo>
                    <a:pt x="173" y="140"/>
                    <a:pt x="173" y="138"/>
                    <a:pt x="174" y="138"/>
                  </a:cubicBezTo>
                  <a:cubicBezTo>
                    <a:pt x="175" y="137"/>
                    <a:pt x="176" y="138"/>
                    <a:pt x="177" y="138"/>
                  </a:cubicBezTo>
                  <a:cubicBezTo>
                    <a:pt x="178" y="138"/>
                    <a:pt x="180" y="137"/>
                    <a:pt x="181" y="136"/>
                  </a:cubicBezTo>
                  <a:cubicBezTo>
                    <a:pt x="182" y="136"/>
                    <a:pt x="183" y="133"/>
                    <a:pt x="184" y="132"/>
                  </a:cubicBezTo>
                  <a:cubicBezTo>
                    <a:pt x="184" y="132"/>
                    <a:pt x="186" y="132"/>
                    <a:pt x="186" y="131"/>
                  </a:cubicBezTo>
                  <a:cubicBezTo>
                    <a:pt x="187" y="131"/>
                    <a:pt x="189" y="131"/>
                    <a:pt x="190" y="131"/>
                  </a:cubicBezTo>
                  <a:cubicBezTo>
                    <a:pt x="190" y="130"/>
                    <a:pt x="189" y="128"/>
                    <a:pt x="189" y="127"/>
                  </a:cubicBezTo>
                  <a:cubicBezTo>
                    <a:pt x="189" y="127"/>
                    <a:pt x="190" y="125"/>
                    <a:pt x="191" y="125"/>
                  </a:cubicBezTo>
                  <a:cubicBezTo>
                    <a:pt x="192" y="125"/>
                    <a:pt x="193" y="125"/>
                    <a:pt x="193" y="125"/>
                  </a:cubicBezTo>
                  <a:cubicBezTo>
                    <a:pt x="194" y="126"/>
                    <a:pt x="194" y="127"/>
                    <a:pt x="195" y="127"/>
                  </a:cubicBezTo>
                  <a:cubicBezTo>
                    <a:pt x="196" y="128"/>
                    <a:pt x="198" y="128"/>
                    <a:pt x="199" y="128"/>
                  </a:cubicBezTo>
                  <a:cubicBezTo>
                    <a:pt x="200" y="127"/>
                    <a:pt x="201" y="127"/>
                    <a:pt x="201" y="126"/>
                  </a:cubicBezTo>
                  <a:cubicBezTo>
                    <a:pt x="202" y="126"/>
                    <a:pt x="202" y="123"/>
                    <a:pt x="203" y="123"/>
                  </a:cubicBezTo>
                  <a:cubicBezTo>
                    <a:pt x="204" y="122"/>
                    <a:pt x="206" y="120"/>
                    <a:pt x="207" y="120"/>
                  </a:cubicBezTo>
                  <a:cubicBezTo>
                    <a:pt x="208" y="119"/>
                    <a:pt x="211" y="120"/>
                    <a:pt x="212" y="120"/>
                  </a:cubicBezTo>
                  <a:cubicBezTo>
                    <a:pt x="213" y="120"/>
                    <a:pt x="214" y="118"/>
                    <a:pt x="215" y="118"/>
                  </a:cubicBezTo>
                  <a:cubicBezTo>
                    <a:pt x="216" y="117"/>
                    <a:pt x="219" y="115"/>
                    <a:pt x="220" y="114"/>
                  </a:cubicBezTo>
                  <a:cubicBezTo>
                    <a:pt x="221" y="114"/>
                    <a:pt x="223" y="113"/>
                    <a:pt x="224" y="113"/>
                  </a:cubicBezTo>
                  <a:cubicBezTo>
                    <a:pt x="225" y="113"/>
                    <a:pt x="226" y="113"/>
                    <a:pt x="226" y="114"/>
                  </a:cubicBezTo>
                  <a:cubicBezTo>
                    <a:pt x="229" y="109"/>
                    <a:pt x="229" y="109"/>
                    <a:pt x="229" y="109"/>
                  </a:cubicBezTo>
                  <a:cubicBezTo>
                    <a:pt x="229" y="106"/>
                    <a:pt x="229" y="106"/>
                    <a:pt x="229" y="106"/>
                  </a:cubicBezTo>
                  <a:cubicBezTo>
                    <a:pt x="221" y="98"/>
                    <a:pt x="221" y="98"/>
                    <a:pt x="221" y="98"/>
                  </a:cubicBezTo>
                  <a:cubicBezTo>
                    <a:pt x="228" y="91"/>
                    <a:pt x="228" y="91"/>
                    <a:pt x="228" y="91"/>
                  </a:cubicBezTo>
                  <a:cubicBezTo>
                    <a:pt x="215" y="45"/>
                    <a:pt x="215" y="45"/>
                    <a:pt x="215" y="45"/>
                  </a:cubicBezTo>
                  <a:cubicBezTo>
                    <a:pt x="199" y="1"/>
                    <a:pt x="199" y="1"/>
                    <a:pt x="199" y="1"/>
                  </a:cubicBezTo>
                  <a:cubicBezTo>
                    <a:pt x="199" y="0"/>
                    <a:pt x="199" y="0"/>
                    <a:pt x="199" y="0"/>
                  </a:cubicBezTo>
                  <a:cubicBezTo>
                    <a:pt x="107" y="27"/>
                    <a:pt x="107" y="27"/>
                    <a:pt x="107" y="27"/>
                  </a:cubicBezTo>
                  <a:cubicBezTo>
                    <a:pt x="90" y="30"/>
                    <a:pt x="90" y="30"/>
                    <a:pt x="90" y="30"/>
                  </a:cubicBezTo>
                  <a:cubicBezTo>
                    <a:pt x="90" y="36"/>
                    <a:pt x="90" y="36"/>
                    <a:pt x="90" y="36"/>
                  </a:cubicBezTo>
                  <a:cubicBezTo>
                    <a:pt x="75" y="43"/>
                    <a:pt x="75" y="43"/>
                    <a:pt x="75" y="43"/>
                  </a:cubicBezTo>
                  <a:cubicBezTo>
                    <a:pt x="72" y="34"/>
                    <a:pt x="72" y="34"/>
                    <a:pt x="72" y="34"/>
                  </a:cubicBezTo>
                  <a:cubicBezTo>
                    <a:pt x="0" y="55"/>
                    <a:pt x="0" y="55"/>
                    <a:pt x="0" y="55"/>
                  </a:cubicBezTo>
                  <a:lnTo>
                    <a:pt x="26" y="17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56" name="Freeform 77">
              <a:extLst>
                <a:ext uri="{FF2B5EF4-FFF2-40B4-BE49-F238E27FC236}">
                  <a16:creationId xmlns:a16="http://schemas.microsoft.com/office/drawing/2014/main" id="{2911221B-0DFA-444B-AFEB-B1E591793AF2}"/>
                </a:ext>
              </a:extLst>
            </p:cNvPr>
            <p:cNvSpPr>
              <a:spLocks/>
            </p:cNvSpPr>
            <p:nvPr/>
          </p:nvSpPr>
          <p:spPr bwMode="auto">
            <a:xfrm>
              <a:off x="5888037" y="2178050"/>
              <a:ext cx="195262" cy="369888"/>
            </a:xfrm>
            <a:custGeom>
              <a:avLst/>
              <a:gdLst>
                <a:gd name="T0" fmla="*/ 2 w 231"/>
                <a:gd name="T1" fmla="*/ 71 h 438"/>
                <a:gd name="T2" fmla="*/ 5 w 231"/>
                <a:gd name="T3" fmla="*/ 81 h 438"/>
                <a:gd name="T4" fmla="*/ 3 w 231"/>
                <a:gd name="T5" fmla="*/ 92 h 438"/>
                <a:gd name="T6" fmla="*/ 12 w 231"/>
                <a:gd name="T7" fmla="*/ 102 h 438"/>
                <a:gd name="T8" fmla="*/ 12 w 231"/>
                <a:gd name="T9" fmla="*/ 113 h 438"/>
                <a:gd name="T10" fmla="*/ 14 w 231"/>
                <a:gd name="T11" fmla="*/ 128 h 438"/>
                <a:gd name="T12" fmla="*/ 18 w 231"/>
                <a:gd name="T13" fmla="*/ 136 h 438"/>
                <a:gd name="T14" fmla="*/ 27 w 231"/>
                <a:gd name="T15" fmla="*/ 144 h 438"/>
                <a:gd name="T16" fmla="*/ 30 w 231"/>
                <a:gd name="T17" fmla="*/ 150 h 438"/>
                <a:gd name="T18" fmla="*/ 34 w 231"/>
                <a:gd name="T19" fmla="*/ 170 h 438"/>
                <a:gd name="T20" fmla="*/ 34 w 231"/>
                <a:gd name="T21" fmla="*/ 180 h 438"/>
                <a:gd name="T22" fmla="*/ 40 w 231"/>
                <a:gd name="T23" fmla="*/ 187 h 438"/>
                <a:gd name="T24" fmla="*/ 34 w 231"/>
                <a:gd name="T25" fmla="*/ 202 h 438"/>
                <a:gd name="T26" fmla="*/ 34 w 231"/>
                <a:gd name="T27" fmla="*/ 214 h 438"/>
                <a:gd name="T28" fmla="*/ 36 w 231"/>
                <a:gd name="T29" fmla="*/ 221 h 438"/>
                <a:gd name="T30" fmla="*/ 35 w 231"/>
                <a:gd name="T31" fmla="*/ 228 h 438"/>
                <a:gd name="T32" fmla="*/ 43 w 231"/>
                <a:gd name="T33" fmla="*/ 241 h 438"/>
                <a:gd name="T34" fmla="*/ 44 w 231"/>
                <a:gd name="T35" fmla="*/ 248 h 438"/>
                <a:gd name="T36" fmla="*/ 50 w 231"/>
                <a:gd name="T37" fmla="*/ 253 h 438"/>
                <a:gd name="T38" fmla="*/ 53 w 231"/>
                <a:gd name="T39" fmla="*/ 266 h 438"/>
                <a:gd name="T40" fmla="*/ 60 w 231"/>
                <a:gd name="T41" fmla="*/ 284 h 438"/>
                <a:gd name="T42" fmla="*/ 57 w 231"/>
                <a:gd name="T43" fmla="*/ 296 h 438"/>
                <a:gd name="T44" fmla="*/ 68 w 231"/>
                <a:gd name="T45" fmla="*/ 293 h 438"/>
                <a:gd name="T46" fmla="*/ 77 w 231"/>
                <a:gd name="T47" fmla="*/ 299 h 438"/>
                <a:gd name="T48" fmla="*/ 112 w 231"/>
                <a:gd name="T49" fmla="*/ 421 h 438"/>
                <a:gd name="T50" fmla="*/ 210 w 231"/>
                <a:gd name="T51" fmla="*/ 413 h 438"/>
                <a:gd name="T52" fmla="*/ 201 w 231"/>
                <a:gd name="T53" fmla="*/ 407 h 438"/>
                <a:gd name="T54" fmla="*/ 195 w 231"/>
                <a:gd name="T55" fmla="*/ 397 h 438"/>
                <a:gd name="T56" fmla="*/ 195 w 231"/>
                <a:gd name="T57" fmla="*/ 384 h 438"/>
                <a:gd name="T58" fmla="*/ 202 w 231"/>
                <a:gd name="T59" fmla="*/ 370 h 438"/>
                <a:gd name="T60" fmla="*/ 200 w 231"/>
                <a:gd name="T61" fmla="*/ 359 h 438"/>
                <a:gd name="T62" fmla="*/ 194 w 231"/>
                <a:gd name="T63" fmla="*/ 346 h 438"/>
                <a:gd name="T64" fmla="*/ 190 w 231"/>
                <a:gd name="T65" fmla="*/ 328 h 438"/>
                <a:gd name="T66" fmla="*/ 191 w 231"/>
                <a:gd name="T67" fmla="*/ 315 h 438"/>
                <a:gd name="T68" fmla="*/ 188 w 231"/>
                <a:gd name="T69" fmla="*/ 303 h 438"/>
                <a:gd name="T70" fmla="*/ 186 w 231"/>
                <a:gd name="T71" fmla="*/ 287 h 438"/>
                <a:gd name="T72" fmla="*/ 181 w 231"/>
                <a:gd name="T73" fmla="*/ 274 h 438"/>
                <a:gd name="T74" fmla="*/ 187 w 231"/>
                <a:gd name="T75" fmla="*/ 258 h 438"/>
                <a:gd name="T76" fmla="*/ 187 w 231"/>
                <a:gd name="T77" fmla="*/ 242 h 438"/>
                <a:gd name="T78" fmla="*/ 194 w 231"/>
                <a:gd name="T79" fmla="*/ 225 h 438"/>
                <a:gd name="T80" fmla="*/ 193 w 231"/>
                <a:gd name="T81" fmla="*/ 208 h 438"/>
                <a:gd name="T82" fmla="*/ 197 w 231"/>
                <a:gd name="T83" fmla="*/ 197 h 438"/>
                <a:gd name="T84" fmla="*/ 194 w 231"/>
                <a:gd name="T85" fmla="*/ 182 h 438"/>
                <a:gd name="T86" fmla="*/ 194 w 231"/>
                <a:gd name="T87" fmla="*/ 170 h 438"/>
                <a:gd name="T88" fmla="*/ 188 w 231"/>
                <a:gd name="T89" fmla="*/ 155 h 438"/>
                <a:gd name="T90" fmla="*/ 183 w 231"/>
                <a:gd name="T91" fmla="*/ 142 h 438"/>
                <a:gd name="T92" fmla="*/ 192 w 231"/>
                <a:gd name="T93" fmla="*/ 131 h 438"/>
                <a:gd name="T94" fmla="*/ 204 w 231"/>
                <a:gd name="T95" fmla="*/ 127 h 438"/>
                <a:gd name="T96" fmla="*/ 210 w 231"/>
                <a:gd name="T97" fmla="*/ 114 h 438"/>
                <a:gd name="T98" fmla="*/ 219 w 231"/>
                <a:gd name="T99" fmla="*/ 108 h 438"/>
                <a:gd name="T100" fmla="*/ 225 w 231"/>
                <a:gd name="T101" fmla="*/ 94 h 438"/>
                <a:gd name="T102" fmla="*/ 230 w 231"/>
                <a:gd name="T103" fmla="*/ 84 h 438"/>
                <a:gd name="T104" fmla="*/ 230 w 231"/>
                <a:gd name="T105" fmla="*/ 76 h 438"/>
                <a:gd name="T106" fmla="*/ 220 w 231"/>
                <a:gd name="T107" fmla="*/ 60 h 438"/>
                <a:gd name="T108" fmla="*/ 212 w 231"/>
                <a:gd name="T109" fmla="*/ 49 h 438"/>
                <a:gd name="T110" fmla="*/ 216 w 231"/>
                <a:gd name="T111" fmla="*/ 35 h 438"/>
                <a:gd name="T112" fmla="*/ 219 w 231"/>
                <a:gd name="T113" fmla="*/ 15 h 438"/>
                <a:gd name="T114" fmla="*/ 210 w 231"/>
                <a:gd name="T115" fmla="*/ 5 h 438"/>
                <a:gd name="T116" fmla="*/ 90 w 231"/>
                <a:gd name="T117" fmla="*/ 3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1" h="438">
                  <a:moveTo>
                    <a:pt x="0" y="64"/>
                  </a:moveTo>
                  <a:cubicBezTo>
                    <a:pt x="0" y="67"/>
                    <a:pt x="1" y="69"/>
                    <a:pt x="1" y="70"/>
                  </a:cubicBezTo>
                  <a:cubicBezTo>
                    <a:pt x="1" y="70"/>
                    <a:pt x="2" y="70"/>
                    <a:pt x="2" y="71"/>
                  </a:cubicBezTo>
                  <a:cubicBezTo>
                    <a:pt x="2" y="71"/>
                    <a:pt x="3" y="72"/>
                    <a:pt x="3" y="73"/>
                  </a:cubicBezTo>
                  <a:cubicBezTo>
                    <a:pt x="3" y="73"/>
                    <a:pt x="3" y="73"/>
                    <a:pt x="3" y="73"/>
                  </a:cubicBezTo>
                  <a:cubicBezTo>
                    <a:pt x="4" y="76"/>
                    <a:pt x="6" y="79"/>
                    <a:pt x="5" y="81"/>
                  </a:cubicBezTo>
                  <a:cubicBezTo>
                    <a:pt x="5" y="83"/>
                    <a:pt x="4" y="85"/>
                    <a:pt x="3" y="86"/>
                  </a:cubicBezTo>
                  <a:cubicBezTo>
                    <a:pt x="3" y="86"/>
                    <a:pt x="3" y="86"/>
                    <a:pt x="3" y="86"/>
                  </a:cubicBezTo>
                  <a:cubicBezTo>
                    <a:pt x="3" y="88"/>
                    <a:pt x="3" y="90"/>
                    <a:pt x="3" y="92"/>
                  </a:cubicBezTo>
                  <a:cubicBezTo>
                    <a:pt x="3" y="92"/>
                    <a:pt x="3" y="93"/>
                    <a:pt x="3" y="93"/>
                  </a:cubicBezTo>
                  <a:cubicBezTo>
                    <a:pt x="5" y="93"/>
                    <a:pt x="6" y="94"/>
                    <a:pt x="8" y="95"/>
                  </a:cubicBezTo>
                  <a:cubicBezTo>
                    <a:pt x="10" y="96"/>
                    <a:pt x="12" y="99"/>
                    <a:pt x="12" y="102"/>
                  </a:cubicBezTo>
                  <a:cubicBezTo>
                    <a:pt x="12" y="104"/>
                    <a:pt x="11" y="106"/>
                    <a:pt x="11" y="108"/>
                  </a:cubicBezTo>
                  <a:cubicBezTo>
                    <a:pt x="11" y="108"/>
                    <a:pt x="10" y="108"/>
                    <a:pt x="10" y="108"/>
                  </a:cubicBezTo>
                  <a:cubicBezTo>
                    <a:pt x="11" y="109"/>
                    <a:pt x="11" y="111"/>
                    <a:pt x="12" y="113"/>
                  </a:cubicBezTo>
                  <a:cubicBezTo>
                    <a:pt x="12" y="113"/>
                    <a:pt x="12" y="114"/>
                    <a:pt x="13" y="114"/>
                  </a:cubicBezTo>
                  <a:cubicBezTo>
                    <a:pt x="14" y="116"/>
                    <a:pt x="15" y="118"/>
                    <a:pt x="15" y="120"/>
                  </a:cubicBezTo>
                  <a:cubicBezTo>
                    <a:pt x="15" y="122"/>
                    <a:pt x="15" y="125"/>
                    <a:pt x="14" y="128"/>
                  </a:cubicBezTo>
                  <a:cubicBezTo>
                    <a:pt x="14" y="129"/>
                    <a:pt x="13" y="131"/>
                    <a:pt x="13" y="132"/>
                  </a:cubicBezTo>
                  <a:cubicBezTo>
                    <a:pt x="14" y="132"/>
                    <a:pt x="14" y="133"/>
                    <a:pt x="15" y="134"/>
                  </a:cubicBezTo>
                  <a:cubicBezTo>
                    <a:pt x="15" y="134"/>
                    <a:pt x="17" y="135"/>
                    <a:pt x="18" y="136"/>
                  </a:cubicBezTo>
                  <a:cubicBezTo>
                    <a:pt x="18" y="137"/>
                    <a:pt x="19" y="137"/>
                    <a:pt x="19" y="137"/>
                  </a:cubicBezTo>
                  <a:cubicBezTo>
                    <a:pt x="21" y="138"/>
                    <a:pt x="22" y="139"/>
                    <a:pt x="24" y="140"/>
                  </a:cubicBezTo>
                  <a:cubicBezTo>
                    <a:pt x="25" y="141"/>
                    <a:pt x="26" y="142"/>
                    <a:pt x="27" y="144"/>
                  </a:cubicBezTo>
                  <a:cubicBezTo>
                    <a:pt x="27" y="145"/>
                    <a:pt x="27" y="145"/>
                    <a:pt x="27" y="145"/>
                  </a:cubicBezTo>
                  <a:cubicBezTo>
                    <a:pt x="28" y="146"/>
                    <a:pt x="28" y="147"/>
                    <a:pt x="29" y="148"/>
                  </a:cubicBezTo>
                  <a:cubicBezTo>
                    <a:pt x="29" y="149"/>
                    <a:pt x="29" y="150"/>
                    <a:pt x="30" y="150"/>
                  </a:cubicBezTo>
                  <a:cubicBezTo>
                    <a:pt x="30" y="150"/>
                    <a:pt x="30" y="151"/>
                    <a:pt x="31" y="151"/>
                  </a:cubicBezTo>
                  <a:cubicBezTo>
                    <a:pt x="32" y="152"/>
                    <a:pt x="33" y="154"/>
                    <a:pt x="33" y="156"/>
                  </a:cubicBezTo>
                  <a:cubicBezTo>
                    <a:pt x="35" y="160"/>
                    <a:pt x="35" y="167"/>
                    <a:pt x="34" y="170"/>
                  </a:cubicBezTo>
                  <a:cubicBezTo>
                    <a:pt x="34" y="171"/>
                    <a:pt x="34" y="172"/>
                    <a:pt x="33" y="173"/>
                  </a:cubicBezTo>
                  <a:cubicBezTo>
                    <a:pt x="34" y="173"/>
                    <a:pt x="34" y="174"/>
                    <a:pt x="34" y="175"/>
                  </a:cubicBezTo>
                  <a:cubicBezTo>
                    <a:pt x="35" y="177"/>
                    <a:pt x="35" y="179"/>
                    <a:pt x="34" y="180"/>
                  </a:cubicBezTo>
                  <a:cubicBezTo>
                    <a:pt x="34" y="180"/>
                    <a:pt x="34" y="181"/>
                    <a:pt x="34" y="181"/>
                  </a:cubicBezTo>
                  <a:cubicBezTo>
                    <a:pt x="35" y="181"/>
                    <a:pt x="35" y="181"/>
                    <a:pt x="35" y="181"/>
                  </a:cubicBezTo>
                  <a:cubicBezTo>
                    <a:pt x="37" y="183"/>
                    <a:pt x="39" y="185"/>
                    <a:pt x="40" y="187"/>
                  </a:cubicBezTo>
                  <a:cubicBezTo>
                    <a:pt x="41" y="191"/>
                    <a:pt x="39" y="196"/>
                    <a:pt x="38" y="197"/>
                  </a:cubicBezTo>
                  <a:cubicBezTo>
                    <a:pt x="38" y="199"/>
                    <a:pt x="36" y="200"/>
                    <a:pt x="35" y="201"/>
                  </a:cubicBezTo>
                  <a:cubicBezTo>
                    <a:pt x="35" y="202"/>
                    <a:pt x="35" y="202"/>
                    <a:pt x="34" y="202"/>
                  </a:cubicBezTo>
                  <a:cubicBezTo>
                    <a:pt x="34" y="203"/>
                    <a:pt x="35" y="204"/>
                    <a:pt x="35" y="205"/>
                  </a:cubicBezTo>
                  <a:cubicBezTo>
                    <a:pt x="35" y="207"/>
                    <a:pt x="35" y="209"/>
                    <a:pt x="35" y="210"/>
                  </a:cubicBezTo>
                  <a:cubicBezTo>
                    <a:pt x="35" y="211"/>
                    <a:pt x="34" y="213"/>
                    <a:pt x="34" y="214"/>
                  </a:cubicBezTo>
                  <a:cubicBezTo>
                    <a:pt x="34" y="215"/>
                    <a:pt x="34" y="215"/>
                    <a:pt x="33" y="216"/>
                  </a:cubicBezTo>
                  <a:cubicBezTo>
                    <a:pt x="34" y="216"/>
                    <a:pt x="34" y="216"/>
                    <a:pt x="34" y="216"/>
                  </a:cubicBezTo>
                  <a:cubicBezTo>
                    <a:pt x="35" y="217"/>
                    <a:pt x="36" y="219"/>
                    <a:pt x="36" y="221"/>
                  </a:cubicBezTo>
                  <a:cubicBezTo>
                    <a:pt x="36" y="222"/>
                    <a:pt x="36" y="224"/>
                    <a:pt x="35" y="226"/>
                  </a:cubicBezTo>
                  <a:cubicBezTo>
                    <a:pt x="35" y="226"/>
                    <a:pt x="35" y="226"/>
                    <a:pt x="35" y="226"/>
                  </a:cubicBezTo>
                  <a:cubicBezTo>
                    <a:pt x="35" y="227"/>
                    <a:pt x="35" y="227"/>
                    <a:pt x="35" y="228"/>
                  </a:cubicBezTo>
                  <a:cubicBezTo>
                    <a:pt x="36" y="228"/>
                    <a:pt x="36" y="228"/>
                    <a:pt x="37" y="229"/>
                  </a:cubicBezTo>
                  <a:cubicBezTo>
                    <a:pt x="39" y="230"/>
                    <a:pt x="40" y="232"/>
                    <a:pt x="41" y="233"/>
                  </a:cubicBezTo>
                  <a:cubicBezTo>
                    <a:pt x="42" y="235"/>
                    <a:pt x="42" y="238"/>
                    <a:pt x="43" y="241"/>
                  </a:cubicBezTo>
                  <a:cubicBezTo>
                    <a:pt x="43" y="242"/>
                    <a:pt x="43" y="243"/>
                    <a:pt x="43" y="243"/>
                  </a:cubicBezTo>
                  <a:cubicBezTo>
                    <a:pt x="43" y="244"/>
                    <a:pt x="44" y="245"/>
                    <a:pt x="44" y="245"/>
                  </a:cubicBezTo>
                  <a:cubicBezTo>
                    <a:pt x="44" y="246"/>
                    <a:pt x="44" y="247"/>
                    <a:pt x="44" y="248"/>
                  </a:cubicBezTo>
                  <a:cubicBezTo>
                    <a:pt x="44" y="248"/>
                    <a:pt x="44" y="249"/>
                    <a:pt x="45" y="249"/>
                  </a:cubicBezTo>
                  <a:cubicBezTo>
                    <a:pt x="45" y="249"/>
                    <a:pt x="45" y="249"/>
                    <a:pt x="46" y="250"/>
                  </a:cubicBezTo>
                  <a:cubicBezTo>
                    <a:pt x="47" y="250"/>
                    <a:pt x="48" y="251"/>
                    <a:pt x="50" y="253"/>
                  </a:cubicBezTo>
                  <a:cubicBezTo>
                    <a:pt x="50" y="254"/>
                    <a:pt x="53" y="257"/>
                    <a:pt x="53" y="260"/>
                  </a:cubicBezTo>
                  <a:cubicBezTo>
                    <a:pt x="53" y="262"/>
                    <a:pt x="52" y="264"/>
                    <a:pt x="52" y="265"/>
                  </a:cubicBezTo>
                  <a:cubicBezTo>
                    <a:pt x="52" y="265"/>
                    <a:pt x="53" y="266"/>
                    <a:pt x="53" y="266"/>
                  </a:cubicBezTo>
                  <a:cubicBezTo>
                    <a:pt x="54" y="266"/>
                    <a:pt x="55" y="267"/>
                    <a:pt x="56" y="268"/>
                  </a:cubicBezTo>
                  <a:cubicBezTo>
                    <a:pt x="58" y="269"/>
                    <a:pt x="59" y="272"/>
                    <a:pt x="60" y="274"/>
                  </a:cubicBezTo>
                  <a:cubicBezTo>
                    <a:pt x="61" y="276"/>
                    <a:pt x="61" y="281"/>
                    <a:pt x="60" y="284"/>
                  </a:cubicBezTo>
                  <a:cubicBezTo>
                    <a:pt x="59" y="285"/>
                    <a:pt x="58" y="287"/>
                    <a:pt x="57" y="288"/>
                  </a:cubicBezTo>
                  <a:cubicBezTo>
                    <a:pt x="57" y="288"/>
                    <a:pt x="57" y="289"/>
                    <a:pt x="57" y="289"/>
                  </a:cubicBezTo>
                  <a:cubicBezTo>
                    <a:pt x="56" y="290"/>
                    <a:pt x="56" y="292"/>
                    <a:pt x="57" y="296"/>
                  </a:cubicBezTo>
                  <a:cubicBezTo>
                    <a:pt x="58" y="295"/>
                    <a:pt x="59" y="294"/>
                    <a:pt x="60" y="294"/>
                  </a:cubicBezTo>
                  <a:cubicBezTo>
                    <a:pt x="61" y="293"/>
                    <a:pt x="64" y="292"/>
                    <a:pt x="66" y="292"/>
                  </a:cubicBezTo>
                  <a:cubicBezTo>
                    <a:pt x="66" y="292"/>
                    <a:pt x="67" y="292"/>
                    <a:pt x="68" y="293"/>
                  </a:cubicBezTo>
                  <a:cubicBezTo>
                    <a:pt x="69" y="293"/>
                    <a:pt x="71" y="293"/>
                    <a:pt x="73" y="297"/>
                  </a:cubicBezTo>
                  <a:cubicBezTo>
                    <a:pt x="73" y="297"/>
                    <a:pt x="74" y="298"/>
                    <a:pt x="74" y="299"/>
                  </a:cubicBezTo>
                  <a:cubicBezTo>
                    <a:pt x="75" y="299"/>
                    <a:pt x="76" y="299"/>
                    <a:pt x="77" y="299"/>
                  </a:cubicBezTo>
                  <a:cubicBezTo>
                    <a:pt x="79" y="300"/>
                    <a:pt x="81" y="302"/>
                    <a:pt x="83" y="305"/>
                  </a:cubicBezTo>
                  <a:cubicBezTo>
                    <a:pt x="84" y="306"/>
                    <a:pt x="84" y="306"/>
                    <a:pt x="84" y="306"/>
                  </a:cubicBezTo>
                  <a:cubicBezTo>
                    <a:pt x="112" y="421"/>
                    <a:pt x="112" y="421"/>
                    <a:pt x="112" y="421"/>
                  </a:cubicBezTo>
                  <a:cubicBezTo>
                    <a:pt x="112" y="432"/>
                    <a:pt x="112" y="432"/>
                    <a:pt x="112" y="432"/>
                  </a:cubicBezTo>
                  <a:cubicBezTo>
                    <a:pt x="117" y="438"/>
                    <a:pt x="117" y="438"/>
                    <a:pt x="117" y="438"/>
                  </a:cubicBezTo>
                  <a:cubicBezTo>
                    <a:pt x="210" y="413"/>
                    <a:pt x="210" y="413"/>
                    <a:pt x="210" y="413"/>
                  </a:cubicBezTo>
                  <a:cubicBezTo>
                    <a:pt x="209" y="413"/>
                    <a:pt x="208" y="413"/>
                    <a:pt x="207" y="412"/>
                  </a:cubicBezTo>
                  <a:cubicBezTo>
                    <a:pt x="206" y="411"/>
                    <a:pt x="206" y="409"/>
                    <a:pt x="205" y="408"/>
                  </a:cubicBezTo>
                  <a:cubicBezTo>
                    <a:pt x="204" y="408"/>
                    <a:pt x="201" y="408"/>
                    <a:pt x="201" y="407"/>
                  </a:cubicBezTo>
                  <a:cubicBezTo>
                    <a:pt x="200" y="406"/>
                    <a:pt x="200" y="404"/>
                    <a:pt x="199" y="403"/>
                  </a:cubicBezTo>
                  <a:cubicBezTo>
                    <a:pt x="199" y="402"/>
                    <a:pt x="197" y="401"/>
                    <a:pt x="197" y="401"/>
                  </a:cubicBezTo>
                  <a:cubicBezTo>
                    <a:pt x="196" y="400"/>
                    <a:pt x="195" y="398"/>
                    <a:pt x="195" y="397"/>
                  </a:cubicBezTo>
                  <a:cubicBezTo>
                    <a:pt x="195" y="395"/>
                    <a:pt x="197" y="393"/>
                    <a:pt x="197" y="391"/>
                  </a:cubicBezTo>
                  <a:cubicBezTo>
                    <a:pt x="198" y="390"/>
                    <a:pt x="198" y="388"/>
                    <a:pt x="197" y="387"/>
                  </a:cubicBezTo>
                  <a:cubicBezTo>
                    <a:pt x="197" y="386"/>
                    <a:pt x="195" y="385"/>
                    <a:pt x="195" y="384"/>
                  </a:cubicBezTo>
                  <a:cubicBezTo>
                    <a:pt x="195" y="383"/>
                    <a:pt x="195" y="380"/>
                    <a:pt x="196" y="380"/>
                  </a:cubicBezTo>
                  <a:cubicBezTo>
                    <a:pt x="197" y="378"/>
                    <a:pt x="200" y="378"/>
                    <a:pt x="201" y="376"/>
                  </a:cubicBezTo>
                  <a:cubicBezTo>
                    <a:pt x="202" y="375"/>
                    <a:pt x="203" y="371"/>
                    <a:pt x="202" y="370"/>
                  </a:cubicBezTo>
                  <a:cubicBezTo>
                    <a:pt x="202" y="369"/>
                    <a:pt x="199" y="368"/>
                    <a:pt x="199" y="367"/>
                  </a:cubicBezTo>
                  <a:cubicBezTo>
                    <a:pt x="198" y="366"/>
                    <a:pt x="197" y="364"/>
                    <a:pt x="197" y="363"/>
                  </a:cubicBezTo>
                  <a:cubicBezTo>
                    <a:pt x="197" y="362"/>
                    <a:pt x="199" y="360"/>
                    <a:pt x="200" y="359"/>
                  </a:cubicBezTo>
                  <a:cubicBezTo>
                    <a:pt x="200" y="358"/>
                    <a:pt x="200" y="356"/>
                    <a:pt x="200" y="355"/>
                  </a:cubicBezTo>
                  <a:cubicBezTo>
                    <a:pt x="199" y="353"/>
                    <a:pt x="198" y="351"/>
                    <a:pt x="197" y="349"/>
                  </a:cubicBezTo>
                  <a:cubicBezTo>
                    <a:pt x="196" y="349"/>
                    <a:pt x="194" y="347"/>
                    <a:pt x="194" y="346"/>
                  </a:cubicBezTo>
                  <a:cubicBezTo>
                    <a:pt x="194" y="345"/>
                    <a:pt x="194" y="343"/>
                    <a:pt x="194" y="342"/>
                  </a:cubicBezTo>
                  <a:cubicBezTo>
                    <a:pt x="193" y="339"/>
                    <a:pt x="193" y="334"/>
                    <a:pt x="192" y="332"/>
                  </a:cubicBezTo>
                  <a:cubicBezTo>
                    <a:pt x="192" y="331"/>
                    <a:pt x="190" y="329"/>
                    <a:pt x="190" y="328"/>
                  </a:cubicBezTo>
                  <a:cubicBezTo>
                    <a:pt x="190" y="327"/>
                    <a:pt x="192" y="326"/>
                    <a:pt x="192" y="325"/>
                  </a:cubicBezTo>
                  <a:cubicBezTo>
                    <a:pt x="193" y="324"/>
                    <a:pt x="193" y="320"/>
                    <a:pt x="193" y="319"/>
                  </a:cubicBezTo>
                  <a:cubicBezTo>
                    <a:pt x="193" y="318"/>
                    <a:pt x="191" y="316"/>
                    <a:pt x="191" y="315"/>
                  </a:cubicBezTo>
                  <a:cubicBezTo>
                    <a:pt x="190" y="314"/>
                    <a:pt x="191" y="311"/>
                    <a:pt x="190" y="310"/>
                  </a:cubicBezTo>
                  <a:cubicBezTo>
                    <a:pt x="190" y="309"/>
                    <a:pt x="188" y="309"/>
                    <a:pt x="188" y="308"/>
                  </a:cubicBezTo>
                  <a:cubicBezTo>
                    <a:pt x="187" y="307"/>
                    <a:pt x="189" y="304"/>
                    <a:pt x="188" y="303"/>
                  </a:cubicBezTo>
                  <a:cubicBezTo>
                    <a:pt x="188" y="302"/>
                    <a:pt x="186" y="301"/>
                    <a:pt x="186" y="300"/>
                  </a:cubicBezTo>
                  <a:cubicBezTo>
                    <a:pt x="185" y="298"/>
                    <a:pt x="187" y="294"/>
                    <a:pt x="187" y="292"/>
                  </a:cubicBezTo>
                  <a:cubicBezTo>
                    <a:pt x="187" y="291"/>
                    <a:pt x="186" y="288"/>
                    <a:pt x="186" y="287"/>
                  </a:cubicBezTo>
                  <a:cubicBezTo>
                    <a:pt x="185" y="286"/>
                    <a:pt x="184" y="285"/>
                    <a:pt x="184" y="284"/>
                  </a:cubicBezTo>
                  <a:cubicBezTo>
                    <a:pt x="183" y="283"/>
                    <a:pt x="184" y="280"/>
                    <a:pt x="183" y="278"/>
                  </a:cubicBezTo>
                  <a:cubicBezTo>
                    <a:pt x="183" y="277"/>
                    <a:pt x="181" y="275"/>
                    <a:pt x="181" y="274"/>
                  </a:cubicBezTo>
                  <a:cubicBezTo>
                    <a:pt x="181" y="272"/>
                    <a:pt x="184" y="270"/>
                    <a:pt x="185" y="268"/>
                  </a:cubicBezTo>
                  <a:cubicBezTo>
                    <a:pt x="185" y="267"/>
                    <a:pt x="185" y="264"/>
                    <a:pt x="185" y="262"/>
                  </a:cubicBezTo>
                  <a:cubicBezTo>
                    <a:pt x="186" y="261"/>
                    <a:pt x="187" y="259"/>
                    <a:pt x="187" y="258"/>
                  </a:cubicBezTo>
                  <a:cubicBezTo>
                    <a:pt x="187" y="256"/>
                    <a:pt x="185" y="253"/>
                    <a:pt x="185" y="252"/>
                  </a:cubicBezTo>
                  <a:cubicBezTo>
                    <a:pt x="185" y="250"/>
                    <a:pt x="184" y="247"/>
                    <a:pt x="185" y="245"/>
                  </a:cubicBezTo>
                  <a:cubicBezTo>
                    <a:pt x="185" y="244"/>
                    <a:pt x="187" y="243"/>
                    <a:pt x="187" y="242"/>
                  </a:cubicBezTo>
                  <a:cubicBezTo>
                    <a:pt x="188" y="241"/>
                    <a:pt x="191" y="239"/>
                    <a:pt x="191" y="238"/>
                  </a:cubicBezTo>
                  <a:cubicBezTo>
                    <a:pt x="192" y="236"/>
                    <a:pt x="192" y="233"/>
                    <a:pt x="192" y="231"/>
                  </a:cubicBezTo>
                  <a:cubicBezTo>
                    <a:pt x="193" y="229"/>
                    <a:pt x="194" y="226"/>
                    <a:pt x="194" y="225"/>
                  </a:cubicBezTo>
                  <a:cubicBezTo>
                    <a:pt x="193" y="223"/>
                    <a:pt x="191" y="221"/>
                    <a:pt x="191" y="219"/>
                  </a:cubicBezTo>
                  <a:cubicBezTo>
                    <a:pt x="191" y="218"/>
                    <a:pt x="192" y="214"/>
                    <a:pt x="192" y="213"/>
                  </a:cubicBezTo>
                  <a:cubicBezTo>
                    <a:pt x="192" y="212"/>
                    <a:pt x="193" y="209"/>
                    <a:pt x="193" y="208"/>
                  </a:cubicBezTo>
                  <a:cubicBezTo>
                    <a:pt x="194" y="207"/>
                    <a:pt x="196" y="207"/>
                    <a:pt x="196" y="206"/>
                  </a:cubicBezTo>
                  <a:cubicBezTo>
                    <a:pt x="196" y="205"/>
                    <a:pt x="195" y="202"/>
                    <a:pt x="195" y="201"/>
                  </a:cubicBezTo>
                  <a:cubicBezTo>
                    <a:pt x="195" y="200"/>
                    <a:pt x="197" y="198"/>
                    <a:pt x="197" y="197"/>
                  </a:cubicBezTo>
                  <a:cubicBezTo>
                    <a:pt x="196" y="196"/>
                    <a:pt x="194" y="194"/>
                    <a:pt x="194" y="193"/>
                  </a:cubicBezTo>
                  <a:cubicBezTo>
                    <a:pt x="193" y="192"/>
                    <a:pt x="194" y="190"/>
                    <a:pt x="194" y="189"/>
                  </a:cubicBezTo>
                  <a:cubicBezTo>
                    <a:pt x="194" y="187"/>
                    <a:pt x="194" y="184"/>
                    <a:pt x="194" y="182"/>
                  </a:cubicBezTo>
                  <a:cubicBezTo>
                    <a:pt x="195" y="181"/>
                    <a:pt x="197" y="179"/>
                    <a:pt x="197" y="177"/>
                  </a:cubicBezTo>
                  <a:cubicBezTo>
                    <a:pt x="197" y="176"/>
                    <a:pt x="197" y="174"/>
                    <a:pt x="197" y="173"/>
                  </a:cubicBezTo>
                  <a:cubicBezTo>
                    <a:pt x="196" y="172"/>
                    <a:pt x="194" y="171"/>
                    <a:pt x="194" y="170"/>
                  </a:cubicBezTo>
                  <a:cubicBezTo>
                    <a:pt x="193" y="169"/>
                    <a:pt x="194" y="166"/>
                    <a:pt x="194" y="165"/>
                  </a:cubicBezTo>
                  <a:cubicBezTo>
                    <a:pt x="193" y="163"/>
                    <a:pt x="190" y="161"/>
                    <a:pt x="189" y="159"/>
                  </a:cubicBezTo>
                  <a:cubicBezTo>
                    <a:pt x="189" y="158"/>
                    <a:pt x="188" y="156"/>
                    <a:pt x="188" y="155"/>
                  </a:cubicBezTo>
                  <a:cubicBezTo>
                    <a:pt x="187" y="154"/>
                    <a:pt x="189" y="151"/>
                    <a:pt x="188" y="149"/>
                  </a:cubicBezTo>
                  <a:cubicBezTo>
                    <a:pt x="188" y="148"/>
                    <a:pt x="185" y="147"/>
                    <a:pt x="185" y="146"/>
                  </a:cubicBezTo>
                  <a:cubicBezTo>
                    <a:pt x="184" y="145"/>
                    <a:pt x="183" y="143"/>
                    <a:pt x="183" y="142"/>
                  </a:cubicBezTo>
                  <a:cubicBezTo>
                    <a:pt x="184" y="141"/>
                    <a:pt x="186" y="140"/>
                    <a:pt x="187" y="139"/>
                  </a:cubicBezTo>
                  <a:cubicBezTo>
                    <a:pt x="188" y="138"/>
                    <a:pt x="187" y="135"/>
                    <a:pt x="188" y="133"/>
                  </a:cubicBezTo>
                  <a:cubicBezTo>
                    <a:pt x="189" y="132"/>
                    <a:pt x="191" y="131"/>
                    <a:pt x="192" y="131"/>
                  </a:cubicBezTo>
                  <a:cubicBezTo>
                    <a:pt x="193" y="130"/>
                    <a:pt x="195" y="130"/>
                    <a:pt x="196" y="129"/>
                  </a:cubicBezTo>
                  <a:cubicBezTo>
                    <a:pt x="197" y="129"/>
                    <a:pt x="198" y="127"/>
                    <a:pt x="199" y="126"/>
                  </a:cubicBezTo>
                  <a:cubicBezTo>
                    <a:pt x="200" y="126"/>
                    <a:pt x="203" y="128"/>
                    <a:pt x="204" y="127"/>
                  </a:cubicBezTo>
                  <a:cubicBezTo>
                    <a:pt x="205" y="127"/>
                    <a:pt x="207" y="124"/>
                    <a:pt x="207" y="123"/>
                  </a:cubicBezTo>
                  <a:cubicBezTo>
                    <a:pt x="208" y="122"/>
                    <a:pt x="209" y="120"/>
                    <a:pt x="210" y="119"/>
                  </a:cubicBezTo>
                  <a:cubicBezTo>
                    <a:pt x="210" y="118"/>
                    <a:pt x="209" y="115"/>
                    <a:pt x="210" y="114"/>
                  </a:cubicBezTo>
                  <a:cubicBezTo>
                    <a:pt x="210" y="113"/>
                    <a:pt x="211" y="112"/>
                    <a:pt x="212" y="112"/>
                  </a:cubicBezTo>
                  <a:cubicBezTo>
                    <a:pt x="213" y="111"/>
                    <a:pt x="215" y="111"/>
                    <a:pt x="216" y="110"/>
                  </a:cubicBezTo>
                  <a:cubicBezTo>
                    <a:pt x="217" y="110"/>
                    <a:pt x="219" y="108"/>
                    <a:pt x="219" y="108"/>
                  </a:cubicBezTo>
                  <a:cubicBezTo>
                    <a:pt x="220" y="107"/>
                    <a:pt x="222" y="105"/>
                    <a:pt x="222" y="104"/>
                  </a:cubicBezTo>
                  <a:cubicBezTo>
                    <a:pt x="223" y="103"/>
                    <a:pt x="224" y="101"/>
                    <a:pt x="225" y="99"/>
                  </a:cubicBezTo>
                  <a:cubicBezTo>
                    <a:pt x="225" y="98"/>
                    <a:pt x="225" y="95"/>
                    <a:pt x="225" y="94"/>
                  </a:cubicBezTo>
                  <a:cubicBezTo>
                    <a:pt x="226" y="94"/>
                    <a:pt x="227" y="93"/>
                    <a:pt x="227" y="92"/>
                  </a:cubicBezTo>
                  <a:cubicBezTo>
                    <a:pt x="228" y="92"/>
                    <a:pt x="229" y="90"/>
                    <a:pt x="229" y="90"/>
                  </a:cubicBezTo>
                  <a:cubicBezTo>
                    <a:pt x="230" y="88"/>
                    <a:pt x="231" y="85"/>
                    <a:pt x="230" y="84"/>
                  </a:cubicBezTo>
                  <a:cubicBezTo>
                    <a:pt x="230" y="83"/>
                    <a:pt x="228" y="82"/>
                    <a:pt x="227" y="81"/>
                  </a:cubicBezTo>
                  <a:cubicBezTo>
                    <a:pt x="227" y="81"/>
                    <a:pt x="226" y="79"/>
                    <a:pt x="226" y="78"/>
                  </a:cubicBezTo>
                  <a:cubicBezTo>
                    <a:pt x="226" y="77"/>
                    <a:pt x="229" y="77"/>
                    <a:pt x="230" y="76"/>
                  </a:cubicBezTo>
                  <a:cubicBezTo>
                    <a:pt x="230" y="74"/>
                    <a:pt x="230" y="71"/>
                    <a:pt x="230" y="70"/>
                  </a:cubicBezTo>
                  <a:cubicBezTo>
                    <a:pt x="229" y="68"/>
                    <a:pt x="228" y="65"/>
                    <a:pt x="227" y="64"/>
                  </a:cubicBezTo>
                  <a:cubicBezTo>
                    <a:pt x="226" y="63"/>
                    <a:pt x="222" y="62"/>
                    <a:pt x="220" y="60"/>
                  </a:cubicBezTo>
                  <a:cubicBezTo>
                    <a:pt x="220" y="59"/>
                    <a:pt x="219" y="56"/>
                    <a:pt x="218" y="55"/>
                  </a:cubicBezTo>
                  <a:cubicBezTo>
                    <a:pt x="218" y="54"/>
                    <a:pt x="215" y="53"/>
                    <a:pt x="215" y="53"/>
                  </a:cubicBezTo>
                  <a:cubicBezTo>
                    <a:pt x="214" y="52"/>
                    <a:pt x="213" y="50"/>
                    <a:pt x="212" y="49"/>
                  </a:cubicBezTo>
                  <a:cubicBezTo>
                    <a:pt x="212" y="48"/>
                    <a:pt x="212" y="45"/>
                    <a:pt x="213" y="44"/>
                  </a:cubicBezTo>
                  <a:cubicBezTo>
                    <a:pt x="214" y="43"/>
                    <a:pt x="217" y="42"/>
                    <a:pt x="217" y="41"/>
                  </a:cubicBezTo>
                  <a:cubicBezTo>
                    <a:pt x="217" y="39"/>
                    <a:pt x="216" y="37"/>
                    <a:pt x="216" y="35"/>
                  </a:cubicBezTo>
                  <a:cubicBezTo>
                    <a:pt x="216" y="33"/>
                    <a:pt x="216" y="27"/>
                    <a:pt x="216" y="25"/>
                  </a:cubicBezTo>
                  <a:cubicBezTo>
                    <a:pt x="217" y="24"/>
                    <a:pt x="218" y="22"/>
                    <a:pt x="219" y="20"/>
                  </a:cubicBezTo>
                  <a:cubicBezTo>
                    <a:pt x="219" y="19"/>
                    <a:pt x="219" y="16"/>
                    <a:pt x="219" y="15"/>
                  </a:cubicBezTo>
                  <a:cubicBezTo>
                    <a:pt x="218" y="14"/>
                    <a:pt x="216" y="13"/>
                    <a:pt x="216" y="13"/>
                  </a:cubicBezTo>
                  <a:cubicBezTo>
                    <a:pt x="215" y="12"/>
                    <a:pt x="215" y="9"/>
                    <a:pt x="214" y="9"/>
                  </a:cubicBezTo>
                  <a:cubicBezTo>
                    <a:pt x="213" y="7"/>
                    <a:pt x="211" y="6"/>
                    <a:pt x="210" y="5"/>
                  </a:cubicBezTo>
                  <a:cubicBezTo>
                    <a:pt x="210" y="4"/>
                    <a:pt x="211" y="0"/>
                    <a:pt x="211" y="0"/>
                  </a:cubicBezTo>
                  <a:cubicBezTo>
                    <a:pt x="198" y="3"/>
                    <a:pt x="198" y="3"/>
                    <a:pt x="198" y="3"/>
                  </a:cubicBezTo>
                  <a:cubicBezTo>
                    <a:pt x="90" y="38"/>
                    <a:pt x="90" y="38"/>
                    <a:pt x="90" y="38"/>
                  </a:cubicBezTo>
                  <a:cubicBezTo>
                    <a:pt x="81" y="39"/>
                    <a:pt x="81" y="39"/>
                    <a:pt x="81" y="39"/>
                  </a:cubicBezTo>
                  <a:cubicBezTo>
                    <a:pt x="0" y="64"/>
                    <a:pt x="0" y="64"/>
                    <a:pt x="0" y="6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57" name="Freeform 78">
              <a:extLst>
                <a:ext uri="{FF2B5EF4-FFF2-40B4-BE49-F238E27FC236}">
                  <a16:creationId xmlns:a16="http://schemas.microsoft.com/office/drawing/2014/main" id="{B6E9C4FC-C0EE-4C37-9DD0-68A04D84AEA6}"/>
                </a:ext>
              </a:extLst>
            </p:cNvPr>
            <p:cNvSpPr>
              <a:spLocks/>
            </p:cNvSpPr>
            <p:nvPr/>
          </p:nvSpPr>
          <p:spPr bwMode="auto">
            <a:xfrm>
              <a:off x="6045199" y="2127250"/>
              <a:ext cx="188912" cy="396875"/>
            </a:xfrm>
            <a:custGeom>
              <a:avLst/>
              <a:gdLst>
                <a:gd name="T0" fmla="*/ 193 w 224"/>
                <a:gd name="T1" fmla="*/ 328 h 471"/>
                <a:gd name="T2" fmla="*/ 175 w 224"/>
                <a:gd name="T3" fmla="*/ 316 h 471"/>
                <a:gd name="T4" fmla="*/ 169 w 224"/>
                <a:gd name="T5" fmla="*/ 290 h 471"/>
                <a:gd name="T6" fmla="*/ 93 w 224"/>
                <a:gd name="T7" fmla="*/ 83 h 471"/>
                <a:gd name="T8" fmla="*/ 56 w 224"/>
                <a:gd name="T9" fmla="*/ 11 h 471"/>
                <a:gd name="T10" fmla="*/ 41 w 224"/>
                <a:gd name="T11" fmla="*/ 6 h 471"/>
                <a:gd name="T12" fmla="*/ 32 w 224"/>
                <a:gd name="T13" fmla="*/ 12 h 471"/>
                <a:gd name="T14" fmla="*/ 21 w 224"/>
                <a:gd name="T15" fmla="*/ 20 h 471"/>
                <a:gd name="T16" fmla="*/ 28 w 224"/>
                <a:gd name="T17" fmla="*/ 33 h 471"/>
                <a:gd name="T18" fmla="*/ 23 w 224"/>
                <a:gd name="T19" fmla="*/ 51 h 471"/>
                <a:gd name="T20" fmla="*/ 29 w 224"/>
                <a:gd name="T21" fmla="*/ 63 h 471"/>
                <a:gd name="T22" fmla="*/ 33 w 224"/>
                <a:gd name="T23" fmla="*/ 70 h 471"/>
                <a:gd name="T24" fmla="*/ 35 w 224"/>
                <a:gd name="T25" fmla="*/ 86 h 471"/>
                <a:gd name="T26" fmla="*/ 35 w 224"/>
                <a:gd name="T27" fmla="*/ 103 h 471"/>
                <a:gd name="T28" fmla="*/ 31 w 224"/>
                <a:gd name="T29" fmla="*/ 110 h 471"/>
                <a:gd name="T30" fmla="*/ 37 w 224"/>
                <a:gd name="T31" fmla="*/ 118 h 471"/>
                <a:gd name="T32" fmla="*/ 47 w 224"/>
                <a:gd name="T33" fmla="*/ 139 h 471"/>
                <a:gd name="T34" fmla="*/ 44 w 224"/>
                <a:gd name="T35" fmla="*/ 157 h 471"/>
                <a:gd name="T36" fmla="*/ 43 w 224"/>
                <a:gd name="T37" fmla="*/ 162 h 471"/>
                <a:gd name="T38" fmla="*/ 28 w 224"/>
                <a:gd name="T39" fmla="*/ 177 h 471"/>
                <a:gd name="T40" fmla="*/ 25 w 224"/>
                <a:gd name="T41" fmla="*/ 187 h 471"/>
                <a:gd name="T42" fmla="*/ 14 w 224"/>
                <a:gd name="T43" fmla="*/ 193 h 471"/>
                <a:gd name="T44" fmla="*/ 6 w 224"/>
                <a:gd name="T45" fmla="*/ 197 h 471"/>
                <a:gd name="T46" fmla="*/ 6 w 224"/>
                <a:gd name="T47" fmla="*/ 208 h 471"/>
                <a:gd name="T48" fmla="*/ 8 w 224"/>
                <a:gd name="T49" fmla="*/ 219 h 471"/>
                <a:gd name="T50" fmla="*/ 15 w 224"/>
                <a:gd name="T51" fmla="*/ 240 h 471"/>
                <a:gd name="T52" fmla="*/ 12 w 224"/>
                <a:gd name="T53" fmla="*/ 251 h 471"/>
                <a:gd name="T54" fmla="*/ 14 w 224"/>
                <a:gd name="T55" fmla="*/ 268 h 471"/>
                <a:gd name="T56" fmla="*/ 10 w 224"/>
                <a:gd name="T57" fmla="*/ 277 h 471"/>
                <a:gd name="T58" fmla="*/ 11 w 224"/>
                <a:gd name="T59" fmla="*/ 291 h 471"/>
                <a:gd name="T60" fmla="*/ 5 w 224"/>
                <a:gd name="T61" fmla="*/ 305 h 471"/>
                <a:gd name="T62" fmla="*/ 3 w 224"/>
                <a:gd name="T63" fmla="*/ 312 h 471"/>
                <a:gd name="T64" fmla="*/ 4 w 224"/>
                <a:gd name="T65" fmla="*/ 325 h 471"/>
                <a:gd name="T66" fmla="*/ 0 w 224"/>
                <a:gd name="T67" fmla="*/ 335 h 471"/>
                <a:gd name="T68" fmla="*/ 3 w 224"/>
                <a:gd name="T69" fmla="*/ 345 h 471"/>
                <a:gd name="T70" fmla="*/ 6 w 224"/>
                <a:gd name="T71" fmla="*/ 363 h 471"/>
                <a:gd name="T72" fmla="*/ 9 w 224"/>
                <a:gd name="T73" fmla="*/ 374 h 471"/>
                <a:gd name="T74" fmla="*/ 9 w 224"/>
                <a:gd name="T75" fmla="*/ 390 h 471"/>
                <a:gd name="T76" fmla="*/ 12 w 224"/>
                <a:gd name="T77" fmla="*/ 404 h 471"/>
                <a:gd name="T78" fmla="*/ 14 w 224"/>
                <a:gd name="T79" fmla="*/ 408 h 471"/>
                <a:gd name="T80" fmla="*/ 16 w 224"/>
                <a:gd name="T81" fmla="*/ 425 h 471"/>
                <a:gd name="T82" fmla="*/ 14 w 224"/>
                <a:gd name="T83" fmla="*/ 444 h 471"/>
                <a:gd name="T84" fmla="*/ 13 w 224"/>
                <a:gd name="T85" fmla="*/ 458 h 471"/>
                <a:gd name="T86" fmla="*/ 18 w 224"/>
                <a:gd name="T87" fmla="*/ 464 h 471"/>
                <a:gd name="T88" fmla="*/ 33 w 224"/>
                <a:gd name="T89" fmla="*/ 471 h 471"/>
                <a:gd name="T90" fmla="*/ 176 w 224"/>
                <a:gd name="T91" fmla="*/ 425 h 471"/>
                <a:gd name="T92" fmla="*/ 187 w 224"/>
                <a:gd name="T93" fmla="*/ 409 h 471"/>
                <a:gd name="T94" fmla="*/ 190 w 224"/>
                <a:gd name="T95" fmla="*/ 402 h 471"/>
                <a:gd name="T96" fmla="*/ 200 w 224"/>
                <a:gd name="T97" fmla="*/ 395 h 471"/>
                <a:gd name="T98" fmla="*/ 214 w 224"/>
                <a:gd name="T99" fmla="*/ 390 h 471"/>
                <a:gd name="T100" fmla="*/ 221 w 224"/>
                <a:gd name="T101" fmla="*/ 378 h 471"/>
                <a:gd name="T102" fmla="*/ 224 w 224"/>
                <a:gd name="T103" fmla="*/ 35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4" h="471">
                  <a:moveTo>
                    <a:pt x="216" y="355"/>
                  </a:moveTo>
                  <a:cubicBezTo>
                    <a:pt x="204" y="349"/>
                    <a:pt x="204" y="349"/>
                    <a:pt x="204" y="349"/>
                  </a:cubicBezTo>
                  <a:cubicBezTo>
                    <a:pt x="202" y="330"/>
                    <a:pt x="202" y="330"/>
                    <a:pt x="202" y="330"/>
                  </a:cubicBezTo>
                  <a:cubicBezTo>
                    <a:pt x="202" y="330"/>
                    <a:pt x="195" y="329"/>
                    <a:pt x="193" y="328"/>
                  </a:cubicBezTo>
                  <a:cubicBezTo>
                    <a:pt x="192" y="327"/>
                    <a:pt x="189" y="326"/>
                    <a:pt x="187" y="325"/>
                  </a:cubicBezTo>
                  <a:cubicBezTo>
                    <a:pt x="186" y="324"/>
                    <a:pt x="185" y="320"/>
                    <a:pt x="183" y="319"/>
                  </a:cubicBezTo>
                  <a:cubicBezTo>
                    <a:pt x="182" y="319"/>
                    <a:pt x="180" y="319"/>
                    <a:pt x="179" y="319"/>
                  </a:cubicBezTo>
                  <a:cubicBezTo>
                    <a:pt x="178" y="319"/>
                    <a:pt x="176" y="317"/>
                    <a:pt x="175" y="316"/>
                  </a:cubicBezTo>
                  <a:cubicBezTo>
                    <a:pt x="174" y="315"/>
                    <a:pt x="172" y="311"/>
                    <a:pt x="172" y="310"/>
                  </a:cubicBezTo>
                  <a:cubicBezTo>
                    <a:pt x="171" y="308"/>
                    <a:pt x="171" y="305"/>
                    <a:pt x="171" y="303"/>
                  </a:cubicBezTo>
                  <a:cubicBezTo>
                    <a:pt x="171" y="301"/>
                    <a:pt x="171" y="298"/>
                    <a:pt x="171" y="296"/>
                  </a:cubicBezTo>
                  <a:cubicBezTo>
                    <a:pt x="171" y="295"/>
                    <a:pt x="169" y="291"/>
                    <a:pt x="169" y="290"/>
                  </a:cubicBezTo>
                  <a:cubicBezTo>
                    <a:pt x="169" y="288"/>
                    <a:pt x="168" y="285"/>
                    <a:pt x="168" y="284"/>
                  </a:cubicBezTo>
                  <a:cubicBezTo>
                    <a:pt x="167" y="283"/>
                    <a:pt x="164" y="281"/>
                    <a:pt x="164" y="281"/>
                  </a:cubicBezTo>
                  <a:cubicBezTo>
                    <a:pt x="154" y="255"/>
                    <a:pt x="154" y="255"/>
                    <a:pt x="154" y="255"/>
                  </a:cubicBezTo>
                  <a:cubicBezTo>
                    <a:pt x="93" y="83"/>
                    <a:pt x="93" y="83"/>
                    <a:pt x="93" y="83"/>
                  </a:cubicBezTo>
                  <a:cubicBezTo>
                    <a:pt x="60" y="0"/>
                    <a:pt x="60" y="0"/>
                    <a:pt x="60" y="0"/>
                  </a:cubicBezTo>
                  <a:cubicBezTo>
                    <a:pt x="60" y="0"/>
                    <a:pt x="59" y="1"/>
                    <a:pt x="58" y="2"/>
                  </a:cubicBezTo>
                  <a:cubicBezTo>
                    <a:pt x="58" y="3"/>
                    <a:pt x="59" y="7"/>
                    <a:pt x="58" y="8"/>
                  </a:cubicBezTo>
                  <a:cubicBezTo>
                    <a:pt x="58" y="9"/>
                    <a:pt x="56" y="10"/>
                    <a:pt x="56" y="11"/>
                  </a:cubicBezTo>
                  <a:cubicBezTo>
                    <a:pt x="55" y="11"/>
                    <a:pt x="53" y="10"/>
                    <a:pt x="52" y="10"/>
                  </a:cubicBezTo>
                  <a:cubicBezTo>
                    <a:pt x="51" y="10"/>
                    <a:pt x="48" y="12"/>
                    <a:pt x="47" y="12"/>
                  </a:cubicBezTo>
                  <a:cubicBezTo>
                    <a:pt x="46" y="12"/>
                    <a:pt x="44" y="11"/>
                    <a:pt x="43" y="10"/>
                  </a:cubicBezTo>
                  <a:cubicBezTo>
                    <a:pt x="42" y="9"/>
                    <a:pt x="41" y="7"/>
                    <a:pt x="41" y="6"/>
                  </a:cubicBezTo>
                  <a:cubicBezTo>
                    <a:pt x="40" y="5"/>
                    <a:pt x="38" y="3"/>
                    <a:pt x="37" y="3"/>
                  </a:cubicBezTo>
                  <a:cubicBezTo>
                    <a:pt x="36" y="3"/>
                    <a:pt x="35" y="5"/>
                    <a:pt x="35" y="5"/>
                  </a:cubicBezTo>
                  <a:cubicBezTo>
                    <a:pt x="34" y="6"/>
                    <a:pt x="33" y="7"/>
                    <a:pt x="33" y="8"/>
                  </a:cubicBezTo>
                  <a:cubicBezTo>
                    <a:pt x="32" y="9"/>
                    <a:pt x="32" y="11"/>
                    <a:pt x="32" y="12"/>
                  </a:cubicBezTo>
                  <a:cubicBezTo>
                    <a:pt x="31" y="12"/>
                    <a:pt x="30" y="14"/>
                    <a:pt x="29" y="15"/>
                  </a:cubicBezTo>
                  <a:cubicBezTo>
                    <a:pt x="28" y="16"/>
                    <a:pt x="27" y="17"/>
                    <a:pt x="25" y="18"/>
                  </a:cubicBezTo>
                  <a:cubicBezTo>
                    <a:pt x="24" y="18"/>
                    <a:pt x="22" y="17"/>
                    <a:pt x="21" y="18"/>
                  </a:cubicBezTo>
                  <a:cubicBezTo>
                    <a:pt x="21" y="19"/>
                    <a:pt x="21" y="20"/>
                    <a:pt x="21" y="20"/>
                  </a:cubicBezTo>
                  <a:cubicBezTo>
                    <a:pt x="22" y="21"/>
                    <a:pt x="22" y="22"/>
                    <a:pt x="23" y="23"/>
                  </a:cubicBezTo>
                  <a:cubicBezTo>
                    <a:pt x="24" y="24"/>
                    <a:pt x="27" y="23"/>
                    <a:pt x="28" y="24"/>
                  </a:cubicBezTo>
                  <a:cubicBezTo>
                    <a:pt x="28" y="25"/>
                    <a:pt x="28" y="27"/>
                    <a:pt x="28" y="28"/>
                  </a:cubicBezTo>
                  <a:cubicBezTo>
                    <a:pt x="28" y="29"/>
                    <a:pt x="27" y="32"/>
                    <a:pt x="28" y="33"/>
                  </a:cubicBezTo>
                  <a:cubicBezTo>
                    <a:pt x="28" y="34"/>
                    <a:pt x="29" y="37"/>
                    <a:pt x="29" y="37"/>
                  </a:cubicBezTo>
                  <a:cubicBezTo>
                    <a:pt x="29" y="37"/>
                    <a:pt x="29" y="41"/>
                    <a:pt x="28" y="42"/>
                  </a:cubicBezTo>
                  <a:cubicBezTo>
                    <a:pt x="27" y="43"/>
                    <a:pt x="25" y="45"/>
                    <a:pt x="25" y="46"/>
                  </a:cubicBezTo>
                  <a:cubicBezTo>
                    <a:pt x="24" y="47"/>
                    <a:pt x="23" y="50"/>
                    <a:pt x="23" y="51"/>
                  </a:cubicBezTo>
                  <a:cubicBezTo>
                    <a:pt x="23" y="52"/>
                    <a:pt x="24" y="54"/>
                    <a:pt x="24" y="55"/>
                  </a:cubicBezTo>
                  <a:cubicBezTo>
                    <a:pt x="24" y="55"/>
                    <a:pt x="24" y="55"/>
                    <a:pt x="25" y="56"/>
                  </a:cubicBezTo>
                  <a:cubicBezTo>
                    <a:pt x="31" y="54"/>
                    <a:pt x="31" y="54"/>
                    <a:pt x="31" y="54"/>
                  </a:cubicBezTo>
                  <a:cubicBezTo>
                    <a:pt x="29" y="63"/>
                    <a:pt x="29" y="63"/>
                    <a:pt x="29" y="63"/>
                  </a:cubicBezTo>
                  <a:cubicBezTo>
                    <a:pt x="29" y="63"/>
                    <a:pt x="28" y="63"/>
                    <a:pt x="28" y="64"/>
                  </a:cubicBezTo>
                  <a:cubicBezTo>
                    <a:pt x="29" y="65"/>
                    <a:pt x="31" y="65"/>
                    <a:pt x="31" y="67"/>
                  </a:cubicBezTo>
                  <a:cubicBezTo>
                    <a:pt x="32" y="68"/>
                    <a:pt x="33" y="69"/>
                    <a:pt x="33" y="70"/>
                  </a:cubicBezTo>
                  <a:cubicBezTo>
                    <a:pt x="33" y="70"/>
                    <a:pt x="33" y="70"/>
                    <a:pt x="33" y="70"/>
                  </a:cubicBezTo>
                  <a:cubicBezTo>
                    <a:pt x="33" y="70"/>
                    <a:pt x="33" y="70"/>
                    <a:pt x="33" y="70"/>
                  </a:cubicBezTo>
                  <a:cubicBezTo>
                    <a:pt x="34" y="71"/>
                    <a:pt x="36" y="72"/>
                    <a:pt x="36" y="74"/>
                  </a:cubicBezTo>
                  <a:cubicBezTo>
                    <a:pt x="38" y="77"/>
                    <a:pt x="37" y="82"/>
                    <a:pt x="37" y="83"/>
                  </a:cubicBezTo>
                  <a:cubicBezTo>
                    <a:pt x="36" y="84"/>
                    <a:pt x="35" y="85"/>
                    <a:pt x="35" y="86"/>
                  </a:cubicBezTo>
                  <a:cubicBezTo>
                    <a:pt x="35" y="87"/>
                    <a:pt x="34" y="87"/>
                    <a:pt x="34" y="87"/>
                  </a:cubicBezTo>
                  <a:cubicBezTo>
                    <a:pt x="34" y="89"/>
                    <a:pt x="34" y="93"/>
                    <a:pt x="34" y="96"/>
                  </a:cubicBezTo>
                  <a:cubicBezTo>
                    <a:pt x="34" y="96"/>
                    <a:pt x="34" y="96"/>
                    <a:pt x="34" y="97"/>
                  </a:cubicBezTo>
                  <a:cubicBezTo>
                    <a:pt x="35" y="99"/>
                    <a:pt x="36" y="101"/>
                    <a:pt x="35" y="103"/>
                  </a:cubicBezTo>
                  <a:cubicBezTo>
                    <a:pt x="34" y="106"/>
                    <a:pt x="32" y="107"/>
                    <a:pt x="31" y="108"/>
                  </a:cubicBezTo>
                  <a:cubicBezTo>
                    <a:pt x="31" y="108"/>
                    <a:pt x="31" y="108"/>
                    <a:pt x="31" y="108"/>
                  </a:cubicBezTo>
                  <a:cubicBezTo>
                    <a:pt x="30" y="108"/>
                    <a:pt x="30" y="109"/>
                    <a:pt x="30" y="109"/>
                  </a:cubicBezTo>
                  <a:cubicBezTo>
                    <a:pt x="31" y="109"/>
                    <a:pt x="31" y="110"/>
                    <a:pt x="31" y="110"/>
                  </a:cubicBezTo>
                  <a:cubicBezTo>
                    <a:pt x="31" y="110"/>
                    <a:pt x="32" y="110"/>
                    <a:pt x="32" y="110"/>
                  </a:cubicBezTo>
                  <a:cubicBezTo>
                    <a:pt x="33" y="111"/>
                    <a:pt x="34" y="112"/>
                    <a:pt x="35" y="113"/>
                  </a:cubicBezTo>
                  <a:cubicBezTo>
                    <a:pt x="36" y="114"/>
                    <a:pt x="37" y="116"/>
                    <a:pt x="37" y="117"/>
                  </a:cubicBezTo>
                  <a:cubicBezTo>
                    <a:pt x="37" y="117"/>
                    <a:pt x="37" y="118"/>
                    <a:pt x="37" y="118"/>
                  </a:cubicBezTo>
                  <a:cubicBezTo>
                    <a:pt x="38" y="118"/>
                    <a:pt x="38" y="118"/>
                    <a:pt x="39" y="118"/>
                  </a:cubicBezTo>
                  <a:cubicBezTo>
                    <a:pt x="41" y="119"/>
                    <a:pt x="43" y="120"/>
                    <a:pt x="44" y="122"/>
                  </a:cubicBezTo>
                  <a:cubicBezTo>
                    <a:pt x="47" y="124"/>
                    <a:pt x="48" y="129"/>
                    <a:pt x="48" y="130"/>
                  </a:cubicBezTo>
                  <a:cubicBezTo>
                    <a:pt x="48" y="132"/>
                    <a:pt x="49" y="136"/>
                    <a:pt x="47" y="139"/>
                  </a:cubicBezTo>
                  <a:cubicBezTo>
                    <a:pt x="47" y="139"/>
                    <a:pt x="47" y="140"/>
                    <a:pt x="46" y="140"/>
                  </a:cubicBezTo>
                  <a:cubicBezTo>
                    <a:pt x="47" y="141"/>
                    <a:pt x="48" y="142"/>
                    <a:pt x="48" y="143"/>
                  </a:cubicBezTo>
                  <a:cubicBezTo>
                    <a:pt x="50" y="147"/>
                    <a:pt x="47" y="153"/>
                    <a:pt x="47" y="153"/>
                  </a:cubicBezTo>
                  <a:cubicBezTo>
                    <a:pt x="47" y="154"/>
                    <a:pt x="45" y="155"/>
                    <a:pt x="44" y="157"/>
                  </a:cubicBezTo>
                  <a:cubicBezTo>
                    <a:pt x="44" y="157"/>
                    <a:pt x="44" y="157"/>
                    <a:pt x="44" y="157"/>
                  </a:cubicBezTo>
                  <a:cubicBezTo>
                    <a:pt x="44" y="157"/>
                    <a:pt x="43" y="157"/>
                    <a:pt x="43" y="158"/>
                  </a:cubicBezTo>
                  <a:cubicBezTo>
                    <a:pt x="43" y="158"/>
                    <a:pt x="43" y="158"/>
                    <a:pt x="43" y="158"/>
                  </a:cubicBezTo>
                  <a:cubicBezTo>
                    <a:pt x="43" y="159"/>
                    <a:pt x="43" y="161"/>
                    <a:pt x="43" y="162"/>
                  </a:cubicBezTo>
                  <a:cubicBezTo>
                    <a:pt x="42" y="164"/>
                    <a:pt x="40" y="167"/>
                    <a:pt x="40" y="168"/>
                  </a:cubicBezTo>
                  <a:cubicBezTo>
                    <a:pt x="38" y="170"/>
                    <a:pt x="36" y="172"/>
                    <a:pt x="36" y="172"/>
                  </a:cubicBezTo>
                  <a:cubicBezTo>
                    <a:pt x="34" y="175"/>
                    <a:pt x="32" y="175"/>
                    <a:pt x="32" y="176"/>
                  </a:cubicBezTo>
                  <a:cubicBezTo>
                    <a:pt x="30" y="176"/>
                    <a:pt x="29" y="177"/>
                    <a:pt x="28" y="177"/>
                  </a:cubicBezTo>
                  <a:cubicBezTo>
                    <a:pt x="28" y="177"/>
                    <a:pt x="28" y="177"/>
                    <a:pt x="28" y="177"/>
                  </a:cubicBezTo>
                  <a:cubicBezTo>
                    <a:pt x="28" y="177"/>
                    <a:pt x="28" y="177"/>
                    <a:pt x="28" y="177"/>
                  </a:cubicBezTo>
                  <a:cubicBezTo>
                    <a:pt x="28" y="179"/>
                    <a:pt x="28" y="180"/>
                    <a:pt x="28" y="181"/>
                  </a:cubicBezTo>
                  <a:cubicBezTo>
                    <a:pt x="27" y="184"/>
                    <a:pt x="25" y="187"/>
                    <a:pt x="25" y="187"/>
                  </a:cubicBezTo>
                  <a:cubicBezTo>
                    <a:pt x="24" y="188"/>
                    <a:pt x="24" y="188"/>
                    <a:pt x="24" y="188"/>
                  </a:cubicBezTo>
                  <a:cubicBezTo>
                    <a:pt x="23" y="190"/>
                    <a:pt x="21" y="192"/>
                    <a:pt x="19" y="193"/>
                  </a:cubicBezTo>
                  <a:cubicBezTo>
                    <a:pt x="18" y="193"/>
                    <a:pt x="17" y="193"/>
                    <a:pt x="16" y="193"/>
                  </a:cubicBezTo>
                  <a:cubicBezTo>
                    <a:pt x="15" y="193"/>
                    <a:pt x="14" y="193"/>
                    <a:pt x="14" y="193"/>
                  </a:cubicBezTo>
                  <a:cubicBezTo>
                    <a:pt x="13" y="193"/>
                    <a:pt x="13" y="194"/>
                    <a:pt x="12" y="194"/>
                  </a:cubicBezTo>
                  <a:cubicBezTo>
                    <a:pt x="11" y="195"/>
                    <a:pt x="9" y="195"/>
                    <a:pt x="8" y="196"/>
                  </a:cubicBezTo>
                  <a:cubicBezTo>
                    <a:pt x="8" y="196"/>
                    <a:pt x="7" y="196"/>
                    <a:pt x="7" y="196"/>
                  </a:cubicBezTo>
                  <a:cubicBezTo>
                    <a:pt x="6" y="197"/>
                    <a:pt x="6" y="197"/>
                    <a:pt x="6" y="197"/>
                  </a:cubicBezTo>
                  <a:cubicBezTo>
                    <a:pt x="6" y="197"/>
                    <a:pt x="6" y="198"/>
                    <a:pt x="6" y="198"/>
                  </a:cubicBezTo>
                  <a:cubicBezTo>
                    <a:pt x="5" y="199"/>
                    <a:pt x="5" y="201"/>
                    <a:pt x="4" y="203"/>
                  </a:cubicBezTo>
                  <a:cubicBezTo>
                    <a:pt x="4" y="204"/>
                    <a:pt x="3" y="204"/>
                    <a:pt x="3" y="205"/>
                  </a:cubicBezTo>
                  <a:cubicBezTo>
                    <a:pt x="4" y="205"/>
                    <a:pt x="5" y="207"/>
                    <a:pt x="6" y="208"/>
                  </a:cubicBezTo>
                  <a:cubicBezTo>
                    <a:pt x="7" y="210"/>
                    <a:pt x="6" y="213"/>
                    <a:pt x="6" y="214"/>
                  </a:cubicBezTo>
                  <a:cubicBezTo>
                    <a:pt x="6" y="215"/>
                    <a:pt x="6" y="215"/>
                    <a:pt x="6" y="215"/>
                  </a:cubicBezTo>
                  <a:cubicBezTo>
                    <a:pt x="6" y="216"/>
                    <a:pt x="6" y="217"/>
                    <a:pt x="7" y="218"/>
                  </a:cubicBezTo>
                  <a:cubicBezTo>
                    <a:pt x="7" y="218"/>
                    <a:pt x="8" y="219"/>
                    <a:pt x="8" y="219"/>
                  </a:cubicBezTo>
                  <a:cubicBezTo>
                    <a:pt x="10" y="221"/>
                    <a:pt x="11" y="223"/>
                    <a:pt x="12" y="225"/>
                  </a:cubicBezTo>
                  <a:cubicBezTo>
                    <a:pt x="12" y="226"/>
                    <a:pt x="12" y="228"/>
                    <a:pt x="12" y="229"/>
                  </a:cubicBezTo>
                  <a:cubicBezTo>
                    <a:pt x="13" y="229"/>
                    <a:pt x="14" y="230"/>
                    <a:pt x="14" y="232"/>
                  </a:cubicBezTo>
                  <a:cubicBezTo>
                    <a:pt x="15" y="234"/>
                    <a:pt x="16" y="237"/>
                    <a:pt x="15" y="240"/>
                  </a:cubicBezTo>
                  <a:cubicBezTo>
                    <a:pt x="15" y="241"/>
                    <a:pt x="14" y="243"/>
                    <a:pt x="13" y="244"/>
                  </a:cubicBezTo>
                  <a:cubicBezTo>
                    <a:pt x="13" y="244"/>
                    <a:pt x="12" y="244"/>
                    <a:pt x="12" y="245"/>
                  </a:cubicBezTo>
                  <a:cubicBezTo>
                    <a:pt x="12" y="245"/>
                    <a:pt x="12" y="246"/>
                    <a:pt x="12" y="247"/>
                  </a:cubicBezTo>
                  <a:cubicBezTo>
                    <a:pt x="12" y="248"/>
                    <a:pt x="12" y="249"/>
                    <a:pt x="12" y="251"/>
                  </a:cubicBezTo>
                  <a:cubicBezTo>
                    <a:pt x="12" y="251"/>
                    <a:pt x="12" y="252"/>
                    <a:pt x="12" y="253"/>
                  </a:cubicBezTo>
                  <a:cubicBezTo>
                    <a:pt x="13" y="254"/>
                    <a:pt x="14" y="255"/>
                    <a:pt x="15" y="257"/>
                  </a:cubicBezTo>
                  <a:cubicBezTo>
                    <a:pt x="15" y="259"/>
                    <a:pt x="14" y="261"/>
                    <a:pt x="13" y="262"/>
                  </a:cubicBezTo>
                  <a:cubicBezTo>
                    <a:pt x="14" y="264"/>
                    <a:pt x="15" y="266"/>
                    <a:pt x="14" y="268"/>
                  </a:cubicBezTo>
                  <a:cubicBezTo>
                    <a:pt x="13" y="270"/>
                    <a:pt x="12" y="272"/>
                    <a:pt x="11" y="272"/>
                  </a:cubicBezTo>
                  <a:cubicBezTo>
                    <a:pt x="10" y="273"/>
                    <a:pt x="10" y="273"/>
                    <a:pt x="10" y="274"/>
                  </a:cubicBezTo>
                  <a:cubicBezTo>
                    <a:pt x="10" y="274"/>
                    <a:pt x="10" y="275"/>
                    <a:pt x="10" y="275"/>
                  </a:cubicBezTo>
                  <a:cubicBezTo>
                    <a:pt x="10" y="275"/>
                    <a:pt x="10" y="276"/>
                    <a:pt x="10" y="277"/>
                  </a:cubicBezTo>
                  <a:cubicBezTo>
                    <a:pt x="9" y="277"/>
                    <a:pt x="9" y="279"/>
                    <a:pt x="9" y="279"/>
                  </a:cubicBezTo>
                  <a:cubicBezTo>
                    <a:pt x="9" y="280"/>
                    <a:pt x="9" y="280"/>
                    <a:pt x="10" y="280"/>
                  </a:cubicBezTo>
                  <a:cubicBezTo>
                    <a:pt x="10" y="282"/>
                    <a:pt x="11" y="283"/>
                    <a:pt x="12" y="285"/>
                  </a:cubicBezTo>
                  <a:cubicBezTo>
                    <a:pt x="12" y="287"/>
                    <a:pt x="11" y="289"/>
                    <a:pt x="11" y="291"/>
                  </a:cubicBezTo>
                  <a:cubicBezTo>
                    <a:pt x="11" y="292"/>
                    <a:pt x="10" y="292"/>
                    <a:pt x="10" y="293"/>
                  </a:cubicBezTo>
                  <a:cubicBezTo>
                    <a:pt x="10" y="293"/>
                    <a:pt x="10" y="294"/>
                    <a:pt x="10" y="294"/>
                  </a:cubicBezTo>
                  <a:cubicBezTo>
                    <a:pt x="10" y="297"/>
                    <a:pt x="10" y="299"/>
                    <a:pt x="9" y="301"/>
                  </a:cubicBezTo>
                  <a:cubicBezTo>
                    <a:pt x="8" y="303"/>
                    <a:pt x="7" y="304"/>
                    <a:pt x="5" y="305"/>
                  </a:cubicBezTo>
                  <a:cubicBezTo>
                    <a:pt x="5" y="306"/>
                    <a:pt x="4" y="306"/>
                    <a:pt x="4" y="306"/>
                  </a:cubicBezTo>
                  <a:cubicBezTo>
                    <a:pt x="4" y="307"/>
                    <a:pt x="4" y="307"/>
                    <a:pt x="4" y="307"/>
                  </a:cubicBezTo>
                  <a:cubicBezTo>
                    <a:pt x="4" y="307"/>
                    <a:pt x="3" y="308"/>
                    <a:pt x="3" y="308"/>
                  </a:cubicBezTo>
                  <a:cubicBezTo>
                    <a:pt x="3" y="309"/>
                    <a:pt x="3" y="311"/>
                    <a:pt x="3" y="312"/>
                  </a:cubicBezTo>
                  <a:cubicBezTo>
                    <a:pt x="3" y="312"/>
                    <a:pt x="3" y="313"/>
                    <a:pt x="3" y="314"/>
                  </a:cubicBezTo>
                  <a:cubicBezTo>
                    <a:pt x="4" y="315"/>
                    <a:pt x="5" y="317"/>
                    <a:pt x="5" y="319"/>
                  </a:cubicBezTo>
                  <a:cubicBezTo>
                    <a:pt x="5" y="321"/>
                    <a:pt x="4" y="322"/>
                    <a:pt x="4" y="324"/>
                  </a:cubicBezTo>
                  <a:cubicBezTo>
                    <a:pt x="4" y="324"/>
                    <a:pt x="4" y="324"/>
                    <a:pt x="4" y="325"/>
                  </a:cubicBezTo>
                  <a:cubicBezTo>
                    <a:pt x="3" y="325"/>
                    <a:pt x="3" y="326"/>
                    <a:pt x="3" y="326"/>
                  </a:cubicBezTo>
                  <a:cubicBezTo>
                    <a:pt x="3" y="328"/>
                    <a:pt x="3" y="329"/>
                    <a:pt x="3" y="331"/>
                  </a:cubicBezTo>
                  <a:cubicBezTo>
                    <a:pt x="2" y="332"/>
                    <a:pt x="1" y="334"/>
                    <a:pt x="0" y="335"/>
                  </a:cubicBezTo>
                  <a:cubicBezTo>
                    <a:pt x="0" y="335"/>
                    <a:pt x="0" y="335"/>
                    <a:pt x="0" y="335"/>
                  </a:cubicBezTo>
                  <a:cubicBezTo>
                    <a:pt x="0" y="336"/>
                    <a:pt x="1" y="337"/>
                    <a:pt x="1" y="338"/>
                  </a:cubicBezTo>
                  <a:cubicBezTo>
                    <a:pt x="2" y="339"/>
                    <a:pt x="2" y="341"/>
                    <a:pt x="2" y="342"/>
                  </a:cubicBezTo>
                  <a:cubicBezTo>
                    <a:pt x="2" y="342"/>
                    <a:pt x="2" y="343"/>
                    <a:pt x="2" y="343"/>
                  </a:cubicBezTo>
                  <a:cubicBezTo>
                    <a:pt x="2" y="344"/>
                    <a:pt x="3" y="344"/>
                    <a:pt x="3" y="345"/>
                  </a:cubicBezTo>
                  <a:cubicBezTo>
                    <a:pt x="4" y="347"/>
                    <a:pt x="5" y="351"/>
                    <a:pt x="5" y="353"/>
                  </a:cubicBezTo>
                  <a:cubicBezTo>
                    <a:pt x="5" y="355"/>
                    <a:pt x="5" y="357"/>
                    <a:pt x="4" y="358"/>
                  </a:cubicBezTo>
                  <a:cubicBezTo>
                    <a:pt x="4" y="358"/>
                    <a:pt x="4" y="359"/>
                    <a:pt x="4" y="359"/>
                  </a:cubicBezTo>
                  <a:cubicBezTo>
                    <a:pt x="5" y="360"/>
                    <a:pt x="6" y="361"/>
                    <a:pt x="6" y="363"/>
                  </a:cubicBezTo>
                  <a:cubicBezTo>
                    <a:pt x="7" y="364"/>
                    <a:pt x="7" y="366"/>
                    <a:pt x="6" y="367"/>
                  </a:cubicBezTo>
                  <a:cubicBezTo>
                    <a:pt x="7" y="367"/>
                    <a:pt x="8" y="368"/>
                    <a:pt x="8" y="369"/>
                  </a:cubicBezTo>
                  <a:cubicBezTo>
                    <a:pt x="9" y="371"/>
                    <a:pt x="9" y="372"/>
                    <a:pt x="9" y="374"/>
                  </a:cubicBezTo>
                  <a:cubicBezTo>
                    <a:pt x="9" y="374"/>
                    <a:pt x="9" y="374"/>
                    <a:pt x="9" y="374"/>
                  </a:cubicBezTo>
                  <a:cubicBezTo>
                    <a:pt x="9" y="375"/>
                    <a:pt x="9" y="375"/>
                    <a:pt x="9" y="375"/>
                  </a:cubicBezTo>
                  <a:cubicBezTo>
                    <a:pt x="10" y="376"/>
                    <a:pt x="11" y="377"/>
                    <a:pt x="11" y="379"/>
                  </a:cubicBezTo>
                  <a:cubicBezTo>
                    <a:pt x="11" y="382"/>
                    <a:pt x="11" y="386"/>
                    <a:pt x="10" y="388"/>
                  </a:cubicBezTo>
                  <a:cubicBezTo>
                    <a:pt x="10" y="388"/>
                    <a:pt x="9" y="389"/>
                    <a:pt x="9" y="390"/>
                  </a:cubicBezTo>
                  <a:cubicBezTo>
                    <a:pt x="9" y="390"/>
                    <a:pt x="10" y="391"/>
                    <a:pt x="10" y="392"/>
                  </a:cubicBezTo>
                  <a:cubicBezTo>
                    <a:pt x="11" y="394"/>
                    <a:pt x="11" y="398"/>
                    <a:pt x="12" y="402"/>
                  </a:cubicBezTo>
                  <a:cubicBezTo>
                    <a:pt x="12" y="402"/>
                    <a:pt x="12" y="402"/>
                    <a:pt x="12" y="402"/>
                  </a:cubicBezTo>
                  <a:cubicBezTo>
                    <a:pt x="12" y="403"/>
                    <a:pt x="12" y="404"/>
                    <a:pt x="12" y="404"/>
                  </a:cubicBezTo>
                  <a:cubicBezTo>
                    <a:pt x="12" y="404"/>
                    <a:pt x="12" y="405"/>
                    <a:pt x="12" y="405"/>
                  </a:cubicBezTo>
                  <a:cubicBezTo>
                    <a:pt x="12" y="405"/>
                    <a:pt x="12" y="406"/>
                    <a:pt x="12" y="406"/>
                  </a:cubicBezTo>
                  <a:cubicBezTo>
                    <a:pt x="13" y="406"/>
                    <a:pt x="13" y="407"/>
                    <a:pt x="14" y="408"/>
                  </a:cubicBezTo>
                  <a:cubicBezTo>
                    <a:pt x="14" y="408"/>
                    <a:pt x="14" y="408"/>
                    <a:pt x="14" y="408"/>
                  </a:cubicBezTo>
                  <a:cubicBezTo>
                    <a:pt x="16" y="410"/>
                    <a:pt x="17" y="412"/>
                    <a:pt x="18" y="414"/>
                  </a:cubicBezTo>
                  <a:cubicBezTo>
                    <a:pt x="18" y="416"/>
                    <a:pt x="18" y="419"/>
                    <a:pt x="18" y="422"/>
                  </a:cubicBezTo>
                  <a:cubicBezTo>
                    <a:pt x="17" y="423"/>
                    <a:pt x="17" y="424"/>
                    <a:pt x="16" y="425"/>
                  </a:cubicBezTo>
                  <a:cubicBezTo>
                    <a:pt x="16" y="425"/>
                    <a:pt x="16" y="425"/>
                    <a:pt x="16" y="425"/>
                  </a:cubicBezTo>
                  <a:cubicBezTo>
                    <a:pt x="18" y="426"/>
                    <a:pt x="19" y="427"/>
                    <a:pt x="20" y="429"/>
                  </a:cubicBezTo>
                  <a:cubicBezTo>
                    <a:pt x="21" y="432"/>
                    <a:pt x="20" y="437"/>
                    <a:pt x="19" y="440"/>
                  </a:cubicBezTo>
                  <a:cubicBezTo>
                    <a:pt x="17" y="442"/>
                    <a:pt x="15" y="443"/>
                    <a:pt x="14" y="444"/>
                  </a:cubicBezTo>
                  <a:cubicBezTo>
                    <a:pt x="14" y="444"/>
                    <a:pt x="14" y="444"/>
                    <a:pt x="14" y="444"/>
                  </a:cubicBezTo>
                  <a:cubicBezTo>
                    <a:pt x="14" y="444"/>
                    <a:pt x="15" y="445"/>
                    <a:pt x="15" y="446"/>
                  </a:cubicBezTo>
                  <a:cubicBezTo>
                    <a:pt x="16" y="449"/>
                    <a:pt x="15" y="453"/>
                    <a:pt x="15" y="453"/>
                  </a:cubicBezTo>
                  <a:cubicBezTo>
                    <a:pt x="15" y="455"/>
                    <a:pt x="14" y="456"/>
                    <a:pt x="14" y="457"/>
                  </a:cubicBezTo>
                  <a:cubicBezTo>
                    <a:pt x="14" y="457"/>
                    <a:pt x="13" y="458"/>
                    <a:pt x="13" y="458"/>
                  </a:cubicBezTo>
                  <a:cubicBezTo>
                    <a:pt x="13" y="458"/>
                    <a:pt x="14" y="458"/>
                    <a:pt x="14" y="458"/>
                  </a:cubicBezTo>
                  <a:cubicBezTo>
                    <a:pt x="14" y="459"/>
                    <a:pt x="14" y="459"/>
                    <a:pt x="14" y="459"/>
                  </a:cubicBezTo>
                  <a:cubicBezTo>
                    <a:pt x="15" y="459"/>
                    <a:pt x="16" y="460"/>
                    <a:pt x="16" y="461"/>
                  </a:cubicBezTo>
                  <a:cubicBezTo>
                    <a:pt x="17" y="462"/>
                    <a:pt x="17" y="463"/>
                    <a:pt x="18" y="464"/>
                  </a:cubicBezTo>
                  <a:cubicBezTo>
                    <a:pt x="19" y="464"/>
                    <a:pt x="20" y="465"/>
                    <a:pt x="21" y="465"/>
                  </a:cubicBezTo>
                  <a:cubicBezTo>
                    <a:pt x="22" y="466"/>
                    <a:pt x="23" y="468"/>
                    <a:pt x="23" y="469"/>
                  </a:cubicBezTo>
                  <a:cubicBezTo>
                    <a:pt x="24" y="469"/>
                    <a:pt x="24" y="469"/>
                    <a:pt x="24" y="469"/>
                  </a:cubicBezTo>
                  <a:cubicBezTo>
                    <a:pt x="33" y="471"/>
                    <a:pt x="33" y="471"/>
                    <a:pt x="33" y="471"/>
                  </a:cubicBezTo>
                  <a:cubicBezTo>
                    <a:pt x="168" y="435"/>
                    <a:pt x="168" y="435"/>
                    <a:pt x="168" y="435"/>
                  </a:cubicBezTo>
                  <a:cubicBezTo>
                    <a:pt x="169" y="435"/>
                    <a:pt x="169" y="434"/>
                    <a:pt x="170" y="434"/>
                  </a:cubicBezTo>
                  <a:cubicBezTo>
                    <a:pt x="169" y="432"/>
                    <a:pt x="169" y="430"/>
                    <a:pt x="171" y="428"/>
                  </a:cubicBezTo>
                  <a:cubicBezTo>
                    <a:pt x="172" y="426"/>
                    <a:pt x="174" y="425"/>
                    <a:pt x="176" y="425"/>
                  </a:cubicBezTo>
                  <a:cubicBezTo>
                    <a:pt x="176" y="425"/>
                    <a:pt x="176" y="425"/>
                    <a:pt x="175" y="424"/>
                  </a:cubicBezTo>
                  <a:cubicBezTo>
                    <a:pt x="175" y="422"/>
                    <a:pt x="175" y="419"/>
                    <a:pt x="176" y="417"/>
                  </a:cubicBezTo>
                  <a:cubicBezTo>
                    <a:pt x="177" y="415"/>
                    <a:pt x="179" y="412"/>
                    <a:pt x="182" y="410"/>
                  </a:cubicBezTo>
                  <a:cubicBezTo>
                    <a:pt x="183" y="409"/>
                    <a:pt x="186" y="409"/>
                    <a:pt x="187" y="409"/>
                  </a:cubicBezTo>
                  <a:cubicBezTo>
                    <a:pt x="188" y="409"/>
                    <a:pt x="188" y="409"/>
                    <a:pt x="189" y="409"/>
                  </a:cubicBezTo>
                  <a:cubicBezTo>
                    <a:pt x="189" y="409"/>
                    <a:pt x="189" y="409"/>
                    <a:pt x="189" y="409"/>
                  </a:cubicBezTo>
                  <a:cubicBezTo>
                    <a:pt x="189" y="409"/>
                    <a:pt x="189" y="409"/>
                    <a:pt x="189" y="409"/>
                  </a:cubicBezTo>
                  <a:cubicBezTo>
                    <a:pt x="189" y="407"/>
                    <a:pt x="188" y="405"/>
                    <a:pt x="190" y="402"/>
                  </a:cubicBezTo>
                  <a:cubicBezTo>
                    <a:pt x="191" y="400"/>
                    <a:pt x="193" y="399"/>
                    <a:pt x="195" y="398"/>
                  </a:cubicBezTo>
                  <a:cubicBezTo>
                    <a:pt x="195" y="398"/>
                    <a:pt x="196" y="398"/>
                    <a:pt x="196" y="398"/>
                  </a:cubicBezTo>
                  <a:cubicBezTo>
                    <a:pt x="196" y="398"/>
                    <a:pt x="197" y="397"/>
                    <a:pt x="198" y="397"/>
                  </a:cubicBezTo>
                  <a:cubicBezTo>
                    <a:pt x="198" y="396"/>
                    <a:pt x="199" y="396"/>
                    <a:pt x="200" y="395"/>
                  </a:cubicBezTo>
                  <a:cubicBezTo>
                    <a:pt x="200" y="394"/>
                    <a:pt x="201" y="392"/>
                    <a:pt x="202" y="391"/>
                  </a:cubicBezTo>
                  <a:cubicBezTo>
                    <a:pt x="204" y="389"/>
                    <a:pt x="206" y="389"/>
                    <a:pt x="209" y="389"/>
                  </a:cubicBezTo>
                  <a:cubicBezTo>
                    <a:pt x="210" y="389"/>
                    <a:pt x="210" y="389"/>
                    <a:pt x="211" y="389"/>
                  </a:cubicBezTo>
                  <a:cubicBezTo>
                    <a:pt x="212" y="389"/>
                    <a:pt x="213" y="389"/>
                    <a:pt x="214" y="390"/>
                  </a:cubicBezTo>
                  <a:cubicBezTo>
                    <a:pt x="215" y="390"/>
                    <a:pt x="215" y="390"/>
                    <a:pt x="215" y="390"/>
                  </a:cubicBezTo>
                  <a:cubicBezTo>
                    <a:pt x="218" y="387"/>
                    <a:pt x="218" y="387"/>
                    <a:pt x="218" y="387"/>
                  </a:cubicBezTo>
                  <a:cubicBezTo>
                    <a:pt x="218" y="386"/>
                    <a:pt x="217" y="385"/>
                    <a:pt x="218" y="385"/>
                  </a:cubicBezTo>
                  <a:cubicBezTo>
                    <a:pt x="218" y="383"/>
                    <a:pt x="221" y="380"/>
                    <a:pt x="221" y="378"/>
                  </a:cubicBezTo>
                  <a:cubicBezTo>
                    <a:pt x="222" y="377"/>
                    <a:pt x="222" y="374"/>
                    <a:pt x="222" y="372"/>
                  </a:cubicBezTo>
                  <a:cubicBezTo>
                    <a:pt x="222" y="370"/>
                    <a:pt x="222" y="366"/>
                    <a:pt x="222" y="364"/>
                  </a:cubicBezTo>
                  <a:cubicBezTo>
                    <a:pt x="223" y="364"/>
                    <a:pt x="223" y="363"/>
                    <a:pt x="224" y="362"/>
                  </a:cubicBezTo>
                  <a:cubicBezTo>
                    <a:pt x="224" y="355"/>
                    <a:pt x="224" y="355"/>
                    <a:pt x="224" y="355"/>
                  </a:cubicBezTo>
                  <a:lnTo>
                    <a:pt x="216" y="355"/>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58" name="Freeform 79">
              <a:extLst>
                <a:ext uri="{FF2B5EF4-FFF2-40B4-BE49-F238E27FC236}">
                  <a16:creationId xmlns:a16="http://schemas.microsoft.com/office/drawing/2014/main" id="{ECD3F5D5-CFCB-4750-BB4B-12C0F945E879}"/>
                </a:ext>
              </a:extLst>
            </p:cNvPr>
            <p:cNvSpPr>
              <a:spLocks/>
            </p:cNvSpPr>
            <p:nvPr/>
          </p:nvSpPr>
          <p:spPr bwMode="auto">
            <a:xfrm>
              <a:off x="6392862" y="2170113"/>
              <a:ext cx="7937" cy="9525"/>
            </a:xfrm>
            <a:custGeom>
              <a:avLst/>
              <a:gdLst>
                <a:gd name="T0" fmla="*/ 8 w 10"/>
                <a:gd name="T1" fmla="*/ 6 h 11"/>
                <a:gd name="T2" fmla="*/ 5 w 10"/>
                <a:gd name="T3" fmla="*/ 6 h 11"/>
                <a:gd name="T4" fmla="*/ 3 w 10"/>
                <a:gd name="T5" fmla="*/ 2 h 11"/>
                <a:gd name="T6" fmla="*/ 1 w 10"/>
                <a:gd name="T7" fmla="*/ 1 h 11"/>
                <a:gd name="T8" fmla="*/ 1 w 10"/>
                <a:gd name="T9" fmla="*/ 5 h 11"/>
                <a:gd name="T10" fmla="*/ 2 w 10"/>
                <a:gd name="T11" fmla="*/ 8 h 11"/>
                <a:gd name="T12" fmla="*/ 6 w 10"/>
                <a:gd name="T13" fmla="*/ 9 h 11"/>
                <a:gd name="T14" fmla="*/ 8 w 10"/>
                <a:gd name="T15" fmla="*/ 11 h 11"/>
                <a:gd name="T16" fmla="*/ 10 w 10"/>
                <a:gd name="T17" fmla="*/ 9 h 11"/>
                <a:gd name="T18" fmla="*/ 8 w 10"/>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8" y="6"/>
                  </a:moveTo>
                  <a:cubicBezTo>
                    <a:pt x="7" y="6"/>
                    <a:pt x="6" y="6"/>
                    <a:pt x="5" y="6"/>
                  </a:cubicBezTo>
                  <a:cubicBezTo>
                    <a:pt x="4" y="5"/>
                    <a:pt x="4" y="2"/>
                    <a:pt x="3" y="2"/>
                  </a:cubicBezTo>
                  <a:cubicBezTo>
                    <a:pt x="3" y="1"/>
                    <a:pt x="1" y="0"/>
                    <a:pt x="1" y="1"/>
                  </a:cubicBezTo>
                  <a:cubicBezTo>
                    <a:pt x="0" y="1"/>
                    <a:pt x="1" y="4"/>
                    <a:pt x="1" y="5"/>
                  </a:cubicBezTo>
                  <a:cubicBezTo>
                    <a:pt x="1" y="6"/>
                    <a:pt x="2" y="8"/>
                    <a:pt x="2" y="8"/>
                  </a:cubicBezTo>
                  <a:cubicBezTo>
                    <a:pt x="3" y="9"/>
                    <a:pt x="5" y="8"/>
                    <a:pt x="6" y="9"/>
                  </a:cubicBezTo>
                  <a:cubicBezTo>
                    <a:pt x="6" y="9"/>
                    <a:pt x="7" y="11"/>
                    <a:pt x="8" y="11"/>
                  </a:cubicBezTo>
                  <a:cubicBezTo>
                    <a:pt x="8" y="11"/>
                    <a:pt x="9" y="10"/>
                    <a:pt x="10" y="9"/>
                  </a:cubicBezTo>
                  <a:cubicBezTo>
                    <a:pt x="10" y="8"/>
                    <a:pt x="8" y="6"/>
                    <a:pt x="8" y="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59" name="Freeform 80">
              <a:extLst>
                <a:ext uri="{FF2B5EF4-FFF2-40B4-BE49-F238E27FC236}">
                  <a16:creationId xmlns:a16="http://schemas.microsoft.com/office/drawing/2014/main" id="{48B66DBD-E41D-4EA3-946B-5AC6CCC0F0EF}"/>
                </a:ext>
              </a:extLst>
            </p:cNvPr>
            <p:cNvSpPr>
              <a:spLocks/>
            </p:cNvSpPr>
            <p:nvPr/>
          </p:nvSpPr>
          <p:spPr bwMode="auto">
            <a:xfrm>
              <a:off x="6403974" y="2187575"/>
              <a:ext cx="4762" cy="4763"/>
            </a:xfrm>
            <a:custGeom>
              <a:avLst/>
              <a:gdLst>
                <a:gd name="T0" fmla="*/ 2 w 6"/>
                <a:gd name="T1" fmla="*/ 1 h 6"/>
                <a:gd name="T2" fmla="*/ 0 w 6"/>
                <a:gd name="T3" fmla="*/ 4 h 6"/>
                <a:gd name="T4" fmla="*/ 3 w 6"/>
                <a:gd name="T5" fmla="*/ 6 h 6"/>
                <a:gd name="T6" fmla="*/ 5 w 6"/>
                <a:gd name="T7" fmla="*/ 4 h 6"/>
                <a:gd name="T8" fmla="*/ 6 w 6"/>
                <a:gd name="T9" fmla="*/ 1 h 6"/>
                <a:gd name="T10" fmla="*/ 2 w 6"/>
                <a:gd name="T11" fmla="*/ 1 h 6"/>
              </a:gdLst>
              <a:ahLst/>
              <a:cxnLst>
                <a:cxn ang="0">
                  <a:pos x="T0" y="T1"/>
                </a:cxn>
                <a:cxn ang="0">
                  <a:pos x="T2" y="T3"/>
                </a:cxn>
                <a:cxn ang="0">
                  <a:pos x="T4" y="T5"/>
                </a:cxn>
                <a:cxn ang="0">
                  <a:pos x="T6" y="T7"/>
                </a:cxn>
                <a:cxn ang="0">
                  <a:pos x="T8" y="T9"/>
                </a:cxn>
                <a:cxn ang="0">
                  <a:pos x="T10" y="T11"/>
                </a:cxn>
              </a:cxnLst>
              <a:rect l="0" t="0" r="r" b="b"/>
              <a:pathLst>
                <a:path w="6" h="6">
                  <a:moveTo>
                    <a:pt x="2" y="1"/>
                  </a:moveTo>
                  <a:cubicBezTo>
                    <a:pt x="1" y="1"/>
                    <a:pt x="0" y="3"/>
                    <a:pt x="0" y="4"/>
                  </a:cubicBezTo>
                  <a:cubicBezTo>
                    <a:pt x="0" y="5"/>
                    <a:pt x="2" y="6"/>
                    <a:pt x="3" y="6"/>
                  </a:cubicBezTo>
                  <a:cubicBezTo>
                    <a:pt x="3" y="6"/>
                    <a:pt x="4" y="5"/>
                    <a:pt x="5" y="4"/>
                  </a:cubicBezTo>
                  <a:cubicBezTo>
                    <a:pt x="5" y="3"/>
                    <a:pt x="6" y="2"/>
                    <a:pt x="6" y="1"/>
                  </a:cubicBezTo>
                  <a:cubicBezTo>
                    <a:pt x="5" y="0"/>
                    <a:pt x="3" y="0"/>
                    <a:pt x="2" y="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60" name="Freeform 81">
              <a:extLst>
                <a:ext uri="{FF2B5EF4-FFF2-40B4-BE49-F238E27FC236}">
                  <a16:creationId xmlns:a16="http://schemas.microsoft.com/office/drawing/2014/main" id="{6FB1F1CB-1FC1-4851-85F9-3ABBBDFE2CD8}"/>
                </a:ext>
              </a:extLst>
            </p:cNvPr>
            <p:cNvSpPr>
              <a:spLocks/>
            </p:cNvSpPr>
            <p:nvPr/>
          </p:nvSpPr>
          <p:spPr bwMode="auto">
            <a:xfrm>
              <a:off x="6424612" y="2173288"/>
              <a:ext cx="6350" cy="9525"/>
            </a:xfrm>
            <a:custGeom>
              <a:avLst/>
              <a:gdLst>
                <a:gd name="T0" fmla="*/ 6 w 8"/>
                <a:gd name="T1" fmla="*/ 1 h 10"/>
                <a:gd name="T2" fmla="*/ 0 w 8"/>
                <a:gd name="T3" fmla="*/ 4 h 10"/>
                <a:gd name="T4" fmla="*/ 2 w 8"/>
                <a:gd name="T5" fmla="*/ 9 h 10"/>
                <a:gd name="T6" fmla="*/ 6 w 8"/>
                <a:gd name="T7" fmla="*/ 10 h 10"/>
                <a:gd name="T8" fmla="*/ 6 w 8"/>
                <a:gd name="T9" fmla="*/ 5 h 10"/>
                <a:gd name="T10" fmla="*/ 8 w 8"/>
                <a:gd name="T11" fmla="*/ 3 h 10"/>
                <a:gd name="T12" fmla="*/ 6 w 8"/>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6" y="1"/>
                  </a:moveTo>
                  <a:cubicBezTo>
                    <a:pt x="4" y="0"/>
                    <a:pt x="1" y="2"/>
                    <a:pt x="0" y="4"/>
                  </a:cubicBezTo>
                  <a:cubicBezTo>
                    <a:pt x="0" y="5"/>
                    <a:pt x="1" y="8"/>
                    <a:pt x="2" y="9"/>
                  </a:cubicBezTo>
                  <a:cubicBezTo>
                    <a:pt x="3" y="10"/>
                    <a:pt x="6" y="10"/>
                    <a:pt x="6" y="10"/>
                  </a:cubicBezTo>
                  <a:cubicBezTo>
                    <a:pt x="7" y="9"/>
                    <a:pt x="6" y="6"/>
                    <a:pt x="6" y="5"/>
                  </a:cubicBezTo>
                  <a:cubicBezTo>
                    <a:pt x="6" y="5"/>
                    <a:pt x="8" y="4"/>
                    <a:pt x="8" y="3"/>
                  </a:cubicBezTo>
                  <a:cubicBezTo>
                    <a:pt x="8" y="2"/>
                    <a:pt x="6" y="1"/>
                    <a:pt x="6" y="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61" name="Freeform 82">
              <a:extLst>
                <a:ext uri="{FF2B5EF4-FFF2-40B4-BE49-F238E27FC236}">
                  <a16:creationId xmlns:a16="http://schemas.microsoft.com/office/drawing/2014/main" id="{CE1EFC5F-C964-4FA5-9B28-520F7B5F3F1D}"/>
                </a:ext>
              </a:extLst>
            </p:cNvPr>
            <p:cNvSpPr>
              <a:spLocks/>
            </p:cNvSpPr>
            <p:nvPr/>
          </p:nvSpPr>
          <p:spPr bwMode="auto">
            <a:xfrm>
              <a:off x="6099175" y="1746250"/>
              <a:ext cx="427037" cy="676275"/>
            </a:xfrm>
            <a:custGeom>
              <a:avLst/>
              <a:gdLst>
                <a:gd name="T0" fmla="*/ 456 w 506"/>
                <a:gd name="T1" fmla="*/ 320 h 801"/>
                <a:gd name="T2" fmla="*/ 435 w 506"/>
                <a:gd name="T3" fmla="*/ 328 h 801"/>
                <a:gd name="T4" fmla="*/ 419 w 506"/>
                <a:gd name="T5" fmla="*/ 290 h 801"/>
                <a:gd name="T6" fmla="*/ 409 w 506"/>
                <a:gd name="T7" fmla="*/ 262 h 801"/>
                <a:gd name="T8" fmla="*/ 372 w 506"/>
                <a:gd name="T9" fmla="*/ 257 h 801"/>
                <a:gd name="T10" fmla="*/ 351 w 506"/>
                <a:gd name="T11" fmla="*/ 241 h 801"/>
                <a:gd name="T12" fmla="*/ 345 w 506"/>
                <a:gd name="T13" fmla="*/ 212 h 801"/>
                <a:gd name="T14" fmla="*/ 243 w 506"/>
                <a:gd name="T15" fmla="*/ 11 h 801"/>
                <a:gd name="T16" fmla="*/ 198 w 506"/>
                <a:gd name="T17" fmla="*/ 8 h 801"/>
                <a:gd name="T18" fmla="*/ 176 w 506"/>
                <a:gd name="T19" fmla="*/ 29 h 801"/>
                <a:gd name="T20" fmla="*/ 141 w 506"/>
                <a:gd name="T21" fmla="*/ 52 h 801"/>
                <a:gd name="T22" fmla="*/ 114 w 506"/>
                <a:gd name="T23" fmla="*/ 22 h 801"/>
                <a:gd name="T24" fmla="*/ 56 w 506"/>
                <a:gd name="T25" fmla="*/ 209 h 801"/>
                <a:gd name="T26" fmla="*/ 46 w 506"/>
                <a:gd name="T27" fmla="*/ 248 h 801"/>
                <a:gd name="T28" fmla="*/ 52 w 506"/>
                <a:gd name="T29" fmla="*/ 282 h 801"/>
                <a:gd name="T30" fmla="*/ 56 w 506"/>
                <a:gd name="T31" fmla="*/ 308 h 801"/>
                <a:gd name="T32" fmla="*/ 56 w 506"/>
                <a:gd name="T33" fmla="*/ 348 h 801"/>
                <a:gd name="T34" fmla="*/ 29 w 506"/>
                <a:gd name="T35" fmla="*/ 396 h 801"/>
                <a:gd name="T36" fmla="*/ 37 w 506"/>
                <a:gd name="T37" fmla="*/ 420 h 801"/>
                <a:gd name="T38" fmla="*/ 30 w 506"/>
                <a:gd name="T39" fmla="*/ 437 h 801"/>
                <a:gd name="T40" fmla="*/ 13 w 506"/>
                <a:gd name="T41" fmla="*/ 437 h 801"/>
                <a:gd name="T42" fmla="*/ 105 w 506"/>
                <a:gd name="T43" fmla="*/ 729 h 801"/>
                <a:gd name="T44" fmla="*/ 114 w 506"/>
                <a:gd name="T45" fmla="*/ 759 h 801"/>
                <a:gd name="T46" fmla="*/ 140 w 506"/>
                <a:gd name="T47" fmla="*/ 776 h 801"/>
                <a:gd name="T48" fmla="*/ 165 w 506"/>
                <a:gd name="T49" fmla="*/ 767 h 801"/>
                <a:gd name="T50" fmla="*/ 177 w 506"/>
                <a:gd name="T51" fmla="*/ 723 h 801"/>
                <a:gd name="T52" fmla="*/ 189 w 506"/>
                <a:gd name="T53" fmla="*/ 695 h 801"/>
                <a:gd name="T54" fmla="*/ 192 w 506"/>
                <a:gd name="T55" fmla="*/ 660 h 801"/>
                <a:gd name="T56" fmla="*/ 206 w 506"/>
                <a:gd name="T57" fmla="*/ 662 h 801"/>
                <a:gd name="T58" fmla="*/ 223 w 506"/>
                <a:gd name="T59" fmla="*/ 658 h 801"/>
                <a:gd name="T60" fmla="*/ 239 w 506"/>
                <a:gd name="T61" fmla="*/ 644 h 801"/>
                <a:gd name="T62" fmla="*/ 251 w 506"/>
                <a:gd name="T63" fmla="*/ 637 h 801"/>
                <a:gd name="T64" fmla="*/ 260 w 506"/>
                <a:gd name="T65" fmla="*/ 627 h 801"/>
                <a:gd name="T66" fmla="*/ 269 w 506"/>
                <a:gd name="T67" fmla="*/ 606 h 801"/>
                <a:gd name="T68" fmla="*/ 286 w 506"/>
                <a:gd name="T69" fmla="*/ 606 h 801"/>
                <a:gd name="T70" fmla="*/ 299 w 506"/>
                <a:gd name="T71" fmla="*/ 588 h 801"/>
                <a:gd name="T72" fmla="*/ 295 w 506"/>
                <a:gd name="T73" fmla="*/ 564 h 801"/>
                <a:gd name="T74" fmla="*/ 297 w 506"/>
                <a:gd name="T75" fmla="*/ 521 h 801"/>
                <a:gd name="T76" fmla="*/ 306 w 506"/>
                <a:gd name="T77" fmla="*/ 504 h 801"/>
                <a:gd name="T78" fmla="*/ 322 w 506"/>
                <a:gd name="T79" fmla="*/ 519 h 801"/>
                <a:gd name="T80" fmla="*/ 353 w 506"/>
                <a:gd name="T81" fmla="*/ 518 h 801"/>
                <a:gd name="T82" fmla="*/ 352 w 506"/>
                <a:gd name="T83" fmla="*/ 493 h 801"/>
                <a:gd name="T84" fmla="*/ 356 w 506"/>
                <a:gd name="T85" fmla="*/ 488 h 801"/>
                <a:gd name="T86" fmla="*/ 364 w 506"/>
                <a:gd name="T87" fmla="*/ 502 h 801"/>
                <a:gd name="T88" fmla="*/ 383 w 506"/>
                <a:gd name="T89" fmla="*/ 507 h 801"/>
                <a:gd name="T90" fmla="*/ 373 w 506"/>
                <a:gd name="T91" fmla="*/ 484 h 801"/>
                <a:gd name="T92" fmla="*/ 384 w 506"/>
                <a:gd name="T93" fmla="*/ 474 h 801"/>
                <a:gd name="T94" fmla="*/ 408 w 506"/>
                <a:gd name="T95" fmla="*/ 491 h 801"/>
                <a:gd name="T96" fmla="*/ 416 w 506"/>
                <a:gd name="T97" fmla="*/ 469 h 801"/>
                <a:gd name="T98" fmla="*/ 422 w 506"/>
                <a:gd name="T99" fmla="*/ 458 h 801"/>
                <a:gd name="T100" fmla="*/ 428 w 506"/>
                <a:gd name="T101" fmla="*/ 443 h 801"/>
                <a:gd name="T102" fmla="*/ 445 w 506"/>
                <a:gd name="T103" fmla="*/ 443 h 801"/>
                <a:gd name="T104" fmla="*/ 450 w 506"/>
                <a:gd name="T105" fmla="*/ 439 h 801"/>
                <a:gd name="T106" fmla="*/ 462 w 506"/>
                <a:gd name="T107" fmla="*/ 424 h 801"/>
                <a:gd name="T108" fmla="*/ 471 w 506"/>
                <a:gd name="T109" fmla="*/ 401 h 801"/>
                <a:gd name="T110" fmla="*/ 483 w 506"/>
                <a:gd name="T111" fmla="*/ 415 h 801"/>
                <a:gd name="T112" fmla="*/ 498 w 506"/>
                <a:gd name="T113" fmla="*/ 379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6" h="801">
                  <a:moveTo>
                    <a:pt x="505" y="364"/>
                  </a:moveTo>
                  <a:cubicBezTo>
                    <a:pt x="505" y="363"/>
                    <a:pt x="503" y="362"/>
                    <a:pt x="503" y="362"/>
                  </a:cubicBezTo>
                  <a:cubicBezTo>
                    <a:pt x="502" y="361"/>
                    <a:pt x="502" y="358"/>
                    <a:pt x="501" y="357"/>
                  </a:cubicBezTo>
                  <a:cubicBezTo>
                    <a:pt x="501" y="356"/>
                    <a:pt x="501" y="353"/>
                    <a:pt x="500" y="352"/>
                  </a:cubicBezTo>
                  <a:cubicBezTo>
                    <a:pt x="499" y="351"/>
                    <a:pt x="497" y="351"/>
                    <a:pt x="496" y="350"/>
                  </a:cubicBezTo>
                  <a:cubicBezTo>
                    <a:pt x="495" y="349"/>
                    <a:pt x="494" y="348"/>
                    <a:pt x="493" y="348"/>
                  </a:cubicBezTo>
                  <a:cubicBezTo>
                    <a:pt x="485" y="341"/>
                    <a:pt x="473" y="321"/>
                    <a:pt x="463" y="317"/>
                  </a:cubicBezTo>
                  <a:cubicBezTo>
                    <a:pt x="462" y="317"/>
                    <a:pt x="459" y="317"/>
                    <a:pt x="458" y="317"/>
                  </a:cubicBezTo>
                  <a:cubicBezTo>
                    <a:pt x="457" y="318"/>
                    <a:pt x="457" y="320"/>
                    <a:pt x="456" y="320"/>
                  </a:cubicBezTo>
                  <a:cubicBezTo>
                    <a:pt x="456" y="320"/>
                    <a:pt x="454" y="320"/>
                    <a:pt x="453" y="320"/>
                  </a:cubicBezTo>
                  <a:cubicBezTo>
                    <a:pt x="453" y="319"/>
                    <a:pt x="452" y="318"/>
                    <a:pt x="451" y="317"/>
                  </a:cubicBezTo>
                  <a:cubicBezTo>
                    <a:pt x="450" y="317"/>
                    <a:pt x="448" y="317"/>
                    <a:pt x="448" y="318"/>
                  </a:cubicBezTo>
                  <a:cubicBezTo>
                    <a:pt x="447" y="318"/>
                    <a:pt x="446" y="320"/>
                    <a:pt x="447" y="321"/>
                  </a:cubicBezTo>
                  <a:cubicBezTo>
                    <a:pt x="447" y="322"/>
                    <a:pt x="448" y="323"/>
                    <a:pt x="448" y="324"/>
                  </a:cubicBezTo>
                  <a:cubicBezTo>
                    <a:pt x="448" y="325"/>
                    <a:pt x="447" y="327"/>
                    <a:pt x="447" y="328"/>
                  </a:cubicBezTo>
                  <a:cubicBezTo>
                    <a:pt x="447" y="329"/>
                    <a:pt x="445" y="331"/>
                    <a:pt x="444" y="332"/>
                  </a:cubicBezTo>
                  <a:cubicBezTo>
                    <a:pt x="443" y="332"/>
                    <a:pt x="441" y="331"/>
                    <a:pt x="440" y="331"/>
                  </a:cubicBezTo>
                  <a:cubicBezTo>
                    <a:pt x="439" y="330"/>
                    <a:pt x="436" y="329"/>
                    <a:pt x="435" y="328"/>
                  </a:cubicBezTo>
                  <a:cubicBezTo>
                    <a:pt x="434" y="327"/>
                    <a:pt x="433" y="325"/>
                    <a:pt x="433" y="324"/>
                  </a:cubicBezTo>
                  <a:cubicBezTo>
                    <a:pt x="432" y="322"/>
                    <a:pt x="429" y="320"/>
                    <a:pt x="428" y="319"/>
                  </a:cubicBezTo>
                  <a:cubicBezTo>
                    <a:pt x="427" y="318"/>
                    <a:pt x="425" y="317"/>
                    <a:pt x="424" y="316"/>
                  </a:cubicBezTo>
                  <a:cubicBezTo>
                    <a:pt x="423" y="315"/>
                    <a:pt x="420" y="314"/>
                    <a:pt x="420" y="313"/>
                  </a:cubicBezTo>
                  <a:cubicBezTo>
                    <a:pt x="419" y="312"/>
                    <a:pt x="421" y="310"/>
                    <a:pt x="421" y="309"/>
                  </a:cubicBezTo>
                  <a:cubicBezTo>
                    <a:pt x="421" y="308"/>
                    <a:pt x="420" y="306"/>
                    <a:pt x="420" y="305"/>
                  </a:cubicBezTo>
                  <a:cubicBezTo>
                    <a:pt x="420" y="304"/>
                    <a:pt x="421" y="302"/>
                    <a:pt x="421" y="301"/>
                  </a:cubicBezTo>
                  <a:cubicBezTo>
                    <a:pt x="421" y="299"/>
                    <a:pt x="422" y="296"/>
                    <a:pt x="422" y="294"/>
                  </a:cubicBezTo>
                  <a:cubicBezTo>
                    <a:pt x="421" y="293"/>
                    <a:pt x="420" y="291"/>
                    <a:pt x="419" y="290"/>
                  </a:cubicBezTo>
                  <a:cubicBezTo>
                    <a:pt x="417" y="289"/>
                    <a:pt x="413" y="289"/>
                    <a:pt x="412" y="288"/>
                  </a:cubicBezTo>
                  <a:cubicBezTo>
                    <a:pt x="410" y="287"/>
                    <a:pt x="408" y="284"/>
                    <a:pt x="407" y="282"/>
                  </a:cubicBezTo>
                  <a:cubicBezTo>
                    <a:pt x="406" y="281"/>
                    <a:pt x="405" y="279"/>
                    <a:pt x="405" y="278"/>
                  </a:cubicBezTo>
                  <a:cubicBezTo>
                    <a:pt x="405" y="277"/>
                    <a:pt x="406" y="275"/>
                    <a:pt x="407" y="274"/>
                  </a:cubicBezTo>
                  <a:cubicBezTo>
                    <a:pt x="408" y="274"/>
                    <a:pt x="410" y="274"/>
                    <a:pt x="411" y="273"/>
                  </a:cubicBezTo>
                  <a:cubicBezTo>
                    <a:pt x="412" y="273"/>
                    <a:pt x="413" y="272"/>
                    <a:pt x="413" y="271"/>
                  </a:cubicBezTo>
                  <a:cubicBezTo>
                    <a:pt x="413" y="270"/>
                    <a:pt x="412" y="269"/>
                    <a:pt x="412" y="269"/>
                  </a:cubicBezTo>
                  <a:cubicBezTo>
                    <a:pt x="411" y="268"/>
                    <a:pt x="411" y="266"/>
                    <a:pt x="410" y="265"/>
                  </a:cubicBezTo>
                  <a:cubicBezTo>
                    <a:pt x="410" y="264"/>
                    <a:pt x="409" y="262"/>
                    <a:pt x="409" y="262"/>
                  </a:cubicBezTo>
                  <a:cubicBezTo>
                    <a:pt x="408" y="261"/>
                    <a:pt x="408" y="259"/>
                    <a:pt x="407" y="259"/>
                  </a:cubicBezTo>
                  <a:cubicBezTo>
                    <a:pt x="406" y="258"/>
                    <a:pt x="404" y="257"/>
                    <a:pt x="403" y="257"/>
                  </a:cubicBezTo>
                  <a:cubicBezTo>
                    <a:pt x="402" y="257"/>
                    <a:pt x="401" y="258"/>
                    <a:pt x="400" y="259"/>
                  </a:cubicBezTo>
                  <a:cubicBezTo>
                    <a:pt x="399" y="259"/>
                    <a:pt x="398" y="261"/>
                    <a:pt x="397" y="262"/>
                  </a:cubicBezTo>
                  <a:cubicBezTo>
                    <a:pt x="395" y="263"/>
                    <a:pt x="392" y="264"/>
                    <a:pt x="390" y="264"/>
                  </a:cubicBezTo>
                  <a:cubicBezTo>
                    <a:pt x="389" y="264"/>
                    <a:pt x="386" y="261"/>
                    <a:pt x="384" y="261"/>
                  </a:cubicBezTo>
                  <a:cubicBezTo>
                    <a:pt x="382" y="261"/>
                    <a:pt x="379" y="263"/>
                    <a:pt x="378" y="263"/>
                  </a:cubicBezTo>
                  <a:cubicBezTo>
                    <a:pt x="377" y="263"/>
                    <a:pt x="375" y="262"/>
                    <a:pt x="374" y="261"/>
                  </a:cubicBezTo>
                  <a:cubicBezTo>
                    <a:pt x="373" y="260"/>
                    <a:pt x="373" y="258"/>
                    <a:pt x="372" y="257"/>
                  </a:cubicBezTo>
                  <a:cubicBezTo>
                    <a:pt x="372" y="256"/>
                    <a:pt x="370" y="255"/>
                    <a:pt x="369" y="255"/>
                  </a:cubicBezTo>
                  <a:cubicBezTo>
                    <a:pt x="368" y="256"/>
                    <a:pt x="367" y="259"/>
                    <a:pt x="366" y="260"/>
                  </a:cubicBezTo>
                  <a:cubicBezTo>
                    <a:pt x="364" y="261"/>
                    <a:pt x="361" y="260"/>
                    <a:pt x="360" y="259"/>
                  </a:cubicBezTo>
                  <a:cubicBezTo>
                    <a:pt x="359" y="259"/>
                    <a:pt x="357" y="257"/>
                    <a:pt x="356" y="256"/>
                  </a:cubicBezTo>
                  <a:cubicBezTo>
                    <a:pt x="356" y="255"/>
                    <a:pt x="356" y="254"/>
                    <a:pt x="356" y="253"/>
                  </a:cubicBezTo>
                  <a:cubicBezTo>
                    <a:pt x="356" y="251"/>
                    <a:pt x="358" y="249"/>
                    <a:pt x="358" y="248"/>
                  </a:cubicBezTo>
                  <a:cubicBezTo>
                    <a:pt x="358" y="247"/>
                    <a:pt x="357" y="246"/>
                    <a:pt x="356" y="246"/>
                  </a:cubicBezTo>
                  <a:cubicBezTo>
                    <a:pt x="356" y="245"/>
                    <a:pt x="355" y="244"/>
                    <a:pt x="354" y="244"/>
                  </a:cubicBezTo>
                  <a:cubicBezTo>
                    <a:pt x="353" y="243"/>
                    <a:pt x="351" y="242"/>
                    <a:pt x="351" y="241"/>
                  </a:cubicBezTo>
                  <a:cubicBezTo>
                    <a:pt x="351" y="240"/>
                    <a:pt x="353" y="238"/>
                    <a:pt x="353" y="237"/>
                  </a:cubicBezTo>
                  <a:cubicBezTo>
                    <a:pt x="354" y="236"/>
                    <a:pt x="355" y="235"/>
                    <a:pt x="355" y="235"/>
                  </a:cubicBezTo>
                  <a:cubicBezTo>
                    <a:pt x="356" y="234"/>
                    <a:pt x="354" y="232"/>
                    <a:pt x="353" y="231"/>
                  </a:cubicBezTo>
                  <a:cubicBezTo>
                    <a:pt x="353" y="230"/>
                    <a:pt x="350" y="230"/>
                    <a:pt x="350" y="229"/>
                  </a:cubicBezTo>
                  <a:cubicBezTo>
                    <a:pt x="349" y="229"/>
                    <a:pt x="348" y="227"/>
                    <a:pt x="347" y="226"/>
                  </a:cubicBezTo>
                  <a:cubicBezTo>
                    <a:pt x="347" y="225"/>
                    <a:pt x="348" y="223"/>
                    <a:pt x="349" y="222"/>
                  </a:cubicBezTo>
                  <a:cubicBezTo>
                    <a:pt x="349" y="221"/>
                    <a:pt x="351" y="220"/>
                    <a:pt x="351" y="218"/>
                  </a:cubicBezTo>
                  <a:cubicBezTo>
                    <a:pt x="351" y="217"/>
                    <a:pt x="349" y="215"/>
                    <a:pt x="348" y="214"/>
                  </a:cubicBezTo>
                  <a:cubicBezTo>
                    <a:pt x="347" y="213"/>
                    <a:pt x="345" y="212"/>
                    <a:pt x="345" y="212"/>
                  </a:cubicBezTo>
                  <a:cubicBezTo>
                    <a:pt x="344" y="210"/>
                    <a:pt x="342" y="205"/>
                    <a:pt x="342" y="205"/>
                  </a:cubicBezTo>
                  <a:cubicBezTo>
                    <a:pt x="280" y="30"/>
                    <a:pt x="280" y="30"/>
                    <a:pt x="280" y="30"/>
                  </a:cubicBezTo>
                  <a:cubicBezTo>
                    <a:pt x="280" y="30"/>
                    <a:pt x="272" y="29"/>
                    <a:pt x="269" y="28"/>
                  </a:cubicBezTo>
                  <a:cubicBezTo>
                    <a:pt x="268" y="28"/>
                    <a:pt x="266" y="27"/>
                    <a:pt x="265" y="26"/>
                  </a:cubicBezTo>
                  <a:cubicBezTo>
                    <a:pt x="264" y="25"/>
                    <a:pt x="263" y="22"/>
                    <a:pt x="262" y="21"/>
                  </a:cubicBezTo>
                  <a:cubicBezTo>
                    <a:pt x="261" y="21"/>
                    <a:pt x="258" y="20"/>
                    <a:pt x="257" y="20"/>
                  </a:cubicBezTo>
                  <a:cubicBezTo>
                    <a:pt x="256" y="19"/>
                    <a:pt x="254" y="17"/>
                    <a:pt x="253" y="16"/>
                  </a:cubicBezTo>
                  <a:cubicBezTo>
                    <a:pt x="252" y="16"/>
                    <a:pt x="250" y="15"/>
                    <a:pt x="249" y="15"/>
                  </a:cubicBezTo>
                  <a:cubicBezTo>
                    <a:pt x="247" y="14"/>
                    <a:pt x="245" y="11"/>
                    <a:pt x="243" y="11"/>
                  </a:cubicBezTo>
                  <a:cubicBezTo>
                    <a:pt x="242" y="10"/>
                    <a:pt x="240" y="11"/>
                    <a:pt x="238" y="11"/>
                  </a:cubicBezTo>
                  <a:cubicBezTo>
                    <a:pt x="237" y="10"/>
                    <a:pt x="234" y="9"/>
                    <a:pt x="232" y="9"/>
                  </a:cubicBezTo>
                  <a:cubicBezTo>
                    <a:pt x="231" y="8"/>
                    <a:pt x="228" y="7"/>
                    <a:pt x="227" y="6"/>
                  </a:cubicBezTo>
                  <a:cubicBezTo>
                    <a:pt x="226" y="5"/>
                    <a:pt x="223" y="4"/>
                    <a:pt x="222" y="3"/>
                  </a:cubicBezTo>
                  <a:cubicBezTo>
                    <a:pt x="221" y="2"/>
                    <a:pt x="219" y="1"/>
                    <a:pt x="217" y="0"/>
                  </a:cubicBezTo>
                  <a:cubicBezTo>
                    <a:pt x="216" y="0"/>
                    <a:pt x="213" y="1"/>
                    <a:pt x="211" y="1"/>
                  </a:cubicBezTo>
                  <a:cubicBezTo>
                    <a:pt x="210" y="1"/>
                    <a:pt x="207" y="1"/>
                    <a:pt x="205" y="2"/>
                  </a:cubicBezTo>
                  <a:cubicBezTo>
                    <a:pt x="204" y="2"/>
                    <a:pt x="201" y="3"/>
                    <a:pt x="200" y="5"/>
                  </a:cubicBezTo>
                  <a:cubicBezTo>
                    <a:pt x="199" y="5"/>
                    <a:pt x="198" y="7"/>
                    <a:pt x="198" y="8"/>
                  </a:cubicBezTo>
                  <a:cubicBezTo>
                    <a:pt x="198" y="9"/>
                    <a:pt x="199" y="12"/>
                    <a:pt x="199" y="13"/>
                  </a:cubicBezTo>
                  <a:cubicBezTo>
                    <a:pt x="200" y="13"/>
                    <a:pt x="201" y="14"/>
                    <a:pt x="201" y="15"/>
                  </a:cubicBezTo>
                  <a:cubicBezTo>
                    <a:pt x="201" y="16"/>
                    <a:pt x="199" y="18"/>
                    <a:pt x="199" y="18"/>
                  </a:cubicBezTo>
                  <a:cubicBezTo>
                    <a:pt x="198" y="19"/>
                    <a:pt x="196" y="22"/>
                    <a:pt x="194" y="22"/>
                  </a:cubicBezTo>
                  <a:cubicBezTo>
                    <a:pt x="193" y="22"/>
                    <a:pt x="191" y="19"/>
                    <a:pt x="190" y="19"/>
                  </a:cubicBezTo>
                  <a:cubicBezTo>
                    <a:pt x="189" y="19"/>
                    <a:pt x="185" y="20"/>
                    <a:pt x="184" y="21"/>
                  </a:cubicBezTo>
                  <a:cubicBezTo>
                    <a:pt x="183" y="21"/>
                    <a:pt x="182" y="24"/>
                    <a:pt x="181" y="25"/>
                  </a:cubicBezTo>
                  <a:cubicBezTo>
                    <a:pt x="180" y="25"/>
                    <a:pt x="178" y="25"/>
                    <a:pt x="177" y="25"/>
                  </a:cubicBezTo>
                  <a:cubicBezTo>
                    <a:pt x="176" y="26"/>
                    <a:pt x="176" y="28"/>
                    <a:pt x="176" y="29"/>
                  </a:cubicBezTo>
                  <a:cubicBezTo>
                    <a:pt x="176" y="30"/>
                    <a:pt x="176" y="32"/>
                    <a:pt x="175" y="34"/>
                  </a:cubicBezTo>
                  <a:cubicBezTo>
                    <a:pt x="175" y="35"/>
                    <a:pt x="173" y="36"/>
                    <a:pt x="173" y="37"/>
                  </a:cubicBezTo>
                  <a:cubicBezTo>
                    <a:pt x="171" y="37"/>
                    <a:pt x="167" y="37"/>
                    <a:pt x="165" y="38"/>
                  </a:cubicBezTo>
                  <a:cubicBezTo>
                    <a:pt x="164" y="39"/>
                    <a:pt x="161" y="41"/>
                    <a:pt x="160" y="43"/>
                  </a:cubicBezTo>
                  <a:cubicBezTo>
                    <a:pt x="159" y="44"/>
                    <a:pt x="157" y="45"/>
                    <a:pt x="156" y="46"/>
                  </a:cubicBezTo>
                  <a:cubicBezTo>
                    <a:pt x="155" y="47"/>
                    <a:pt x="154" y="49"/>
                    <a:pt x="153" y="50"/>
                  </a:cubicBezTo>
                  <a:cubicBezTo>
                    <a:pt x="152" y="51"/>
                    <a:pt x="150" y="54"/>
                    <a:pt x="149" y="55"/>
                  </a:cubicBezTo>
                  <a:cubicBezTo>
                    <a:pt x="148" y="55"/>
                    <a:pt x="146" y="55"/>
                    <a:pt x="146" y="55"/>
                  </a:cubicBezTo>
                  <a:cubicBezTo>
                    <a:pt x="144" y="55"/>
                    <a:pt x="143" y="53"/>
                    <a:pt x="141" y="52"/>
                  </a:cubicBezTo>
                  <a:cubicBezTo>
                    <a:pt x="140" y="52"/>
                    <a:pt x="139" y="53"/>
                    <a:pt x="138" y="53"/>
                  </a:cubicBezTo>
                  <a:cubicBezTo>
                    <a:pt x="136" y="53"/>
                    <a:pt x="132" y="50"/>
                    <a:pt x="130" y="49"/>
                  </a:cubicBezTo>
                  <a:cubicBezTo>
                    <a:pt x="129" y="49"/>
                    <a:pt x="127" y="48"/>
                    <a:pt x="127" y="47"/>
                  </a:cubicBezTo>
                  <a:cubicBezTo>
                    <a:pt x="125" y="45"/>
                    <a:pt x="124" y="41"/>
                    <a:pt x="123" y="39"/>
                  </a:cubicBezTo>
                  <a:cubicBezTo>
                    <a:pt x="122" y="37"/>
                    <a:pt x="121" y="33"/>
                    <a:pt x="121" y="33"/>
                  </a:cubicBezTo>
                  <a:cubicBezTo>
                    <a:pt x="120" y="32"/>
                    <a:pt x="121" y="28"/>
                    <a:pt x="121" y="27"/>
                  </a:cubicBezTo>
                  <a:cubicBezTo>
                    <a:pt x="121" y="26"/>
                    <a:pt x="121" y="23"/>
                    <a:pt x="120" y="22"/>
                  </a:cubicBezTo>
                  <a:cubicBezTo>
                    <a:pt x="120" y="21"/>
                    <a:pt x="118" y="19"/>
                    <a:pt x="117" y="19"/>
                  </a:cubicBezTo>
                  <a:cubicBezTo>
                    <a:pt x="116" y="19"/>
                    <a:pt x="115" y="22"/>
                    <a:pt x="114" y="22"/>
                  </a:cubicBezTo>
                  <a:cubicBezTo>
                    <a:pt x="113" y="22"/>
                    <a:pt x="112" y="21"/>
                    <a:pt x="111" y="21"/>
                  </a:cubicBezTo>
                  <a:cubicBezTo>
                    <a:pt x="109" y="20"/>
                    <a:pt x="105" y="20"/>
                    <a:pt x="103" y="20"/>
                  </a:cubicBezTo>
                  <a:cubicBezTo>
                    <a:pt x="102" y="20"/>
                    <a:pt x="98" y="21"/>
                    <a:pt x="96" y="22"/>
                  </a:cubicBezTo>
                  <a:cubicBezTo>
                    <a:pt x="95" y="23"/>
                    <a:pt x="94" y="26"/>
                    <a:pt x="93" y="27"/>
                  </a:cubicBezTo>
                  <a:cubicBezTo>
                    <a:pt x="93" y="29"/>
                    <a:pt x="90" y="35"/>
                    <a:pt x="90" y="35"/>
                  </a:cubicBezTo>
                  <a:cubicBezTo>
                    <a:pt x="50" y="174"/>
                    <a:pt x="50" y="174"/>
                    <a:pt x="50" y="174"/>
                  </a:cubicBezTo>
                  <a:cubicBezTo>
                    <a:pt x="50" y="174"/>
                    <a:pt x="49" y="179"/>
                    <a:pt x="49" y="181"/>
                  </a:cubicBezTo>
                  <a:cubicBezTo>
                    <a:pt x="50" y="185"/>
                    <a:pt x="51" y="192"/>
                    <a:pt x="52" y="196"/>
                  </a:cubicBezTo>
                  <a:cubicBezTo>
                    <a:pt x="53" y="199"/>
                    <a:pt x="55" y="206"/>
                    <a:pt x="56" y="209"/>
                  </a:cubicBezTo>
                  <a:cubicBezTo>
                    <a:pt x="56" y="211"/>
                    <a:pt x="57" y="216"/>
                    <a:pt x="57" y="218"/>
                  </a:cubicBezTo>
                  <a:cubicBezTo>
                    <a:pt x="57" y="220"/>
                    <a:pt x="57" y="224"/>
                    <a:pt x="56" y="226"/>
                  </a:cubicBezTo>
                  <a:cubicBezTo>
                    <a:pt x="55" y="227"/>
                    <a:pt x="54" y="227"/>
                    <a:pt x="53" y="228"/>
                  </a:cubicBezTo>
                  <a:cubicBezTo>
                    <a:pt x="53" y="229"/>
                    <a:pt x="53" y="232"/>
                    <a:pt x="52" y="233"/>
                  </a:cubicBezTo>
                  <a:cubicBezTo>
                    <a:pt x="52" y="234"/>
                    <a:pt x="51" y="237"/>
                    <a:pt x="50" y="238"/>
                  </a:cubicBezTo>
                  <a:cubicBezTo>
                    <a:pt x="49" y="239"/>
                    <a:pt x="47" y="238"/>
                    <a:pt x="46" y="238"/>
                  </a:cubicBezTo>
                  <a:cubicBezTo>
                    <a:pt x="46" y="239"/>
                    <a:pt x="45" y="241"/>
                    <a:pt x="45" y="243"/>
                  </a:cubicBezTo>
                  <a:cubicBezTo>
                    <a:pt x="45" y="243"/>
                    <a:pt x="45" y="245"/>
                    <a:pt x="45" y="245"/>
                  </a:cubicBezTo>
                  <a:cubicBezTo>
                    <a:pt x="45" y="246"/>
                    <a:pt x="46" y="247"/>
                    <a:pt x="46" y="248"/>
                  </a:cubicBezTo>
                  <a:cubicBezTo>
                    <a:pt x="47" y="249"/>
                    <a:pt x="47" y="250"/>
                    <a:pt x="46" y="251"/>
                  </a:cubicBezTo>
                  <a:cubicBezTo>
                    <a:pt x="46" y="252"/>
                    <a:pt x="44" y="253"/>
                    <a:pt x="43" y="254"/>
                  </a:cubicBezTo>
                  <a:cubicBezTo>
                    <a:pt x="42" y="255"/>
                    <a:pt x="41" y="258"/>
                    <a:pt x="41" y="260"/>
                  </a:cubicBezTo>
                  <a:cubicBezTo>
                    <a:pt x="41" y="261"/>
                    <a:pt x="43" y="263"/>
                    <a:pt x="43" y="265"/>
                  </a:cubicBezTo>
                  <a:cubicBezTo>
                    <a:pt x="43" y="266"/>
                    <a:pt x="41" y="268"/>
                    <a:pt x="41" y="269"/>
                  </a:cubicBezTo>
                  <a:cubicBezTo>
                    <a:pt x="42" y="270"/>
                    <a:pt x="42" y="272"/>
                    <a:pt x="43" y="273"/>
                  </a:cubicBezTo>
                  <a:cubicBezTo>
                    <a:pt x="44" y="273"/>
                    <a:pt x="47" y="273"/>
                    <a:pt x="48" y="273"/>
                  </a:cubicBezTo>
                  <a:cubicBezTo>
                    <a:pt x="49" y="274"/>
                    <a:pt x="51" y="275"/>
                    <a:pt x="52" y="277"/>
                  </a:cubicBezTo>
                  <a:cubicBezTo>
                    <a:pt x="53" y="278"/>
                    <a:pt x="53" y="281"/>
                    <a:pt x="52" y="282"/>
                  </a:cubicBezTo>
                  <a:cubicBezTo>
                    <a:pt x="52" y="283"/>
                    <a:pt x="49" y="284"/>
                    <a:pt x="48" y="285"/>
                  </a:cubicBezTo>
                  <a:cubicBezTo>
                    <a:pt x="48" y="287"/>
                    <a:pt x="47" y="289"/>
                    <a:pt x="47" y="290"/>
                  </a:cubicBezTo>
                  <a:cubicBezTo>
                    <a:pt x="48" y="292"/>
                    <a:pt x="52" y="291"/>
                    <a:pt x="52" y="293"/>
                  </a:cubicBezTo>
                  <a:cubicBezTo>
                    <a:pt x="53" y="293"/>
                    <a:pt x="51" y="295"/>
                    <a:pt x="51" y="296"/>
                  </a:cubicBezTo>
                  <a:cubicBezTo>
                    <a:pt x="50" y="297"/>
                    <a:pt x="47" y="299"/>
                    <a:pt x="47" y="301"/>
                  </a:cubicBezTo>
                  <a:cubicBezTo>
                    <a:pt x="47" y="302"/>
                    <a:pt x="49" y="303"/>
                    <a:pt x="49" y="303"/>
                  </a:cubicBezTo>
                  <a:cubicBezTo>
                    <a:pt x="50" y="303"/>
                    <a:pt x="53" y="303"/>
                    <a:pt x="54" y="304"/>
                  </a:cubicBezTo>
                  <a:cubicBezTo>
                    <a:pt x="54" y="305"/>
                    <a:pt x="51" y="309"/>
                    <a:pt x="52" y="310"/>
                  </a:cubicBezTo>
                  <a:cubicBezTo>
                    <a:pt x="53" y="311"/>
                    <a:pt x="55" y="309"/>
                    <a:pt x="56" y="308"/>
                  </a:cubicBezTo>
                  <a:cubicBezTo>
                    <a:pt x="58" y="308"/>
                    <a:pt x="60" y="308"/>
                    <a:pt x="61" y="309"/>
                  </a:cubicBezTo>
                  <a:cubicBezTo>
                    <a:pt x="62" y="310"/>
                    <a:pt x="60" y="312"/>
                    <a:pt x="60" y="313"/>
                  </a:cubicBezTo>
                  <a:cubicBezTo>
                    <a:pt x="60" y="314"/>
                    <a:pt x="62" y="315"/>
                    <a:pt x="62" y="316"/>
                  </a:cubicBezTo>
                  <a:cubicBezTo>
                    <a:pt x="62" y="318"/>
                    <a:pt x="61" y="323"/>
                    <a:pt x="59" y="325"/>
                  </a:cubicBezTo>
                  <a:cubicBezTo>
                    <a:pt x="58" y="326"/>
                    <a:pt x="55" y="329"/>
                    <a:pt x="54" y="331"/>
                  </a:cubicBezTo>
                  <a:cubicBezTo>
                    <a:pt x="53" y="332"/>
                    <a:pt x="52" y="335"/>
                    <a:pt x="51" y="336"/>
                  </a:cubicBezTo>
                  <a:cubicBezTo>
                    <a:pt x="50" y="338"/>
                    <a:pt x="49" y="340"/>
                    <a:pt x="49" y="342"/>
                  </a:cubicBezTo>
                  <a:cubicBezTo>
                    <a:pt x="50" y="343"/>
                    <a:pt x="51" y="344"/>
                    <a:pt x="52" y="344"/>
                  </a:cubicBezTo>
                  <a:cubicBezTo>
                    <a:pt x="53" y="345"/>
                    <a:pt x="55" y="347"/>
                    <a:pt x="56" y="348"/>
                  </a:cubicBezTo>
                  <a:cubicBezTo>
                    <a:pt x="56" y="350"/>
                    <a:pt x="56" y="352"/>
                    <a:pt x="55" y="353"/>
                  </a:cubicBezTo>
                  <a:cubicBezTo>
                    <a:pt x="54" y="355"/>
                    <a:pt x="51" y="357"/>
                    <a:pt x="50" y="358"/>
                  </a:cubicBezTo>
                  <a:cubicBezTo>
                    <a:pt x="48" y="360"/>
                    <a:pt x="44" y="365"/>
                    <a:pt x="42" y="367"/>
                  </a:cubicBezTo>
                  <a:cubicBezTo>
                    <a:pt x="42" y="367"/>
                    <a:pt x="40" y="368"/>
                    <a:pt x="40" y="369"/>
                  </a:cubicBezTo>
                  <a:cubicBezTo>
                    <a:pt x="39" y="370"/>
                    <a:pt x="38" y="373"/>
                    <a:pt x="37" y="375"/>
                  </a:cubicBezTo>
                  <a:cubicBezTo>
                    <a:pt x="37" y="376"/>
                    <a:pt x="35" y="378"/>
                    <a:pt x="34" y="379"/>
                  </a:cubicBezTo>
                  <a:cubicBezTo>
                    <a:pt x="33" y="380"/>
                    <a:pt x="32" y="383"/>
                    <a:pt x="31" y="385"/>
                  </a:cubicBezTo>
                  <a:cubicBezTo>
                    <a:pt x="31" y="386"/>
                    <a:pt x="31" y="390"/>
                    <a:pt x="30" y="392"/>
                  </a:cubicBezTo>
                  <a:cubicBezTo>
                    <a:pt x="30" y="393"/>
                    <a:pt x="29" y="395"/>
                    <a:pt x="29" y="396"/>
                  </a:cubicBezTo>
                  <a:cubicBezTo>
                    <a:pt x="29" y="397"/>
                    <a:pt x="29" y="400"/>
                    <a:pt x="30" y="402"/>
                  </a:cubicBezTo>
                  <a:cubicBezTo>
                    <a:pt x="30" y="402"/>
                    <a:pt x="32" y="403"/>
                    <a:pt x="32" y="404"/>
                  </a:cubicBezTo>
                  <a:cubicBezTo>
                    <a:pt x="33" y="405"/>
                    <a:pt x="36" y="405"/>
                    <a:pt x="37" y="406"/>
                  </a:cubicBezTo>
                  <a:cubicBezTo>
                    <a:pt x="39" y="406"/>
                    <a:pt x="43" y="407"/>
                    <a:pt x="45" y="408"/>
                  </a:cubicBezTo>
                  <a:cubicBezTo>
                    <a:pt x="46" y="409"/>
                    <a:pt x="47" y="412"/>
                    <a:pt x="48" y="413"/>
                  </a:cubicBezTo>
                  <a:cubicBezTo>
                    <a:pt x="48" y="415"/>
                    <a:pt x="48" y="419"/>
                    <a:pt x="46" y="420"/>
                  </a:cubicBezTo>
                  <a:cubicBezTo>
                    <a:pt x="46" y="421"/>
                    <a:pt x="43" y="421"/>
                    <a:pt x="43" y="421"/>
                  </a:cubicBezTo>
                  <a:cubicBezTo>
                    <a:pt x="42" y="420"/>
                    <a:pt x="41" y="419"/>
                    <a:pt x="40" y="419"/>
                  </a:cubicBezTo>
                  <a:cubicBezTo>
                    <a:pt x="39" y="419"/>
                    <a:pt x="38" y="420"/>
                    <a:pt x="37" y="420"/>
                  </a:cubicBezTo>
                  <a:cubicBezTo>
                    <a:pt x="35" y="421"/>
                    <a:pt x="33" y="420"/>
                    <a:pt x="32" y="419"/>
                  </a:cubicBezTo>
                  <a:cubicBezTo>
                    <a:pt x="31" y="418"/>
                    <a:pt x="30" y="416"/>
                    <a:pt x="29" y="415"/>
                  </a:cubicBezTo>
                  <a:cubicBezTo>
                    <a:pt x="29" y="415"/>
                    <a:pt x="26" y="416"/>
                    <a:pt x="26" y="416"/>
                  </a:cubicBezTo>
                  <a:cubicBezTo>
                    <a:pt x="25" y="417"/>
                    <a:pt x="23" y="419"/>
                    <a:pt x="23" y="421"/>
                  </a:cubicBezTo>
                  <a:cubicBezTo>
                    <a:pt x="23" y="421"/>
                    <a:pt x="24" y="423"/>
                    <a:pt x="24" y="424"/>
                  </a:cubicBezTo>
                  <a:cubicBezTo>
                    <a:pt x="24" y="425"/>
                    <a:pt x="26" y="425"/>
                    <a:pt x="26" y="426"/>
                  </a:cubicBezTo>
                  <a:cubicBezTo>
                    <a:pt x="27" y="427"/>
                    <a:pt x="26" y="430"/>
                    <a:pt x="26" y="431"/>
                  </a:cubicBezTo>
                  <a:cubicBezTo>
                    <a:pt x="27" y="432"/>
                    <a:pt x="30" y="432"/>
                    <a:pt x="31" y="433"/>
                  </a:cubicBezTo>
                  <a:cubicBezTo>
                    <a:pt x="31" y="434"/>
                    <a:pt x="31" y="436"/>
                    <a:pt x="30" y="437"/>
                  </a:cubicBezTo>
                  <a:cubicBezTo>
                    <a:pt x="30" y="437"/>
                    <a:pt x="28" y="438"/>
                    <a:pt x="28" y="439"/>
                  </a:cubicBezTo>
                  <a:cubicBezTo>
                    <a:pt x="28" y="440"/>
                    <a:pt x="29" y="442"/>
                    <a:pt x="29" y="443"/>
                  </a:cubicBezTo>
                  <a:cubicBezTo>
                    <a:pt x="29" y="443"/>
                    <a:pt x="29" y="447"/>
                    <a:pt x="29" y="448"/>
                  </a:cubicBezTo>
                  <a:cubicBezTo>
                    <a:pt x="29" y="449"/>
                    <a:pt x="27" y="451"/>
                    <a:pt x="26" y="452"/>
                  </a:cubicBezTo>
                  <a:cubicBezTo>
                    <a:pt x="26" y="452"/>
                    <a:pt x="24" y="453"/>
                    <a:pt x="24" y="452"/>
                  </a:cubicBezTo>
                  <a:cubicBezTo>
                    <a:pt x="22" y="452"/>
                    <a:pt x="22" y="449"/>
                    <a:pt x="21" y="448"/>
                  </a:cubicBezTo>
                  <a:cubicBezTo>
                    <a:pt x="20" y="447"/>
                    <a:pt x="17" y="446"/>
                    <a:pt x="17" y="445"/>
                  </a:cubicBezTo>
                  <a:cubicBezTo>
                    <a:pt x="16" y="444"/>
                    <a:pt x="17" y="441"/>
                    <a:pt x="16" y="440"/>
                  </a:cubicBezTo>
                  <a:cubicBezTo>
                    <a:pt x="16" y="439"/>
                    <a:pt x="14" y="438"/>
                    <a:pt x="13" y="437"/>
                  </a:cubicBezTo>
                  <a:cubicBezTo>
                    <a:pt x="12" y="437"/>
                    <a:pt x="10" y="438"/>
                    <a:pt x="9" y="438"/>
                  </a:cubicBezTo>
                  <a:cubicBezTo>
                    <a:pt x="7" y="438"/>
                    <a:pt x="4" y="435"/>
                    <a:pt x="3" y="436"/>
                  </a:cubicBezTo>
                  <a:cubicBezTo>
                    <a:pt x="3" y="437"/>
                    <a:pt x="4" y="439"/>
                    <a:pt x="4" y="440"/>
                  </a:cubicBezTo>
                  <a:cubicBezTo>
                    <a:pt x="3" y="441"/>
                    <a:pt x="3" y="443"/>
                    <a:pt x="2" y="443"/>
                  </a:cubicBezTo>
                  <a:cubicBezTo>
                    <a:pt x="1" y="444"/>
                    <a:pt x="1" y="444"/>
                    <a:pt x="0" y="444"/>
                  </a:cubicBezTo>
                  <a:cubicBezTo>
                    <a:pt x="2" y="449"/>
                    <a:pt x="2" y="449"/>
                    <a:pt x="2" y="449"/>
                  </a:cubicBezTo>
                  <a:cubicBezTo>
                    <a:pt x="35" y="532"/>
                    <a:pt x="35" y="532"/>
                    <a:pt x="35" y="532"/>
                  </a:cubicBezTo>
                  <a:cubicBezTo>
                    <a:pt x="96" y="704"/>
                    <a:pt x="96" y="704"/>
                    <a:pt x="96" y="704"/>
                  </a:cubicBezTo>
                  <a:cubicBezTo>
                    <a:pt x="105" y="729"/>
                    <a:pt x="105" y="729"/>
                    <a:pt x="105" y="729"/>
                  </a:cubicBezTo>
                  <a:cubicBezTo>
                    <a:pt x="108" y="730"/>
                    <a:pt x="109" y="731"/>
                    <a:pt x="109" y="732"/>
                  </a:cubicBezTo>
                  <a:cubicBezTo>
                    <a:pt x="110" y="734"/>
                    <a:pt x="110" y="736"/>
                    <a:pt x="111" y="738"/>
                  </a:cubicBezTo>
                  <a:cubicBezTo>
                    <a:pt x="111" y="738"/>
                    <a:pt x="111" y="739"/>
                    <a:pt x="111" y="739"/>
                  </a:cubicBezTo>
                  <a:cubicBezTo>
                    <a:pt x="111" y="740"/>
                    <a:pt x="111" y="740"/>
                    <a:pt x="112" y="741"/>
                  </a:cubicBezTo>
                  <a:cubicBezTo>
                    <a:pt x="112" y="743"/>
                    <a:pt x="113" y="745"/>
                    <a:pt x="113" y="747"/>
                  </a:cubicBezTo>
                  <a:cubicBezTo>
                    <a:pt x="113" y="748"/>
                    <a:pt x="113" y="750"/>
                    <a:pt x="113" y="751"/>
                  </a:cubicBezTo>
                  <a:cubicBezTo>
                    <a:pt x="113" y="752"/>
                    <a:pt x="113" y="753"/>
                    <a:pt x="113" y="753"/>
                  </a:cubicBezTo>
                  <a:cubicBezTo>
                    <a:pt x="113" y="754"/>
                    <a:pt x="113" y="754"/>
                    <a:pt x="113" y="754"/>
                  </a:cubicBezTo>
                  <a:cubicBezTo>
                    <a:pt x="113" y="755"/>
                    <a:pt x="113" y="758"/>
                    <a:pt x="114" y="759"/>
                  </a:cubicBezTo>
                  <a:cubicBezTo>
                    <a:pt x="114" y="761"/>
                    <a:pt x="115" y="763"/>
                    <a:pt x="116" y="764"/>
                  </a:cubicBezTo>
                  <a:cubicBezTo>
                    <a:pt x="116" y="764"/>
                    <a:pt x="117" y="765"/>
                    <a:pt x="117" y="765"/>
                  </a:cubicBezTo>
                  <a:cubicBezTo>
                    <a:pt x="117" y="765"/>
                    <a:pt x="117" y="765"/>
                    <a:pt x="117" y="765"/>
                  </a:cubicBezTo>
                  <a:cubicBezTo>
                    <a:pt x="118" y="765"/>
                    <a:pt x="118" y="765"/>
                    <a:pt x="119" y="765"/>
                  </a:cubicBezTo>
                  <a:cubicBezTo>
                    <a:pt x="120" y="765"/>
                    <a:pt x="122" y="765"/>
                    <a:pt x="123" y="766"/>
                  </a:cubicBezTo>
                  <a:cubicBezTo>
                    <a:pt x="125" y="767"/>
                    <a:pt x="126" y="769"/>
                    <a:pt x="127" y="771"/>
                  </a:cubicBezTo>
                  <a:cubicBezTo>
                    <a:pt x="127" y="771"/>
                    <a:pt x="128" y="772"/>
                    <a:pt x="128" y="772"/>
                  </a:cubicBezTo>
                  <a:cubicBezTo>
                    <a:pt x="128" y="773"/>
                    <a:pt x="130" y="774"/>
                    <a:pt x="132" y="774"/>
                  </a:cubicBezTo>
                  <a:cubicBezTo>
                    <a:pt x="133" y="775"/>
                    <a:pt x="137" y="776"/>
                    <a:pt x="140" y="776"/>
                  </a:cubicBezTo>
                  <a:cubicBezTo>
                    <a:pt x="143" y="777"/>
                    <a:pt x="143" y="777"/>
                    <a:pt x="143" y="777"/>
                  </a:cubicBezTo>
                  <a:cubicBezTo>
                    <a:pt x="146" y="797"/>
                    <a:pt x="146" y="797"/>
                    <a:pt x="146" y="797"/>
                  </a:cubicBezTo>
                  <a:cubicBezTo>
                    <a:pt x="154" y="801"/>
                    <a:pt x="154" y="801"/>
                    <a:pt x="154" y="801"/>
                  </a:cubicBezTo>
                  <a:cubicBezTo>
                    <a:pt x="164" y="801"/>
                    <a:pt x="164" y="801"/>
                    <a:pt x="164" y="801"/>
                  </a:cubicBezTo>
                  <a:cubicBezTo>
                    <a:pt x="164" y="800"/>
                    <a:pt x="164" y="799"/>
                    <a:pt x="164" y="798"/>
                  </a:cubicBezTo>
                  <a:cubicBezTo>
                    <a:pt x="165" y="797"/>
                    <a:pt x="164" y="793"/>
                    <a:pt x="165" y="792"/>
                  </a:cubicBezTo>
                  <a:cubicBezTo>
                    <a:pt x="165" y="789"/>
                    <a:pt x="168" y="784"/>
                    <a:pt x="168" y="781"/>
                  </a:cubicBezTo>
                  <a:cubicBezTo>
                    <a:pt x="168" y="780"/>
                    <a:pt x="167" y="778"/>
                    <a:pt x="166" y="776"/>
                  </a:cubicBezTo>
                  <a:cubicBezTo>
                    <a:pt x="166" y="774"/>
                    <a:pt x="165" y="769"/>
                    <a:pt x="165" y="767"/>
                  </a:cubicBezTo>
                  <a:cubicBezTo>
                    <a:pt x="165" y="765"/>
                    <a:pt x="163" y="760"/>
                    <a:pt x="164" y="758"/>
                  </a:cubicBezTo>
                  <a:cubicBezTo>
                    <a:pt x="165" y="756"/>
                    <a:pt x="168" y="755"/>
                    <a:pt x="169" y="754"/>
                  </a:cubicBezTo>
                  <a:cubicBezTo>
                    <a:pt x="170" y="753"/>
                    <a:pt x="174" y="752"/>
                    <a:pt x="175" y="751"/>
                  </a:cubicBezTo>
                  <a:cubicBezTo>
                    <a:pt x="176" y="750"/>
                    <a:pt x="177" y="747"/>
                    <a:pt x="178" y="746"/>
                  </a:cubicBezTo>
                  <a:cubicBezTo>
                    <a:pt x="178" y="745"/>
                    <a:pt x="177" y="742"/>
                    <a:pt x="177" y="741"/>
                  </a:cubicBezTo>
                  <a:cubicBezTo>
                    <a:pt x="178" y="740"/>
                    <a:pt x="180" y="739"/>
                    <a:pt x="181" y="738"/>
                  </a:cubicBezTo>
                  <a:cubicBezTo>
                    <a:pt x="182" y="737"/>
                    <a:pt x="182" y="734"/>
                    <a:pt x="182" y="732"/>
                  </a:cubicBezTo>
                  <a:cubicBezTo>
                    <a:pt x="181" y="731"/>
                    <a:pt x="180" y="730"/>
                    <a:pt x="179" y="729"/>
                  </a:cubicBezTo>
                  <a:cubicBezTo>
                    <a:pt x="179" y="727"/>
                    <a:pt x="178" y="725"/>
                    <a:pt x="177" y="723"/>
                  </a:cubicBezTo>
                  <a:cubicBezTo>
                    <a:pt x="177" y="723"/>
                    <a:pt x="177" y="721"/>
                    <a:pt x="177" y="720"/>
                  </a:cubicBezTo>
                  <a:cubicBezTo>
                    <a:pt x="177" y="718"/>
                    <a:pt x="178" y="715"/>
                    <a:pt x="179" y="714"/>
                  </a:cubicBezTo>
                  <a:cubicBezTo>
                    <a:pt x="180" y="713"/>
                    <a:pt x="182" y="713"/>
                    <a:pt x="183" y="712"/>
                  </a:cubicBezTo>
                  <a:cubicBezTo>
                    <a:pt x="184" y="711"/>
                    <a:pt x="185" y="709"/>
                    <a:pt x="186" y="709"/>
                  </a:cubicBezTo>
                  <a:cubicBezTo>
                    <a:pt x="187" y="708"/>
                    <a:pt x="189" y="709"/>
                    <a:pt x="190" y="709"/>
                  </a:cubicBezTo>
                  <a:cubicBezTo>
                    <a:pt x="191" y="708"/>
                    <a:pt x="194" y="708"/>
                    <a:pt x="194" y="707"/>
                  </a:cubicBezTo>
                  <a:cubicBezTo>
                    <a:pt x="195" y="706"/>
                    <a:pt x="194" y="704"/>
                    <a:pt x="194" y="703"/>
                  </a:cubicBezTo>
                  <a:cubicBezTo>
                    <a:pt x="194" y="702"/>
                    <a:pt x="193" y="700"/>
                    <a:pt x="192" y="699"/>
                  </a:cubicBezTo>
                  <a:cubicBezTo>
                    <a:pt x="192" y="698"/>
                    <a:pt x="190" y="696"/>
                    <a:pt x="189" y="695"/>
                  </a:cubicBezTo>
                  <a:cubicBezTo>
                    <a:pt x="188" y="694"/>
                    <a:pt x="187" y="693"/>
                    <a:pt x="186" y="692"/>
                  </a:cubicBezTo>
                  <a:cubicBezTo>
                    <a:pt x="186" y="691"/>
                    <a:pt x="184" y="690"/>
                    <a:pt x="184" y="690"/>
                  </a:cubicBezTo>
                  <a:cubicBezTo>
                    <a:pt x="183" y="689"/>
                    <a:pt x="183" y="687"/>
                    <a:pt x="183" y="687"/>
                  </a:cubicBezTo>
                  <a:cubicBezTo>
                    <a:pt x="183" y="686"/>
                    <a:pt x="185" y="684"/>
                    <a:pt x="185" y="683"/>
                  </a:cubicBezTo>
                  <a:cubicBezTo>
                    <a:pt x="185" y="682"/>
                    <a:pt x="185" y="678"/>
                    <a:pt x="185" y="677"/>
                  </a:cubicBezTo>
                  <a:cubicBezTo>
                    <a:pt x="185" y="675"/>
                    <a:pt x="184" y="673"/>
                    <a:pt x="184" y="672"/>
                  </a:cubicBezTo>
                  <a:cubicBezTo>
                    <a:pt x="185" y="671"/>
                    <a:pt x="187" y="670"/>
                    <a:pt x="188" y="669"/>
                  </a:cubicBezTo>
                  <a:cubicBezTo>
                    <a:pt x="188" y="668"/>
                    <a:pt x="188" y="665"/>
                    <a:pt x="188" y="664"/>
                  </a:cubicBezTo>
                  <a:cubicBezTo>
                    <a:pt x="189" y="663"/>
                    <a:pt x="191" y="661"/>
                    <a:pt x="192" y="660"/>
                  </a:cubicBezTo>
                  <a:cubicBezTo>
                    <a:pt x="193" y="659"/>
                    <a:pt x="195" y="658"/>
                    <a:pt x="196" y="657"/>
                  </a:cubicBezTo>
                  <a:cubicBezTo>
                    <a:pt x="196" y="656"/>
                    <a:pt x="197" y="655"/>
                    <a:pt x="197" y="654"/>
                  </a:cubicBezTo>
                  <a:cubicBezTo>
                    <a:pt x="198" y="653"/>
                    <a:pt x="198" y="651"/>
                    <a:pt x="198" y="650"/>
                  </a:cubicBezTo>
                  <a:cubicBezTo>
                    <a:pt x="199" y="649"/>
                    <a:pt x="200" y="648"/>
                    <a:pt x="200" y="648"/>
                  </a:cubicBezTo>
                  <a:cubicBezTo>
                    <a:pt x="201" y="647"/>
                    <a:pt x="203" y="648"/>
                    <a:pt x="203" y="649"/>
                  </a:cubicBezTo>
                  <a:cubicBezTo>
                    <a:pt x="204" y="650"/>
                    <a:pt x="202" y="652"/>
                    <a:pt x="202" y="653"/>
                  </a:cubicBezTo>
                  <a:cubicBezTo>
                    <a:pt x="202" y="654"/>
                    <a:pt x="203" y="654"/>
                    <a:pt x="204" y="655"/>
                  </a:cubicBezTo>
                  <a:cubicBezTo>
                    <a:pt x="204" y="655"/>
                    <a:pt x="207" y="656"/>
                    <a:pt x="207" y="657"/>
                  </a:cubicBezTo>
                  <a:cubicBezTo>
                    <a:pt x="208" y="658"/>
                    <a:pt x="207" y="661"/>
                    <a:pt x="206" y="662"/>
                  </a:cubicBezTo>
                  <a:cubicBezTo>
                    <a:pt x="206" y="663"/>
                    <a:pt x="204" y="663"/>
                    <a:pt x="203" y="663"/>
                  </a:cubicBezTo>
                  <a:cubicBezTo>
                    <a:pt x="203" y="664"/>
                    <a:pt x="203" y="666"/>
                    <a:pt x="203" y="667"/>
                  </a:cubicBezTo>
                  <a:cubicBezTo>
                    <a:pt x="204" y="668"/>
                    <a:pt x="205" y="669"/>
                    <a:pt x="205" y="669"/>
                  </a:cubicBezTo>
                  <a:cubicBezTo>
                    <a:pt x="206" y="670"/>
                    <a:pt x="208" y="670"/>
                    <a:pt x="209" y="669"/>
                  </a:cubicBezTo>
                  <a:cubicBezTo>
                    <a:pt x="210" y="669"/>
                    <a:pt x="211" y="667"/>
                    <a:pt x="211" y="666"/>
                  </a:cubicBezTo>
                  <a:cubicBezTo>
                    <a:pt x="211" y="666"/>
                    <a:pt x="211" y="664"/>
                    <a:pt x="211" y="664"/>
                  </a:cubicBezTo>
                  <a:cubicBezTo>
                    <a:pt x="212" y="662"/>
                    <a:pt x="214" y="660"/>
                    <a:pt x="215" y="659"/>
                  </a:cubicBezTo>
                  <a:cubicBezTo>
                    <a:pt x="216" y="658"/>
                    <a:pt x="219" y="656"/>
                    <a:pt x="220" y="656"/>
                  </a:cubicBezTo>
                  <a:cubicBezTo>
                    <a:pt x="221" y="656"/>
                    <a:pt x="223" y="657"/>
                    <a:pt x="223" y="658"/>
                  </a:cubicBezTo>
                  <a:cubicBezTo>
                    <a:pt x="224" y="658"/>
                    <a:pt x="224" y="661"/>
                    <a:pt x="224" y="662"/>
                  </a:cubicBezTo>
                  <a:cubicBezTo>
                    <a:pt x="225" y="663"/>
                    <a:pt x="226" y="666"/>
                    <a:pt x="227" y="667"/>
                  </a:cubicBezTo>
                  <a:cubicBezTo>
                    <a:pt x="228" y="667"/>
                    <a:pt x="229" y="668"/>
                    <a:pt x="230" y="668"/>
                  </a:cubicBezTo>
                  <a:cubicBezTo>
                    <a:pt x="231" y="668"/>
                    <a:pt x="232" y="665"/>
                    <a:pt x="233" y="664"/>
                  </a:cubicBezTo>
                  <a:cubicBezTo>
                    <a:pt x="233" y="663"/>
                    <a:pt x="234" y="660"/>
                    <a:pt x="234" y="659"/>
                  </a:cubicBezTo>
                  <a:cubicBezTo>
                    <a:pt x="235" y="658"/>
                    <a:pt x="237" y="657"/>
                    <a:pt x="237" y="656"/>
                  </a:cubicBezTo>
                  <a:cubicBezTo>
                    <a:pt x="238" y="655"/>
                    <a:pt x="239" y="653"/>
                    <a:pt x="240" y="652"/>
                  </a:cubicBezTo>
                  <a:cubicBezTo>
                    <a:pt x="240" y="651"/>
                    <a:pt x="240" y="648"/>
                    <a:pt x="240" y="647"/>
                  </a:cubicBezTo>
                  <a:cubicBezTo>
                    <a:pt x="240" y="646"/>
                    <a:pt x="239" y="645"/>
                    <a:pt x="239" y="644"/>
                  </a:cubicBezTo>
                  <a:cubicBezTo>
                    <a:pt x="239" y="643"/>
                    <a:pt x="241" y="642"/>
                    <a:pt x="242" y="642"/>
                  </a:cubicBezTo>
                  <a:cubicBezTo>
                    <a:pt x="242" y="642"/>
                    <a:pt x="244" y="644"/>
                    <a:pt x="244" y="644"/>
                  </a:cubicBezTo>
                  <a:cubicBezTo>
                    <a:pt x="244" y="645"/>
                    <a:pt x="244" y="647"/>
                    <a:pt x="245" y="648"/>
                  </a:cubicBezTo>
                  <a:cubicBezTo>
                    <a:pt x="246" y="648"/>
                    <a:pt x="247" y="648"/>
                    <a:pt x="248" y="647"/>
                  </a:cubicBezTo>
                  <a:cubicBezTo>
                    <a:pt x="249" y="646"/>
                    <a:pt x="248" y="644"/>
                    <a:pt x="248" y="643"/>
                  </a:cubicBezTo>
                  <a:cubicBezTo>
                    <a:pt x="248" y="642"/>
                    <a:pt x="246" y="641"/>
                    <a:pt x="246" y="640"/>
                  </a:cubicBezTo>
                  <a:cubicBezTo>
                    <a:pt x="246" y="639"/>
                    <a:pt x="246" y="637"/>
                    <a:pt x="247" y="637"/>
                  </a:cubicBezTo>
                  <a:cubicBezTo>
                    <a:pt x="247" y="636"/>
                    <a:pt x="249" y="636"/>
                    <a:pt x="249" y="636"/>
                  </a:cubicBezTo>
                  <a:cubicBezTo>
                    <a:pt x="250" y="636"/>
                    <a:pt x="251" y="637"/>
                    <a:pt x="251" y="637"/>
                  </a:cubicBezTo>
                  <a:cubicBezTo>
                    <a:pt x="252" y="638"/>
                    <a:pt x="251" y="639"/>
                    <a:pt x="252" y="640"/>
                  </a:cubicBezTo>
                  <a:cubicBezTo>
                    <a:pt x="252" y="640"/>
                    <a:pt x="254" y="641"/>
                    <a:pt x="254" y="640"/>
                  </a:cubicBezTo>
                  <a:cubicBezTo>
                    <a:pt x="255" y="640"/>
                    <a:pt x="255" y="639"/>
                    <a:pt x="256" y="638"/>
                  </a:cubicBezTo>
                  <a:cubicBezTo>
                    <a:pt x="256" y="637"/>
                    <a:pt x="256" y="635"/>
                    <a:pt x="256" y="634"/>
                  </a:cubicBezTo>
                  <a:cubicBezTo>
                    <a:pt x="256" y="634"/>
                    <a:pt x="257" y="632"/>
                    <a:pt x="257" y="631"/>
                  </a:cubicBezTo>
                  <a:cubicBezTo>
                    <a:pt x="257" y="631"/>
                    <a:pt x="256" y="629"/>
                    <a:pt x="256" y="629"/>
                  </a:cubicBezTo>
                  <a:cubicBezTo>
                    <a:pt x="256" y="628"/>
                    <a:pt x="254" y="626"/>
                    <a:pt x="255" y="625"/>
                  </a:cubicBezTo>
                  <a:cubicBezTo>
                    <a:pt x="255" y="624"/>
                    <a:pt x="257" y="625"/>
                    <a:pt x="258" y="625"/>
                  </a:cubicBezTo>
                  <a:cubicBezTo>
                    <a:pt x="258" y="625"/>
                    <a:pt x="260" y="626"/>
                    <a:pt x="260" y="627"/>
                  </a:cubicBezTo>
                  <a:cubicBezTo>
                    <a:pt x="260" y="627"/>
                    <a:pt x="259" y="629"/>
                    <a:pt x="260" y="630"/>
                  </a:cubicBezTo>
                  <a:cubicBezTo>
                    <a:pt x="260" y="631"/>
                    <a:pt x="261" y="634"/>
                    <a:pt x="262" y="634"/>
                  </a:cubicBezTo>
                  <a:cubicBezTo>
                    <a:pt x="263" y="634"/>
                    <a:pt x="264" y="631"/>
                    <a:pt x="264" y="630"/>
                  </a:cubicBezTo>
                  <a:cubicBezTo>
                    <a:pt x="265" y="629"/>
                    <a:pt x="265" y="625"/>
                    <a:pt x="265" y="624"/>
                  </a:cubicBezTo>
                  <a:cubicBezTo>
                    <a:pt x="265" y="623"/>
                    <a:pt x="263" y="621"/>
                    <a:pt x="263" y="620"/>
                  </a:cubicBezTo>
                  <a:cubicBezTo>
                    <a:pt x="263" y="619"/>
                    <a:pt x="265" y="617"/>
                    <a:pt x="265" y="616"/>
                  </a:cubicBezTo>
                  <a:cubicBezTo>
                    <a:pt x="265" y="615"/>
                    <a:pt x="264" y="612"/>
                    <a:pt x="264" y="611"/>
                  </a:cubicBezTo>
                  <a:cubicBezTo>
                    <a:pt x="264" y="610"/>
                    <a:pt x="265" y="608"/>
                    <a:pt x="266" y="607"/>
                  </a:cubicBezTo>
                  <a:cubicBezTo>
                    <a:pt x="266" y="606"/>
                    <a:pt x="269" y="606"/>
                    <a:pt x="269" y="606"/>
                  </a:cubicBezTo>
                  <a:cubicBezTo>
                    <a:pt x="270" y="605"/>
                    <a:pt x="271" y="604"/>
                    <a:pt x="272" y="603"/>
                  </a:cubicBezTo>
                  <a:cubicBezTo>
                    <a:pt x="273" y="603"/>
                    <a:pt x="275" y="602"/>
                    <a:pt x="276" y="602"/>
                  </a:cubicBezTo>
                  <a:cubicBezTo>
                    <a:pt x="277" y="602"/>
                    <a:pt x="278" y="603"/>
                    <a:pt x="278" y="603"/>
                  </a:cubicBezTo>
                  <a:cubicBezTo>
                    <a:pt x="279" y="604"/>
                    <a:pt x="278" y="605"/>
                    <a:pt x="278" y="606"/>
                  </a:cubicBezTo>
                  <a:cubicBezTo>
                    <a:pt x="278" y="607"/>
                    <a:pt x="279" y="609"/>
                    <a:pt x="280" y="609"/>
                  </a:cubicBezTo>
                  <a:cubicBezTo>
                    <a:pt x="281" y="609"/>
                    <a:pt x="281" y="608"/>
                    <a:pt x="281" y="607"/>
                  </a:cubicBezTo>
                  <a:cubicBezTo>
                    <a:pt x="282" y="606"/>
                    <a:pt x="281" y="605"/>
                    <a:pt x="281" y="604"/>
                  </a:cubicBezTo>
                  <a:cubicBezTo>
                    <a:pt x="282" y="604"/>
                    <a:pt x="282" y="604"/>
                    <a:pt x="283" y="604"/>
                  </a:cubicBezTo>
                  <a:cubicBezTo>
                    <a:pt x="284" y="604"/>
                    <a:pt x="285" y="605"/>
                    <a:pt x="286" y="606"/>
                  </a:cubicBezTo>
                  <a:cubicBezTo>
                    <a:pt x="286" y="606"/>
                    <a:pt x="285" y="609"/>
                    <a:pt x="286" y="609"/>
                  </a:cubicBezTo>
                  <a:cubicBezTo>
                    <a:pt x="286" y="610"/>
                    <a:pt x="288" y="609"/>
                    <a:pt x="289" y="609"/>
                  </a:cubicBezTo>
                  <a:cubicBezTo>
                    <a:pt x="290" y="608"/>
                    <a:pt x="291" y="607"/>
                    <a:pt x="291" y="606"/>
                  </a:cubicBezTo>
                  <a:cubicBezTo>
                    <a:pt x="292" y="606"/>
                    <a:pt x="293" y="604"/>
                    <a:pt x="293" y="604"/>
                  </a:cubicBezTo>
                  <a:cubicBezTo>
                    <a:pt x="293" y="603"/>
                    <a:pt x="293" y="601"/>
                    <a:pt x="293" y="600"/>
                  </a:cubicBezTo>
                  <a:cubicBezTo>
                    <a:pt x="293" y="600"/>
                    <a:pt x="292" y="599"/>
                    <a:pt x="292" y="598"/>
                  </a:cubicBezTo>
                  <a:cubicBezTo>
                    <a:pt x="292" y="597"/>
                    <a:pt x="293" y="594"/>
                    <a:pt x="294" y="593"/>
                  </a:cubicBezTo>
                  <a:cubicBezTo>
                    <a:pt x="295" y="593"/>
                    <a:pt x="297" y="592"/>
                    <a:pt x="297" y="591"/>
                  </a:cubicBezTo>
                  <a:cubicBezTo>
                    <a:pt x="298" y="590"/>
                    <a:pt x="298" y="588"/>
                    <a:pt x="299" y="588"/>
                  </a:cubicBezTo>
                  <a:cubicBezTo>
                    <a:pt x="299" y="586"/>
                    <a:pt x="300" y="583"/>
                    <a:pt x="301" y="582"/>
                  </a:cubicBezTo>
                  <a:cubicBezTo>
                    <a:pt x="302" y="581"/>
                    <a:pt x="303" y="580"/>
                    <a:pt x="304" y="580"/>
                  </a:cubicBezTo>
                  <a:cubicBezTo>
                    <a:pt x="305" y="579"/>
                    <a:pt x="307" y="577"/>
                    <a:pt x="307" y="575"/>
                  </a:cubicBezTo>
                  <a:cubicBezTo>
                    <a:pt x="307" y="574"/>
                    <a:pt x="306" y="573"/>
                    <a:pt x="305" y="572"/>
                  </a:cubicBezTo>
                  <a:cubicBezTo>
                    <a:pt x="305" y="571"/>
                    <a:pt x="303" y="571"/>
                    <a:pt x="303" y="571"/>
                  </a:cubicBezTo>
                  <a:cubicBezTo>
                    <a:pt x="302" y="571"/>
                    <a:pt x="301" y="574"/>
                    <a:pt x="300" y="574"/>
                  </a:cubicBezTo>
                  <a:cubicBezTo>
                    <a:pt x="299" y="575"/>
                    <a:pt x="296" y="573"/>
                    <a:pt x="295" y="572"/>
                  </a:cubicBezTo>
                  <a:cubicBezTo>
                    <a:pt x="295" y="570"/>
                    <a:pt x="297" y="568"/>
                    <a:pt x="297" y="567"/>
                  </a:cubicBezTo>
                  <a:cubicBezTo>
                    <a:pt x="297" y="566"/>
                    <a:pt x="296" y="565"/>
                    <a:pt x="295" y="564"/>
                  </a:cubicBezTo>
                  <a:cubicBezTo>
                    <a:pt x="295" y="563"/>
                    <a:pt x="297" y="561"/>
                    <a:pt x="297" y="560"/>
                  </a:cubicBezTo>
                  <a:cubicBezTo>
                    <a:pt x="297" y="559"/>
                    <a:pt x="298" y="556"/>
                    <a:pt x="298" y="555"/>
                  </a:cubicBezTo>
                  <a:cubicBezTo>
                    <a:pt x="298" y="553"/>
                    <a:pt x="297" y="550"/>
                    <a:pt x="297" y="548"/>
                  </a:cubicBezTo>
                  <a:cubicBezTo>
                    <a:pt x="297" y="547"/>
                    <a:pt x="297" y="545"/>
                    <a:pt x="297" y="544"/>
                  </a:cubicBezTo>
                  <a:cubicBezTo>
                    <a:pt x="297" y="542"/>
                    <a:pt x="296" y="538"/>
                    <a:pt x="297" y="536"/>
                  </a:cubicBezTo>
                  <a:cubicBezTo>
                    <a:pt x="297" y="535"/>
                    <a:pt x="299" y="535"/>
                    <a:pt x="299" y="535"/>
                  </a:cubicBezTo>
                  <a:cubicBezTo>
                    <a:pt x="300" y="534"/>
                    <a:pt x="301" y="532"/>
                    <a:pt x="301" y="530"/>
                  </a:cubicBezTo>
                  <a:cubicBezTo>
                    <a:pt x="301" y="529"/>
                    <a:pt x="300" y="526"/>
                    <a:pt x="299" y="525"/>
                  </a:cubicBezTo>
                  <a:cubicBezTo>
                    <a:pt x="299" y="524"/>
                    <a:pt x="298" y="522"/>
                    <a:pt x="297" y="521"/>
                  </a:cubicBezTo>
                  <a:cubicBezTo>
                    <a:pt x="296" y="521"/>
                    <a:pt x="295" y="520"/>
                    <a:pt x="294" y="519"/>
                  </a:cubicBezTo>
                  <a:cubicBezTo>
                    <a:pt x="293" y="518"/>
                    <a:pt x="292" y="517"/>
                    <a:pt x="291" y="516"/>
                  </a:cubicBezTo>
                  <a:cubicBezTo>
                    <a:pt x="291" y="515"/>
                    <a:pt x="292" y="513"/>
                    <a:pt x="293" y="512"/>
                  </a:cubicBezTo>
                  <a:cubicBezTo>
                    <a:pt x="293" y="512"/>
                    <a:pt x="295" y="512"/>
                    <a:pt x="296" y="511"/>
                  </a:cubicBezTo>
                  <a:cubicBezTo>
                    <a:pt x="297" y="510"/>
                    <a:pt x="297" y="508"/>
                    <a:pt x="298" y="507"/>
                  </a:cubicBezTo>
                  <a:cubicBezTo>
                    <a:pt x="298" y="506"/>
                    <a:pt x="299" y="506"/>
                    <a:pt x="300" y="506"/>
                  </a:cubicBezTo>
                  <a:cubicBezTo>
                    <a:pt x="301" y="506"/>
                    <a:pt x="302" y="509"/>
                    <a:pt x="303" y="509"/>
                  </a:cubicBezTo>
                  <a:cubicBezTo>
                    <a:pt x="303" y="509"/>
                    <a:pt x="304" y="508"/>
                    <a:pt x="304" y="507"/>
                  </a:cubicBezTo>
                  <a:cubicBezTo>
                    <a:pt x="305" y="507"/>
                    <a:pt x="306" y="505"/>
                    <a:pt x="306" y="504"/>
                  </a:cubicBezTo>
                  <a:cubicBezTo>
                    <a:pt x="307" y="503"/>
                    <a:pt x="308" y="501"/>
                    <a:pt x="309" y="500"/>
                  </a:cubicBezTo>
                  <a:cubicBezTo>
                    <a:pt x="310" y="500"/>
                    <a:pt x="311" y="499"/>
                    <a:pt x="311" y="499"/>
                  </a:cubicBezTo>
                  <a:cubicBezTo>
                    <a:pt x="313" y="500"/>
                    <a:pt x="312" y="504"/>
                    <a:pt x="312" y="505"/>
                  </a:cubicBezTo>
                  <a:cubicBezTo>
                    <a:pt x="313" y="507"/>
                    <a:pt x="313" y="510"/>
                    <a:pt x="313" y="511"/>
                  </a:cubicBezTo>
                  <a:cubicBezTo>
                    <a:pt x="313" y="512"/>
                    <a:pt x="315" y="515"/>
                    <a:pt x="315" y="516"/>
                  </a:cubicBezTo>
                  <a:cubicBezTo>
                    <a:pt x="315" y="517"/>
                    <a:pt x="316" y="521"/>
                    <a:pt x="316" y="522"/>
                  </a:cubicBezTo>
                  <a:cubicBezTo>
                    <a:pt x="316" y="523"/>
                    <a:pt x="317" y="526"/>
                    <a:pt x="318" y="526"/>
                  </a:cubicBezTo>
                  <a:cubicBezTo>
                    <a:pt x="319" y="527"/>
                    <a:pt x="321" y="526"/>
                    <a:pt x="322" y="525"/>
                  </a:cubicBezTo>
                  <a:cubicBezTo>
                    <a:pt x="323" y="524"/>
                    <a:pt x="321" y="520"/>
                    <a:pt x="322" y="519"/>
                  </a:cubicBezTo>
                  <a:cubicBezTo>
                    <a:pt x="323" y="519"/>
                    <a:pt x="325" y="518"/>
                    <a:pt x="326" y="519"/>
                  </a:cubicBezTo>
                  <a:cubicBezTo>
                    <a:pt x="327" y="519"/>
                    <a:pt x="328" y="521"/>
                    <a:pt x="329" y="521"/>
                  </a:cubicBezTo>
                  <a:cubicBezTo>
                    <a:pt x="331" y="522"/>
                    <a:pt x="335" y="522"/>
                    <a:pt x="338" y="522"/>
                  </a:cubicBezTo>
                  <a:cubicBezTo>
                    <a:pt x="338" y="522"/>
                    <a:pt x="340" y="521"/>
                    <a:pt x="341" y="521"/>
                  </a:cubicBezTo>
                  <a:cubicBezTo>
                    <a:pt x="342" y="521"/>
                    <a:pt x="344" y="522"/>
                    <a:pt x="345" y="523"/>
                  </a:cubicBezTo>
                  <a:cubicBezTo>
                    <a:pt x="346" y="523"/>
                    <a:pt x="349" y="526"/>
                    <a:pt x="350" y="527"/>
                  </a:cubicBezTo>
                  <a:cubicBezTo>
                    <a:pt x="351" y="527"/>
                    <a:pt x="354" y="528"/>
                    <a:pt x="355" y="528"/>
                  </a:cubicBezTo>
                  <a:cubicBezTo>
                    <a:pt x="356" y="527"/>
                    <a:pt x="356" y="525"/>
                    <a:pt x="356" y="524"/>
                  </a:cubicBezTo>
                  <a:cubicBezTo>
                    <a:pt x="355" y="523"/>
                    <a:pt x="355" y="519"/>
                    <a:pt x="353" y="518"/>
                  </a:cubicBezTo>
                  <a:cubicBezTo>
                    <a:pt x="353" y="517"/>
                    <a:pt x="350" y="517"/>
                    <a:pt x="349" y="517"/>
                  </a:cubicBezTo>
                  <a:cubicBezTo>
                    <a:pt x="348" y="516"/>
                    <a:pt x="347" y="515"/>
                    <a:pt x="347" y="514"/>
                  </a:cubicBezTo>
                  <a:cubicBezTo>
                    <a:pt x="346" y="513"/>
                    <a:pt x="347" y="511"/>
                    <a:pt x="347" y="510"/>
                  </a:cubicBezTo>
                  <a:cubicBezTo>
                    <a:pt x="347" y="508"/>
                    <a:pt x="345" y="506"/>
                    <a:pt x="344" y="505"/>
                  </a:cubicBezTo>
                  <a:cubicBezTo>
                    <a:pt x="344" y="504"/>
                    <a:pt x="342" y="503"/>
                    <a:pt x="342" y="502"/>
                  </a:cubicBezTo>
                  <a:cubicBezTo>
                    <a:pt x="343" y="500"/>
                    <a:pt x="346" y="500"/>
                    <a:pt x="347" y="499"/>
                  </a:cubicBezTo>
                  <a:cubicBezTo>
                    <a:pt x="347" y="498"/>
                    <a:pt x="348" y="497"/>
                    <a:pt x="349" y="496"/>
                  </a:cubicBezTo>
                  <a:cubicBezTo>
                    <a:pt x="349" y="495"/>
                    <a:pt x="349" y="493"/>
                    <a:pt x="349" y="493"/>
                  </a:cubicBezTo>
                  <a:cubicBezTo>
                    <a:pt x="350" y="492"/>
                    <a:pt x="351" y="493"/>
                    <a:pt x="352" y="493"/>
                  </a:cubicBezTo>
                  <a:cubicBezTo>
                    <a:pt x="352" y="493"/>
                    <a:pt x="353" y="495"/>
                    <a:pt x="353" y="496"/>
                  </a:cubicBezTo>
                  <a:cubicBezTo>
                    <a:pt x="354" y="497"/>
                    <a:pt x="353" y="499"/>
                    <a:pt x="353" y="500"/>
                  </a:cubicBezTo>
                  <a:cubicBezTo>
                    <a:pt x="353" y="500"/>
                    <a:pt x="354" y="502"/>
                    <a:pt x="355" y="502"/>
                  </a:cubicBezTo>
                  <a:cubicBezTo>
                    <a:pt x="355" y="502"/>
                    <a:pt x="356" y="500"/>
                    <a:pt x="356" y="500"/>
                  </a:cubicBezTo>
                  <a:cubicBezTo>
                    <a:pt x="356" y="499"/>
                    <a:pt x="356" y="497"/>
                    <a:pt x="356" y="496"/>
                  </a:cubicBezTo>
                  <a:cubicBezTo>
                    <a:pt x="355" y="495"/>
                    <a:pt x="354" y="494"/>
                    <a:pt x="354" y="493"/>
                  </a:cubicBezTo>
                  <a:cubicBezTo>
                    <a:pt x="353" y="492"/>
                    <a:pt x="352" y="490"/>
                    <a:pt x="352" y="489"/>
                  </a:cubicBezTo>
                  <a:cubicBezTo>
                    <a:pt x="353" y="488"/>
                    <a:pt x="353" y="488"/>
                    <a:pt x="354" y="487"/>
                  </a:cubicBezTo>
                  <a:cubicBezTo>
                    <a:pt x="355" y="487"/>
                    <a:pt x="356" y="488"/>
                    <a:pt x="356" y="488"/>
                  </a:cubicBezTo>
                  <a:cubicBezTo>
                    <a:pt x="357" y="489"/>
                    <a:pt x="357" y="491"/>
                    <a:pt x="358" y="492"/>
                  </a:cubicBezTo>
                  <a:cubicBezTo>
                    <a:pt x="358" y="493"/>
                    <a:pt x="358" y="495"/>
                    <a:pt x="359" y="495"/>
                  </a:cubicBezTo>
                  <a:cubicBezTo>
                    <a:pt x="360" y="495"/>
                    <a:pt x="360" y="494"/>
                    <a:pt x="360" y="494"/>
                  </a:cubicBezTo>
                  <a:cubicBezTo>
                    <a:pt x="361" y="493"/>
                    <a:pt x="360" y="491"/>
                    <a:pt x="361" y="490"/>
                  </a:cubicBezTo>
                  <a:cubicBezTo>
                    <a:pt x="361" y="489"/>
                    <a:pt x="362" y="488"/>
                    <a:pt x="363" y="488"/>
                  </a:cubicBezTo>
                  <a:cubicBezTo>
                    <a:pt x="363" y="488"/>
                    <a:pt x="365" y="489"/>
                    <a:pt x="365" y="490"/>
                  </a:cubicBezTo>
                  <a:cubicBezTo>
                    <a:pt x="366" y="491"/>
                    <a:pt x="367" y="493"/>
                    <a:pt x="367" y="494"/>
                  </a:cubicBezTo>
                  <a:cubicBezTo>
                    <a:pt x="366" y="495"/>
                    <a:pt x="365" y="496"/>
                    <a:pt x="365" y="497"/>
                  </a:cubicBezTo>
                  <a:cubicBezTo>
                    <a:pt x="364" y="499"/>
                    <a:pt x="364" y="501"/>
                    <a:pt x="364" y="502"/>
                  </a:cubicBezTo>
                  <a:cubicBezTo>
                    <a:pt x="364" y="504"/>
                    <a:pt x="364" y="506"/>
                    <a:pt x="365" y="508"/>
                  </a:cubicBezTo>
                  <a:cubicBezTo>
                    <a:pt x="365" y="509"/>
                    <a:pt x="366" y="513"/>
                    <a:pt x="367" y="514"/>
                  </a:cubicBezTo>
                  <a:cubicBezTo>
                    <a:pt x="368" y="516"/>
                    <a:pt x="370" y="519"/>
                    <a:pt x="371" y="519"/>
                  </a:cubicBezTo>
                  <a:cubicBezTo>
                    <a:pt x="372" y="520"/>
                    <a:pt x="374" y="518"/>
                    <a:pt x="375" y="518"/>
                  </a:cubicBezTo>
                  <a:cubicBezTo>
                    <a:pt x="376" y="518"/>
                    <a:pt x="378" y="520"/>
                    <a:pt x="379" y="520"/>
                  </a:cubicBezTo>
                  <a:cubicBezTo>
                    <a:pt x="380" y="520"/>
                    <a:pt x="382" y="518"/>
                    <a:pt x="382" y="518"/>
                  </a:cubicBezTo>
                  <a:cubicBezTo>
                    <a:pt x="383" y="517"/>
                    <a:pt x="383" y="515"/>
                    <a:pt x="383" y="514"/>
                  </a:cubicBezTo>
                  <a:cubicBezTo>
                    <a:pt x="383" y="513"/>
                    <a:pt x="381" y="512"/>
                    <a:pt x="381" y="511"/>
                  </a:cubicBezTo>
                  <a:cubicBezTo>
                    <a:pt x="381" y="510"/>
                    <a:pt x="382" y="508"/>
                    <a:pt x="383" y="507"/>
                  </a:cubicBezTo>
                  <a:cubicBezTo>
                    <a:pt x="384" y="506"/>
                    <a:pt x="387" y="506"/>
                    <a:pt x="389" y="505"/>
                  </a:cubicBezTo>
                  <a:cubicBezTo>
                    <a:pt x="390" y="504"/>
                    <a:pt x="393" y="501"/>
                    <a:pt x="394" y="499"/>
                  </a:cubicBezTo>
                  <a:cubicBezTo>
                    <a:pt x="394" y="498"/>
                    <a:pt x="393" y="495"/>
                    <a:pt x="393" y="494"/>
                  </a:cubicBezTo>
                  <a:cubicBezTo>
                    <a:pt x="393" y="493"/>
                    <a:pt x="391" y="491"/>
                    <a:pt x="390" y="490"/>
                  </a:cubicBezTo>
                  <a:cubicBezTo>
                    <a:pt x="390" y="489"/>
                    <a:pt x="388" y="488"/>
                    <a:pt x="388" y="488"/>
                  </a:cubicBezTo>
                  <a:cubicBezTo>
                    <a:pt x="387" y="487"/>
                    <a:pt x="384" y="487"/>
                    <a:pt x="382" y="487"/>
                  </a:cubicBezTo>
                  <a:cubicBezTo>
                    <a:pt x="381" y="486"/>
                    <a:pt x="380" y="485"/>
                    <a:pt x="379" y="484"/>
                  </a:cubicBezTo>
                  <a:cubicBezTo>
                    <a:pt x="378" y="484"/>
                    <a:pt x="377" y="483"/>
                    <a:pt x="376" y="483"/>
                  </a:cubicBezTo>
                  <a:cubicBezTo>
                    <a:pt x="375" y="483"/>
                    <a:pt x="374" y="484"/>
                    <a:pt x="373" y="484"/>
                  </a:cubicBezTo>
                  <a:cubicBezTo>
                    <a:pt x="372" y="484"/>
                    <a:pt x="372" y="482"/>
                    <a:pt x="372" y="481"/>
                  </a:cubicBezTo>
                  <a:cubicBezTo>
                    <a:pt x="372" y="480"/>
                    <a:pt x="373" y="478"/>
                    <a:pt x="374" y="478"/>
                  </a:cubicBezTo>
                  <a:cubicBezTo>
                    <a:pt x="374" y="477"/>
                    <a:pt x="373" y="474"/>
                    <a:pt x="374" y="474"/>
                  </a:cubicBezTo>
                  <a:cubicBezTo>
                    <a:pt x="374" y="473"/>
                    <a:pt x="376" y="473"/>
                    <a:pt x="376" y="474"/>
                  </a:cubicBezTo>
                  <a:cubicBezTo>
                    <a:pt x="377" y="474"/>
                    <a:pt x="377" y="477"/>
                    <a:pt x="378" y="477"/>
                  </a:cubicBezTo>
                  <a:cubicBezTo>
                    <a:pt x="378" y="477"/>
                    <a:pt x="379" y="476"/>
                    <a:pt x="379" y="475"/>
                  </a:cubicBezTo>
                  <a:cubicBezTo>
                    <a:pt x="379" y="474"/>
                    <a:pt x="379" y="472"/>
                    <a:pt x="379" y="471"/>
                  </a:cubicBezTo>
                  <a:cubicBezTo>
                    <a:pt x="380" y="471"/>
                    <a:pt x="381" y="471"/>
                    <a:pt x="382" y="471"/>
                  </a:cubicBezTo>
                  <a:cubicBezTo>
                    <a:pt x="383" y="472"/>
                    <a:pt x="383" y="474"/>
                    <a:pt x="384" y="474"/>
                  </a:cubicBezTo>
                  <a:cubicBezTo>
                    <a:pt x="384" y="474"/>
                    <a:pt x="385" y="473"/>
                    <a:pt x="386" y="473"/>
                  </a:cubicBezTo>
                  <a:cubicBezTo>
                    <a:pt x="386" y="472"/>
                    <a:pt x="387" y="470"/>
                    <a:pt x="387" y="470"/>
                  </a:cubicBezTo>
                  <a:cubicBezTo>
                    <a:pt x="388" y="469"/>
                    <a:pt x="391" y="470"/>
                    <a:pt x="391" y="471"/>
                  </a:cubicBezTo>
                  <a:cubicBezTo>
                    <a:pt x="392" y="471"/>
                    <a:pt x="393" y="473"/>
                    <a:pt x="394" y="474"/>
                  </a:cubicBezTo>
                  <a:cubicBezTo>
                    <a:pt x="395" y="476"/>
                    <a:pt x="395" y="479"/>
                    <a:pt x="396" y="480"/>
                  </a:cubicBezTo>
                  <a:cubicBezTo>
                    <a:pt x="396" y="482"/>
                    <a:pt x="397" y="484"/>
                    <a:pt x="397" y="485"/>
                  </a:cubicBezTo>
                  <a:cubicBezTo>
                    <a:pt x="399" y="486"/>
                    <a:pt x="402" y="486"/>
                    <a:pt x="404" y="487"/>
                  </a:cubicBezTo>
                  <a:cubicBezTo>
                    <a:pt x="404" y="488"/>
                    <a:pt x="404" y="490"/>
                    <a:pt x="405" y="491"/>
                  </a:cubicBezTo>
                  <a:cubicBezTo>
                    <a:pt x="406" y="491"/>
                    <a:pt x="408" y="491"/>
                    <a:pt x="408" y="491"/>
                  </a:cubicBezTo>
                  <a:cubicBezTo>
                    <a:pt x="409" y="490"/>
                    <a:pt x="409" y="488"/>
                    <a:pt x="409" y="487"/>
                  </a:cubicBezTo>
                  <a:cubicBezTo>
                    <a:pt x="408" y="486"/>
                    <a:pt x="407" y="483"/>
                    <a:pt x="407" y="482"/>
                  </a:cubicBezTo>
                  <a:cubicBezTo>
                    <a:pt x="407" y="480"/>
                    <a:pt x="407" y="477"/>
                    <a:pt x="408" y="477"/>
                  </a:cubicBezTo>
                  <a:cubicBezTo>
                    <a:pt x="409" y="476"/>
                    <a:pt x="410" y="477"/>
                    <a:pt x="411" y="478"/>
                  </a:cubicBezTo>
                  <a:cubicBezTo>
                    <a:pt x="411" y="478"/>
                    <a:pt x="411" y="481"/>
                    <a:pt x="412" y="481"/>
                  </a:cubicBezTo>
                  <a:cubicBezTo>
                    <a:pt x="413" y="481"/>
                    <a:pt x="413" y="479"/>
                    <a:pt x="414" y="479"/>
                  </a:cubicBezTo>
                  <a:cubicBezTo>
                    <a:pt x="414" y="477"/>
                    <a:pt x="412" y="475"/>
                    <a:pt x="412" y="474"/>
                  </a:cubicBezTo>
                  <a:cubicBezTo>
                    <a:pt x="413" y="473"/>
                    <a:pt x="414" y="473"/>
                    <a:pt x="415" y="472"/>
                  </a:cubicBezTo>
                  <a:cubicBezTo>
                    <a:pt x="415" y="471"/>
                    <a:pt x="416" y="470"/>
                    <a:pt x="416" y="469"/>
                  </a:cubicBezTo>
                  <a:cubicBezTo>
                    <a:pt x="417" y="469"/>
                    <a:pt x="419" y="468"/>
                    <a:pt x="420" y="469"/>
                  </a:cubicBezTo>
                  <a:cubicBezTo>
                    <a:pt x="420" y="470"/>
                    <a:pt x="419" y="471"/>
                    <a:pt x="419" y="472"/>
                  </a:cubicBezTo>
                  <a:cubicBezTo>
                    <a:pt x="419" y="474"/>
                    <a:pt x="419" y="477"/>
                    <a:pt x="420" y="477"/>
                  </a:cubicBezTo>
                  <a:cubicBezTo>
                    <a:pt x="421" y="477"/>
                    <a:pt x="422" y="475"/>
                    <a:pt x="422" y="475"/>
                  </a:cubicBezTo>
                  <a:cubicBezTo>
                    <a:pt x="423" y="474"/>
                    <a:pt x="422" y="472"/>
                    <a:pt x="422" y="471"/>
                  </a:cubicBezTo>
                  <a:cubicBezTo>
                    <a:pt x="423" y="470"/>
                    <a:pt x="425" y="470"/>
                    <a:pt x="425" y="469"/>
                  </a:cubicBezTo>
                  <a:cubicBezTo>
                    <a:pt x="426" y="468"/>
                    <a:pt x="425" y="466"/>
                    <a:pt x="425" y="465"/>
                  </a:cubicBezTo>
                  <a:cubicBezTo>
                    <a:pt x="424" y="464"/>
                    <a:pt x="423" y="463"/>
                    <a:pt x="422" y="463"/>
                  </a:cubicBezTo>
                  <a:cubicBezTo>
                    <a:pt x="422" y="462"/>
                    <a:pt x="422" y="459"/>
                    <a:pt x="422" y="458"/>
                  </a:cubicBezTo>
                  <a:cubicBezTo>
                    <a:pt x="422" y="457"/>
                    <a:pt x="422" y="454"/>
                    <a:pt x="421" y="453"/>
                  </a:cubicBezTo>
                  <a:cubicBezTo>
                    <a:pt x="421" y="453"/>
                    <a:pt x="420" y="451"/>
                    <a:pt x="419" y="451"/>
                  </a:cubicBezTo>
                  <a:cubicBezTo>
                    <a:pt x="419" y="450"/>
                    <a:pt x="418" y="448"/>
                    <a:pt x="418" y="447"/>
                  </a:cubicBezTo>
                  <a:cubicBezTo>
                    <a:pt x="418" y="446"/>
                    <a:pt x="419" y="445"/>
                    <a:pt x="419" y="445"/>
                  </a:cubicBezTo>
                  <a:cubicBezTo>
                    <a:pt x="420" y="444"/>
                    <a:pt x="422" y="444"/>
                    <a:pt x="422" y="444"/>
                  </a:cubicBezTo>
                  <a:cubicBezTo>
                    <a:pt x="423" y="445"/>
                    <a:pt x="423" y="447"/>
                    <a:pt x="423" y="448"/>
                  </a:cubicBezTo>
                  <a:cubicBezTo>
                    <a:pt x="424" y="448"/>
                    <a:pt x="425" y="448"/>
                    <a:pt x="425" y="448"/>
                  </a:cubicBezTo>
                  <a:cubicBezTo>
                    <a:pt x="426" y="448"/>
                    <a:pt x="426" y="446"/>
                    <a:pt x="426" y="446"/>
                  </a:cubicBezTo>
                  <a:cubicBezTo>
                    <a:pt x="426" y="445"/>
                    <a:pt x="427" y="443"/>
                    <a:pt x="428" y="443"/>
                  </a:cubicBezTo>
                  <a:cubicBezTo>
                    <a:pt x="428" y="443"/>
                    <a:pt x="430" y="443"/>
                    <a:pt x="430" y="443"/>
                  </a:cubicBezTo>
                  <a:cubicBezTo>
                    <a:pt x="431" y="444"/>
                    <a:pt x="433" y="446"/>
                    <a:pt x="433" y="447"/>
                  </a:cubicBezTo>
                  <a:cubicBezTo>
                    <a:pt x="434" y="448"/>
                    <a:pt x="433" y="450"/>
                    <a:pt x="434" y="451"/>
                  </a:cubicBezTo>
                  <a:cubicBezTo>
                    <a:pt x="434" y="451"/>
                    <a:pt x="436" y="451"/>
                    <a:pt x="436" y="451"/>
                  </a:cubicBezTo>
                  <a:cubicBezTo>
                    <a:pt x="437" y="451"/>
                    <a:pt x="438" y="449"/>
                    <a:pt x="439" y="448"/>
                  </a:cubicBezTo>
                  <a:cubicBezTo>
                    <a:pt x="439" y="447"/>
                    <a:pt x="438" y="446"/>
                    <a:pt x="438" y="445"/>
                  </a:cubicBezTo>
                  <a:cubicBezTo>
                    <a:pt x="438" y="444"/>
                    <a:pt x="437" y="441"/>
                    <a:pt x="438" y="440"/>
                  </a:cubicBezTo>
                  <a:cubicBezTo>
                    <a:pt x="438" y="439"/>
                    <a:pt x="441" y="440"/>
                    <a:pt x="442" y="441"/>
                  </a:cubicBezTo>
                  <a:cubicBezTo>
                    <a:pt x="443" y="441"/>
                    <a:pt x="444" y="443"/>
                    <a:pt x="445" y="443"/>
                  </a:cubicBezTo>
                  <a:cubicBezTo>
                    <a:pt x="446" y="443"/>
                    <a:pt x="447" y="444"/>
                    <a:pt x="448" y="444"/>
                  </a:cubicBezTo>
                  <a:cubicBezTo>
                    <a:pt x="449" y="445"/>
                    <a:pt x="450" y="446"/>
                    <a:pt x="451" y="447"/>
                  </a:cubicBezTo>
                  <a:cubicBezTo>
                    <a:pt x="451" y="448"/>
                    <a:pt x="451" y="451"/>
                    <a:pt x="452" y="452"/>
                  </a:cubicBezTo>
                  <a:cubicBezTo>
                    <a:pt x="452" y="452"/>
                    <a:pt x="453" y="455"/>
                    <a:pt x="454" y="455"/>
                  </a:cubicBezTo>
                  <a:cubicBezTo>
                    <a:pt x="456" y="455"/>
                    <a:pt x="458" y="453"/>
                    <a:pt x="458" y="452"/>
                  </a:cubicBezTo>
                  <a:cubicBezTo>
                    <a:pt x="459" y="450"/>
                    <a:pt x="458" y="448"/>
                    <a:pt x="458" y="447"/>
                  </a:cubicBezTo>
                  <a:cubicBezTo>
                    <a:pt x="457" y="446"/>
                    <a:pt x="455" y="445"/>
                    <a:pt x="454" y="444"/>
                  </a:cubicBezTo>
                  <a:cubicBezTo>
                    <a:pt x="453" y="443"/>
                    <a:pt x="451" y="443"/>
                    <a:pt x="450" y="442"/>
                  </a:cubicBezTo>
                  <a:cubicBezTo>
                    <a:pt x="450" y="441"/>
                    <a:pt x="450" y="440"/>
                    <a:pt x="450" y="439"/>
                  </a:cubicBezTo>
                  <a:cubicBezTo>
                    <a:pt x="450" y="438"/>
                    <a:pt x="452" y="437"/>
                    <a:pt x="452" y="436"/>
                  </a:cubicBezTo>
                  <a:cubicBezTo>
                    <a:pt x="452" y="435"/>
                    <a:pt x="450" y="434"/>
                    <a:pt x="450" y="433"/>
                  </a:cubicBezTo>
                  <a:cubicBezTo>
                    <a:pt x="450" y="432"/>
                    <a:pt x="450" y="429"/>
                    <a:pt x="450" y="428"/>
                  </a:cubicBezTo>
                  <a:cubicBezTo>
                    <a:pt x="450" y="427"/>
                    <a:pt x="448" y="425"/>
                    <a:pt x="448" y="424"/>
                  </a:cubicBezTo>
                  <a:cubicBezTo>
                    <a:pt x="448" y="423"/>
                    <a:pt x="450" y="422"/>
                    <a:pt x="450" y="422"/>
                  </a:cubicBezTo>
                  <a:cubicBezTo>
                    <a:pt x="451" y="421"/>
                    <a:pt x="452" y="419"/>
                    <a:pt x="453" y="419"/>
                  </a:cubicBezTo>
                  <a:cubicBezTo>
                    <a:pt x="454" y="418"/>
                    <a:pt x="456" y="419"/>
                    <a:pt x="457" y="419"/>
                  </a:cubicBezTo>
                  <a:cubicBezTo>
                    <a:pt x="458" y="420"/>
                    <a:pt x="458" y="423"/>
                    <a:pt x="458" y="424"/>
                  </a:cubicBezTo>
                  <a:cubicBezTo>
                    <a:pt x="459" y="424"/>
                    <a:pt x="461" y="424"/>
                    <a:pt x="462" y="424"/>
                  </a:cubicBezTo>
                  <a:cubicBezTo>
                    <a:pt x="463" y="424"/>
                    <a:pt x="463" y="421"/>
                    <a:pt x="464" y="421"/>
                  </a:cubicBezTo>
                  <a:cubicBezTo>
                    <a:pt x="464" y="420"/>
                    <a:pt x="466" y="422"/>
                    <a:pt x="467" y="422"/>
                  </a:cubicBezTo>
                  <a:cubicBezTo>
                    <a:pt x="467" y="421"/>
                    <a:pt x="468" y="420"/>
                    <a:pt x="468" y="419"/>
                  </a:cubicBezTo>
                  <a:cubicBezTo>
                    <a:pt x="469" y="418"/>
                    <a:pt x="467" y="416"/>
                    <a:pt x="468" y="415"/>
                  </a:cubicBezTo>
                  <a:cubicBezTo>
                    <a:pt x="468" y="414"/>
                    <a:pt x="470" y="414"/>
                    <a:pt x="471" y="413"/>
                  </a:cubicBezTo>
                  <a:cubicBezTo>
                    <a:pt x="471" y="412"/>
                    <a:pt x="470" y="408"/>
                    <a:pt x="469" y="407"/>
                  </a:cubicBezTo>
                  <a:cubicBezTo>
                    <a:pt x="469" y="407"/>
                    <a:pt x="466" y="407"/>
                    <a:pt x="466" y="406"/>
                  </a:cubicBezTo>
                  <a:cubicBezTo>
                    <a:pt x="465" y="406"/>
                    <a:pt x="466" y="403"/>
                    <a:pt x="467" y="403"/>
                  </a:cubicBezTo>
                  <a:cubicBezTo>
                    <a:pt x="467" y="402"/>
                    <a:pt x="470" y="402"/>
                    <a:pt x="471" y="401"/>
                  </a:cubicBezTo>
                  <a:cubicBezTo>
                    <a:pt x="472" y="401"/>
                    <a:pt x="472" y="398"/>
                    <a:pt x="473" y="398"/>
                  </a:cubicBezTo>
                  <a:cubicBezTo>
                    <a:pt x="474" y="398"/>
                    <a:pt x="474" y="400"/>
                    <a:pt x="474" y="401"/>
                  </a:cubicBezTo>
                  <a:cubicBezTo>
                    <a:pt x="474" y="402"/>
                    <a:pt x="474" y="403"/>
                    <a:pt x="474" y="404"/>
                  </a:cubicBezTo>
                  <a:cubicBezTo>
                    <a:pt x="474" y="405"/>
                    <a:pt x="476" y="406"/>
                    <a:pt x="476" y="407"/>
                  </a:cubicBezTo>
                  <a:cubicBezTo>
                    <a:pt x="477" y="407"/>
                    <a:pt x="478" y="409"/>
                    <a:pt x="478" y="410"/>
                  </a:cubicBezTo>
                  <a:cubicBezTo>
                    <a:pt x="478" y="411"/>
                    <a:pt x="475" y="412"/>
                    <a:pt x="475" y="413"/>
                  </a:cubicBezTo>
                  <a:cubicBezTo>
                    <a:pt x="475" y="415"/>
                    <a:pt x="476" y="418"/>
                    <a:pt x="477" y="419"/>
                  </a:cubicBezTo>
                  <a:cubicBezTo>
                    <a:pt x="477" y="419"/>
                    <a:pt x="479" y="419"/>
                    <a:pt x="479" y="419"/>
                  </a:cubicBezTo>
                  <a:cubicBezTo>
                    <a:pt x="480" y="418"/>
                    <a:pt x="482" y="416"/>
                    <a:pt x="483" y="415"/>
                  </a:cubicBezTo>
                  <a:cubicBezTo>
                    <a:pt x="483" y="415"/>
                    <a:pt x="484" y="414"/>
                    <a:pt x="484" y="413"/>
                  </a:cubicBezTo>
                  <a:cubicBezTo>
                    <a:pt x="484" y="412"/>
                    <a:pt x="483" y="410"/>
                    <a:pt x="483" y="409"/>
                  </a:cubicBezTo>
                  <a:cubicBezTo>
                    <a:pt x="483" y="408"/>
                    <a:pt x="484" y="407"/>
                    <a:pt x="485" y="406"/>
                  </a:cubicBezTo>
                  <a:cubicBezTo>
                    <a:pt x="486" y="406"/>
                    <a:pt x="489" y="405"/>
                    <a:pt x="490" y="405"/>
                  </a:cubicBezTo>
                  <a:cubicBezTo>
                    <a:pt x="491" y="404"/>
                    <a:pt x="493" y="400"/>
                    <a:pt x="494" y="399"/>
                  </a:cubicBezTo>
                  <a:cubicBezTo>
                    <a:pt x="495" y="397"/>
                    <a:pt x="496" y="392"/>
                    <a:pt x="496" y="392"/>
                  </a:cubicBezTo>
                  <a:cubicBezTo>
                    <a:pt x="496" y="392"/>
                    <a:pt x="495" y="387"/>
                    <a:pt x="495" y="386"/>
                  </a:cubicBezTo>
                  <a:cubicBezTo>
                    <a:pt x="495" y="385"/>
                    <a:pt x="496" y="383"/>
                    <a:pt x="496" y="383"/>
                  </a:cubicBezTo>
                  <a:cubicBezTo>
                    <a:pt x="497" y="381"/>
                    <a:pt x="498" y="379"/>
                    <a:pt x="498" y="379"/>
                  </a:cubicBezTo>
                  <a:cubicBezTo>
                    <a:pt x="499" y="378"/>
                    <a:pt x="502" y="377"/>
                    <a:pt x="503" y="376"/>
                  </a:cubicBezTo>
                  <a:cubicBezTo>
                    <a:pt x="504" y="375"/>
                    <a:pt x="505" y="372"/>
                    <a:pt x="505" y="371"/>
                  </a:cubicBezTo>
                  <a:cubicBezTo>
                    <a:pt x="505" y="370"/>
                    <a:pt x="506" y="369"/>
                    <a:pt x="506" y="368"/>
                  </a:cubicBezTo>
                  <a:cubicBezTo>
                    <a:pt x="506" y="367"/>
                    <a:pt x="506" y="365"/>
                    <a:pt x="505" y="36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208" name="Oval 161">
            <a:extLst>
              <a:ext uri="{FF2B5EF4-FFF2-40B4-BE49-F238E27FC236}">
                <a16:creationId xmlns:a16="http://schemas.microsoft.com/office/drawing/2014/main" id="{268B7FEC-DCFA-4487-BBFD-E0FD758858E3}"/>
              </a:ext>
            </a:extLst>
          </p:cNvPr>
          <p:cNvSpPr/>
          <p:nvPr/>
        </p:nvSpPr>
        <p:spPr>
          <a:xfrm>
            <a:off x="11237316" y="0"/>
            <a:ext cx="956273" cy="1315454"/>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63" name="Group 162">
            <a:extLst>
              <a:ext uri="{FF2B5EF4-FFF2-40B4-BE49-F238E27FC236}">
                <a16:creationId xmlns:a16="http://schemas.microsoft.com/office/drawing/2014/main" id="{CD52E534-986B-4273-9922-738D4B8AF8E2}"/>
              </a:ext>
            </a:extLst>
          </p:cNvPr>
          <p:cNvGrpSpPr/>
          <p:nvPr/>
        </p:nvGrpSpPr>
        <p:grpSpPr>
          <a:xfrm>
            <a:off x="10047710" y="257189"/>
            <a:ext cx="1852041" cy="989518"/>
            <a:chOff x="10047710" y="169023"/>
            <a:chExt cx="1852041" cy="989518"/>
          </a:xfrm>
        </p:grpSpPr>
        <p:grpSp>
          <p:nvGrpSpPr>
            <p:cNvPr id="164" name="Group 163">
              <a:extLst>
                <a:ext uri="{FF2B5EF4-FFF2-40B4-BE49-F238E27FC236}">
                  <a16:creationId xmlns:a16="http://schemas.microsoft.com/office/drawing/2014/main" id="{39BE9E13-6787-4091-93C2-D649756F7F25}"/>
                </a:ext>
              </a:extLst>
            </p:cNvPr>
            <p:cNvGrpSpPr/>
            <p:nvPr/>
          </p:nvGrpSpPr>
          <p:grpSpPr>
            <a:xfrm rot="5400000">
              <a:off x="10942285" y="201074"/>
              <a:ext cx="62892" cy="1852041"/>
              <a:chOff x="9151342" y="4617676"/>
              <a:chExt cx="72000" cy="2120256"/>
            </a:xfrm>
            <a:solidFill>
              <a:schemeClr val="tx1"/>
            </a:solidFill>
          </p:grpSpPr>
          <p:sp>
            <p:nvSpPr>
              <p:cNvPr id="198" name="Oval 197">
                <a:extLst>
                  <a:ext uri="{FF2B5EF4-FFF2-40B4-BE49-F238E27FC236}">
                    <a16:creationId xmlns:a16="http://schemas.microsoft.com/office/drawing/2014/main" id="{2A4A28F9-73F2-4B8B-844E-5AE6336D144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9" name="Oval 198">
                <a:extLst>
                  <a:ext uri="{FF2B5EF4-FFF2-40B4-BE49-F238E27FC236}">
                    <a16:creationId xmlns:a16="http://schemas.microsoft.com/office/drawing/2014/main" id="{6357A4A1-512C-4A39-B7DF-E29CB2C652E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0" name="Oval 199">
                <a:extLst>
                  <a:ext uri="{FF2B5EF4-FFF2-40B4-BE49-F238E27FC236}">
                    <a16:creationId xmlns:a16="http://schemas.microsoft.com/office/drawing/2014/main" id="{F4EC5163-2F72-44E4-A12D-08A8D3586AC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1" name="Oval 200">
                <a:extLst>
                  <a:ext uri="{FF2B5EF4-FFF2-40B4-BE49-F238E27FC236}">
                    <a16:creationId xmlns:a16="http://schemas.microsoft.com/office/drawing/2014/main" id="{28BD6BBF-18B6-43E2-B8AE-B379ED6F1AA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2" name="Oval 201">
                <a:extLst>
                  <a:ext uri="{FF2B5EF4-FFF2-40B4-BE49-F238E27FC236}">
                    <a16:creationId xmlns:a16="http://schemas.microsoft.com/office/drawing/2014/main" id="{14A7760E-8611-4EDD-B00E-7722431DDD9F}"/>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3" name="Oval 202">
                <a:extLst>
                  <a:ext uri="{FF2B5EF4-FFF2-40B4-BE49-F238E27FC236}">
                    <a16:creationId xmlns:a16="http://schemas.microsoft.com/office/drawing/2014/main" id="{9EE79EEF-039F-4F77-A764-ED7168DA2BF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4" name="Oval 203">
                <a:extLst>
                  <a:ext uri="{FF2B5EF4-FFF2-40B4-BE49-F238E27FC236}">
                    <a16:creationId xmlns:a16="http://schemas.microsoft.com/office/drawing/2014/main" id="{C8A9AFB9-0E69-417D-8B8C-9F20E7D8F66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5" name="Oval 204">
                <a:extLst>
                  <a:ext uri="{FF2B5EF4-FFF2-40B4-BE49-F238E27FC236}">
                    <a16:creationId xmlns:a16="http://schemas.microsoft.com/office/drawing/2014/main" id="{C9D75F40-3702-4699-BAED-71B61DE2938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6" name="Oval 205">
                <a:extLst>
                  <a:ext uri="{FF2B5EF4-FFF2-40B4-BE49-F238E27FC236}">
                    <a16:creationId xmlns:a16="http://schemas.microsoft.com/office/drawing/2014/main" id="{3F361392-FDD3-4BF8-BC97-3AD66D4862D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7" name="Oval 206">
                <a:extLst>
                  <a:ext uri="{FF2B5EF4-FFF2-40B4-BE49-F238E27FC236}">
                    <a16:creationId xmlns:a16="http://schemas.microsoft.com/office/drawing/2014/main" id="{3B9E7411-9670-4D4F-82F0-0660BF6D5E9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5" name="Group 164">
              <a:extLst>
                <a:ext uri="{FF2B5EF4-FFF2-40B4-BE49-F238E27FC236}">
                  <a16:creationId xmlns:a16="http://schemas.microsoft.com/office/drawing/2014/main" id="{CC39E9D6-7FD6-4A4C-AAD2-1B7442032398}"/>
                </a:ext>
              </a:extLst>
            </p:cNvPr>
            <p:cNvGrpSpPr/>
            <p:nvPr/>
          </p:nvGrpSpPr>
          <p:grpSpPr>
            <a:xfrm rot="5400000">
              <a:off x="10942285" y="-107801"/>
              <a:ext cx="62892" cy="1852041"/>
              <a:chOff x="9151342" y="4617676"/>
              <a:chExt cx="72000" cy="2120256"/>
            </a:xfrm>
            <a:solidFill>
              <a:schemeClr val="tx1"/>
            </a:solidFill>
          </p:grpSpPr>
          <p:sp>
            <p:nvSpPr>
              <p:cNvPr id="188" name="Oval 187">
                <a:extLst>
                  <a:ext uri="{FF2B5EF4-FFF2-40B4-BE49-F238E27FC236}">
                    <a16:creationId xmlns:a16="http://schemas.microsoft.com/office/drawing/2014/main" id="{37F8B3BE-10E7-4AD9-9869-2E7A74EAF66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9" name="Oval 188">
                <a:extLst>
                  <a:ext uri="{FF2B5EF4-FFF2-40B4-BE49-F238E27FC236}">
                    <a16:creationId xmlns:a16="http://schemas.microsoft.com/office/drawing/2014/main" id="{E519CB90-766B-420D-982A-C00BAFBA5F8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0" name="Oval 189">
                <a:extLst>
                  <a:ext uri="{FF2B5EF4-FFF2-40B4-BE49-F238E27FC236}">
                    <a16:creationId xmlns:a16="http://schemas.microsoft.com/office/drawing/2014/main" id="{E2EEEE8D-8729-47B6-B01A-5D22C0977AE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1" name="Oval 190">
                <a:extLst>
                  <a:ext uri="{FF2B5EF4-FFF2-40B4-BE49-F238E27FC236}">
                    <a16:creationId xmlns:a16="http://schemas.microsoft.com/office/drawing/2014/main" id="{F452C82B-800D-446F-800F-2258282BA43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2" name="Oval 191">
                <a:extLst>
                  <a:ext uri="{FF2B5EF4-FFF2-40B4-BE49-F238E27FC236}">
                    <a16:creationId xmlns:a16="http://schemas.microsoft.com/office/drawing/2014/main" id="{5B995368-FA85-4369-BC18-036556C1BCD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3" name="Oval 192">
                <a:extLst>
                  <a:ext uri="{FF2B5EF4-FFF2-40B4-BE49-F238E27FC236}">
                    <a16:creationId xmlns:a16="http://schemas.microsoft.com/office/drawing/2014/main" id="{2199D758-814C-40BF-8302-8E284335EF5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4" name="Oval 193">
                <a:extLst>
                  <a:ext uri="{FF2B5EF4-FFF2-40B4-BE49-F238E27FC236}">
                    <a16:creationId xmlns:a16="http://schemas.microsoft.com/office/drawing/2014/main" id="{11DF6E34-136A-4A15-B17E-E6E4F204DEF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5" name="Oval 194">
                <a:extLst>
                  <a:ext uri="{FF2B5EF4-FFF2-40B4-BE49-F238E27FC236}">
                    <a16:creationId xmlns:a16="http://schemas.microsoft.com/office/drawing/2014/main" id="{98F27445-93F2-40D3-A9D8-5C12C8BAF51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6" name="Oval 195">
                <a:extLst>
                  <a:ext uri="{FF2B5EF4-FFF2-40B4-BE49-F238E27FC236}">
                    <a16:creationId xmlns:a16="http://schemas.microsoft.com/office/drawing/2014/main" id="{0AD5EBF0-88DD-43AD-B2D3-FA6B740BB28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7" name="Oval 196">
                <a:extLst>
                  <a:ext uri="{FF2B5EF4-FFF2-40B4-BE49-F238E27FC236}">
                    <a16:creationId xmlns:a16="http://schemas.microsoft.com/office/drawing/2014/main" id="{DFEE4CA1-6434-4256-A601-24D88A82819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6" name="Group 165">
              <a:extLst>
                <a:ext uri="{FF2B5EF4-FFF2-40B4-BE49-F238E27FC236}">
                  <a16:creationId xmlns:a16="http://schemas.microsoft.com/office/drawing/2014/main" id="{27D53825-CC91-463A-B148-73AC3A49BCA6}"/>
                </a:ext>
              </a:extLst>
            </p:cNvPr>
            <p:cNvGrpSpPr/>
            <p:nvPr/>
          </p:nvGrpSpPr>
          <p:grpSpPr>
            <a:xfrm rot="5400000">
              <a:off x="10942285" y="-416676"/>
              <a:ext cx="62892" cy="1852041"/>
              <a:chOff x="9151342" y="4617676"/>
              <a:chExt cx="72000" cy="2120256"/>
            </a:xfrm>
            <a:solidFill>
              <a:schemeClr val="tx1"/>
            </a:solidFill>
          </p:grpSpPr>
          <p:sp>
            <p:nvSpPr>
              <p:cNvPr id="178" name="Oval 177">
                <a:extLst>
                  <a:ext uri="{FF2B5EF4-FFF2-40B4-BE49-F238E27FC236}">
                    <a16:creationId xmlns:a16="http://schemas.microsoft.com/office/drawing/2014/main" id="{C204CCF2-D45B-459F-8A98-D6BBEDAE875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9" name="Oval 178">
                <a:extLst>
                  <a:ext uri="{FF2B5EF4-FFF2-40B4-BE49-F238E27FC236}">
                    <a16:creationId xmlns:a16="http://schemas.microsoft.com/office/drawing/2014/main" id="{C113D557-985B-4676-8ECA-3BCFFC5C8E1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0" name="Oval 179">
                <a:extLst>
                  <a:ext uri="{FF2B5EF4-FFF2-40B4-BE49-F238E27FC236}">
                    <a16:creationId xmlns:a16="http://schemas.microsoft.com/office/drawing/2014/main" id="{405A8EE8-9D4D-4F65-9B15-BE57804C875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1" name="Oval 180">
                <a:extLst>
                  <a:ext uri="{FF2B5EF4-FFF2-40B4-BE49-F238E27FC236}">
                    <a16:creationId xmlns:a16="http://schemas.microsoft.com/office/drawing/2014/main" id="{FF5F793C-0F50-46A1-8D69-984C3F3F070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2" name="Oval 181">
                <a:extLst>
                  <a:ext uri="{FF2B5EF4-FFF2-40B4-BE49-F238E27FC236}">
                    <a16:creationId xmlns:a16="http://schemas.microsoft.com/office/drawing/2014/main" id="{2835013C-FBB9-4F3E-81EC-C503FCD74CF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3" name="Oval 182">
                <a:extLst>
                  <a:ext uri="{FF2B5EF4-FFF2-40B4-BE49-F238E27FC236}">
                    <a16:creationId xmlns:a16="http://schemas.microsoft.com/office/drawing/2014/main" id="{89ACCA79-743C-436B-9C91-962962A08B7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4" name="Oval 183">
                <a:extLst>
                  <a:ext uri="{FF2B5EF4-FFF2-40B4-BE49-F238E27FC236}">
                    <a16:creationId xmlns:a16="http://schemas.microsoft.com/office/drawing/2014/main" id="{FC1B2B03-3381-4EB2-ACDD-45BDF0A19B8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5" name="Oval 184">
                <a:extLst>
                  <a:ext uri="{FF2B5EF4-FFF2-40B4-BE49-F238E27FC236}">
                    <a16:creationId xmlns:a16="http://schemas.microsoft.com/office/drawing/2014/main" id="{875354C2-4E6B-48C4-9861-2C57BF7A2AB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6" name="Oval 185">
                <a:extLst>
                  <a:ext uri="{FF2B5EF4-FFF2-40B4-BE49-F238E27FC236}">
                    <a16:creationId xmlns:a16="http://schemas.microsoft.com/office/drawing/2014/main" id="{9F6D8457-D49F-49F9-96E6-888C49EAB52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7" name="Oval 186">
                <a:extLst>
                  <a:ext uri="{FF2B5EF4-FFF2-40B4-BE49-F238E27FC236}">
                    <a16:creationId xmlns:a16="http://schemas.microsoft.com/office/drawing/2014/main" id="{19C4D0E5-7128-4573-9475-DA3547C0B07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7" name="Group 166">
              <a:extLst>
                <a:ext uri="{FF2B5EF4-FFF2-40B4-BE49-F238E27FC236}">
                  <a16:creationId xmlns:a16="http://schemas.microsoft.com/office/drawing/2014/main" id="{DBE3F42C-D398-413C-A641-528633D1243F}"/>
                </a:ext>
              </a:extLst>
            </p:cNvPr>
            <p:cNvGrpSpPr/>
            <p:nvPr/>
          </p:nvGrpSpPr>
          <p:grpSpPr>
            <a:xfrm rot="5400000">
              <a:off x="10942285" y="-725552"/>
              <a:ext cx="62892" cy="1852041"/>
              <a:chOff x="9151342" y="4617676"/>
              <a:chExt cx="72000" cy="2120256"/>
            </a:xfrm>
            <a:solidFill>
              <a:schemeClr val="tx1"/>
            </a:solidFill>
          </p:grpSpPr>
          <p:sp>
            <p:nvSpPr>
              <p:cNvPr id="168" name="Oval 167">
                <a:extLst>
                  <a:ext uri="{FF2B5EF4-FFF2-40B4-BE49-F238E27FC236}">
                    <a16:creationId xmlns:a16="http://schemas.microsoft.com/office/drawing/2014/main" id="{DC7A636F-4326-41D5-8186-67452811B86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9" name="Oval 168">
                <a:extLst>
                  <a:ext uri="{FF2B5EF4-FFF2-40B4-BE49-F238E27FC236}">
                    <a16:creationId xmlns:a16="http://schemas.microsoft.com/office/drawing/2014/main" id="{C34963BD-A474-4DCF-BE77-4E117CFB5DB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0" name="Oval 169">
                <a:extLst>
                  <a:ext uri="{FF2B5EF4-FFF2-40B4-BE49-F238E27FC236}">
                    <a16:creationId xmlns:a16="http://schemas.microsoft.com/office/drawing/2014/main" id="{A53A15C3-E320-41FA-AC78-962953420DB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1" name="Oval 170">
                <a:extLst>
                  <a:ext uri="{FF2B5EF4-FFF2-40B4-BE49-F238E27FC236}">
                    <a16:creationId xmlns:a16="http://schemas.microsoft.com/office/drawing/2014/main" id="{41E8EA0B-15CE-4746-BD1F-E026A9E6493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2" name="Oval 171">
                <a:extLst>
                  <a:ext uri="{FF2B5EF4-FFF2-40B4-BE49-F238E27FC236}">
                    <a16:creationId xmlns:a16="http://schemas.microsoft.com/office/drawing/2014/main" id="{B533A2DB-1F1F-4175-9FF4-90A902D20C3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3" name="Oval 172">
                <a:extLst>
                  <a:ext uri="{FF2B5EF4-FFF2-40B4-BE49-F238E27FC236}">
                    <a16:creationId xmlns:a16="http://schemas.microsoft.com/office/drawing/2014/main" id="{8A7C524F-0247-4772-84FB-2988CFE66BD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4" name="Oval 173">
                <a:extLst>
                  <a:ext uri="{FF2B5EF4-FFF2-40B4-BE49-F238E27FC236}">
                    <a16:creationId xmlns:a16="http://schemas.microsoft.com/office/drawing/2014/main" id="{1E84ABC1-E2D3-4900-9E45-A427A51B1DA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5" name="Oval 174">
                <a:extLst>
                  <a:ext uri="{FF2B5EF4-FFF2-40B4-BE49-F238E27FC236}">
                    <a16:creationId xmlns:a16="http://schemas.microsoft.com/office/drawing/2014/main" id="{DB637D8B-F838-405D-B341-B41D16FE98A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6" name="Oval 175">
                <a:extLst>
                  <a:ext uri="{FF2B5EF4-FFF2-40B4-BE49-F238E27FC236}">
                    <a16:creationId xmlns:a16="http://schemas.microsoft.com/office/drawing/2014/main" id="{B8F4DF41-29D3-46C7-BD62-F699BA5F56A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7" name="Oval 176">
                <a:extLst>
                  <a:ext uri="{FF2B5EF4-FFF2-40B4-BE49-F238E27FC236}">
                    <a16:creationId xmlns:a16="http://schemas.microsoft.com/office/drawing/2014/main" id="{5020D5C5-6CF7-4708-90AE-7FD89357B20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
        <p:nvSpPr>
          <p:cNvPr id="5" name="TextBox">
            <a:extLst>
              <a:ext uri="{FF2B5EF4-FFF2-40B4-BE49-F238E27FC236}">
                <a16:creationId xmlns:a16="http://schemas.microsoft.com/office/drawing/2014/main" id="{3B3421ED-E64B-4663-8192-60E70F7ED59E}"/>
              </a:ext>
            </a:extLst>
          </p:cNvPr>
          <p:cNvSpPr txBox="1"/>
          <p:nvPr/>
        </p:nvSpPr>
        <p:spPr>
          <a:xfrm>
            <a:off x="1214696" y="4313829"/>
            <a:ext cx="130585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California</a:t>
            </a:r>
          </a:p>
        </p:txBody>
      </p:sp>
      <p:sp>
        <p:nvSpPr>
          <p:cNvPr id="8" name="Graphic 6" descr="Marker">
            <a:extLst>
              <a:ext uri="{FF2B5EF4-FFF2-40B4-BE49-F238E27FC236}">
                <a16:creationId xmlns:a16="http://schemas.microsoft.com/office/drawing/2014/main" id="{BA681603-91CA-49FF-A4AF-FFB4B3D31D6F}"/>
              </a:ext>
            </a:extLst>
          </p:cNvPr>
          <p:cNvSpPr/>
          <p:nvPr/>
        </p:nvSpPr>
        <p:spPr>
          <a:xfrm>
            <a:off x="741363" y="4304243"/>
            <a:ext cx="342919" cy="557019"/>
          </a:xfrm>
          <a:custGeom>
            <a:avLst/>
            <a:gdLst>
              <a:gd name="connsiteX0" fmla="*/ 199373 w 398745"/>
              <a:gd name="connsiteY0" fmla="*/ 285750 h 647700"/>
              <a:gd name="connsiteX1" fmla="*/ 113648 w 398745"/>
              <a:gd name="connsiteY1" fmla="*/ 200025 h 647700"/>
              <a:gd name="connsiteX2" fmla="*/ 199373 w 398745"/>
              <a:gd name="connsiteY2" fmla="*/ 114300 h 647700"/>
              <a:gd name="connsiteX3" fmla="*/ 285098 w 398745"/>
              <a:gd name="connsiteY3" fmla="*/ 200025 h 647700"/>
              <a:gd name="connsiteX4" fmla="*/ 199373 w 398745"/>
              <a:gd name="connsiteY4" fmla="*/ 285750 h 647700"/>
              <a:gd name="connsiteX5" fmla="*/ 199373 w 398745"/>
              <a:gd name="connsiteY5" fmla="*/ 0 h 647700"/>
              <a:gd name="connsiteX6" fmla="*/ 34590 w 398745"/>
              <a:gd name="connsiteY6" fmla="*/ 87630 h 647700"/>
              <a:gd name="connsiteX7" fmla="*/ 13635 w 398745"/>
              <a:gd name="connsiteY7" fmla="*/ 273368 h 647700"/>
              <a:gd name="connsiteX8" fmla="*/ 104123 w 398745"/>
              <a:gd name="connsiteY8" fmla="*/ 473393 h 647700"/>
              <a:gd name="connsiteX9" fmla="*/ 182228 w 398745"/>
              <a:gd name="connsiteY9" fmla="*/ 637223 h 647700"/>
              <a:gd name="connsiteX10" fmla="*/ 199373 w 398745"/>
              <a:gd name="connsiteY10" fmla="*/ 647700 h 647700"/>
              <a:gd name="connsiteX11" fmla="*/ 216518 w 398745"/>
              <a:gd name="connsiteY11" fmla="*/ 637223 h 647700"/>
              <a:gd name="connsiteX12" fmla="*/ 294623 w 398745"/>
              <a:gd name="connsiteY12" fmla="*/ 473393 h 647700"/>
              <a:gd name="connsiteX13" fmla="*/ 385110 w 398745"/>
              <a:gd name="connsiteY13" fmla="*/ 273368 h 647700"/>
              <a:gd name="connsiteX14" fmla="*/ 364155 w 398745"/>
              <a:gd name="connsiteY14" fmla="*/ 87630 h 647700"/>
              <a:gd name="connsiteX15" fmla="*/ 199373 w 398745"/>
              <a:gd name="connsiteY15"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8745" h="647700">
                <a:moveTo>
                  <a:pt x="199373" y="285750"/>
                </a:moveTo>
                <a:cubicBezTo>
                  <a:pt x="151748" y="285750"/>
                  <a:pt x="113648" y="247650"/>
                  <a:pt x="113648" y="200025"/>
                </a:cubicBezTo>
                <a:cubicBezTo>
                  <a:pt x="113648" y="152400"/>
                  <a:pt x="151748" y="114300"/>
                  <a:pt x="199373" y="114300"/>
                </a:cubicBezTo>
                <a:cubicBezTo>
                  <a:pt x="246998" y="114300"/>
                  <a:pt x="285098" y="152400"/>
                  <a:pt x="285098" y="200025"/>
                </a:cubicBezTo>
                <a:cubicBezTo>
                  <a:pt x="285098" y="247650"/>
                  <a:pt x="246998" y="285750"/>
                  <a:pt x="199373" y="285750"/>
                </a:cubicBezTo>
                <a:close/>
                <a:moveTo>
                  <a:pt x="199373" y="0"/>
                </a:moveTo>
                <a:cubicBezTo>
                  <a:pt x="133650" y="0"/>
                  <a:pt x="71738" y="32385"/>
                  <a:pt x="34590" y="87630"/>
                </a:cubicBezTo>
                <a:cubicBezTo>
                  <a:pt x="-2557" y="141923"/>
                  <a:pt x="-10177" y="211455"/>
                  <a:pt x="13635" y="273368"/>
                </a:cubicBezTo>
                <a:lnTo>
                  <a:pt x="104123" y="473393"/>
                </a:lnTo>
                <a:lnTo>
                  <a:pt x="182228" y="637223"/>
                </a:lnTo>
                <a:cubicBezTo>
                  <a:pt x="185085" y="643890"/>
                  <a:pt x="191753" y="647700"/>
                  <a:pt x="199373" y="647700"/>
                </a:cubicBezTo>
                <a:cubicBezTo>
                  <a:pt x="206993" y="647700"/>
                  <a:pt x="213660" y="643890"/>
                  <a:pt x="216518" y="637223"/>
                </a:cubicBezTo>
                <a:lnTo>
                  <a:pt x="294623" y="473393"/>
                </a:lnTo>
                <a:lnTo>
                  <a:pt x="385110" y="273368"/>
                </a:lnTo>
                <a:cubicBezTo>
                  <a:pt x="408923" y="211455"/>
                  <a:pt x="401303" y="141923"/>
                  <a:pt x="364155" y="87630"/>
                </a:cubicBezTo>
                <a:cubicBezTo>
                  <a:pt x="327008" y="32385"/>
                  <a:pt x="265095" y="0"/>
                  <a:pt x="199373" y="0"/>
                </a:cubicBezTo>
                <a:close/>
              </a:path>
            </a:pathLst>
          </a:custGeom>
          <a:solidFill>
            <a:schemeClr val="accent1">
              <a:lumMod val="60000"/>
              <a:lumOff val="40000"/>
            </a:schemeClr>
          </a:solidFill>
          <a:ln w="9525" cap="flat">
            <a:noFill/>
            <a:prstDash val="solid"/>
            <a:miter/>
          </a:ln>
        </p:spPr>
        <p:txBody>
          <a:bodyPr rtlCol="0" anchor="ctr"/>
          <a:lstStyle/>
          <a:p>
            <a:endParaRPr lang="en-ID"/>
          </a:p>
        </p:txBody>
      </p:sp>
      <p:sp>
        <p:nvSpPr>
          <p:cNvPr id="220" name="TextBox">
            <a:extLst>
              <a:ext uri="{FF2B5EF4-FFF2-40B4-BE49-F238E27FC236}">
                <a16:creationId xmlns:a16="http://schemas.microsoft.com/office/drawing/2014/main" id="{5B9EBAC9-54CA-40C0-A373-5883ED381F37}"/>
              </a:ext>
            </a:extLst>
          </p:cNvPr>
          <p:cNvSpPr txBox="1"/>
          <p:nvPr/>
        </p:nvSpPr>
        <p:spPr>
          <a:xfrm>
            <a:off x="1214697" y="4657509"/>
            <a:ext cx="1537530"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75</a:t>
            </a:r>
            <a:r>
              <a:rPr lang="en-ID" sz="1200">
                <a:solidFill>
                  <a:schemeClr val="tx1"/>
                </a:solidFill>
              </a:rPr>
              <a:t>+ Project Done</a:t>
            </a:r>
            <a:endParaRPr lang="en-US" sz="1200">
              <a:solidFill>
                <a:schemeClr val="tx1"/>
              </a:solidFill>
            </a:endParaRPr>
          </a:p>
        </p:txBody>
      </p:sp>
      <p:sp>
        <p:nvSpPr>
          <p:cNvPr id="221" name="TextBox">
            <a:extLst>
              <a:ext uri="{FF2B5EF4-FFF2-40B4-BE49-F238E27FC236}">
                <a16:creationId xmlns:a16="http://schemas.microsoft.com/office/drawing/2014/main" id="{564282E0-55D4-411D-97F7-6787B23D552C}"/>
              </a:ext>
            </a:extLst>
          </p:cNvPr>
          <p:cNvSpPr txBox="1"/>
          <p:nvPr/>
        </p:nvSpPr>
        <p:spPr>
          <a:xfrm>
            <a:off x="1214696" y="5153079"/>
            <a:ext cx="130585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Texas</a:t>
            </a:r>
          </a:p>
        </p:txBody>
      </p:sp>
      <p:sp>
        <p:nvSpPr>
          <p:cNvPr id="222" name="Graphic 6" descr="Marker">
            <a:extLst>
              <a:ext uri="{FF2B5EF4-FFF2-40B4-BE49-F238E27FC236}">
                <a16:creationId xmlns:a16="http://schemas.microsoft.com/office/drawing/2014/main" id="{C5216AC1-0E67-4554-8F0A-A391CF7E12BC}"/>
              </a:ext>
            </a:extLst>
          </p:cNvPr>
          <p:cNvSpPr/>
          <p:nvPr/>
        </p:nvSpPr>
        <p:spPr>
          <a:xfrm>
            <a:off x="741363" y="5143493"/>
            <a:ext cx="342919" cy="557019"/>
          </a:xfrm>
          <a:custGeom>
            <a:avLst/>
            <a:gdLst>
              <a:gd name="connsiteX0" fmla="*/ 199373 w 398745"/>
              <a:gd name="connsiteY0" fmla="*/ 285750 h 647700"/>
              <a:gd name="connsiteX1" fmla="*/ 113648 w 398745"/>
              <a:gd name="connsiteY1" fmla="*/ 200025 h 647700"/>
              <a:gd name="connsiteX2" fmla="*/ 199373 w 398745"/>
              <a:gd name="connsiteY2" fmla="*/ 114300 h 647700"/>
              <a:gd name="connsiteX3" fmla="*/ 285098 w 398745"/>
              <a:gd name="connsiteY3" fmla="*/ 200025 h 647700"/>
              <a:gd name="connsiteX4" fmla="*/ 199373 w 398745"/>
              <a:gd name="connsiteY4" fmla="*/ 285750 h 647700"/>
              <a:gd name="connsiteX5" fmla="*/ 199373 w 398745"/>
              <a:gd name="connsiteY5" fmla="*/ 0 h 647700"/>
              <a:gd name="connsiteX6" fmla="*/ 34590 w 398745"/>
              <a:gd name="connsiteY6" fmla="*/ 87630 h 647700"/>
              <a:gd name="connsiteX7" fmla="*/ 13635 w 398745"/>
              <a:gd name="connsiteY7" fmla="*/ 273368 h 647700"/>
              <a:gd name="connsiteX8" fmla="*/ 104123 w 398745"/>
              <a:gd name="connsiteY8" fmla="*/ 473393 h 647700"/>
              <a:gd name="connsiteX9" fmla="*/ 182228 w 398745"/>
              <a:gd name="connsiteY9" fmla="*/ 637223 h 647700"/>
              <a:gd name="connsiteX10" fmla="*/ 199373 w 398745"/>
              <a:gd name="connsiteY10" fmla="*/ 647700 h 647700"/>
              <a:gd name="connsiteX11" fmla="*/ 216518 w 398745"/>
              <a:gd name="connsiteY11" fmla="*/ 637223 h 647700"/>
              <a:gd name="connsiteX12" fmla="*/ 294623 w 398745"/>
              <a:gd name="connsiteY12" fmla="*/ 473393 h 647700"/>
              <a:gd name="connsiteX13" fmla="*/ 385110 w 398745"/>
              <a:gd name="connsiteY13" fmla="*/ 273368 h 647700"/>
              <a:gd name="connsiteX14" fmla="*/ 364155 w 398745"/>
              <a:gd name="connsiteY14" fmla="*/ 87630 h 647700"/>
              <a:gd name="connsiteX15" fmla="*/ 199373 w 398745"/>
              <a:gd name="connsiteY15"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8745" h="647700">
                <a:moveTo>
                  <a:pt x="199373" y="285750"/>
                </a:moveTo>
                <a:cubicBezTo>
                  <a:pt x="151748" y="285750"/>
                  <a:pt x="113648" y="247650"/>
                  <a:pt x="113648" y="200025"/>
                </a:cubicBezTo>
                <a:cubicBezTo>
                  <a:pt x="113648" y="152400"/>
                  <a:pt x="151748" y="114300"/>
                  <a:pt x="199373" y="114300"/>
                </a:cubicBezTo>
                <a:cubicBezTo>
                  <a:pt x="246998" y="114300"/>
                  <a:pt x="285098" y="152400"/>
                  <a:pt x="285098" y="200025"/>
                </a:cubicBezTo>
                <a:cubicBezTo>
                  <a:pt x="285098" y="247650"/>
                  <a:pt x="246998" y="285750"/>
                  <a:pt x="199373" y="285750"/>
                </a:cubicBezTo>
                <a:close/>
                <a:moveTo>
                  <a:pt x="199373" y="0"/>
                </a:moveTo>
                <a:cubicBezTo>
                  <a:pt x="133650" y="0"/>
                  <a:pt x="71738" y="32385"/>
                  <a:pt x="34590" y="87630"/>
                </a:cubicBezTo>
                <a:cubicBezTo>
                  <a:pt x="-2557" y="141923"/>
                  <a:pt x="-10177" y="211455"/>
                  <a:pt x="13635" y="273368"/>
                </a:cubicBezTo>
                <a:lnTo>
                  <a:pt x="104123" y="473393"/>
                </a:lnTo>
                <a:lnTo>
                  <a:pt x="182228" y="637223"/>
                </a:lnTo>
                <a:cubicBezTo>
                  <a:pt x="185085" y="643890"/>
                  <a:pt x="191753" y="647700"/>
                  <a:pt x="199373" y="647700"/>
                </a:cubicBezTo>
                <a:cubicBezTo>
                  <a:pt x="206993" y="647700"/>
                  <a:pt x="213660" y="643890"/>
                  <a:pt x="216518" y="637223"/>
                </a:cubicBezTo>
                <a:lnTo>
                  <a:pt x="294623" y="473393"/>
                </a:lnTo>
                <a:lnTo>
                  <a:pt x="385110" y="273368"/>
                </a:lnTo>
                <a:cubicBezTo>
                  <a:pt x="408923" y="211455"/>
                  <a:pt x="401303" y="141923"/>
                  <a:pt x="364155" y="87630"/>
                </a:cubicBezTo>
                <a:cubicBezTo>
                  <a:pt x="327008" y="32385"/>
                  <a:pt x="265095" y="0"/>
                  <a:pt x="199373" y="0"/>
                </a:cubicBezTo>
                <a:close/>
              </a:path>
            </a:pathLst>
          </a:custGeom>
          <a:solidFill>
            <a:schemeClr val="accent1"/>
          </a:solidFill>
          <a:ln w="9525" cap="flat">
            <a:noFill/>
            <a:prstDash val="solid"/>
            <a:miter/>
          </a:ln>
        </p:spPr>
        <p:txBody>
          <a:bodyPr rtlCol="0" anchor="ctr"/>
          <a:lstStyle/>
          <a:p>
            <a:endParaRPr lang="en-ID"/>
          </a:p>
        </p:txBody>
      </p:sp>
      <p:sp>
        <p:nvSpPr>
          <p:cNvPr id="223" name="TextBox">
            <a:extLst>
              <a:ext uri="{FF2B5EF4-FFF2-40B4-BE49-F238E27FC236}">
                <a16:creationId xmlns:a16="http://schemas.microsoft.com/office/drawing/2014/main" id="{60A0E03D-4B32-4DDA-9743-299324B7A257}"/>
              </a:ext>
            </a:extLst>
          </p:cNvPr>
          <p:cNvSpPr txBox="1"/>
          <p:nvPr/>
        </p:nvSpPr>
        <p:spPr>
          <a:xfrm>
            <a:off x="1214697" y="5496759"/>
            <a:ext cx="1537530"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75</a:t>
            </a:r>
            <a:r>
              <a:rPr lang="en-ID" sz="1200">
                <a:solidFill>
                  <a:schemeClr val="tx1"/>
                </a:solidFill>
              </a:rPr>
              <a:t>+ Project Done</a:t>
            </a:r>
            <a:endParaRPr lang="en-US" sz="1200">
              <a:solidFill>
                <a:schemeClr val="tx1"/>
              </a:solidFill>
            </a:endParaRPr>
          </a:p>
        </p:txBody>
      </p:sp>
      <p:sp>
        <p:nvSpPr>
          <p:cNvPr id="9" name="TextBox">
            <a:extLst>
              <a:ext uri="{FF2B5EF4-FFF2-40B4-BE49-F238E27FC236}">
                <a16:creationId xmlns:a16="http://schemas.microsoft.com/office/drawing/2014/main" id="{FCE587B3-BE4D-4E92-A8F7-A34CF94E8921}"/>
              </a:ext>
            </a:extLst>
          </p:cNvPr>
          <p:cNvSpPr txBox="1"/>
          <p:nvPr/>
        </p:nvSpPr>
        <p:spPr>
          <a:xfrm>
            <a:off x="741363" y="3211319"/>
            <a:ext cx="3576637"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sied quas amet corrupti dapibus ligula quod in molestias eos cumque libero sit similique hic malesuada voluptatibus mollis eleifend quidem</a:t>
            </a:r>
            <a:endParaRPr lang="en-ID" sz="1200">
              <a:solidFill>
                <a:schemeClr val="tx1"/>
              </a:solidFill>
            </a:endParaRPr>
          </a:p>
        </p:txBody>
      </p:sp>
      <p:sp>
        <p:nvSpPr>
          <p:cNvPr id="229" name="TextBox">
            <a:extLst>
              <a:ext uri="{FF2B5EF4-FFF2-40B4-BE49-F238E27FC236}">
                <a16:creationId xmlns:a16="http://schemas.microsoft.com/office/drawing/2014/main" id="{A3C8369B-1662-47D9-89FE-DC23D13C8D76}"/>
              </a:ext>
            </a:extLst>
          </p:cNvPr>
          <p:cNvSpPr txBox="1"/>
          <p:nvPr/>
        </p:nvSpPr>
        <p:spPr>
          <a:xfrm>
            <a:off x="3746023" y="4313829"/>
            <a:ext cx="130585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Kansas</a:t>
            </a:r>
          </a:p>
        </p:txBody>
      </p:sp>
      <p:sp>
        <p:nvSpPr>
          <p:cNvPr id="230" name="Graphic 6" descr="Marker">
            <a:extLst>
              <a:ext uri="{FF2B5EF4-FFF2-40B4-BE49-F238E27FC236}">
                <a16:creationId xmlns:a16="http://schemas.microsoft.com/office/drawing/2014/main" id="{A9981FA1-C7D6-4453-976A-A7E86669904E}"/>
              </a:ext>
            </a:extLst>
          </p:cNvPr>
          <p:cNvSpPr/>
          <p:nvPr/>
        </p:nvSpPr>
        <p:spPr>
          <a:xfrm>
            <a:off x="3272690" y="4304243"/>
            <a:ext cx="342919" cy="557019"/>
          </a:xfrm>
          <a:custGeom>
            <a:avLst/>
            <a:gdLst>
              <a:gd name="connsiteX0" fmla="*/ 199373 w 398745"/>
              <a:gd name="connsiteY0" fmla="*/ 285750 h 647700"/>
              <a:gd name="connsiteX1" fmla="*/ 113648 w 398745"/>
              <a:gd name="connsiteY1" fmla="*/ 200025 h 647700"/>
              <a:gd name="connsiteX2" fmla="*/ 199373 w 398745"/>
              <a:gd name="connsiteY2" fmla="*/ 114300 h 647700"/>
              <a:gd name="connsiteX3" fmla="*/ 285098 w 398745"/>
              <a:gd name="connsiteY3" fmla="*/ 200025 h 647700"/>
              <a:gd name="connsiteX4" fmla="*/ 199373 w 398745"/>
              <a:gd name="connsiteY4" fmla="*/ 285750 h 647700"/>
              <a:gd name="connsiteX5" fmla="*/ 199373 w 398745"/>
              <a:gd name="connsiteY5" fmla="*/ 0 h 647700"/>
              <a:gd name="connsiteX6" fmla="*/ 34590 w 398745"/>
              <a:gd name="connsiteY6" fmla="*/ 87630 h 647700"/>
              <a:gd name="connsiteX7" fmla="*/ 13635 w 398745"/>
              <a:gd name="connsiteY7" fmla="*/ 273368 h 647700"/>
              <a:gd name="connsiteX8" fmla="*/ 104123 w 398745"/>
              <a:gd name="connsiteY8" fmla="*/ 473393 h 647700"/>
              <a:gd name="connsiteX9" fmla="*/ 182228 w 398745"/>
              <a:gd name="connsiteY9" fmla="*/ 637223 h 647700"/>
              <a:gd name="connsiteX10" fmla="*/ 199373 w 398745"/>
              <a:gd name="connsiteY10" fmla="*/ 647700 h 647700"/>
              <a:gd name="connsiteX11" fmla="*/ 216518 w 398745"/>
              <a:gd name="connsiteY11" fmla="*/ 637223 h 647700"/>
              <a:gd name="connsiteX12" fmla="*/ 294623 w 398745"/>
              <a:gd name="connsiteY12" fmla="*/ 473393 h 647700"/>
              <a:gd name="connsiteX13" fmla="*/ 385110 w 398745"/>
              <a:gd name="connsiteY13" fmla="*/ 273368 h 647700"/>
              <a:gd name="connsiteX14" fmla="*/ 364155 w 398745"/>
              <a:gd name="connsiteY14" fmla="*/ 87630 h 647700"/>
              <a:gd name="connsiteX15" fmla="*/ 199373 w 398745"/>
              <a:gd name="connsiteY15"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8745" h="647700">
                <a:moveTo>
                  <a:pt x="199373" y="285750"/>
                </a:moveTo>
                <a:cubicBezTo>
                  <a:pt x="151748" y="285750"/>
                  <a:pt x="113648" y="247650"/>
                  <a:pt x="113648" y="200025"/>
                </a:cubicBezTo>
                <a:cubicBezTo>
                  <a:pt x="113648" y="152400"/>
                  <a:pt x="151748" y="114300"/>
                  <a:pt x="199373" y="114300"/>
                </a:cubicBezTo>
                <a:cubicBezTo>
                  <a:pt x="246998" y="114300"/>
                  <a:pt x="285098" y="152400"/>
                  <a:pt x="285098" y="200025"/>
                </a:cubicBezTo>
                <a:cubicBezTo>
                  <a:pt x="285098" y="247650"/>
                  <a:pt x="246998" y="285750"/>
                  <a:pt x="199373" y="285750"/>
                </a:cubicBezTo>
                <a:close/>
                <a:moveTo>
                  <a:pt x="199373" y="0"/>
                </a:moveTo>
                <a:cubicBezTo>
                  <a:pt x="133650" y="0"/>
                  <a:pt x="71738" y="32385"/>
                  <a:pt x="34590" y="87630"/>
                </a:cubicBezTo>
                <a:cubicBezTo>
                  <a:pt x="-2557" y="141923"/>
                  <a:pt x="-10177" y="211455"/>
                  <a:pt x="13635" y="273368"/>
                </a:cubicBezTo>
                <a:lnTo>
                  <a:pt x="104123" y="473393"/>
                </a:lnTo>
                <a:lnTo>
                  <a:pt x="182228" y="637223"/>
                </a:lnTo>
                <a:cubicBezTo>
                  <a:pt x="185085" y="643890"/>
                  <a:pt x="191753" y="647700"/>
                  <a:pt x="199373" y="647700"/>
                </a:cubicBezTo>
                <a:cubicBezTo>
                  <a:pt x="206993" y="647700"/>
                  <a:pt x="213660" y="643890"/>
                  <a:pt x="216518" y="637223"/>
                </a:cubicBezTo>
                <a:lnTo>
                  <a:pt x="294623" y="473393"/>
                </a:lnTo>
                <a:lnTo>
                  <a:pt x="385110" y="273368"/>
                </a:lnTo>
                <a:cubicBezTo>
                  <a:pt x="408923" y="211455"/>
                  <a:pt x="401303" y="141923"/>
                  <a:pt x="364155" y="87630"/>
                </a:cubicBezTo>
                <a:cubicBezTo>
                  <a:pt x="327008" y="32385"/>
                  <a:pt x="265095" y="0"/>
                  <a:pt x="199373" y="0"/>
                </a:cubicBezTo>
                <a:close/>
              </a:path>
            </a:pathLst>
          </a:custGeom>
          <a:solidFill>
            <a:schemeClr val="accent1">
              <a:lumMod val="75000"/>
            </a:schemeClr>
          </a:solidFill>
          <a:ln w="9525" cap="flat">
            <a:noFill/>
            <a:prstDash val="solid"/>
            <a:miter/>
          </a:ln>
        </p:spPr>
        <p:txBody>
          <a:bodyPr rtlCol="0" anchor="ctr"/>
          <a:lstStyle/>
          <a:p>
            <a:endParaRPr lang="en-ID"/>
          </a:p>
        </p:txBody>
      </p:sp>
      <p:sp>
        <p:nvSpPr>
          <p:cNvPr id="231" name="TextBox">
            <a:extLst>
              <a:ext uri="{FF2B5EF4-FFF2-40B4-BE49-F238E27FC236}">
                <a16:creationId xmlns:a16="http://schemas.microsoft.com/office/drawing/2014/main" id="{D138C682-C649-4F70-AE87-392F61D6B157}"/>
              </a:ext>
            </a:extLst>
          </p:cNvPr>
          <p:cNvSpPr txBox="1"/>
          <p:nvPr/>
        </p:nvSpPr>
        <p:spPr>
          <a:xfrm>
            <a:off x="3746024" y="4657509"/>
            <a:ext cx="1537530"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75</a:t>
            </a:r>
            <a:r>
              <a:rPr lang="en-ID" sz="1200">
                <a:solidFill>
                  <a:schemeClr val="tx1"/>
                </a:solidFill>
              </a:rPr>
              <a:t>+ Project Done</a:t>
            </a:r>
            <a:endParaRPr lang="en-US" sz="1200">
              <a:solidFill>
                <a:schemeClr val="tx1"/>
              </a:solidFill>
            </a:endParaRPr>
          </a:p>
        </p:txBody>
      </p:sp>
      <p:sp>
        <p:nvSpPr>
          <p:cNvPr id="232" name="TextBox">
            <a:extLst>
              <a:ext uri="{FF2B5EF4-FFF2-40B4-BE49-F238E27FC236}">
                <a16:creationId xmlns:a16="http://schemas.microsoft.com/office/drawing/2014/main" id="{3B71AF8E-177C-4DF3-890D-FA8A05ADC7F3}"/>
              </a:ext>
            </a:extLst>
          </p:cNvPr>
          <p:cNvSpPr txBox="1"/>
          <p:nvPr/>
        </p:nvSpPr>
        <p:spPr>
          <a:xfrm>
            <a:off x="3746023" y="5153079"/>
            <a:ext cx="130585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Other</a:t>
            </a:r>
          </a:p>
        </p:txBody>
      </p:sp>
      <p:sp>
        <p:nvSpPr>
          <p:cNvPr id="233" name="Graphic 6" descr="Marker">
            <a:extLst>
              <a:ext uri="{FF2B5EF4-FFF2-40B4-BE49-F238E27FC236}">
                <a16:creationId xmlns:a16="http://schemas.microsoft.com/office/drawing/2014/main" id="{237F4B19-1544-4588-89B1-BC2FE0ED8BE6}"/>
              </a:ext>
            </a:extLst>
          </p:cNvPr>
          <p:cNvSpPr/>
          <p:nvPr/>
        </p:nvSpPr>
        <p:spPr>
          <a:xfrm>
            <a:off x="3272690" y="5143493"/>
            <a:ext cx="342919" cy="557019"/>
          </a:xfrm>
          <a:custGeom>
            <a:avLst/>
            <a:gdLst>
              <a:gd name="connsiteX0" fmla="*/ 199373 w 398745"/>
              <a:gd name="connsiteY0" fmla="*/ 285750 h 647700"/>
              <a:gd name="connsiteX1" fmla="*/ 113648 w 398745"/>
              <a:gd name="connsiteY1" fmla="*/ 200025 h 647700"/>
              <a:gd name="connsiteX2" fmla="*/ 199373 w 398745"/>
              <a:gd name="connsiteY2" fmla="*/ 114300 h 647700"/>
              <a:gd name="connsiteX3" fmla="*/ 285098 w 398745"/>
              <a:gd name="connsiteY3" fmla="*/ 200025 h 647700"/>
              <a:gd name="connsiteX4" fmla="*/ 199373 w 398745"/>
              <a:gd name="connsiteY4" fmla="*/ 285750 h 647700"/>
              <a:gd name="connsiteX5" fmla="*/ 199373 w 398745"/>
              <a:gd name="connsiteY5" fmla="*/ 0 h 647700"/>
              <a:gd name="connsiteX6" fmla="*/ 34590 w 398745"/>
              <a:gd name="connsiteY6" fmla="*/ 87630 h 647700"/>
              <a:gd name="connsiteX7" fmla="*/ 13635 w 398745"/>
              <a:gd name="connsiteY7" fmla="*/ 273368 h 647700"/>
              <a:gd name="connsiteX8" fmla="*/ 104123 w 398745"/>
              <a:gd name="connsiteY8" fmla="*/ 473393 h 647700"/>
              <a:gd name="connsiteX9" fmla="*/ 182228 w 398745"/>
              <a:gd name="connsiteY9" fmla="*/ 637223 h 647700"/>
              <a:gd name="connsiteX10" fmla="*/ 199373 w 398745"/>
              <a:gd name="connsiteY10" fmla="*/ 647700 h 647700"/>
              <a:gd name="connsiteX11" fmla="*/ 216518 w 398745"/>
              <a:gd name="connsiteY11" fmla="*/ 637223 h 647700"/>
              <a:gd name="connsiteX12" fmla="*/ 294623 w 398745"/>
              <a:gd name="connsiteY12" fmla="*/ 473393 h 647700"/>
              <a:gd name="connsiteX13" fmla="*/ 385110 w 398745"/>
              <a:gd name="connsiteY13" fmla="*/ 273368 h 647700"/>
              <a:gd name="connsiteX14" fmla="*/ 364155 w 398745"/>
              <a:gd name="connsiteY14" fmla="*/ 87630 h 647700"/>
              <a:gd name="connsiteX15" fmla="*/ 199373 w 398745"/>
              <a:gd name="connsiteY15"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8745" h="647700">
                <a:moveTo>
                  <a:pt x="199373" y="285750"/>
                </a:moveTo>
                <a:cubicBezTo>
                  <a:pt x="151748" y="285750"/>
                  <a:pt x="113648" y="247650"/>
                  <a:pt x="113648" y="200025"/>
                </a:cubicBezTo>
                <a:cubicBezTo>
                  <a:pt x="113648" y="152400"/>
                  <a:pt x="151748" y="114300"/>
                  <a:pt x="199373" y="114300"/>
                </a:cubicBezTo>
                <a:cubicBezTo>
                  <a:pt x="246998" y="114300"/>
                  <a:pt x="285098" y="152400"/>
                  <a:pt x="285098" y="200025"/>
                </a:cubicBezTo>
                <a:cubicBezTo>
                  <a:pt x="285098" y="247650"/>
                  <a:pt x="246998" y="285750"/>
                  <a:pt x="199373" y="285750"/>
                </a:cubicBezTo>
                <a:close/>
                <a:moveTo>
                  <a:pt x="199373" y="0"/>
                </a:moveTo>
                <a:cubicBezTo>
                  <a:pt x="133650" y="0"/>
                  <a:pt x="71738" y="32385"/>
                  <a:pt x="34590" y="87630"/>
                </a:cubicBezTo>
                <a:cubicBezTo>
                  <a:pt x="-2557" y="141923"/>
                  <a:pt x="-10177" y="211455"/>
                  <a:pt x="13635" y="273368"/>
                </a:cubicBezTo>
                <a:lnTo>
                  <a:pt x="104123" y="473393"/>
                </a:lnTo>
                <a:lnTo>
                  <a:pt x="182228" y="637223"/>
                </a:lnTo>
                <a:cubicBezTo>
                  <a:pt x="185085" y="643890"/>
                  <a:pt x="191753" y="647700"/>
                  <a:pt x="199373" y="647700"/>
                </a:cubicBezTo>
                <a:cubicBezTo>
                  <a:pt x="206993" y="647700"/>
                  <a:pt x="213660" y="643890"/>
                  <a:pt x="216518" y="637223"/>
                </a:cubicBezTo>
                <a:lnTo>
                  <a:pt x="294623" y="473393"/>
                </a:lnTo>
                <a:lnTo>
                  <a:pt x="385110" y="273368"/>
                </a:lnTo>
                <a:cubicBezTo>
                  <a:pt x="408923" y="211455"/>
                  <a:pt x="401303" y="141923"/>
                  <a:pt x="364155" y="87630"/>
                </a:cubicBezTo>
                <a:cubicBezTo>
                  <a:pt x="327008" y="32385"/>
                  <a:pt x="265095" y="0"/>
                  <a:pt x="199373" y="0"/>
                </a:cubicBezTo>
                <a:close/>
              </a:path>
            </a:pathLst>
          </a:custGeom>
          <a:solidFill>
            <a:schemeClr val="accent1">
              <a:lumMod val="50000"/>
            </a:schemeClr>
          </a:solidFill>
          <a:ln w="9525" cap="flat">
            <a:noFill/>
            <a:prstDash val="solid"/>
            <a:miter/>
          </a:ln>
        </p:spPr>
        <p:txBody>
          <a:bodyPr rtlCol="0" anchor="ctr"/>
          <a:lstStyle/>
          <a:p>
            <a:endParaRPr lang="en-ID"/>
          </a:p>
        </p:txBody>
      </p:sp>
      <p:sp>
        <p:nvSpPr>
          <p:cNvPr id="234" name="TextBox">
            <a:extLst>
              <a:ext uri="{FF2B5EF4-FFF2-40B4-BE49-F238E27FC236}">
                <a16:creationId xmlns:a16="http://schemas.microsoft.com/office/drawing/2014/main" id="{6024E31A-C2DE-4B9F-AF19-A0BFB2B9FAB8}"/>
              </a:ext>
            </a:extLst>
          </p:cNvPr>
          <p:cNvSpPr txBox="1"/>
          <p:nvPr/>
        </p:nvSpPr>
        <p:spPr>
          <a:xfrm>
            <a:off x="3746024" y="5496759"/>
            <a:ext cx="1537530"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75</a:t>
            </a:r>
            <a:r>
              <a:rPr lang="en-ID" sz="1200">
                <a:solidFill>
                  <a:schemeClr val="tx1"/>
                </a:solidFill>
              </a:rPr>
              <a:t>+ Project Done</a:t>
            </a:r>
            <a:endParaRPr lang="en-US" sz="1200">
              <a:solidFill>
                <a:schemeClr val="tx1"/>
              </a:solidFill>
            </a:endParaRPr>
          </a:p>
        </p:txBody>
      </p:sp>
      <p:sp>
        <p:nvSpPr>
          <p:cNvPr id="2" name="Title 1">
            <a:extLst>
              <a:ext uri="{FF2B5EF4-FFF2-40B4-BE49-F238E27FC236}">
                <a16:creationId xmlns:a16="http://schemas.microsoft.com/office/drawing/2014/main" id="{6BCB51F1-605B-40B9-82C4-00AF83B91C5A}"/>
              </a:ext>
            </a:extLst>
          </p:cNvPr>
          <p:cNvSpPr>
            <a:spLocks noGrp="1"/>
          </p:cNvSpPr>
          <p:nvPr>
            <p:ph type="ctrTitle"/>
          </p:nvPr>
        </p:nvSpPr>
        <p:spPr/>
        <p:txBody>
          <a:bodyPr/>
          <a:lstStyle/>
          <a:p>
            <a:r>
              <a:rPr lang="en-ID" sz="4000">
                <a:solidFill>
                  <a:schemeClr val="tx1"/>
                </a:solidFill>
                <a:latin typeface="+mj-lt"/>
              </a:rPr>
              <a:t>My Client From</a:t>
            </a:r>
            <a:endParaRPr lang="en-ID"/>
          </a:p>
        </p:txBody>
      </p:sp>
      <p:sp>
        <p:nvSpPr>
          <p:cNvPr id="3" name="Subtitle 2">
            <a:extLst>
              <a:ext uri="{FF2B5EF4-FFF2-40B4-BE49-F238E27FC236}">
                <a16:creationId xmlns:a16="http://schemas.microsoft.com/office/drawing/2014/main" id="{EC1EACC6-DD1B-4115-BF8C-C9CCE5964133}"/>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Tree>
    <p:extLst>
      <p:ext uri="{BB962C8B-B14F-4D97-AF65-F5344CB8AC3E}">
        <p14:creationId xmlns:p14="http://schemas.microsoft.com/office/powerpoint/2010/main" val="704871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cBhvr additive="base">
                                        <p:cTn id="7" dur="750" fill="hold"/>
                                        <p:tgtEl>
                                          <p:spTgt spid="163"/>
                                        </p:tgtEl>
                                        <p:attrNameLst>
                                          <p:attrName>ppt_x</p:attrName>
                                        </p:attrNameLst>
                                      </p:cBhvr>
                                      <p:tavLst>
                                        <p:tav tm="0">
                                          <p:val>
                                            <p:strVal val="1+#ppt_w/2"/>
                                          </p:val>
                                        </p:tav>
                                        <p:tav tm="100000">
                                          <p:val>
                                            <p:strVal val="#ppt_x"/>
                                          </p:val>
                                        </p:tav>
                                      </p:tavLst>
                                    </p:anim>
                                    <p:anim calcmode="lin" valueType="num">
                                      <p:cBhvr additive="base">
                                        <p:cTn id="8" dur="750" fill="hold"/>
                                        <p:tgtEl>
                                          <p:spTgt spid="16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08"/>
                                        </p:tgtEl>
                                        <p:attrNameLst>
                                          <p:attrName>style.visibility</p:attrName>
                                        </p:attrNameLst>
                                      </p:cBhvr>
                                      <p:to>
                                        <p:strVal val="visible"/>
                                      </p:to>
                                    </p:set>
                                    <p:anim calcmode="lin" valueType="num">
                                      <p:cBhvr additive="base">
                                        <p:cTn id="11" dur="750" fill="hold"/>
                                        <p:tgtEl>
                                          <p:spTgt spid="208"/>
                                        </p:tgtEl>
                                        <p:attrNameLst>
                                          <p:attrName>ppt_x</p:attrName>
                                        </p:attrNameLst>
                                      </p:cBhvr>
                                      <p:tavLst>
                                        <p:tav tm="0">
                                          <p:val>
                                            <p:strVal val="1+#ppt_w/2"/>
                                          </p:val>
                                        </p:tav>
                                        <p:tav tm="100000">
                                          <p:val>
                                            <p:strVal val="#ppt_x"/>
                                          </p:val>
                                        </p:tav>
                                      </p:tavLst>
                                    </p:anim>
                                    <p:anim calcmode="lin" valueType="num">
                                      <p:cBhvr additive="base">
                                        <p:cTn id="12" dur="750" fill="hold"/>
                                        <p:tgtEl>
                                          <p:spTgt spid="20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53" presetClass="entr" presetSubtype="16" fill="hold" nodeType="afterEffect">
                                  <p:stCondLst>
                                    <p:cond delay="0"/>
                                  </p:stCondLst>
                                  <p:childTnLst>
                                    <p:set>
                                      <p:cBhvr>
                                        <p:cTn id="15" dur="1" fill="hold">
                                          <p:stCondLst>
                                            <p:cond delay="0"/>
                                          </p:stCondLst>
                                        </p:cTn>
                                        <p:tgtEl>
                                          <p:spTgt spid="78"/>
                                        </p:tgtEl>
                                        <p:attrNameLst>
                                          <p:attrName>style.visibility</p:attrName>
                                        </p:attrNameLst>
                                      </p:cBhvr>
                                      <p:to>
                                        <p:strVal val="visible"/>
                                      </p:to>
                                    </p:set>
                                    <p:anim calcmode="lin" valueType="num">
                                      <p:cBhvr>
                                        <p:cTn id="16" dur="750" fill="hold"/>
                                        <p:tgtEl>
                                          <p:spTgt spid="78"/>
                                        </p:tgtEl>
                                        <p:attrNameLst>
                                          <p:attrName>ppt_w</p:attrName>
                                        </p:attrNameLst>
                                      </p:cBhvr>
                                      <p:tavLst>
                                        <p:tav tm="0">
                                          <p:val>
                                            <p:fltVal val="0"/>
                                          </p:val>
                                        </p:tav>
                                        <p:tav tm="100000">
                                          <p:val>
                                            <p:strVal val="#ppt_w"/>
                                          </p:val>
                                        </p:tav>
                                      </p:tavLst>
                                    </p:anim>
                                    <p:anim calcmode="lin" valueType="num">
                                      <p:cBhvr>
                                        <p:cTn id="17" dur="750" fill="hold"/>
                                        <p:tgtEl>
                                          <p:spTgt spid="78"/>
                                        </p:tgtEl>
                                        <p:attrNameLst>
                                          <p:attrName>ppt_h</p:attrName>
                                        </p:attrNameLst>
                                      </p:cBhvr>
                                      <p:tavLst>
                                        <p:tav tm="0">
                                          <p:val>
                                            <p:fltVal val="0"/>
                                          </p:val>
                                        </p:tav>
                                        <p:tav tm="100000">
                                          <p:val>
                                            <p:strVal val="#ppt_h"/>
                                          </p:val>
                                        </p:tav>
                                      </p:tavLst>
                                    </p:anim>
                                    <p:animEffect transition="in" filter="fade">
                                      <p:cBhvr>
                                        <p:cTn id="18" dur="750"/>
                                        <p:tgtEl>
                                          <p:spTgt spid="78"/>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750"/>
                                        <p:tgtEl>
                                          <p:spTgt spid="3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wipe(left)">
                                      <p:cBhvr>
                                        <p:cTn id="26" dur="750"/>
                                        <p:tgtEl>
                                          <p:spTgt spid="3">
                                            <p:txEl>
                                              <p:pRg st="0" end="0"/>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750"/>
                                        <p:tgtEl>
                                          <p:spTgt spid="2"/>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up)">
                                      <p:cBhvr>
                                        <p:cTn id="33" dur="750"/>
                                        <p:tgtEl>
                                          <p:spTgt spid="9"/>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20"/>
                                        </p:tgtEl>
                                        <p:attrNameLst>
                                          <p:attrName>style.visibility</p:attrName>
                                        </p:attrNameLst>
                                      </p:cBhvr>
                                      <p:to>
                                        <p:strVal val="visible"/>
                                      </p:to>
                                    </p:set>
                                    <p:animEffect transition="in" filter="fade">
                                      <p:cBhvr>
                                        <p:cTn id="47" dur="1000"/>
                                        <p:tgtEl>
                                          <p:spTgt spid="220"/>
                                        </p:tgtEl>
                                      </p:cBhvr>
                                    </p:animEffect>
                                    <p:anim calcmode="lin" valueType="num">
                                      <p:cBhvr>
                                        <p:cTn id="48" dur="1000" fill="hold"/>
                                        <p:tgtEl>
                                          <p:spTgt spid="220"/>
                                        </p:tgtEl>
                                        <p:attrNameLst>
                                          <p:attrName>ppt_x</p:attrName>
                                        </p:attrNameLst>
                                      </p:cBhvr>
                                      <p:tavLst>
                                        <p:tav tm="0">
                                          <p:val>
                                            <p:strVal val="#ppt_x"/>
                                          </p:val>
                                        </p:tav>
                                        <p:tav tm="100000">
                                          <p:val>
                                            <p:strVal val="#ppt_x"/>
                                          </p:val>
                                        </p:tav>
                                      </p:tavLst>
                                    </p:anim>
                                    <p:anim calcmode="lin" valueType="num">
                                      <p:cBhvr>
                                        <p:cTn id="49" dur="1000" fill="hold"/>
                                        <p:tgtEl>
                                          <p:spTgt spid="22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150"/>
                                  </p:stCondLst>
                                  <p:childTnLst>
                                    <p:set>
                                      <p:cBhvr>
                                        <p:cTn id="51" dur="1" fill="hold">
                                          <p:stCondLst>
                                            <p:cond delay="0"/>
                                          </p:stCondLst>
                                        </p:cTn>
                                        <p:tgtEl>
                                          <p:spTgt spid="230"/>
                                        </p:tgtEl>
                                        <p:attrNameLst>
                                          <p:attrName>style.visibility</p:attrName>
                                        </p:attrNameLst>
                                      </p:cBhvr>
                                      <p:to>
                                        <p:strVal val="visible"/>
                                      </p:to>
                                    </p:set>
                                    <p:animEffect transition="in" filter="fade">
                                      <p:cBhvr>
                                        <p:cTn id="52" dur="1000"/>
                                        <p:tgtEl>
                                          <p:spTgt spid="230"/>
                                        </p:tgtEl>
                                      </p:cBhvr>
                                    </p:animEffect>
                                    <p:anim calcmode="lin" valueType="num">
                                      <p:cBhvr>
                                        <p:cTn id="53" dur="1000" fill="hold"/>
                                        <p:tgtEl>
                                          <p:spTgt spid="230"/>
                                        </p:tgtEl>
                                        <p:attrNameLst>
                                          <p:attrName>ppt_x</p:attrName>
                                        </p:attrNameLst>
                                      </p:cBhvr>
                                      <p:tavLst>
                                        <p:tav tm="0">
                                          <p:val>
                                            <p:strVal val="#ppt_x"/>
                                          </p:val>
                                        </p:tav>
                                        <p:tav tm="100000">
                                          <p:val>
                                            <p:strVal val="#ppt_x"/>
                                          </p:val>
                                        </p:tav>
                                      </p:tavLst>
                                    </p:anim>
                                    <p:anim calcmode="lin" valueType="num">
                                      <p:cBhvr>
                                        <p:cTn id="54" dur="1000" fill="hold"/>
                                        <p:tgtEl>
                                          <p:spTgt spid="23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150"/>
                                  </p:stCondLst>
                                  <p:childTnLst>
                                    <p:set>
                                      <p:cBhvr>
                                        <p:cTn id="56" dur="1" fill="hold">
                                          <p:stCondLst>
                                            <p:cond delay="0"/>
                                          </p:stCondLst>
                                        </p:cTn>
                                        <p:tgtEl>
                                          <p:spTgt spid="229"/>
                                        </p:tgtEl>
                                        <p:attrNameLst>
                                          <p:attrName>style.visibility</p:attrName>
                                        </p:attrNameLst>
                                      </p:cBhvr>
                                      <p:to>
                                        <p:strVal val="visible"/>
                                      </p:to>
                                    </p:set>
                                    <p:animEffect transition="in" filter="fade">
                                      <p:cBhvr>
                                        <p:cTn id="57" dur="1000"/>
                                        <p:tgtEl>
                                          <p:spTgt spid="229"/>
                                        </p:tgtEl>
                                      </p:cBhvr>
                                    </p:animEffect>
                                    <p:anim calcmode="lin" valueType="num">
                                      <p:cBhvr>
                                        <p:cTn id="58" dur="1000" fill="hold"/>
                                        <p:tgtEl>
                                          <p:spTgt spid="229"/>
                                        </p:tgtEl>
                                        <p:attrNameLst>
                                          <p:attrName>ppt_x</p:attrName>
                                        </p:attrNameLst>
                                      </p:cBhvr>
                                      <p:tavLst>
                                        <p:tav tm="0">
                                          <p:val>
                                            <p:strVal val="#ppt_x"/>
                                          </p:val>
                                        </p:tav>
                                        <p:tav tm="100000">
                                          <p:val>
                                            <p:strVal val="#ppt_x"/>
                                          </p:val>
                                        </p:tav>
                                      </p:tavLst>
                                    </p:anim>
                                    <p:anim calcmode="lin" valueType="num">
                                      <p:cBhvr>
                                        <p:cTn id="59" dur="1000" fill="hold"/>
                                        <p:tgtEl>
                                          <p:spTgt spid="22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150"/>
                                  </p:stCondLst>
                                  <p:childTnLst>
                                    <p:set>
                                      <p:cBhvr>
                                        <p:cTn id="61" dur="1" fill="hold">
                                          <p:stCondLst>
                                            <p:cond delay="0"/>
                                          </p:stCondLst>
                                        </p:cTn>
                                        <p:tgtEl>
                                          <p:spTgt spid="231"/>
                                        </p:tgtEl>
                                        <p:attrNameLst>
                                          <p:attrName>style.visibility</p:attrName>
                                        </p:attrNameLst>
                                      </p:cBhvr>
                                      <p:to>
                                        <p:strVal val="visible"/>
                                      </p:to>
                                    </p:set>
                                    <p:animEffect transition="in" filter="fade">
                                      <p:cBhvr>
                                        <p:cTn id="62" dur="1000"/>
                                        <p:tgtEl>
                                          <p:spTgt spid="231"/>
                                        </p:tgtEl>
                                      </p:cBhvr>
                                    </p:animEffect>
                                    <p:anim calcmode="lin" valueType="num">
                                      <p:cBhvr>
                                        <p:cTn id="63" dur="1000" fill="hold"/>
                                        <p:tgtEl>
                                          <p:spTgt spid="231"/>
                                        </p:tgtEl>
                                        <p:attrNameLst>
                                          <p:attrName>ppt_x</p:attrName>
                                        </p:attrNameLst>
                                      </p:cBhvr>
                                      <p:tavLst>
                                        <p:tav tm="0">
                                          <p:val>
                                            <p:strVal val="#ppt_x"/>
                                          </p:val>
                                        </p:tav>
                                        <p:tav tm="100000">
                                          <p:val>
                                            <p:strVal val="#ppt_x"/>
                                          </p:val>
                                        </p:tav>
                                      </p:tavLst>
                                    </p:anim>
                                    <p:anim calcmode="lin" valueType="num">
                                      <p:cBhvr>
                                        <p:cTn id="64" dur="1000" fill="hold"/>
                                        <p:tgtEl>
                                          <p:spTgt spid="23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150"/>
                                  </p:stCondLst>
                                  <p:childTnLst>
                                    <p:set>
                                      <p:cBhvr>
                                        <p:cTn id="66" dur="1" fill="hold">
                                          <p:stCondLst>
                                            <p:cond delay="0"/>
                                          </p:stCondLst>
                                        </p:cTn>
                                        <p:tgtEl>
                                          <p:spTgt spid="222"/>
                                        </p:tgtEl>
                                        <p:attrNameLst>
                                          <p:attrName>style.visibility</p:attrName>
                                        </p:attrNameLst>
                                      </p:cBhvr>
                                      <p:to>
                                        <p:strVal val="visible"/>
                                      </p:to>
                                    </p:set>
                                    <p:animEffect transition="in" filter="fade">
                                      <p:cBhvr>
                                        <p:cTn id="67" dur="1000"/>
                                        <p:tgtEl>
                                          <p:spTgt spid="222"/>
                                        </p:tgtEl>
                                      </p:cBhvr>
                                    </p:animEffect>
                                    <p:anim calcmode="lin" valueType="num">
                                      <p:cBhvr>
                                        <p:cTn id="68" dur="1000" fill="hold"/>
                                        <p:tgtEl>
                                          <p:spTgt spid="222"/>
                                        </p:tgtEl>
                                        <p:attrNameLst>
                                          <p:attrName>ppt_x</p:attrName>
                                        </p:attrNameLst>
                                      </p:cBhvr>
                                      <p:tavLst>
                                        <p:tav tm="0">
                                          <p:val>
                                            <p:strVal val="#ppt_x"/>
                                          </p:val>
                                        </p:tav>
                                        <p:tav tm="100000">
                                          <p:val>
                                            <p:strVal val="#ppt_x"/>
                                          </p:val>
                                        </p:tav>
                                      </p:tavLst>
                                    </p:anim>
                                    <p:anim calcmode="lin" valueType="num">
                                      <p:cBhvr>
                                        <p:cTn id="69" dur="1000" fill="hold"/>
                                        <p:tgtEl>
                                          <p:spTgt spid="22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150"/>
                                  </p:stCondLst>
                                  <p:childTnLst>
                                    <p:set>
                                      <p:cBhvr>
                                        <p:cTn id="71" dur="1" fill="hold">
                                          <p:stCondLst>
                                            <p:cond delay="0"/>
                                          </p:stCondLst>
                                        </p:cTn>
                                        <p:tgtEl>
                                          <p:spTgt spid="221"/>
                                        </p:tgtEl>
                                        <p:attrNameLst>
                                          <p:attrName>style.visibility</p:attrName>
                                        </p:attrNameLst>
                                      </p:cBhvr>
                                      <p:to>
                                        <p:strVal val="visible"/>
                                      </p:to>
                                    </p:set>
                                    <p:animEffect transition="in" filter="fade">
                                      <p:cBhvr>
                                        <p:cTn id="72" dur="1000"/>
                                        <p:tgtEl>
                                          <p:spTgt spid="221"/>
                                        </p:tgtEl>
                                      </p:cBhvr>
                                    </p:animEffect>
                                    <p:anim calcmode="lin" valueType="num">
                                      <p:cBhvr>
                                        <p:cTn id="73" dur="1000" fill="hold"/>
                                        <p:tgtEl>
                                          <p:spTgt spid="221"/>
                                        </p:tgtEl>
                                        <p:attrNameLst>
                                          <p:attrName>ppt_x</p:attrName>
                                        </p:attrNameLst>
                                      </p:cBhvr>
                                      <p:tavLst>
                                        <p:tav tm="0">
                                          <p:val>
                                            <p:strVal val="#ppt_x"/>
                                          </p:val>
                                        </p:tav>
                                        <p:tav tm="100000">
                                          <p:val>
                                            <p:strVal val="#ppt_x"/>
                                          </p:val>
                                        </p:tav>
                                      </p:tavLst>
                                    </p:anim>
                                    <p:anim calcmode="lin" valueType="num">
                                      <p:cBhvr>
                                        <p:cTn id="74" dur="1000" fill="hold"/>
                                        <p:tgtEl>
                                          <p:spTgt spid="22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150"/>
                                  </p:stCondLst>
                                  <p:childTnLst>
                                    <p:set>
                                      <p:cBhvr>
                                        <p:cTn id="76" dur="1" fill="hold">
                                          <p:stCondLst>
                                            <p:cond delay="0"/>
                                          </p:stCondLst>
                                        </p:cTn>
                                        <p:tgtEl>
                                          <p:spTgt spid="223"/>
                                        </p:tgtEl>
                                        <p:attrNameLst>
                                          <p:attrName>style.visibility</p:attrName>
                                        </p:attrNameLst>
                                      </p:cBhvr>
                                      <p:to>
                                        <p:strVal val="visible"/>
                                      </p:to>
                                    </p:set>
                                    <p:animEffect transition="in" filter="fade">
                                      <p:cBhvr>
                                        <p:cTn id="77" dur="1000"/>
                                        <p:tgtEl>
                                          <p:spTgt spid="223"/>
                                        </p:tgtEl>
                                      </p:cBhvr>
                                    </p:animEffect>
                                    <p:anim calcmode="lin" valueType="num">
                                      <p:cBhvr>
                                        <p:cTn id="78" dur="1000" fill="hold"/>
                                        <p:tgtEl>
                                          <p:spTgt spid="223"/>
                                        </p:tgtEl>
                                        <p:attrNameLst>
                                          <p:attrName>ppt_x</p:attrName>
                                        </p:attrNameLst>
                                      </p:cBhvr>
                                      <p:tavLst>
                                        <p:tav tm="0">
                                          <p:val>
                                            <p:strVal val="#ppt_x"/>
                                          </p:val>
                                        </p:tav>
                                        <p:tav tm="100000">
                                          <p:val>
                                            <p:strVal val="#ppt_x"/>
                                          </p:val>
                                        </p:tav>
                                      </p:tavLst>
                                    </p:anim>
                                    <p:anim calcmode="lin" valueType="num">
                                      <p:cBhvr>
                                        <p:cTn id="79" dur="1000" fill="hold"/>
                                        <p:tgtEl>
                                          <p:spTgt spid="223"/>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350"/>
                                  </p:stCondLst>
                                  <p:childTnLst>
                                    <p:set>
                                      <p:cBhvr>
                                        <p:cTn id="81" dur="1" fill="hold">
                                          <p:stCondLst>
                                            <p:cond delay="0"/>
                                          </p:stCondLst>
                                        </p:cTn>
                                        <p:tgtEl>
                                          <p:spTgt spid="233"/>
                                        </p:tgtEl>
                                        <p:attrNameLst>
                                          <p:attrName>style.visibility</p:attrName>
                                        </p:attrNameLst>
                                      </p:cBhvr>
                                      <p:to>
                                        <p:strVal val="visible"/>
                                      </p:to>
                                    </p:set>
                                    <p:animEffect transition="in" filter="fade">
                                      <p:cBhvr>
                                        <p:cTn id="82" dur="1000"/>
                                        <p:tgtEl>
                                          <p:spTgt spid="233"/>
                                        </p:tgtEl>
                                      </p:cBhvr>
                                    </p:animEffect>
                                    <p:anim calcmode="lin" valueType="num">
                                      <p:cBhvr>
                                        <p:cTn id="83" dur="1000" fill="hold"/>
                                        <p:tgtEl>
                                          <p:spTgt spid="233"/>
                                        </p:tgtEl>
                                        <p:attrNameLst>
                                          <p:attrName>ppt_x</p:attrName>
                                        </p:attrNameLst>
                                      </p:cBhvr>
                                      <p:tavLst>
                                        <p:tav tm="0">
                                          <p:val>
                                            <p:strVal val="#ppt_x"/>
                                          </p:val>
                                        </p:tav>
                                        <p:tav tm="100000">
                                          <p:val>
                                            <p:strVal val="#ppt_x"/>
                                          </p:val>
                                        </p:tav>
                                      </p:tavLst>
                                    </p:anim>
                                    <p:anim calcmode="lin" valueType="num">
                                      <p:cBhvr>
                                        <p:cTn id="84" dur="1000" fill="hold"/>
                                        <p:tgtEl>
                                          <p:spTgt spid="23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350"/>
                                  </p:stCondLst>
                                  <p:childTnLst>
                                    <p:set>
                                      <p:cBhvr>
                                        <p:cTn id="86" dur="1" fill="hold">
                                          <p:stCondLst>
                                            <p:cond delay="0"/>
                                          </p:stCondLst>
                                        </p:cTn>
                                        <p:tgtEl>
                                          <p:spTgt spid="232"/>
                                        </p:tgtEl>
                                        <p:attrNameLst>
                                          <p:attrName>style.visibility</p:attrName>
                                        </p:attrNameLst>
                                      </p:cBhvr>
                                      <p:to>
                                        <p:strVal val="visible"/>
                                      </p:to>
                                    </p:set>
                                    <p:animEffect transition="in" filter="fade">
                                      <p:cBhvr>
                                        <p:cTn id="87" dur="1000"/>
                                        <p:tgtEl>
                                          <p:spTgt spid="232"/>
                                        </p:tgtEl>
                                      </p:cBhvr>
                                    </p:animEffect>
                                    <p:anim calcmode="lin" valueType="num">
                                      <p:cBhvr>
                                        <p:cTn id="88" dur="1000" fill="hold"/>
                                        <p:tgtEl>
                                          <p:spTgt spid="232"/>
                                        </p:tgtEl>
                                        <p:attrNameLst>
                                          <p:attrName>ppt_x</p:attrName>
                                        </p:attrNameLst>
                                      </p:cBhvr>
                                      <p:tavLst>
                                        <p:tav tm="0">
                                          <p:val>
                                            <p:strVal val="#ppt_x"/>
                                          </p:val>
                                        </p:tav>
                                        <p:tav tm="100000">
                                          <p:val>
                                            <p:strVal val="#ppt_x"/>
                                          </p:val>
                                        </p:tav>
                                      </p:tavLst>
                                    </p:anim>
                                    <p:anim calcmode="lin" valueType="num">
                                      <p:cBhvr>
                                        <p:cTn id="89" dur="1000" fill="hold"/>
                                        <p:tgtEl>
                                          <p:spTgt spid="232"/>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350"/>
                                  </p:stCondLst>
                                  <p:childTnLst>
                                    <p:set>
                                      <p:cBhvr>
                                        <p:cTn id="91" dur="1" fill="hold">
                                          <p:stCondLst>
                                            <p:cond delay="0"/>
                                          </p:stCondLst>
                                        </p:cTn>
                                        <p:tgtEl>
                                          <p:spTgt spid="234"/>
                                        </p:tgtEl>
                                        <p:attrNameLst>
                                          <p:attrName>style.visibility</p:attrName>
                                        </p:attrNameLst>
                                      </p:cBhvr>
                                      <p:to>
                                        <p:strVal val="visible"/>
                                      </p:to>
                                    </p:set>
                                    <p:animEffect transition="in" filter="fade">
                                      <p:cBhvr>
                                        <p:cTn id="92" dur="1000"/>
                                        <p:tgtEl>
                                          <p:spTgt spid="234"/>
                                        </p:tgtEl>
                                      </p:cBhvr>
                                    </p:animEffect>
                                    <p:anim calcmode="lin" valueType="num">
                                      <p:cBhvr>
                                        <p:cTn id="93" dur="1000" fill="hold"/>
                                        <p:tgtEl>
                                          <p:spTgt spid="234"/>
                                        </p:tgtEl>
                                        <p:attrNameLst>
                                          <p:attrName>ppt_x</p:attrName>
                                        </p:attrNameLst>
                                      </p:cBhvr>
                                      <p:tavLst>
                                        <p:tav tm="0">
                                          <p:val>
                                            <p:strVal val="#ppt_x"/>
                                          </p:val>
                                        </p:tav>
                                        <p:tav tm="100000">
                                          <p:val>
                                            <p:strVal val="#ppt_x"/>
                                          </p:val>
                                        </p:tav>
                                      </p:tavLst>
                                    </p:anim>
                                    <p:anim calcmode="lin" valueType="num">
                                      <p:cBhvr>
                                        <p:cTn id="94" dur="1000" fill="hold"/>
                                        <p:tgtEl>
                                          <p:spTgt spid="2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5" grpId="0"/>
      <p:bldP spid="8" grpId="0" animBg="1"/>
      <p:bldP spid="220" grpId="0"/>
      <p:bldP spid="221" grpId="0"/>
      <p:bldP spid="222" grpId="0" animBg="1"/>
      <p:bldP spid="223" grpId="0"/>
      <p:bldP spid="9" grpId="0"/>
      <p:bldP spid="229" grpId="0"/>
      <p:bldP spid="230" grpId="0" animBg="1"/>
      <p:bldP spid="231" grpId="0"/>
      <p:bldP spid="232" grpId="0"/>
      <p:bldP spid="233" grpId="0" animBg="1"/>
      <p:bldP spid="234" grpId="0"/>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Group 81">
            <a:extLst>
              <a:ext uri="{FF2B5EF4-FFF2-40B4-BE49-F238E27FC236}">
                <a16:creationId xmlns:a16="http://schemas.microsoft.com/office/drawing/2014/main" id="{A3F05342-77BC-4F3B-AA09-174DD809A4F8}"/>
              </a:ext>
            </a:extLst>
          </p:cNvPr>
          <p:cNvGrpSpPr/>
          <p:nvPr/>
        </p:nvGrpSpPr>
        <p:grpSpPr>
          <a:xfrm>
            <a:off x="6019461" y="4344308"/>
            <a:ext cx="2088071" cy="1438244"/>
            <a:chOff x="-708156" y="4893181"/>
            <a:chExt cx="2088071" cy="1438244"/>
          </a:xfrm>
        </p:grpSpPr>
        <p:grpSp>
          <p:nvGrpSpPr>
            <p:cNvPr id="83" name="Group 82">
              <a:extLst>
                <a:ext uri="{FF2B5EF4-FFF2-40B4-BE49-F238E27FC236}">
                  <a16:creationId xmlns:a16="http://schemas.microsoft.com/office/drawing/2014/main" id="{F5D30035-1DE1-4DF1-83EF-7C31AD5D3533}"/>
                </a:ext>
              </a:extLst>
            </p:cNvPr>
            <p:cNvGrpSpPr/>
            <p:nvPr/>
          </p:nvGrpSpPr>
          <p:grpSpPr>
            <a:xfrm rot="5400000">
              <a:off x="300425" y="5251937"/>
              <a:ext cx="70907" cy="2088069"/>
              <a:chOff x="9151342" y="4617676"/>
              <a:chExt cx="72000" cy="2120256"/>
            </a:xfrm>
            <a:solidFill>
              <a:schemeClr val="tx1"/>
            </a:solidFill>
          </p:grpSpPr>
          <p:sp>
            <p:nvSpPr>
              <p:cNvPr id="150" name="Oval 149">
                <a:extLst>
                  <a:ext uri="{FF2B5EF4-FFF2-40B4-BE49-F238E27FC236}">
                    <a16:creationId xmlns:a16="http://schemas.microsoft.com/office/drawing/2014/main" id="{9E477E15-0361-4C70-BDE7-43577F6FEB7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1" name="Oval 150">
                <a:extLst>
                  <a:ext uri="{FF2B5EF4-FFF2-40B4-BE49-F238E27FC236}">
                    <a16:creationId xmlns:a16="http://schemas.microsoft.com/office/drawing/2014/main" id="{70DBD0BB-BA90-434B-9BF9-7014EAA21B6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2" name="Oval 151">
                <a:extLst>
                  <a:ext uri="{FF2B5EF4-FFF2-40B4-BE49-F238E27FC236}">
                    <a16:creationId xmlns:a16="http://schemas.microsoft.com/office/drawing/2014/main" id="{F1E05548-A841-4D23-89E3-EA858068DEB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3" name="Oval 152">
                <a:extLst>
                  <a:ext uri="{FF2B5EF4-FFF2-40B4-BE49-F238E27FC236}">
                    <a16:creationId xmlns:a16="http://schemas.microsoft.com/office/drawing/2014/main" id="{611F100A-F10A-47B5-A970-A692F8C4AB4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4" name="Oval 153">
                <a:extLst>
                  <a:ext uri="{FF2B5EF4-FFF2-40B4-BE49-F238E27FC236}">
                    <a16:creationId xmlns:a16="http://schemas.microsoft.com/office/drawing/2014/main" id="{22B8BC7B-DE8E-4A6D-B80A-045CF6F3777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5" name="Oval 154">
                <a:extLst>
                  <a:ext uri="{FF2B5EF4-FFF2-40B4-BE49-F238E27FC236}">
                    <a16:creationId xmlns:a16="http://schemas.microsoft.com/office/drawing/2014/main" id="{31B1BBE8-0E7A-403D-ACE8-EC85DBF29F2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6" name="Oval 155">
                <a:extLst>
                  <a:ext uri="{FF2B5EF4-FFF2-40B4-BE49-F238E27FC236}">
                    <a16:creationId xmlns:a16="http://schemas.microsoft.com/office/drawing/2014/main" id="{303A6244-3E0C-4AD9-9C7A-02D133F8070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7" name="Oval 156">
                <a:extLst>
                  <a:ext uri="{FF2B5EF4-FFF2-40B4-BE49-F238E27FC236}">
                    <a16:creationId xmlns:a16="http://schemas.microsoft.com/office/drawing/2014/main" id="{61383B65-8E47-442F-BD3A-81CBA0F750E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8" name="Oval 157">
                <a:extLst>
                  <a:ext uri="{FF2B5EF4-FFF2-40B4-BE49-F238E27FC236}">
                    <a16:creationId xmlns:a16="http://schemas.microsoft.com/office/drawing/2014/main" id="{BF64A015-0A74-4C47-92F6-EB92ADBFE21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9" name="Oval 158">
                <a:extLst>
                  <a:ext uri="{FF2B5EF4-FFF2-40B4-BE49-F238E27FC236}">
                    <a16:creationId xmlns:a16="http://schemas.microsoft.com/office/drawing/2014/main" id="{4D980768-629F-4B19-B06B-3FF9CA5F868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4" name="Group 83">
              <a:extLst>
                <a:ext uri="{FF2B5EF4-FFF2-40B4-BE49-F238E27FC236}">
                  <a16:creationId xmlns:a16="http://schemas.microsoft.com/office/drawing/2014/main" id="{7E91E457-B80E-4ABD-BD8B-4DCD4655715F}"/>
                </a:ext>
              </a:extLst>
            </p:cNvPr>
            <p:cNvGrpSpPr/>
            <p:nvPr/>
          </p:nvGrpSpPr>
          <p:grpSpPr>
            <a:xfrm rot="5400000">
              <a:off x="300425" y="5024055"/>
              <a:ext cx="70907" cy="2088069"/>
              <a:chOff x="9151342" y="4617676"/>
              <a:chExt cx="72000" cy="2120256"/>
            </a:xfrm>
            <a:solidFill>
              <a:schemeClr val="tx1"/>
            </a:solidFill>
          </p:grpSpPr>
          <p:sp>
            <p:nvSpPr>
              <p:cNvPr id="140" name="Oval 139">
                <a:extLst>
                  <a:ext uri="{FF2B5EF4-FFF2-40B4-BE49-F238E27FC236}">
                    <a16:creationId xmlns:a16="http://schemas.microsoft.com/office/drawing/2014/main" id="{3201BA9D-0469-4CFF-B92B-49A5BA619B1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1" name="Oval 140">
                <a:extLst>
                  <a:ext uri="{FF2B5EF4-FFF2-40B4-BE49-F238E27FC236}">
                    <a16:creationId xmlns:a16="http://schemas.microsoft.com/office/drawing/2014/main" id="{1AF2CF38-1503-4A02-9B71-77BD7467142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2" name="Oval 141">
                <a:extLst>
                  <a:ext uri="{FF2B5EF4-FFF2-40B4-BE49-F238E27FC236}">
                    <a16:creationId xmlns:a16="http://schemas.microsoft.com/office/drawing/2014/main" id="{AC2BD7AA-FE58-4140-AF76-0AEC1D33623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3" name="Oval 142">
                <a:extLst>
                  <a:ext uri="{FF2B5EF4-FFF2-40B4-BE49-F238E27FC236}">
                    <a16:creationId xmlns:a16="http://schemas.microsoft.com/office/drawing/2014/main" id="{A4CB68E7-048E-4FEF-9790-F7FBD1F75EF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4" name="Oval 143">
                <a:extLst>
                  <a:ext uri="{FF2B5EF4-FFF2-40B4-BE49-F238E27FC236}">
                    <a16:creationId xmlns:a16="http://schemas.microsoft.com/office/drawing/2014/main" id="{022CDF51-E144-4D82-BD9A-0E959BEDCFF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5" name="Oval 144">
                <a:extLst>
                  <a:ext uri="{FF2B5EF4-FFF2-40B4-BE49-F238E27FC236}">
                    <a16:creationId xmlns:a16="http://schemas.microsoft.com/office/drawing/2014/main" id="{FFEB1DDB-1E75-4251-891F-8A3CAEDD876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6" name="Oval 145">
                <a:extLst>
                  <a:ext uri="{FF2B5EF4-FFF2-40B4-BE49-F238E27FC236}">
                    <a16:creationId xmlns:a16="http://schemas.microsoft.com/office/drawing/2014/main" id="{724A8612-D009-4C14-AB7E-9CE8B68F9B4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7" name="Oval 146">
                <a:extLst>
                  <a:ext uri="{FF2B5EF4-FFF2-40B4-BE49-F238E27FC236}">
                    <a16:creationId xmlns:a16="http://schemas.microsoft.com/office/drawing/2014/main" id="{2CC8C228-2A4E-4CD2-A84A-F18489FF39E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8" name="Oval 147">
                <a:extLst>
                  <a:ext uri="{FF2B5EF4-FFF2-40B4-BE49-F238E27FC236}">
                    <a16:creationId xmlns:a16="http://schemas.microsoft.com/office/drawing/2014/main" id="{BD3B8CE5-7B6F-4F0C-9168-469B07B971C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9" name="Oval 148">
                <a:extLst>
                  <a:ext uri="{FF2B5EF4-FFF2-40B4-BE49-F238E27FC236}">
                    <a16:creationId xmlns:a16="http://schemas.microsoft.com/office/drawing/2014/main" id="{49824D72-989A-4B58-B1AB-0FDFFD37AFC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5" name="Group 84">
              <a:extLst>
                <a:ext uri="{FF2B5EF4-FFF2-40B4-BE49-F238E27FC236}">
                  <a16:creationId xmlns:a16="http://schemas.microsoft.com/office/drawing/2014/main" id="{0DA64544-A547-407B-85AD-697DB3232B0B}"/>
                </a:ext>
              </a:extLst>
            </p:cNvPr>
            <p:cNvGrpSpPr/>
            <p:nvPr/>
          </p:nvGrpSpPr>
          <p:grpSpPr>
            <a:xfrm rot="5400000">
              <a:off x="300425" y="4796175"/>
              <a:ext cx="70907" cy="2088069"/>
              <a:chOff x="9151342" y="4617676"/>
              <a:chExt cx="72000" cy="2120256"/>
            </a:xfrm>
            <a:solidFill>
              <a:schemeClr val="tx1"/>
            </a:solidFill>
          </p:grpSpPr>
          <p:sp>
            <p:nvSpPr>
              <p:cNvPr id="130" name="Oval 129">
                <a:extLst>
                  <a:ext uri="{FF2B5EF4-FFF2-40B4-BE49-F238E27FC236}">
                    <a16:creationId xmlns:a16="http://schemas.microsoft.com/office/drawing/2014/main" id="{E2589F82-8732-4B52-9DF8-A0509E26DC3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1" name="Oval 130">
                <a:extLst>
                  <a:ext uri="{FF2B5EF4-FFF2-40B4-BE49-F238E27FC236}">
                    <a16:creationId xmlns:a16="http://schemas.microsoft.com/office/drawing/2014/main" id="{B8940A63-C811-48CA-A41D-8B692D945AE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2" name="Oval 131">
                <a:extLst>
                  <a:ext uri="{FF2B5EF4-FFF2-40B4-BE49-F238E27FC236}">
                    <a16:creationId xmlns:a16="http://schemas.microsoft.com/office/drawing/2014/main" id="{DFE14EA0-B3D3-47C6-932D-6519D881A36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3" name="Oval 132">
                <a:extLst>
                  <a:ext uri="{FF2B5EF4-FFF2-40B4-BE49-F238E27FC236}">
                    <a16:creationId xmlns:a16="http://schemas.microsoft.com/office/drawing/2014/main" id="{458B3DE9-6372-4B2D-A388-D43505A7660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4" name="Oval 133">
                <a:extLst>
                  <a:ext uri="{FF2B5EF4-FFF2-40B4-BE49-F238E27FC236}">
                    <a16:creationId xmlns:a16="http://schemas.microsoft.com/office/drawing/2014/main" id="{C579D75F-F83D-4A0D-B2B1-AB0427C65D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5" name="Oval 134">
                <a:extLst>
                  <a:ext uri="{FF2B5EF4-FFF2-40B4-BE49-F238E27FC236}">
                    <a16:creationId xmlns:a16="http://schemas.microsoft.com/office/drawing/2014/main" id="{DEFFF770-E19E-46B3-9362-26962C7BDC4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6" name="Oval 135">
                <a:extLst>
                  <a:ext uri="{FF2B5EF4-FFF2-40B4-BE49-F238E27FC236}">
                    <a16:creationId xmlns:a16="http://schemas.microsoft.com/office/drawing/2014/main" id="{8DAB3ED4-EB19-4F9B-A3C5-7B0583C901D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7" name="Oval 136">
                <a:extLst>
                  <a:ext uri="{FF2B5EF4-FFF2-40B4-BE49-F238E27FC236}">
                    <a16:creationId xmlns:a16="http://schemas.microsoft.com/office/drawing/2014/main" id="{CE085AAD-AD40-4EBF-A3B4-145C3E2EC48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8" name="Oval 137">
                <a:extLst>
                  <a:ext uri="{FF2B5EF4-FFF2-40B4-BE49-F238E27FC236}">
                    <a16:creationId xmlns:a16="http://schemas.microsoft.com/office/drawing/2014/main" id="{6079A7E7-DB22-4996-9BF7-9CEAE37AAA8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9" name="Oval 138">
                <a:extLst>
                  <a:ext uri="{FF2B5EF4-FFF2-40B4-BE49-F238E27FC236}">
                    <a16:creationId xmlns:a16="http://schemas.microsoft.com/office/drawing/2014/main" id="{90D78A30-ABBD-484B-8D0B-C91372AFBFD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6" name="Group 85">
              <a:extLst>
                <a:ext uri="{FF2B5EF4-FFF2-40B4-BE49-F238E27FC236}">
                  <a16:creationId xmlns:a16="http://schemas.microsoft.com/office/drawing/2014/main" id="{61E4975D-65C9-4846-A2AA-A3F250918F7E}"/>
                </a:ext>
              </a:extLst>
            </p:cNvPr>
            <p:cNvGrpSpPr/>
            <p:nvPr/>
          </p:nvGrpSpPr>
          <p:grpSpPr>
            <a:xfrm rot="5400000">
              <a:off x="300425" y="4568295"/>
              <a:ext cx="70907" cy="2088069"/>
              <a:chOff x="9151342" y="4617676"/>
              <a:chExt cx="72000" cy="2120256"/>
            </a:xfrm>
            <a:solidFill>
              <a:schemeClr val="tx1"/>
            </a:solidFill>
          </p:grpSpPr>
          <p:sp>
            <p:nvSpPr>
              <p:cNvPr id="120" name="Oval 119">
                <a:extLst>
                  <a:ext uri="{FF2B5EF4-FFF2-40B4-BE49-F238E27FC236}">
                    <a16:creationId xmlns:a16="http://schemas.microsoft.com/office/drawing/2014/main" id="{51DF68D1-A6EC-425C-AE37-4AA776316E6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1" name="Oval 120">
                <a:extLst>
                  <a:ext uri="{FF2B5EF4-FFF2-40B4-BE49-F238E27FC236}">
                    <a16:creationId xmlns:a16="http://schemas.microsoft.com/office/drawing/2014/main" id="{0C20240C-146C-4679-8581-D9AB5856AD5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2" name="Oval 121">
                <a:extLst>
                  <a:ext uri="{FF2B5EF4-FFF2-40B4-BE49-F238E27FC236}">
                    <a16:creationId xmlns:a16="http://schemas.microsoft.com/office/drawing/2014/main" id="{839BB90A-1A78-4E1E-893D-8C3C4F9F4256}"/>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3" name="Oval 122">
                <a:extLst>
                  <a:ext uri="{FF2B5EF4-FFF2-40B4-BE49-F238E27FC236}">
                    <a16:creationId xmlns:a16="http://schemas.microsoft.com/office/drawing/2014/main" id="{16E90E95-99BB-4989-B57C-9F62747B449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4" name="Oval 123">
                <a:extLst>
                  <a:ext uri="{FF2B5EF4-FFF2-40B4-BE49-F238E27FC236}">
                    <a16:creationId xmlns:a16="http://schemas.microsoft.com/office/drawing/2014/main" id="{82F5A5F7-14EC-45CB-A22A-81CE9776CE96}"/>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5" name="Oval 124">
                <a:extLst>
                  <a:ext uri="{FF2B5EF4-FFF2-40B4-BE49-F238E27FC236}">
                    <a16:creationId xmlns:a16="http://schemas.microsoft.com/office/drawing/2014/main" id="{8CAF39BB-06A1-42C5-8C28-4592EC6429B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6" name="Oval 125">
                <a:extLst>
                  <a:ext uri="{FF2B5EF4-FFF2-40B4-BE49-F238E27FC236}">
                    <a16:creationId xmlns:a16="http://schemas.microsoft.com/office/drawing/2014/main" id="{A95CCF20-E167-4B9F-A726-36AF0497ED9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7" name="Oval 126">
                <a:extLst>
                  <a:ext uri="{FF2B5EF4-FFF2-40B4-BE49-F238E27FC236}">
                    <a16:creationId xmlns:a16="http://schemas.microsoft.com/office/drawing/2014/main" id="{34A30910-1746-4CB8-AF6F-04EAA7B9FDD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8" name="Oval 127">
                <a:extLst>
                  <a:ext uri="{FF2B5EF4-FFF2-40B4-BE49-F238E27FC236}">
                    <a16:creationId xmlns:a16="http://schemas.microsoft.com/office/drawing/2014/main" id="{92087723-1996-462C-9BD7-CCD391E04AB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9" name="Oval 128">
                <a:extLst>
                  <a:ext uri="{FF2B5EF4-FFF2-40B4-BE49-F238E27FC236}">
                    <a16:creationId xmlns:a16="http://schemas.microsoft.com/office/drawing/2014/main" id="{A141D5FC-EB94-41CA-8345-8B65E648863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7" name="Group 86">
              <a:extLst>
                <a:ext uri="{FF2B5EF4-FFF2-40B4-BE49-F238E27FC236}">
                  <a16:creationId xmlns:a16="http://schemas.microsoft.com/office/drawing/2014/main" id="{FEDCEF22-5D71-4283-879E-69E915EDEACA}"/>
                </a:ext>
              </a:extLst>
            </p:cNvPr>
            <p:cNvGrpSpPr/>
            <p:nvPr/>
          </p:nvGrpSpPr>
          <p:grpSpPr>
            <a:xfrm rot="5400000">
              <a:off x="300399" y="4340386"/>
              <a:ext cx="70962" cy="2088071"/>
              <a:chOff x="9151287" y="4617676"/>
              <a:chExt cx="72055" cy="2120259"/>
            </a:xfrm>
            <a:solidFill>
              <a:schemeClr val="tx1"/>
            </a:solidFill>
          </p:grpSpPr>
          <p:sp>
            <p:nvSpPr>
              <p:cNvPr id="110" name="Oval 109">
                <a:extLst>
                  <a:ext uri="{FF2B5EF4-FFF2-40B4-BE49-F238E27FC236}">
                    <a16:creationId xmlns:a16="http://schemas.microsoft.com/office/drawing/2014/main" id="{AD5E9F58-88CA-4946-9AD9-AD93A14BA076}"/>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1" name="Oval 110">
                <a:extLst>
                  <a:ext uri="{FF2B5EF4-FFF2-40B4-BE49-F238E27FC236}">
                    <a16:creationId xmlns:a16="http://schemas.microsoft.com/office/drawing/2014/main" id="{3A656C08-BF4F-4BE4-9B26-A27DA0DAB32E}"/>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2" name="Oval 111">
                <a:extLst>
                  <a:ext uri="{FF2B5EF4-FFF2-40B4-BE49-F238E27FC236}">
                    <a16:creationId xmlns:a16="http://schemas.microsoft.com/office/drawing/2014/main" id="{884EB550-87D0-453E-8B0E-E4D8E65D16BE}"/>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3" name="Oval 112">
                <a:extLst>
                  <a:ext uri="{FF2B5EF4-FFF2-40B4-BE49-F238E27FC236}">
                    <a16:creationId xmlns:a16="http://schemas.microsoft.com/office/drawing/2014/main" id="{3AB3CE8B-7DAD-4CFA-8189-135427A8EAF5}"/>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4" name="Oval 113">
                <a:extLst>
                  <a:ext uri="{FF2B5EF4-FFF2-40B4-BE49-F238E27FC236}">
                    <a16:creationId xmlns:a16="http://schemas.microsoft.com/office/drawing/2014/main" id="{306FC407-0CCA-42FA-A23D-021B3373D8AB}"/>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5" name="Oval 114">
                <a:extLst>
                  <a:ext uri="{FF2B5EF4-FFF2-40B4-BE49-F238E27FC236}">
                    <a16:creationId xmlns:a16="http://schemas.microsoft.com/office/drawing/2014/main" id="{A415040A-F1DB-4EEF-A85E-2F6B6A7899B7}"/>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6" name="Oval 115">
                <a:extLst>
                  <a:ext uri="{FF2B5EF4-FFF2-40B4-BE49-F238E27FC236}">
                    <a16:creationId xmlns:a16="http://schemas.microsoft.com/office/drawing/2014/main" id="{229873EF-CABE-400F-8EB4-69493928AE0B}"/>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7" name="Oval 116">
                <a:extLst>
                  <a:ext uri="{FF2B5EF4-FFF2-40B4-BE49-F238E27FC236}">
                    <a16:creationId xmlns:a16="http://schemas.microsoft.com/office/drawing/2014/main" id="{8872C192-20C1-4125-925D-4DD20DD7E762}"/>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8" name="Oval 117">
                <a:extLst>
                  <a:ext uri="{FF2B5EF4-FFF2-40B4-BE49-F238E27FC236}">
                    <a16:creationId xmlns:a16="http://schemas.microsoft.com/office/drawing/2014/main" id="{8238FB8E-FB85-4488-BB75-7800518EC545}"/>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9" name="Oval 118">
                <a:extLst>
                  <a:ext uri="{FF2B5EF4-FFF2-40B4-BE49-F238E27FC236}">
                    <a16:creationId xmlns:a16="http://schemas.microsoft.com/office/drawing/2014/main" id="{00C6DA2D-687A-49C4-A236-5235AB90969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8" name="Group 87">
              <a:extLst>
                <a:ext uri="{FF2B5EF4-FFF2-40B4-BE49-F238E27FC236}">
                  <a16:creationId xmlns:a16="http://schemas.microsoft.com/office/drawing/2014/main" id="{BAC88271-34CC-4E89-A308-EA1D2EEC48E8}"/>
                </a:ext>
              </a:extLst>
            </p:cNvPr>
            <p:cNvGrpSpPr/>
            <p:nvPr/>
          </p:nvGrpSpPr>
          <p:grpSpPr>
            <a:xfrm rot="5400000">
              <a:off x="300425" y="4112480"/>
              <a:ext cx="70907" cy="2088069"/>
              <a:chOff x="9151342" y="4617676"/>
              <a:chExt cx="72000" cy="2120256"/>
            </a:xfrm>
            <a:solidFill>
              <a:schemeClr val="tx1"/>
            </a:solidFill>
          </p:grpSpPr>
          <p:sp>
            <p:nvSpPr>
              <p:cNvPr id="100" name="Oval 99">
                <a:extLst>
                  <a:ext uri="{FF2B5EF4-FFF2-40B4-BE49-F238E27FC236}">
                    <a16:creationId xmlns:a16="http://schemas.microsoft.com/office/drawing/2014/main" id="{576D5D55-0A48-42FF-AE64-33A6D3FB18D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1" name="Oval 100">
                <a:extLst>
                  <a:ext uri="{FF2B5EF4-FFF2-40B4-BE49-F238E27FC236}">
                    <a16:creationId xmlns:a16="http://schemas.microsoft.com/office/drawing/2014/main" id="{09FA5924-C8C4-444B-A34C-30C7D1803F9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2" name="Oval 101">
                <a:extLst>
                  <a:ext uri="{FF2B5EF4-FFF2-40B4-BE49-F238E27FC236}">
                    <a16:creationId xmlns:a16="http://schemas.microsoft.com/office/drawing/2014/main" id="{EEAE9AD3-7FFB-4B72-9317-71DFC5C41A7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3" name="Oval 102">
                <a:extLst>
                  <a:ext uri="{FF2B5EF4-FFF2-40B4-BE49-F238E27FC236}">
                    <a16:creationId xmlns:a16="http://schemas.microsoft.com/office/drawing/2014/main" id="{14EDBE20-9CF1-4411-933A-EC8204A7E94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4" name="Oval 103">
                <a:extLst>
                  <a:ext uri="{FF2B5EF4-FFF2-40B4-BE49-F238E27FC236}">
                    <a16:creationId xmlns:a16="http://schemas.microsoft.com/office/drawing/2014/main" id="{0FDDF2E7-9DC6-4593-A5BA-1701F829826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5" name="Oval 104">
                <a:extLst>
                  <a:ext uri="{FF2B5EF4-FFF2-40B4-BE49-F238E27FC236}">
                    <a16:creationId xmlns:a16="http://schemas.microsoft.com/office/drawing/2014/main" id="{F286940A-0D13-4BC6-BCAF-4DD9EC77D409}"/>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6" name="Oval 105">
                <a:extLst>
                  <a:ext uri="{FF2B5EF4-FFF2-40B4-BE49-F238E27FC236}">
                    <a16:creationId xmlns:a16="http://schemas.microsoft.com/office/drawing/2014/main" id="{E1FE795B-693B-4626-9144-A7131D1630D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7" name="Oval 106">
                <a:extLst>
                  <a:ext uri="{FF2B5EF4-FFF2-40B4-BE49-F238E27FC236}">
                    <a16:creationId xmlns:a16="http://schemas.microsoft.com/office/drawing/2014/main" id="{23D392DE-7D27-420C-9C62-4221D4E98D3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8" name="Oval 107">
                <a:extLst>
                  <a:ext uri="{FF2B5EF4-FFF2-40B4-BE49-F238E27FC236}">
                    <a16:creationId xmlns:a16="http://schemas.microsoft.com/office/drawing/2014/main" id="{6D148E93-3AC1-408A-B693-DF10F57E361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9" name="Oval 108">
                <a:extLst>
                  <a:ext uri="{FF2B5EF4-FFF2-40B4-BE49-F238E27FC236}">
                    <a16:creationId xmlns:a16="http://schemas.microsoft.com/office/drawing/2014/main" id="{2EA9B79F-E6F8-42B5-914A-895D2736FC3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9" name="Group 88">
              <a:extLst>
                <a:ext uri="{FF2B5EF4-FFF2-40B4-BE49-F238E27FC236}">
                  <a16:creationId xmlns:a16="http://schemas.microsoft.com/office/drawing/2014/main" id="{1E55E1E3-2B7F-4163-9096-8C584B17A375}"/>
                </a:ext>
              </a:extLst>
            </p:cNvPr>
            <p:cNvGrpSpPr/>
            <p:nvPr/>
          </p:nvGrpSpPr>
          <p:grpSpPr>
            <a:xfrm rot="5400000">
              <a:off x="300425" y="3884600"/>
              <a:ext cx="70907" cy="2088069"/>
              <a:chOff x="9151342" y="4617676"/>
              <a:chExt cx="72000" cy="2120256"/>
            </a:xfrm>
            <a:solidFill>
              <a:schemeClr val="tx1"/>
            </a:solidFill>
          </p:grpSpPr>
          <p:sp>
            <p:nvSpPr>
              <p:cNvPr id="90" name="Oval 89">
                <a:extLst>
                  <a:ext uri="{FF2B5EF4-FFF2-40B4-BE49-F238E27FC236}">
                    <a16:creationId xmlns:a16="http://schemas.microsoft.com/office/drawing/2014/main" id="{608EEB0E-6A4A-467B-87C0-B34D0DA5B60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1" name="Oval 90">
                <a:extLst>
                  <a:ext uri="{FF2B5EF4-FFF2-40B4-BE49-F238E27FC236}">
                    <a16:creationId xmlns:a16="http://schemas.microsoft.com/office/drawing/2014/main" id="{6C40E6DB-43EF-4E91-9D88-68427773294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2" name="Oval 91">
                <a:extLst>
                  <a:ext uri="{FF2B5EF4-FFF2-40B4-BE49-F238E27FC236}">
                    <a16:creationId xmlns:a16="http://schemas.microsoft.com/office/drawing/2014/main" id="{A0FC2A5C-3206-4E0C-9CC0-6247813C26A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3" name="Oval 92">
                <a:extLst>
                  <a:ext uri="{FF2B5EF4-FFF2-40B4-BE49-F238E27FC236}">
                    <a16:creationId xmlns:a16="http://schemas.microsoft.com/office/drawing/2014/main" id="{846D6E57-A0CF-4691-9B90-B6B08445C7A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4" name="Oval 93">
                <a:extLst>
                  <a:ext uri="{FF2B5EF4-FFF2-40B4-BE49-F238E27FC236}">
                    <a16:creationId xmlns:a16="http://schemas.microsoft.com/office/drawing/2014/main" id="{584932A5-1680-4468-BE0E-A8A819968EE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5" name="Oval 94">
                <a:extLst>
                  <a:ext uri="{FF2B5EF4-FFF2-40B4-BE49-F238E27FC236}">
                    <a16:creationId xmlns:a16="http://schemas.microsoft.com/office/drawing/2014/main" id="{A298576B-36B9-47C1-8550-53482ED584C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6" name="Oval 95">
                <a:extLst>
                  <a:ext uri="{FF2B5EF4-FFF2-40B4-BE49-F238E27FC236}">
                    <a16:creationId xmlns:a16="http://schemas.microsoft.com/office/drawing/2014/main" id="{2C697424-3570-491D-8D49-E4C0E063F45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7" name="Oval 96">
                <a:extLst>
                  <a:ext uri="{FF2B5EF4-FFF2-40B4-BE49-F238E27FC236}">
                    <a16:creationId xmlns:a16="http://schemas.microsoft.com/office/drawing/2014/main" id="{3AF15E7F-CE48-4864-8D2E-B22F992F5F6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8" name="Oval 97">
                <a:extLst>
                  <a:ext uri="{FF2B5EF4-FFF2-40B4-BE49-F238E27FC236}">
                    <a16:creationId xmlns:a16="http://schemas.microsoft.com/office/drawing/2014/main" id="{30CBEFE2-D18D-464D-A93C-8359F75AC88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9" name="Oval 98">
                <a:extLst>
                  <a:ext uri="{FF2B5EF4-FFF2-40B4-BE49-F238E27FC236}">
                    <a16:creationId xmlns:a16="http://schemas.microsoft.com/office/drawing/2014/main" id="{DEC581B4-3346-4993-96C8-8120AA95544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a:extLst>
              <a:ext uri="{FF2B5EF4-FFF2-40B4-BE49-F238E27FC236}">
                <a16:creationId xmlns:a16="http://schemas.microsoft.com/office/drawing/2014/main" id="{7C899A6E-5A32-4BBD-830E-5BE123F2301F}"/>
              </a:ext>
            </a:extLst>
          </p:cNvPr>
          <p:cNvSpPr txBox="1"/>
          <p:nvPr/>
        </p:nvSpPr>
        <p:spPr>
          <a:xfrm>
            <a:off x="741364" y="3211319"/>
            <a:ext cx="4384310" cy="13554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harum provident vel nobis non nulla fuga possimus quos corrupti pretium repudiandae dolores debitis eros blanditiis perferendis dignissimos amet sied est dolores praesentium magna nam harum maiores quos ut alias massa aliquam antes culpa sint recusandae auctor at scelerisque</a:t>
            </a:r>
            <a:endParaRPr lang="en-ID" sz="1200">
              <a:solidFill>
                <a:schemeClr val="tx1"/>
              </a:solidFill>
            </a:endParaRPr>
          </a:p>
        </p:txBody>
      </p:sp>
      <p:sp>
        <p:nvSpPr>
          <p:cNvPr id="3" name="Rectangle: Rounded Corners 2">
            <a:extLst>
              <a:ext uri="{FF2B5EF4-FFF2-40B4-BE49-F238E27FC236}">
                <a16:creationId xmlns:a16="http://schemas.microsoft.com/office/drawing/2014/main" id="{2EABADA1-BF43-4F0A-AA77-89C703D039E0}"/>
              </a:ext>
            </a:extLst>
          </p:cNvPr>
          <p:cNvSpPr/>
          <p:nvPr/>
        </p:nvSpPr>
        <p:spPr>
          <a:xfrm>
            <a:off x="741363" y="4895849"/>
            <a:ext cx="1597025" cy="50006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TextBox">
            <a:extLst>
              <a:ext uri="{FF2B5EF4-FFF2-40B4-BE49-F238E27FC236}">
                <a16:creationId xmlns:a16="http://schemas.microsoft.com/office/drawing/2014/main" id="{6544EAA6-A2FA-4505-8A17-1BEC1D0BC3E7}"/>
              </a:ext>
            </a:extLst>
          </p:cNvPr>
          <p:cNvSpPr txBox="1"/>
          <p:nvPr/>
        </p:nvSpPr>
        <p:spPr>
          <a:xfrm>
            <a:off x="814480" y="4950517"/>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1"/>
                </a:solidFill>
                <a:latin typeface="+mj-lt"/>
              </a:rPr>
              <a:t>Read more</a:t>
            </a:r>
          </a:p>
        </p:txBody>
      </p:sp>
      <p:sp>
        <p:nvSpPr>
          <p:cNvPr id="17" name="Rectangle: Rounded Corners 16">
            <a:extLst>
              <a:ext uri="{FF2B5EF4-FFF2-40B4-BE49-F238E27FC236}">
                <a16:creationId xmlns:a16="http://schemas.microsoft.com/office/drawing/2014/main" id="{66FAF0BF-6D9B-4274-A490-FDA076E72D0C}"/>
              </a:ext>
            </a:extLst>
          </p:cNvPr>
          <p:cNvSpPr/>
          <p:nvPr/>
        </p:nvSpPr>
        <p:spPr>
          <a:xfrm>
            <a:off x="9002854" y="2286000"/>
            <a:ext cx="2449585" cy="3109911"/>
          </a:xfrm>
          <a:prstGeom prst="roundRect">
            <a:avLst>
              <a:gd name="adj" fmla="val 8448"/>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 name="Rectangle: Rounded Corners 17">
            <a:extLst>
              <a:ext uri="{FF2B5EF4-FFF2-40B4-BE49-F238E27FC236}">
                <a16:creationId xmlns:a16="http://schemas.microsoft.com/office/drawing/2014/main" id="{29A9FBDE-DB42-4C74-8436-2D69DBE7CD93}"/>
              </a:ext>
            </a:extLst>
          </p:cNvPr>
          <p:cNvSpPr/>
          <p:nvPr/>
        </p:nvSpPr>
        <p:spPr>
          <a:xfrm>
            <a:off x="6410656" y="2286000"/>
            <a:ext cx="2449585" cy="3109911"/>
          </a:xfrm>
          <a:prstGeom prst="roundRect">
            <a:avLst>
              <a:gd name="adj" fmla="val 8448"/>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PpHolder8">
            <a:extLst>
              <a:ext uri="{FF2B5EF4-FFF2-40B4-BE49-F238E27FC236}">
                <a16:creationId xmlns:a16="http://schemas.microsoft.com/office/drawing/2014/main" id="{073C4804-3D8F-4E51-859B-08C60C16F56A}"/>
              </a:ext>
            </a:extLst>
          </p:cNvPr>
          <p:cNvSpPr>
            <a:spLocks noGrp="1"/>
          </p:cNvSpPr>
          <p:nvPr>
            <p:ph type="pic" sz="quarter" idx="11"/>
          </p:nvPr>
        </p:nvSpPr>
        <p:spPr/>
      </p:sp>
      <p:sp>
        <p:nvSpPr>
          <p:cNvPr id="10" name="Title 9">
            <a:extLst>
              <a:ext uri="{FF2B5EF4-FFF2-40B4-BE49-F238E27FC236}">
                <a16:creationId xmlns:a16="http://schemas.microsoft.com/office/drawing/2014/main" id="{BC48B4B2-7ABF-4F40-8BC4-212DA2977CBD}"/>
              </a:ext>
            </a:extLst>
          </p:cNvPr>
          <p:cNvSpPr>
            <a:spLocks noGrp="1"/>
          </p:cNvSpPr>
          <p:nvPr>
            <p:ph type="ctrTitle"/>
          </p:nvPr>
        </p:nvSpPr>
        <p:spPr/>
        <p:txBody>
          <a:bodyPr/>
          <a:lstStyle/>
          <a:p>
            <a:r>
              <a:rPr lang="en-ID" sz="4000">
                <a:solidFill>
                  <a:schemeClr val="tx1"/>
                </a:solidFill>
                <a:latin typeface="+mj-lt"/>
              </a:rPr>
              <a:t>Client Feedback</a:t>
            </a:r>
            <a:endParaRPr lang="en-ID"/>
          </a:p>
        </p:txBody>
      </p:sp>
      <p:sp>
        <p:nvSpPr>
          <p:cNvPr id="11" name="Subtitle 10">
            <a:extLst>
              <a:ext uri="{FF2B5EF4-FFF2-40B4-BE49-F238E27FC236}">
                <a16:creationId xmlns:a16="http://schemas.microsoft.com/office/drawing/2014/main" id="{F9268159-540B-41F6-AE93-45622CDF1F0D}"/>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26" name="TextBox">
            <a:extLst>
              <a:ext uri="{FF2B5EF4-FFF2-40B4-BE49-F238E27FC236}">
                <a16:creationId xmlns:a16="http://schemas.microsoft.com/office/drawing/2014/main" id="{A2574AFF-397F-4306-A6D3-E87437386A0A}"/>
              </a:ext>
            </a:extLst>
          </p:cNvPr>
          <p:cNvSpPr txBox="1"/>
          <p:nvPr/>
        </p:nvSpPr>
        <p:spPr>
          <a:xfrm>
            <a:off x="6583314" y="3958826"/>
            <a:ext cx="2104270"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“nulla placeat cum integer tristique necessitatibus vel dignissimos deserunt at et suscipit iste malesuada.”</a:t>
            </a:r>
            <a:endParaRPr lang="en-ID" sz="1200">
              <a:solidFill>
                <a:schemeClr val="tx1"/>
              </a:solidFill>
            </a:endParaRPr>
          </a:p>
        </p:txBody>
      </p:sp>
      <p:sp>
        <p:nvSpPr>
          <p:cNvPr id="27" name="TextBox">
            <a:extLst>
              <a:ext uri="{FF2B5EF4-FFF2-40B4-BE49-F238E27FC236}">
                <a16:creationId xmlns:a16="http://schemas.microsoft.com/office/drawing/2014/main" id="{63FF7D62-DF9C-4AB8-846A-BC98709124FA}"/>
              </a:ext>
            </a:extLst>
          </p:cNvPr>
          <p:cNvSpPr txBox="1"/>
          <p:nvPr/>
        </p:nvSpPr>
        <p:spPr>
          <a:xfrm>
            <a:off x="6910052" y="2942463"/>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Stefanie</a:t>
            </a:r>
          </a:p>
        </p:txBody>
      </p:sp>
      <p:sp>
        <p:nvSpPr>
          <p:cNvPr id="28" name="TextBox">
            <a:extLst>
              <a:ext uri="{FF2B5EF4-FFF2-40B4-BE49-F238E27FC236}">
                <a16:creationId xmlns:a16="http://schemas.microsoft.com/office/drawing/2014/main" id="{88452E28-AD6F-4A1C-A8F9-D249079DC6ED}"/>
              </a:ext>
            </a:extLst>
          </p:cNvPr>
          <p:cNvSpPr txBox="1"/>
          <p:nvPr/>
        </p:nvSpPr>
        <p:spPr>
          <a:xfrm>
            <a:off x="6583314" y="3245634"/>
            <a:ext cx="2104270"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Company Founder</a:t>
            </a:r>
            <a:endParaRPr lang="en-ID" sz="1200">
              <a:solidFill>
                <a:schemeClr val="tx1"/>
              </a:solidFill>
            </a:endParaRPr>
          </a:p>
        </p:txBody>
      </p:sp>
      <p:cxnSp>
        <p:nvCxnSpPr>
          <p:cNvPr id="8" name="Straight Connector 7">
            <a:extLst>
              <a:ext uri="{FF2B5EF4-FFF2-40B4-BE49-F238E27FC236}">
                <a16:creationId xmlns:a16="http://schemas.microsoft.com/office/drawing/2014/main" id="{DD384843-1F0F-424E-8146-7BDAAA0DB367}"/>
              </a:ext>
            </a:extLst>
          </p:cNvPr>
          <p:cNvCxnSpPr/>
          <p:nvPr/>
        </p:nvCxnSpPr>
        <p:spPr>
          <a:xfrm>
            <a:off x="7260544" y="3600241"/>
            <a:ext cx="749808"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9" name="TextBox">
            <a:extLst>
              <a:ext uri="{FF2B5EF4-FFF2-40B4-BE49-F238E27FC236}">
                <a16:creationId xmlns:a16="http://schemas.microsoft.com/office/drawing/2014/main" id="{287EB405-8716-42D8-AA3E-C6C354F7A739}"/>
              </a:ext>
            </a:extLst>
          </p:cNvPr>
          <p:cNvSpPr txBox="1"/>
          <p:nvPr/>
        </p:nvSpPr>
        <p:spPr>
          <a:xfrm>
            <a:off x="9175512" y="3958826"/>
            <a:ext cx="2104270"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“nulla placeat cum integer tristique necessitatibus vel dignissimos deserunt at et suscipit iste malesuada.”</a:t>
            </a:r>
            <a:endParaRPr lang="en-ID" sz="1200">
              <a:solidFill>
                <a:schemeClr val="tx1"/>
              </a:solidFill>
            </a:endParaRPr>
          </a:p>
        </p:txBody>
      </p:sp>
      <p:sp>
        <p:nvSpPr>
          <p:cNvPr id="30" name="TextBox">
            <a:extLst>
              <a:ext uri="{FF2B5EF4-FFF2-40B4-BE49-F238E27FC236}">
                <a16:creationId xmlns:a16="http://schemas.microsoft.com/office/drawing/2014/main" id="{6C2898FF-51C7-44A6-AEEC-2730F0677CBC}"/>
              </a:ext>
            </a:extLst>
          </p:cNvPr>
          <p:cNvSpPr txBox="1"/>
          <p:nvPr/>
        </p:nvSpPr>
        <p:spPr>
          <a:xfrm>
            <a:off x="9502251" y="2942463"/>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Alesia</a:t>
            </a:r>
          </a:p>
        </p:txBody>
      </p:sp>
      <p:sp>
        <p:nvSpPr>
          <p:cNvPr id="34" name="TextBox">
            <a:extLst>
              <a:ext uri="{FF2B5EF4-FFF2-40B4-BE49-F238E27FC236}">
                <a16:creationId xmlns:a16="http://schemas.microsoft.com/office/drawing/2014/main" id="{38EBEA25-E1B8-4B02-BE9F-A8CCC3076A8C}"/>
              </a:ext>
            </a:extLst>
          </p:cNvPr>
          <p:cNvSpPr txBox="1"/>
          <p:nvPr/>
        </p:nvSpPr>
        <p:spPr>
          <a:xfrm>
            <a:off x="9175512" y="3245634"/>
            <a:ext cx="2104270"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Company Founder</a:t>
            </a:r>
            <a:endParaRPr lang="en-ID" sz="1200">
              <a:solidFill>
                <a:schemeClr val="tx1"/>
              </a:solidFill>
            </a:endParaRPr>
          </a:p>
        </p:txBody>
      </p:sp>
      <p:cxnSp>
        <p:nvCxnSpPr>
          <p:cNvPr id="35" name="Straight Connector 34">
            <a:extLst>
              <a:ext uri="{FF2B5EF4-FFF2-40B4-BE49-F238E27FC236}">
                <a16:creationId xmlns:a16="http://schemas.microsoft.com/office/drawing/2014/main" id="{08A68C10-75BC-4CBA-B377-7FB1E180C583}"/>
              </a:ext>
            </a:extLst>
          </p:cNvPr>
          <p:cNvCxnSpPr/>
          <p:nvPr/>
        </p:nvCxnSpPr>
        <p:spPr>
          <a:xfrm>
            <a:off x="9852743" y="3600241"/>
            <a:ext cx="749808"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3" name="Oval 35">
            <a:extLst>
              <a:ext uri="{FF2B5EF4-FFF2-40B4-BE49-F238E27FC236}">
                <a16:creationId xmlns:a16="http://schemas.microsoft.com/office/drawing/2014/main" id="{85AFD1BF-5D46-40EE-A032-D8D8BD7A281D}"/>
              </a:ext>
            </a:extLst>
          </p:cNvPr>
          <p:cNvSpPr/>
          <p:nvPr/>
        </p:nvSpPr>
        <p:spPr>
          <a:xfrm>
            <a:off x="11237316" y="0"/>
            <a:ext cx="956273" cy="1315454"/>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37" name="Group 36">
            <a:extLst>
              <a:ext uri="{FF2B5EF4-FFF2-40B4-BE49-F238E27FC236}">
                <a16:creationId xmlns:a16="http://schemas.microsoft.com/office/drawing/2014/main" id="{3C3670F1-6E56-42D5-8B23-7BA0C60E6F5F}"/>
              </a:ext>
            </a:extLst>
          </p:cNvPr>
          <p:cNvGrpSpPr/>
          <p:nvPr/>
        </p:nvGrpSpPr>
        <p:grpSpPr>
          <a:xfrm>
            <a:off x="10047710" y="257189"/>
            <a:ext cx="1852041" cy="989518"/>
            <a:chOff x="10047710" y="169023"/>
            <a:chExt cx="1852041" cy="989518"/>
          </a:xfrm>
        </p:grpSpPr>
        <p:grpSp>
          <p:nvGrpSpPr>
            <p:cNvPr id="38" name="Group 37">
              <a:extLst>
                <a:ext uri="{FF2B5EF4-FFF2-40B4-BE49-F238E27FC236}">
                  <a16:creationId xmlns:a16="http://schemas.microsoft.com/office/drawing/2014/main" id="{8B0B7439-1645-4AE0-B1F4-E9D711C6F7E9}"/>
                </a:ext>
              </a:extLst>
            </p:cNvPr>
            <p:cNvGrpSpPr/>
            <p:nvPr/>
          </p:nvGrpSpPr>
          <p:grpSpPr>
            <a:xfrm rot="5400000">
              <a:off x="10942285" y="201074"/>
              <a:ext cx="62892" cy="1852041"/>
              <a:chOff x="9151342" y="4617676"/>
              <a:chExt cx="72000" cy="2120256"/>
            </a:xfrm>
            <a:solidFill>
              <a:schemeClr val="tx1"/>
            </a:solidFill>
          </p:grpSpPr>
          <p:sp>
            <p:nvSpPr>
              <p:cNvPr id="72" name="Oval 71">
                <a:extLst>
                  <a:ext uri="{FF2B5EF4-FFF2-40B4-BE49-F238E27FC236}">
                    <a16:creationId xmlns:a16="http://schemas.microsoft.com/office/drawing/2014/main" id="{72B8DF4A-F435-4D72-BFAC-9D99B955792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3" name="Oval 72">
                <a:extLst>
                  <a:ext uri="{FF2B5EF4-FFF2-40B4-BE49-F238E27FC236}">
                    <a16:creationId xmlns:a16="http://schemas.microsoft.com/office/drawing/2014/main" id="{4C1E580C-A8EB-4B09-A63A-F0F2ABB7B14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4" name="Oval 73">
                <a:extLst>
                  <a:ext uri="{FF2B5EF4-FFF2-40B4-BE49-F238E27FC236}">
                    <a16:creationId xmlns:a16="http://schemas.microsoft.com/office/drawing/2014/main" id="{5913061B-78CA-469F-A14D-5A1B474BD47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5" name="Oval 74">
                <a:extLst>
                  <a:ext uri="{FF2B5EF4-FFF2-40B4-BE49-F238E27FC236}">
                    <a16:creationId xmlns:a16="http://schemas.microsoft.com/office/drawing/2014/main" id="{A4F075B4-C759-463C-A999-7FB81DBBEFB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6" name="Oval 75">
                <a:extLst>
                  <a:ext uri="{FF2B5EF4-FFF2-40B4-BE49-F238E27FC236}">
                    <a16:creationId xmlns:a16="http://schemas.microsoft.com/office/drawing/2014/main" id="{7262C558-D30B-40DC-A50F-492C9520876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7" name="Oval 76">
                <a:extLst>
                  <a:ext uri="{FF2B5EF4-FFF2-40B4-BE49-F238E27FC236}">
                    <a16:creationId xmlns:a16="http://schemas.microsoft.com/office/drawing/2014/main" id="{1C74E4EE-7B82-4FCE-8D0B-234D3DAA3A16}"/>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8" name="Oval 77">
                <a:extLst>
                  <a:ext uri="{FF2B5EF4-FFF2-40B4-BE49-F238E27FC236}">
                    <a16:creationId xmlns:a16="http://schemas.microsoft.com/office/drawing/2014/main" id="{9DA3B706-D9EA-41A2-9A45-55FC5FC703E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9" name="Oval 78">
                <a:extLst>
                  <a:ext uri="{FF2B5EF4-FFF2-40B4-BE49-F238E27FC236}">
                    <a16:creationId xmlns:a16="http://schemas.microsoft.com/office/drawing/2014/main" id="{CF5E6881-01B9-4F4E-B57D-B9221B07C53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0" name="Oval 79">
                <a:extLst>
                  <a:ext uri="{FF2B5EF4-FFF2-40B4-BE49-F238E27FC236}">
                    <a16:creationId xmlns:a16="http://schemas.microsoft.com/office/drawing/2014/main" id="{E6E3154A-7401-4501-8138-47D4E9024C0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1" name="Oval 80">
                <a:extLst>
                  <a:ext uri="{FF2B5EF4-FFF2-40B4-BE49-F238E27FC236}">
                    <a16:creationId xmlns:a16="http://schemas.microsoft.com/office/drawing/2014/main" id="{01065E3F-1028-4384-B52E-3E8E8E068B5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9" name="Group 38">
              <a:extLst>
                <a:ext uri="{FF2B5EF4-FFF2-40B4-BE49-F238E27FC236}">
                  <a16:creationId xmlns:a16="http://schemas.microsoft.com/office/drawing/2014/main" id="{2CAE3BE8-510D-4640-8AB6-E254B2E7326E}"/>
                </a:ext>
              </a:extLst>
            </p:cNvPr>
            <p:cNvGrpSpPr/>
            <p:nvPr/>
          </p:nvGrpSpPr>
          <p:grpSpPr>
            <a:xfrm rot="5400000">
              <a:off x="10942285" y="-107801"/>
              <a:ext cx="62892" cy="1852041"/>
              <a:chOff x="9151342" y="4617676"/>
              <a:chExt cx="72000" cy="2120256"/>
            </a:xfrm>
            <a:solidFill>
              <a:schemeClr val="tx1"/>
            </a:solidFill>
          </p:grpSpPr>
          <p:sp>
            <p:nvSpPr>
              <p:cNvPr id="62" name="Oval 61">
                <a:extLst>
                  <a:ext uri="{FF2B5EF4-FFF2-40B4-BE49-F238E27FC236}">
                    <a16:creationId xmlns:a16="http://schemas.microsoft.com/office/drawing/2014/main" id="{011CFD80-7EAF-4474-8182-B5EB9AB315D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3" name="Oval 62">
                <a:extLst>
                  <a:ext uri="{FF2B5EF4-FFF2-40B4-BE49-F238E27FC236}">
                    <a16:creationId xmlns:a16="http://schemas.microsoft.com/office/drawing/2014/main" id="{7D292117-5DC5-41FE-8DB3-57CEBDE510C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4" name="Oval 63">
                <a:extLst>
                  <a:ext uri="{FF2B5EF4-FFF2-40B4-BE49-F238E27FC236}">
                    <a16:creationId xmlns:a16="http://schemas.microsoft.com/office/drawing/2014/main" id="{B887CD7D-8A78-4A3E-928E-6FE0EB6BC0D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5" name="Oval 64">
                <a:extLst>
                  <a:ext uri="{FF2B5EF4-FFF2-40B4-BE49-F238E27FC236}">
                    <a16:creationId xmlns:a16="http://schemas.microsoft.com/office/drawing/2014/main" id="{A423AE4A-A805-4B4A-862A-97ADF74B5B6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6" name="Oval 65">
                <a:extLst>
                  <a:ext uri="{FF2B5EF4-FFF2-40B4-BE49-F238E27FC236}">
                    <a16:creationId xmlns:a16="http://schemas.microsoft.com/office/drawing/2014/main" id="{16D8FCB9-42C3-42BB-8910-E7EC39229DC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7" name="Oval 66">
                <a:extLst>
                  <a:ext uri="{FF2B5EF4-FFF2-40B4-BE49-F238E27FC236}">
                    <a16:creationId xmlns:a16="http://schemas.microsoft.com/office/drawing/2014/main" id="{0EF69540-1792-4563-9ED7-0BAD87CB16D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8" name="Oval 67">
                <a:extLst>
                  <a:ext uri="{FF2B5EF4-FFF2-40B4-BE49-F238E27FC236}">
                    <a16:creationId xmlns:a16="http://schemas.microsoft.com/office/drawing/2014/main" id="{49791310-4B9F-4894-8C56-6B89B0A9475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9" name="Oval 68">
                <a:extLst>
                  <a:ext uri="{FF2B5EF4-FFF2-40B4-BE49-F238E27FC236}">
                    <a16:creationId xmlns:a16="http://schemas.microsoft.com/office/drawing/2014/main" id="{697A9562-0194-4E62-B9CA-1B7C6989D58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0" name="Oval 69">
                <a:extLst>
                  <a:ext uri="{FF2B5EF4-FFF2-40B4-BE49-F238E27FC236}">
                    <a16:creationId xmlns:a16="http://schemas.microsoft.com/office/drawing/2014/main" id="{C709E131-DEDA-4759-AA19-26BF51494BD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1" name="Oval 70">
                <a:extLst>
                  <a:ext uri="{FF2B5EF4-FFF2-40B4-BE49-F238E27FC236}">
                    <a16:creationId xmlns:a16="http://schemas.microsoft.com/office/drawing/2014/main" id="{E3E3A3D2-4182-444E-94A1-66FA9F18979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0" name="Group 39">
              <a:extLst>
                <a:ext uri="{FF2B5EF4-FFF2-40B4-BE49-F238E27FC236}">
                  <a16:creationId xmlns:a16="http://schemas.microsoft.com/office/drawing/2014/main" id="{06D2EA6F-6559-4B9D-B976-52405DBB7E2E}"/>
                </a:ext>
              </a:extLst>
            </p:cNvPr>
            <p:cNvGrpSpPr/>
            <p:nvPr/>
          </p:nvGrpSpPr>
          <p:grpSpPr>
            <a:xfrm rot="5400000">
              <a:off x="10942285" y="-416676"/>
              <a:ext cx="62892" cy="1852041"/>
              <a:chOff x="9151342" y="4617676"/>
              <a:chExt cx="72000" cy="2120256"/>
            </a:xfrm>
            <a:solidFill>
              <a:schemeClr val="tx1"/>
            </a:solidFill>
          </p:grpSpPr>
          <p:sp>
            <p:nvSpPr>
              <p:cNvPr id="52" name="Oval 51">
                <a:extLst>
                  <a:ext uri="{FF2B5EF4-FFF2-40B4-BE49-F238E27FC236}">
                    <a16:creationId xmlns:a16="http://schemas.microsoft.com/office/drawing/2014/main" id="{4CCAC7BF-E52C-451B-BD8C-CE323EA51F8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 name="Oval 52">
                <a:extLst>
                  <a:ext uri="{FF2B5EF4-FFF2-40B4-BE49-F238E27FC236}">
                    <a16:creationId xmlns:a16="http://schemas.microsoft.com/office/drawing/2014/main" id="{9F7A456F-657C-4CA5-A115-5535F6F75B2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 name="Oval 53">
                <a:extLst>
                  <a:ext uri="{FF2B5EF4-FFF2-40B4-BE49-F238E27FC236}">
                    <a16:creationId xmlns:a16="http://schemas.microsoft.com/office/drawing/2014/main" id="{7CFD59D0-8C91-4D98-91AD-5055E80A73E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 name="Oval 54">
                <a:extLst>
                  <a:ext uri="{FF2B5EF4-FFF2-40B4-BE49-F238E27FC236}">
                    <a16:creationId xmlns:a16="http://schemas.microsoft.com/office/drawing/2014/main" id="{DE4B4B1E-58D6-4D28-AB48-F547C9FC840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6" name="Oval 55">
                <a:extLst>
                  <a:ext uri="{FF2B5EF4-FFF2-40B4-BE49-F238E27FC236}">
                    <a16:creationId xmlns:a16="http://schemas.microsoft.com/office/drawing/2014/main" id="{7E166622-CC3F-4817-980D-7FB9B24FD4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7" name="Oval 56">
                <a:extLst>
                  <a:ext uri="{FF2B5EF4-FFF2-40B4-BE49-F238E27FC236}">
                    <a16:creationId xmlns:a16="http://schemas.microsoft.com/office/drawing/2014/main" id="{1C0F2E64-5145-40EB-B48F-D66A30184D2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8" name="Oval 57">
                <a:extLst>
                  <a:ext uri="{FF2B5EF4-FFF2-40B4-BE49-F238E27FC236}">
                    <a16:creationId xmlns:a16="http://schemas.microsoft.com/office/drawing/2014/main" id="{A1C6AA94-F65D-4DC9-896B-9235A188D55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9" name="Oval 58">
                <a:extLst>
                  <a:ext uri="{FF2B5EF4-FFF2-40B4-BE49-F238E27FC236}">
                    <a16:creationId xmlns:a16="http://schemas.microsoft.com/office/drawing/2014/main" id="{BED0614D-C901-4727-BB20-9CD639CE249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0" name="Oval 59">
                <a:extLst>
                  <a:ext uri="{FF2B5EF4-FFF2-40B4-BE49-F238E27FC236}">
                    <a16:creationId xmlns:a16="http://schemas.microsoft.com/office/drawing/2014/main" id="{8378D937-D29E-470E-9AED-6E524D53C04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1" name="Oval 60">
                <a:extLst>
                  <a:ext uri="{FF2B5EF4-FFF2-40B4-BE49-F238E27FC236}">
                    <a16:creationId xmlns:a16="http://schemas.microsoft.com/office/drawing/2014/main" id="{7CD54EE2-9887-4E7A-AECE-1DCA2DA7664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1" name="Group 40">
              <a:extLst>
                <a:ext uri="{FF2B5EF4-FFF2-40B4-BE49-F238E27FC236}">
                  <a16:creationId xmlns:a16="http://schemas.microsoft.com/office/drawing/2014/main" id="{070032A4-37C1-4DE1-9860-78F6839442F7}"/>
                </a:ext>
              </a:extLst>
            </p:cNvPr>
            <p:cNvGrpSpPr/>
            <p:nvPr/>
          </p:nvGrpSpPr>
          <p:grpSpPr>
            <a:xfrm rot="5400000">
              <a:off x="10942285" y="-725552"/>
              <a:ext cx="62892" cy="1852041"/>
              <a:chOff x="9151342" y="4617676"/>
              <a:chExt cx="72000" cy="2120256"/>
            </a:xfrm>
            <a:solidFill>
              <a:schemeClr val="tx1"/>
            </a:solidFill>
          </p:grpSpPr>
          <p:sp>
            <p:nvSpPr>
              <p:cNvPr id="42" name="Oval 41">
                <a:extLst>
                  <a:ext uri="{FF2B5EF4-FFF2-40B4-BE49-F238E27FC236}">
                    <a16:creationId xmlns:a16="http://schemas.microsoft.com/office/drawing/2014/main" id="{7C96607E-856D-4E7D-A979-999CD1C1018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3" name="Oval 42">
                <a:extLst>
                  <a:ext uri="{FF2B5EF4-FFF2-40B4-BE49-F238E27FC236}">
                    <a16:creationId xmlns:a16="http://schemas.microsoft.com/office/drawing/2014/main" id="{45F75CB4-4479-44F2-B6B9-7E4224E320B2}"/>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 name="Oval 43">
                <a:extLst>
                  <a:ext uri="{FF2B5EF4-FFF2-40B4-BE49-F238E27FC236}">
                    <a16:creationId xmlns:a16="http://schemas.microsoft.com/office/drawing/2014/main" id="{E06935F7-D47B-4A68-B00E-50FA6395F44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 name="Oval 44">
                <a:extLst>
                  <a:ext uri="{FF2B5EF4-FFF2-40B4-BE49-F238E27FC236}">
                    <a16:creationId xmlns:a16="http://schemas.microsoft.com/office/drawing/2014/main" id="{D51E8140-C085-4022-8D89-CDC187377E7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 name="Oval 45">
                <a:extLst>
                  <a:ext uri="{FF2B5EF4-FFF2-40B4-BE49-F238E27FC236}">
                    <a16:creationId xmlns:a16="http://schemas.microsoft.com/office/drawing/2014/main" id="{C4A36F32-333D-4044-BF65-375B06F0B7D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 name="Oval 46">
                <a:extLst>
                  <a:ext uri="{FF2B5EF4-FFF2-40B4-BE49-F238E27FC236}">
                    <a16:creationId xmlns:a16="http://schemas.microsoft.com/office/drawing/2014/main" id="{2625A656-A9D7-4B8A-8A89-681279EFB266}"/>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 name="Oval 47">
                <a:extLst>
                  <a:ext uri="{FF2B5EF4-FFF2-40B4-BE49-F238E27FC236}">
                    <a16:creationId xmlns:a16="http://schemas.microsoft.com/office/drawing/2014/main" id="{8C31EE51-C7EF-4E79-96F4-902BD70D124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 name="Oval 48">
                <a:extLst>
                  <a:ext uri="{FF2B5EF4-FFF2-40B4-BE49-F238E27FC236}">
                    <a16:creationId xmlns:a16="http://schemas.microsoft.com/office/drawing/2014/main" id="{E26D299D-16C8-4084-9957-066539CEF23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 name="Oval 49">
                <a:extLst>
                  <a:ext uri="{FF2B5EF4-FFF2-40B4-BE49-F238E27FC236}">
                    <a16:creationId xmlns:a16="http://schemas.microsoft.com/office/drawing/2014/main" id="{04BAE11E-41C6-41CF-B21E-1C1003C7C06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 name="Oval 50">
                <a:extLst>
                  <a:ext uri="{FF2B5EF4-FFF2-40B4-BE49-F238E27FC236}">
                    <a16:creationId xmlns:a16="http://schemas.microsoft.com/office/drawing/2014/main" id="{BC53F430-2200-40D1-87CA-40AB9D74A0B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grpSp>
        <p:nvGrpSpPr>
          <p:cNvPr id="160" name="Group 159">
            <a:extLst>
              <a:ext uri="{FF2B5EF4-FFF2-40B4-BE49-F238E27FC236}">
                <a16:creationId xmlns:a16="http://schemas.microsoft.com/office/drawing/2014/main" id="{62940EB4-C7C5-43DE-94CD-781C230696B4}"/>
              </a:ext>
            </a:extLst>
          </p:cNvPr>
          <p:cNvGrpSpPr/>
          <p:nvPr/>
        </p:nvGrpSpPr>
        <p:grpSpPr>
          <a:xfrm flipH="1">
            <a:off x="-189888" y="6086474"/>
            <a:ext cx="1103182" cy="1067209"/>
            <a:chOff x="8665603" y="3206990"/>
            <a:chExt cx="3330874" cy="3222258"/>
          </a:xfrm>
        </p:grpSpPr>
        <p:sp>
          <p:nvSpPr>
            <p:cNvPr id="161" name="Oval 160">
              <a:extLst>
                <a:ext uri="{FF2B5EF4-FFF2-40B4-BE49-F238E27FC236}">
                  <a16:creationId xmlns:a16="http://schemas.microsoft.com/office/drawing/2014/main" id="{D163B7B1-37E6-4024-9FB6-F3B2F115589E}"/>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2" name="Oval 161">
              <a:extLst>
                <a:ext uri="{FF2B5EF4-FFF2-40B4-BE49-F238E27FC236}">
                  <a16:creationId xmlns:a16="http://schemas.microsoft.com/office/drawing/2014/main" id="{214D2112-785B-4E2E-B5D8-275CEC42FAD8}"/>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6" name="PpHolder22">
            <a:extLst>
              <a:ext uri="{FF2B5EF4-FFF2-40B4-BE49-F238E27FC236}">
                <a16:creationId xmlns:a16="http://schemas.microsoft.com/office/drawing/2014/main" id="{73FF67ED-D1C3-46C6-B7A7-B5E571898D42}"/>
              </a:ext>
            </a:extLst>
          </p:cNvPr>
          <p:cNvSpPr>
            <a:spLocks noGrp="1"/>
          </p:cNvSpPr>
          <p:nvPr>
            <p:ph type="pic" sz="quarter" idx="10"/>
          </p:nvPr>
        </p:nvSpPr>
        <p:spPr/>
      </p:sp>
    </p:spTree>
    <p:extLst>
      <p:ext uri="{BB962C8B-B14F-4D97-AF65-F5344CB8AC3E}">
        <p14:creationId xmlns:p14="http://schemas.microsoft.com/office/powerpoint/2010/main" val="1700833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cBhvr additive="base">
                                        <p:cTn id="7" dur="750" fill="hold"/>
                                        <p:tgtEl>
                                          <p:spTgt spid="163"/>
                                        </p:tgtEl>
                                        <p:attrNameLst>
                                          <p:attrName>ppt_x</p:attrName>
                                        </p:attrNameLst>
                                      </p:cBhvr>
                                      <p:tavLst>
                                        <p:tav tm="0">
                                          <p:val>
                                            <p:strVal val="1+#ppt_w/2"/>
                                          </p:val>
                                        </p:tav>
                                        <p:tav tm="100000">
                                          <p:val>
                                            <p:strVal val="#ppt_x"/>
                                          </p:val>
                                        </p:tav>
                                      </p:tavLst>
                                    </p:anim>
                                    <p:anim calcmode="lin" valueType="num">
                                      <p:cBhvr additive="base">
                                        <p:cTn id="8" dur="750" fill="hold"/>
                                        <p:tgtEl>
                                          <p:spTgt spid="16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750" fill="hold"/>
                                        <p:tgtEl>
                                          <p:spTgt spid="37"/>
                                        </p:tgtEl>
                                        <p:attrNameLst>
                                          <p:attrName>ppt_x</p:attrName>
                                        </p:attrNameLst>
                                      </p:cBhvr>
                                      <p:tavLst>
                                        <p:tav tm="0">
                                          <p:val>
                                            <p:strVal val="1+#ppt_w/2"/>
                                          </p:val>
                                        </p:tav>
                                        <p:tav tm="100000">
                                          <p:val>
                                            <p:strVal val="#ppt_x"/>
                                          </p:val>
                                        </p:tav>
                                      </p:tavLst>
                                    </p:anim>
                                    <p:anim calcmode="lin" valueType="num">
                                      <p:cBhvr additive="base">
                                        <p:cTn id="12" dur="750" fill="hold"/>
                                        <p:tgtEl>
                                          <p:spTgt spid="37"/>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160"/>
                                        </p:tgtEl>
                                        <p:attrNameLst>
                                          <p:attrName>style.visibility</p:attrName>
                                        </p:attrNameLst>
                                      </p:cBhvr>
                                      <p:to>
                                        <p:strVal val="visible"/>
                                      </p:to>
                                    </p:set>
                                    <p:animEffect transition="in" filter="fade">
                                      <p:cBhvr>
                                        <p:cTn id="15" dur="500"/>
                                        <p:tgtEl>
                                          <p:spTgt spid="160"/>
                                        </p:tgtEl>
                                      </p:cBhvr>
                                    </p:animEffect>
                                  </p:childTnLst>
                                </p:cTn>
                              </p:par>
                            </p:childTnLst>
                          </p:cTn>
                        </p:par>
                        <p:par>
                          <p:cTn id="16" fill="hold">
                            <p:stCondLst>
                              <p:cond delay="750"/>
                            </p:stCondLst>
                            <p:childTnLst>
                              <p:par>
                                <p:cTn id="17" presetID="22" presetClass="entr" presetSubtype="8"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750"/>
                                        <p:tgtEl>
                                          <p:spTgt spid="3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wipe(left)">
                                      <p:cBhvr>
                                        <p:cTn id="23" dur="750"/>
                                        <p:tgtEl>
                                          <p:spTgt spid="11">
                                            <p:txEl>
                                              <p:pRg st="0" end="0"/>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750"/>
                                        <p:tgtEl>
                                          <p:spTgt spid="10"/>
                                        </p:tgtEl>
                                      </p:cBhvr>
                                    </p:animEffect>
                                  </p:childTnLst>
                                </p:cTn>
                              </p:par>
                            </p:childTnLst>
                          </p:cTn>
                        </p:par>
                        <p:par>
                          <p:cTn id="27" fill="hold">
                            <p:stCondLst>
                              <p:cond delay="2250"/>
                            </p:stCondLst>
                            <p:childTnLst>
                              <p:par>
                                <p:cTn id="28" presetID="22" presetClass="entr" presetSubtype="1"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up)">
                                      <p:cBhvr>
                                        <p:cTn id="30" dur="750"/>
                                        <p:tgtEl>
                                          <p:spTgt spid="2"/>
                                        </p:tgtEl>
                                      </p:cBhvr>
                                    </p:animEffect>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750" fill="hold"/>
                                        <p:tgtEl>
                                          <p:spTgt spid="3"/>
                                        </p:tgtEl>
                                        <p:attrNameLst>
                                          <p:attrName>ppt_w</p:attrName>
                                        </p:attrNameLst>
                                      </p:cBhvr>
                                      <p:tavLst>
                                        <p:tav tm="0">
                                          <p:val>
                                            <p:fltVal val="0"/>
                                          </p:val>
                                        </p:tav>
                                        <p:tav tm="100000">
                                          <p:val>
                                            <p:strVal val="#ppt_w"/>
                                          </p:val>
                                        </p:tav>
                                      </p:tavLst>
                                    </p:anim>
                                    <p:anim calcmode="lin" valueType="num">
                                      <p:cBhvr>
                                        <p:cTn id="35" dur="750" fill="hold"/>
                                        <p:tgtEl>
                                          <p:spTgt spid="3"/>
                                        </p:tgtEl>
                                        <p:attrNameLst>
                                          <p:attrName>ppt_h</p:attrName>
                                        </p:attrNameLst>
                                      </p:cBhvr>
                                      <p:tavLst>
                                        <p:tav tm="0">
                                          <p:val>
                                            <p:fltVal val="0"/>
                                          </p:val>
                                        </p:tav>
                                        <p:tav tm="100000">
                                          <p:val>
                                            <p:strVal val="#ppt_h"/>
                                          </p:val>
                                        </p:tav>
                                      </p:tavLst>
                                    </p:anim>
                                    <p:animEffect transition="in" filter="fade">
                                      <p:cBhvr>
                                        <p:cTn id="36" dur="750"/>
                                        <p:tgtEl>
                                          <p:spTgt spid="3"/>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750" fill="hold"/>
                                        <p:tgtEl>
                                          <p:spTgt spid="4"/>
                                        </p:tgtEl>
                                        <p:attrNameLst>
                                          <p:attrName>ppt_w</p:attrName>
                                        </p:attrNameLst>
                                      </p:cBhvr>
                                      <p:tavLst>
                                        <p:tav tm="0">
                                          <p:val>
                                            <p:fltVal val="0"/>
                                          </p:val>
                                        </p:tav>
                                        <p:tav tm="100000">
                                          <p:val>
                                            <p:strVal val="#ppt_w"/>
                                          </p:val>
                                        </p:tav>
                                      </p:tavLst>
                                    </p:anim>
                                    <p:anim calcmode="lin" valueType="num">
                                      <p:cBhvr>
                                        <p:cTn id="40" dur="750" fill="hold"/>
                                        <p:tgtEl>
                                          <p:spTgt spid="4"/>
                                        </p:tgtEl>
                                        <p:attrNameLst>
                                          <p:attrName>ppt_h</p:attrName>
                                        </p:attrNameLst>
                                      </p:cBhvr>
                                      <p:tavLst>
                                        <p:tav tm="0">
                                          <p:val>
                                            <p:fltVal val="0"/>
                                          </p:val>
                                        </p:tav>
                                        <p:tav tm="100000">
                                          <p:val>
                                            <p:strVal val="#ppt_h"/>
                                          </p:val>
                                        </p:tav>
                                      </p:tavLst>
                                    </p:anim>
                                    <p:animEffect transition="in" filter="fade">
                                      <p:cBhvr>
                                        <p:cTn id="41" dur="750"/>
                                        <p:tgtEl>
                                          <p:spTgt spid="4"/>
                                        </p:tgtEl>
                                      </p:cBhvr>
                                    </p:animEffect>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1000"/>
                                        <p:tgtEl>
                                          <p:spTgt spid="27"/>
                                        </p:tgtEl>
                                      </p:cBhvr>
                                    </p:animEffect>
                                    <p:anim calcmode="lin" valueType="num">
                                      <p:cBhvr>
                                        <p:cTn id="51" dur="1000" fill="hold"/>
                                        <p:tgtEl>
                                          <p:spTgt spid="27"/>
                                        </p:tgtEl>
                                        <p:attrNameLst>
                                          <p:attrName>ppt_x</p:attrName>
                                        </p:attrNameLst>
                                      </p:cBhvr>
                                      <p:tavLst>
                                        <p:tav tm="0">
                                          <p:val>
                                            <p:strVal val="#ppt_x"/>
                                          </p:val>
                                        </p:tav>
                                        <p:tav tm="100000">
                                          <p:val>
                                            <p:strVal val="#ppt_x"/>
                                          </p:val>
                                        </p:tav>
                                      </p:tavLst>
                                    </p:anim>
                                    <p:anim calcmode="lin" valueType="num">
                                      <p:cBhvr>
                                        <p:cTn id="52" dur="1000" fill="hold"/>
                                        <p:tgtEl>
                                          <p:spTgt spid="2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1000"/>
                                        <p:tgtEl>
                                          <p:spTgt spid="8"/>
                                        </p:tgtEl>
                                      </p:cBhvr>
                                    </p:animEffect>
                                    <p:anim calcmode="lin" valueType="num">
                                      <p:cBhvr>
                                        <p:cTn id="61" dur="1000" fill="hold"/>
                                        <p:tgtEl>
                                          <p:spTgt spid="8"/>
                                        </p:tgtEl>
                                        <p:attrNameLst>
                                          <p:attrName>ppt_x</p:attrName>
                                        </p:attrNameLst>
                                      </p:cBhvr>
                                      <p:tavLst>
                                        <p:tav tm="0">
                                          <p:val>
                                            <p:strVal val="#ppt_x"/>
                                          </p:val>
                                        </p:tav>
                                        <p:tav tm="100000">
                                          <p:val>
                                            <p:strVal val="#ppt_x"/>
                                          </p:val>
                                        </p:tav>
                                      </p:tavLst>
                                    </p:anim>
                                    <p:anim calcmode="lin" valueType="num">
                                      <p:cBhvr>
                                        <p:cTn id="62" dur="1000" fill="hold"/>
                                        <p:tgtEl>
                                          <p:spTgt spid="8"/>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5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25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1000"/>
                                        <p:tgtEl>
                                          <p:spTgt spid="30"/>
                                        </p:tgtEl>
                                      </p:cBhvr>
                                    </p:animEffect>
                                    <p:anim calcmode="lin" valueType="num">
                                      <p:cBhvr>
                                        <p:cTn id="76" dur="1000" fill="hold"/>
                                        <p:tgtEl>
                                          <p:spTgt spid="30"/>
                                        </p:tgtEl>
                                        <p:attrNameLst>
                                          <p:attrName>ppt_x</p:attrName>
                                        </p:attrNameLst>
                                      </p:cBhvr>
                                      <p:tavLst>
                                        <p:tav tm="0">
                                          <p:val>
                                            <p:strVal val="#ppt_x"/>
                                          </p:val>
                                        </p:tav>
                                        <p:tav tm="100000">
                                          <p:val>
                                            <p:strVal val="#ppt_x"/>
                                          </p:val>
                                        </p:tav>
                                      </p:tavLst>
                                    </p:anim>
                                    <p:anim calcmode="lin" valueType="num">
                                      <p:cBhvr>
                                        <p:cTn id="77" dur="1000" fill="hold"/>
                                        <p:tgtEl>
                                          <p:spTgt spid="3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25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25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250"/>
                                  </p:stCondLst>
                                  <p:childTnLst>
                                    <p:set>
                                      <p:cBhvr>
                                        <p:cTn id="89" dur="1" fill="hold">
                                          <p:stCondLst>
                                            <p:cond delay="0"/>
                                          </p:stCondLst>
                                        </p:cTn>
                                        <p:tgtEl>
                                          <p:spTgt spid="29"/>
                                        </p:tgtEl>
                                        <p:attrNameLst>
                                          <p:attrName>style.visibility</p:attrName>
                                        </p:attrNameLst>
                                      </p:cBhvr>
                                      <p:to>
                                        <p:strVal val="visible"/>
                                      </p:to>
                                    </p:set>
                                    <p:animEffect transition="in" filter="fade">
                                      <p:cBhvr>
                                        <p:cTn id="90" dur="1000"/>
                                        <p:tgtEl>
                                          <p:spTgt spid="29"/>
                                        </p:tgtEl>
                                      </p:cBhvr>
                                    </p:animEffect>
                                    <p:anim calcmode="lin" valueType="num">
                                      <p:cBhvr>
                                        <p:cTn id="91" dur="1000" fill="hold"/>
                                        <p:tgtEl>
                                          <p:spTgt spid="29"/>
                                        </p:tgtEl>
                                        <p:attrNameLst>
                                          <p:attrName>ppt_x</p:attrName>
                                        </p:attrNameLst>
                                      </p:cBhvr>
                                      <p:tavLst>
                                        <p:tav tm="0">
                                          <p:val>
                                            <p:strVal val="#ppt_x"/>
                                          </p:val>
                                        </p:tav>
                                        <p:tav tm="100000">
                                          <p:val>
                                            <p:strVal val="#ppt_x"/>
                                          </p:val>
                                        </p:tav>
                                      </p:tavLst>
                                    </p:anim>
                                    <p:anim calcmode="lin" valueType="num">
                                      <p:cBhvr>
                                        <p:cTn id="92" dur="1000" fill="hold"/>
                                        <p:tgtEl>
                                          <p:spTgt spid="29"/>
                                        </p:tgtEl>
                                        <p:attrNameLst>
                                          <p:attrName>ppt_y</p:attrName>
                                        </p:attrNameLst>
                                      </p:cBhvr>
                                      <p:tavLst>
                                        <p:tav tm="0">
                                          <p:val>
                                            <p:strVal val="#ppt_y+.1"/>
                                          </p:val>
                                        </p:tav>
                                        <p:tav tm="100000">
                                          <p:val>
                                            <p:strVal val="#ppt_y"/>
                                          </p:val>
                                        </p:tav>
                                      </p:tavLst>
                                    </p:anim>
                                  </p:childTnLst>
                                </p:cTn>
                              </p:par>
                            </p:childTnLst>
                          </p:cTn>
                        </p:par>
                        <p:par>
                          <p:cTn id="93" fill="hold">
                            <p:stCondLst>
                              <p:cond delay="5000"/>
                            </p:stCondLst>
                            <p:childTnLst>
                              <p:par>
                                <p:cTn id="94" presetID="10" presetClass="entr" presetSubtype="0" fill="hold" nodeType="afterEffect">
                                  <p:stCondLst>
                                    <p:cond delay="0"/>
                                  </p:stCondLst>
                                  <p:childTnLst>
                                    <p:set>
                                      <p:cBhvr>
                                        <p:cTn id="95" dur="1" fill="hold">
                                          <p:stCondLst>
                                            <p:cond delay="0"/>
                                          </p:stCondLst>
                                        </p:cTn>
                                        <p:tgtEl>
                                          <p:spTgt spid="82"/>
                                        </p:tgtEl>
                                        <p:attrNameLst>
                                          <p:attrName>style.visibility</p:attrName>
                                        </p:attrNameLst>
                                      </p:cBhvr>
                                      <p:to>
                                        <p:strVal val="visible"/>
                                      </p:to>
                                    </p:set>
                                    <p:animEffect transition="in" filter="fade">
                                      <p:cBhvr>
                                        <p:cTn id="96"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17" grpId="0" animBg="1"/>
      <p:bldP spid="18" grpId="0" animBg="1"/>
      <p:bldP spid="10" grpId="0"/>
      <p:bldP spid="11" grpId="0" build="p"/>
      <p:bldP spid="26" grpId="0"/>
      <p:bldP spid="27" grpId="0"/>
      <p:bldP spid="28" grpId="0"/>
      <p:bldP spid="29" grpId="0"/>
      <p:bldP spid="30" grpId="0"/>
      <p:bldP spid="34" grpId="0"/>
      <p:bldP spid="1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Group 149">
            <a:extLst>
              <a:ext uri="{FF2B5EF4-FFF2-40B4-BE49-F238E27FC236}">
                <a16:creationId xmlns:a16="http://schemas.microsoft.com/office/drawing/2014/main" id="{D33F3F0D-E41D-463E-A546-1C90452E1179}"/>
              </a:ext>
            </a:extLst>
          </p:cNvPr>
          <p:cNvGrpSpPr/>
          <p:nvPr/>
        </p:nvGrpSpPr>
        <p:grpSpPr>
          <a:xfrm>
            <a:off x="300374" y="5598381"/>
            <a:ext cx="994501" cy="962072"/>
            <a:chOff x="8665603" y="3206990"/>
            <a:chExt cx="3330874" cy="3222258"/>
          </a:xfrm>
        </p:grpSpPr>
        <p:sp>
          <p:nvSpPr>
            <p:cNvPr id="151" name="Oval 150">
              <a:extLst>
                <a:ext uri="{FF2B5EF4-FFF2-40B4-BE49-F238E27FC236}">
                  <a16:creationId xmlns:a16="http://schemas.microsoft.com/office/drawing/2014/main" id="{FAA1DB21-0F54-4AAC-A871-9A59583021C1}"/>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2" name="Oval 151">
              <a:extLst>
                <a:ext uri="{FF2B5EF4-FFF2-40B4-BE49-F238E27FC236}">
                  <a16:creationId xmlns:a16="http://schemas.microsoft.com/office/drawing/2014/main" id="{EF05CAEA-ABB7-49A2-AAD2-5BEDB23812AB}"/>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5" name="Rectangle: Rounded Corners 4">
            <a:extLst>
              <a:ext uri="{FF2B5EF4-FFF2-40B4-BE49-F238E27FC236}">
                <a16:creationId xmlns:a16="http://schemas.microsoft.com/office/drawing/2014/main" id="{78BE8BAF-574A-4FEB-A73B-C06E989C6A44}"/>
              </a:ext>
            </a:extLst>
          </p:cNvPr>
          <p:cNvSpPr/>
          <p:nvPr/>
        </p:nvSpPr>
        <p:spPr>
          <a:xfrm>
            <a:off x="731838" y="2973877"/>
            <a:ext cx="7624762" cy="3134803"/>
          </a:xfrm>
          <a:prstGeom prst="roundRect">
            <a:avLst>
              <a:gd name="adj" fmla="val 8970"/>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PpHolder3">
            <a:extLst>
              <a:ext uri="{FF2B5EF4-FFF2-40B4-BE49-F238E27FC236}">
                <a16:creationId xmlns:a16="http://schemas.microsoft.com/office/drawing/2014/main" id="{3E73D6BC-ADCD-4A23-8818-AA13828A2A4D}"/>
              </a:ext>
            </a:extLst>
          </p:cNvPr>
          <p:cNvSpPr>
            <a:spLocks noGrp="1"/>
          </p:cNvSpPr>
          <p:nvPr>
            <p:ph type="pic" sz="quarter" idx="10"/>
          </p:nvPr>
        </p:nvSpPr>
        <p:spPr/>
      </p:sp>
      <p:sp>
        <p:nvSpPr>
          <p:cNvPr id="11" name="Title 10">
            <a:extLst>
              <a:ext uri="{FF2B5EF4-FFF2-40B4-BE49-F238E27FC236}">
                <a16:creationId xmlns:a16="http://schemas.microsoft.com/office/drawing/2014/main" id="{DA13CBD1-CC9C-4B10-B0BD-EED79D31CC0C}"/>
              </a:ext>
            </a:extLst>
          </p:cNvPr>
          <p:cNvSpPr>
            <a:spLocks noGrp="1"/>
          </p:cNvSpPr>
          <p:nvPr>
            <p:ph type="ctrTitle"/>
          </p:nvPr>
        </p:nvSpPr>
        <p:spPr/>
        <p:txBody>
          <a:bodyPr/>
          <a:lstStyle/>
          <a:p>
            <a:r>
              <a:rPr lang="en-ID" sz="4000">
                <a:solidFill>
                  <a:schemeClr val="tx1"/>
                </a:solidFill>
                <a:latin typeface="+mj-lt"/>
              </a:rPr>
              <a:t>Client Testimonial</a:t>
            </a:r>
            <a:endParaRPr lang="en-ID"/>
          </a:p>
        </p:txBody>
      </p:sp>
      <p:sp>
        <p:nvSpPr>
          <p:cNvPr id="13" name="Subtitle 12">
            <a:extLst>
              <a:ext uri="{FF2B5EF4-FFF2-40B4-BE49-F238E27FC236}">
                <a16:creationId xmlns:a16="http://schemas.microsoft.com/office/drawing/2014/main" id="{EFEED23E-4D67-4856-A250-1A7C8056C9D8}"/>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BCDA48CD-67F9-4F58-A20A-7E396BEB235B}"/>
              </a:ext>
            </a:extLst>
          </p:cNvPr>
          <p:cNvGrpSpPr/>
          <p:nvPr/>
        </p:nvGrpSpPr>
        <p:grpSpPr>
          <a:xfrm>
            <a:off x="9653683" y="308426"/>
            <a:ext cx="1868400" cy="1807474"/>
            <a:chOff x="8665603" y="3206990"/>
            <a:chExt cx="3330874" cy="3222258"/>
          </a:xfrm>
        </p:grpSpPr>
        <p:sp>
          <p:nvSpPr>
            <p:cNvPr id="80" name="Oval 79">
              <a:extLst>
                <a:ext uri="{FF2B5EF4-FFF2-40B4-BE49-F238E27FC236}">
                  <a16:creationId xmlns:a16="http://schemas.microsoft.com/office/drawing/2014/main" id="{F2D434A4-3E38-4A40-A4CF-724063CB58F6}"/>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1" name="Oval 80">
              <a:extLst>
                <a:ext uri="{FF2B5EF4-FFF2-40B4-BE49-F238E27FC236}">
                  <a16:creationId xmlns:a16="http://schemas.microsoft.com/office/drawing/2014/main" id="{8518AF5D-34F1-44AE-BF5D-D41E678218B4}"/>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2" name="Group 81">
            <a:extLst>
              <a:ext uri="{FF2B5EF4-FFF2-40B4-BE49-F238E27FC236}">
                <a16:creationId xmlns:a16="http://schemas.microsoft.com/office/drawing/2014/main" id="{4A2CE510-2E59-463B-AB98-5C29ACC81E06}"/>
              </a:ext>
            </a:extLst>
          </p:cNvPr>
          <p:cNvGrpSpPr/>
          <p:nvPr/>
        </p:nvGrpSpPr>
        <p:grpSpPr>
          <a:xfrm>
            <a:off x="10186310" y="1558655"/>
            <a:ext cx="965832" cy="1377671"/>
            <a:chOff x="8541680" y="4188469"/>
            <a:chExt cx="1486430" cy="2120256"/>
          </a:xfrm>
          <a:solidFill>
            <a:schemeClr val="tx1"/>
          </a:solidFill>
        </p:grpSpPr>
        <p:grpSp>
          <p:nvGrpSpPr>
            <p:cNvPr id="83" name="Group 82">
              <a:extLst>
                <a:ext uri="{FF2B5EF4-FFF2-40B4-BE49-F238E27FC236}">
                  <a16:creationId xmlns:a16="http://schemas.microsoft.com/office/drawing/2014/main" id="{E7ED4FFD-9956-4327-B2EC-D251B52D3411}"/>
                </a:ext>
              </a:extLst>
            </p:cNvPr>
            <p:cNvGrpSpPr/>
            <p:nvPr/>
          </p:nvGrpSpPr>
          <p:grpSpPr>
            <a:xfrm>
              <a:off x="9956110" y="4188469"/>
              <a:ext cx="72000" cy="2120256"/>
              <a:chOff x="9151342" y="4617676"/>
              <a:chExt cx="72000" cy="2120256"/>
            </a:xfrm>
            <a:grpFill/>
          </p:grpSpPr>
          <p:sp>
            <p:nvSpPr>
              <p:cNvPr id="128" name="Oval 127">
                <a:extLst>
                  <a:ext uri="{FF2B5EF4-FFF2-40B4-BE49-F238E27FC236}">
                    <a16:creationId xmlns:a16="http://schemas.microsoft.com/office/drawing/2014/main" id="{2BDE6553-59ED-4F05-BE32-5C6E34477FD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9" name="Oval 128">
                <a:extLst>
                  <a:ext uri="{FF2B5EF4-FFF2-40B4-BE49-F238E27FC236}">
                    <a16:creationId xmlns:a16="http://schemas.microsoft.com/office/drawing/2014/main" id="{17C1F339-E67E-4C43-B79B-31BA72EA6B4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0" name="Oval 129">
                <a:extLst>
                  <a:ext uri="{FF2B5EF4-FFF2-40B4-BE49-F238E27FC236}">
                    <a16:creationId xmlns:a16="http://schemas.microsoft.com/office/drawing/2014/main" id="{94D9C04A-B5DD-432E-BD05-CD4778DDB9A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1" name="Oval 130">
                <a:extLst>
                  <a:ext uri="{FF2B5EF4-FFF2-40B4-BE49-F238E27FC236}">
                    <a16:creationId xmlns:a16="http://schemas.microsoft.com/office/drawing/2014/main" id="{9837F573-4E19-4A5E-AF6F-36E9DD9DD53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2" name="Oval 131">
                <a:extLst>
                  <a:ext uri="{FF2B5EF4-FFF2-40B4-BE49-F238E27FC236}">
                    <a16:creationId xmlns:a16="http://schemas.microsoft.com/office/drawing/2014/main" id="{C70894A1-815B-408E-9B7A-DE9DC199163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3" name="Oval 132">
                <a:extLst>
                  <a:ext uri="{FF2B5EF4-FFF2-40B4-BE49-F238E27FC236}">
                    <a16:creationId xmlns:a16="http://schemas.microsoft.com/office/drawing/2014/main" id="{F08CF18C-5AAF-4DF8-92DD-719F957ABAC6}"/>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4" name="Oval 133">
                <a:extLst>
                  <a:ext uri="{FF2B5EF4-FFF2-40B4-BE49-F238E27FC236}">
                    <a16:creationId xmlns:a16="http://schemas.microsoft.com/office/drawing/2014/main" id="{F49B2BFE-9BC4-4EE0-993E-A15F16C5379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5" name="Oval 134">
                <a:extLst>
                  <a:ext uri="{FF2B5EF4-FFF2-40B4-BE49-F238E27FC236}">
                    <a16:creationId xmlns:a16="http://schemas.microsoft.com/office/drawing/2014/main" id="{F02578FA-30E1-4174-9135-F9DB68FCD28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6" name="Oval 135">
                <a:extLst>
                  <a:ext uri="{FF2B5EF4-FFF2-40B4-BE49-F238E27FC236}">
                    <a16:creationId xmlns:a16="http://schemas.microsoft.com/office/drawing/2014/main" id="{38A9CE72-70EA-447B-811F-863D0A41A81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7" name="Oval 136">
                <a:extLst>
                  <a:ext uri="{FF2B5EF4-FFF2-40B4-BE49-F238E27FC236}">
                    <a16:creationId xmlns:a16="http://schemas.microsoft.com/office/drawing/2014/main" id="{5D20156C-BFE3-48F9-BF8A-091DBEBFB8D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4" name="Group 83">
              <a:extLst>
                <a:ext uri="{FF2B5EF4-FFF2-40B4-BE49-F238E27FC236}">
                  <a16:creationId xmlns:a16="http://schemas.microsoft.com/office/drawing/2014/main" id="{220E8DA7-BC56-47CD-8AFF-70DAC7F706DD}"/>
                </a:ext>
              </a:extLst>
            </p:cNvPr>
            <p:cNvGrpSpPr/>
            <p:nvPr/>
          </p:nvGrpSpPr>
          <p:grpSpPr>
            <a:xfrm>
              <a:off x="9602501" y="4188469"/>
              <a:ext cx="72000" cy="2120256"/>
              <a:chOff x="9151342" y="4617676"/>
              <a:chExt cx="72000" cy="2120256"/>
            </a:xfrm>
            <a:grpFill/>
          </p:grpSpPr>
          <p:sp>
            <p:nvSpPr>
              <p:cNvPr id="118" name="Oval 117">
                <a:extLst>
                  <a:ext uri="{FF2B5EF4-FFF2-40B4-BE49-F238E27FC236}">
                    <a16:creationId xmlns:a16="http://schemas.microsoft.com/office/drawing/2014/main" id="{25876103-8AFA-44EC-8596-8CC4FD67E8B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9" name="Oval 118">
                <a:extLst>
                  <a:ext uri="{FF2B5EF4-FFF2-40B4-BE49-F238E27FC236}">
                    <a16:creationId xmlns:a16="http://schemas.microsoft.com/office/drawing/2014/main" id="{D6D5304D-E817-4E37-B5B8-ACCAB34BAED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0" name="Oval 119">
                <a:extLst>
                  <a:ext uri="{FF2B5EF4-FFF2-40B4-BE49-F238E27FC236}">
                    <a16:creationId xmlns:a16="http://schemas.microsoft.com/office/drawing/2014/main" id="{B9EF02B4-2462-4C9E-8228-1C898645B65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1" name="Oval 120">
                <a:extLst>
                  <a:ext uri="{FF2B5EF4-FFF2-40B4-BE49-F238E27FC236}">
                    <a16:creationId xmlns:a16="http://schemas.microsoft.com/office/drawing/2014/main" id="{7B5E62A2-A5B9-4CEE-A718-DC9E4563D29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2" name="Oval 121">
                <a:extLst>
                  <a:ext uri="{FF2B5EF4-FFF2-40B4-BE49-F238E27FC236}">
                    <a16:creationId xmlns:a16="http://schemas.microsoft.com/office/drawing/2014/main" id="{92C5FD32-9EC8-487C-BDB3-20FD0F2A606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3" name="Oval 122">
                <a:extLst>
                  <a:ext uri="{FF2B5EF4-FFF2-40B4-BE49-F238E27FC236}">
                    <a16:creationId xmlns:a16="http://schemas.microsoft.com/office/drawing/2014/main" id="{FD981796-A7CD-4768-8BE1-75704DCDDDE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4" name="Oval 123">
                <a:extLst>
                  <a:ext uri="{FF2B5EF4-FFF2-40B4-BE49-F238E27FC236}">
                    <a16:creationId xmlns:a16="http://schemas.microsoft.com/office/drawing/2014/main" id="{54C317D2-3D43-4D83-ABC7-E978C50DCB4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5" name="Oval 124">
                <a:extLst>
                  <a:ext uri="{FF2B5EF4-FFF2-40B4-BE49-F238E27FC236}">
                    <a16:creationId xmlns:a16="http://schemas.microsoft.com/office/drawing/2014/main" id="{BE167D86-0E38-4093-BBB2-7B905831F7A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6" name="Oval 125">
                <a:extLst>
                  <a:ext uri="{FF2B5EF4-FFF2-40B4-BE49-F238E27FC236}">
                    <a16:creationId xmlns:a16="http://schemas.microsoft.com/office/drawing/2014/main" id="{72EDD7BA-C304-4C5B-9E90-7CF3665718C3}"/>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7" name="Oval 126">
                <a:extLst>
                  <a:ext uri="{FF2B5EF4-FFF2-40B4-BE49-F238E27FC236}">
                    <a16:creationId xmlns:a16="http://schemas.microsoft.com/office/drawing/2014/main" id="{9C58CCF6-2430-4CC9-B258-CAB765A855A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5" name="Group 84">
              <a:extLst>
                <a:ext uri="{FF2B5EF4-FFF2-40B4-BE49-F238E27FC236}">
                  <a16:creationId xmlns:a16="http://schemas.microsoft.com/office/drawing/2014/main" id="{B0226456-FBE1-4EF5-B356-34886B658734}"/>
                </a:ext>
              </a:extLst>
            </p:cNvPr>
            <p:cNvGrpSpPr/>
            <p:nvPr/>
          </p:nvGrpSpPr>
          <p:grpSpPr>
            <a:xfrm>
              <a:off x="9248894" y="4188469"/>
              <a:ext cx="72000" cy="2120256"/>
              <a:chOff x="9151342" y="4617676"/>
              <a:chExt cx="72000" cy="2120256"/>
            </a:xfrm>
            <a:grpFill/>
          </p:grpSpPr>
          <p:sp>
            <p:nvSpPr>
              <p:cNvPr id="108" name="Oval 107">
                <a:extLst>
                  <a:ext uri="{FF2B5EF4-FFF2-40B4-BE49-F238E27FC236}">
                    <a16:creationId xmlns:a16="http://schemas.microsoft.com/office/drawing/2014/main" id="{62F27ABF-AFB2-44D7-8F4F-CC2CE95C0F7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9" name="Oval 108">
                <a:extLst>
                  <a:ext uri="{FF2B5EF4-FFF2-40B4-BE49-F238E27FC236}">
                    <a16:creationId xmlns:a16="http://schemas.microsoft.com/office/drawing/2014/main" id="{85A3ADE7-F20D-4017-B109-233BA84F133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0" name="Oval 109">
                <a:extLst>
                  <a:ext uri="{FF2B5EF4-FFF2-40B4-BE49-F238E27FC236}">
                    <a16:creationId xmlns:a16="http://schemas.microsoft.com/office/drawing/2014/main" id="{4988E251-E8C1-4BD5-98DE-39C55F42A09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1" name="Oval 110">
                <a:extLst>
                  <a:ext uri="{FF2B5EF4-FFF2-40B4-BE49-F238E27FC236}">
                    <a16:creationId xmlns:a16="http://schemas.microsoft.com/office/drawing/2014/main" id="{499F3EAE-C5B8-4CE3-841A-03BF6C767C0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2" name="Oval 111">
                <a:extLst>
                  <a:ext uri="{FF2B5EF4-FFF2-40B4-BE49-F238E27FC236}">
                    <a16:creationId xmlns:a16="http://schemas.microsoft.com/office/drawing/2014/main" id="{1EA04E51-9826-47F3-9D0A-91CBCF327C5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3" name="Oval 112">
                <a:extLst>
                  <a:ext uri="{FF2B5EF4-FFF2-40B4-BE49-F238E27FC236}">
                    <a16:creationId xmlns:a16="http://schemas.microsoft.com/office/drawing/2014/main" id="{9DC9D163-C01D-447A-828C-FE8241EA6D2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4" name="Oval 113">
                <a:extLst>
                  <a:ext uri="{FF2B5EF4-FFF2-40B4-BE49-F238E27FC236}">
                    <a16:creationId xmlns:a16="http://schemas.microsoft.com/office/drawing/2014/main" id="{33458EF5-7DA0-42B7-A5B9-2D0BFAE51BB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5" name="Oval 114">
                <a:extLst>
                  <a:ext uri="{FF2B5EF4-FFF2-40B4-BE49-F238E27FC236}">
                    <a16:creationId xmlns:a16="http://schemas.microsoft.com/office/drawing/2014/main" id="{1CDABDD8-BF1D-455B-ABE3-23B2279795A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6" name="Oval 115">
                <a:extLst>
                  <a:ext uri="{FF2B5EF4-FFF2-40B4-BE49-F238E27FC236}">
                    <a16:creationId xmlns:a16="http://schemas.microsoft.com/office/drawing/2014/main" id="{46823F1E-F274-4AF8-99AB-C5C69CCF2F5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7" name="Oval 116">
                <a:extLst>
                  <a:ext uri="{FF2B5EF4-FFF2-40B4-BE49-F238E27FC236}">
                    <a16:creationId xmlns:a16="http://schemas.microsoft.com/office/drawing/2014/main" id="{5BF88972-51C1-4C36-813E-621C5FA727B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6" name="Group 85">
              <a:extLst>
                <a:ext uri="{FF2B5EF4-FFF2-40B4-BE49-F238E27FC236}">
                  <a16:creationId xmlns:a16="http://schemas.microsoft.com/office/drawing/2014/main" id="{E4986D3F-199D-4A4E-8BBA-A124548B421F}"/>
                </a:ext>
              </a:extLst>
            </p:cNvPr>
            <p:cNvGrpSpPr/>
            <p:nvPr/>
          </p:nvGrpSpPr>
          <p:grpSpPr>
            <a:xfrm>
              <a:off x="8895287" y="4188469"/>
              <a:ext cx="72000" cy="2120256"/>
              <a:chOff x="9151342" y="4617676"/>
              <a:chExt cx="72000" cy="2120256"/>
            </a:xfrm>
            <a:grpFill/>
          </p:grpSpPr>
          <p:sp>
            <p:nvSpPr>
              <p:cNvPr id="98" name="Oval 97">
                <a:extLst>
                  <a:ext uri="{FF2B5EF4-FFF2-40B4-BE49-F238E27FC236}">
                    <a16:creationId xmlns:a16="http://schemas.microsoft.com/office/drawing/2014/main" id="{53F86533-2642-4828-82B8-630D7A69A7B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9" name="Oval 98">
                <a:extLst>
                  <a:ext uri="{FF2B5EF4-FFF2-40B4-BE49-F238E27FC236}">
                    <a16:creationId xmlns:a16="http://schemas.microsoft.com/office/drawing/2014/main" id="{480D56A3-4AA4-48A4-887B-A2184731C1F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0" name="Oval 99">
                <a:extLst>
                  <a:ext uri="{FF2B5EF4-FFF2-40B4-BE49-F238E27FC236}">
                    <a16:creationId xmlns:a16="http://schemas.microsoft.com/office/drawing/2014/main" id="{01B75C89-13E6-45F4-9FC8-01F5F78566D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1" name="Oval 100">
                <a:extLst>
                  <a:ext uri="{FF2B5EF4-FFF2-40B4-BE49-F238E27FC236}">
                    <a16:creationId xmlns:a16="http://schemas.microsoft.com/office/drawing/2014/main" id="{CAB4B3B7-7408-4EB6-873A-C1848BA6078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2" name="Oval 101">
                <a:extLst>
                  <a:ext uri="{FF2B5EF4-FFF2-40B4-BE49-F238E27FC236}">
                    <a16:creationId xmlns:a16="http://schemas.microsoft.com/office/drawing/2014/main" id="{F538FCB2-B40D-4D24-B59D-A705903722C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3" name="Oval 102">
                <a:extLst>
                  <a:ext uri="{FF2B5EF4-FFF2-40B4-BE49-F238E27FC236}">
                    <a16:creationId xmlns:a16="http://schemas.microsoft.com/office/drawing/2014/main" id="{CAE55FAC-4E19-44EC-B2E1-18B3DC6F2DA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4" name="Oval 103">
                <a:extLst>
                  <a:ext uri="{FF2B5EF4-FFF2-40B4-BE49-F238E27FC236}">
                    <a16:creationId xmlns:a16="http://schemas.microsoft.com/office/drawing/2014/main" id="{05E998D6-C6BF-40B8-B4E1-69A85200109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5" name="Oval 104">
                <a:extLst>
                  <a:ext uri="{FF2B5EF4-FFF2-40B4-BE49-F238E27FC236}">
                    <a16:creationId xmlns:a16="http://schemas.microsoft.com/office/drawing/2014/main" id="{E4F66A4E-D65A-4AD2-9AB1-949D073ED5B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6" name="Oval 105">
                <a:extLst>
                  <a:ext uri="{FF2B5EF4-FFF2-40B4-BE49-F238E27FC236}">
                    <a16:creationId xmlns:a16="http://schemas.microsoft.com/office/drawing/2014/main" id="{35DC495E-6C06-46C3-AFF1-C9D7057A38E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7" name="Oval 106">
                <a:extLst>
                  <a:ext uri="{FF2B5EF4-FFF2-40B4-BE49-F238E27FC236}">
                    <a16:creationId xmlns:a16="http://schemas.microsoft.com/office/drawing/2014/main" id="{5F88E945-DFF3-461D-9FF5-E262CC92618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7" name="Group 86">
              <a:extLst>
                <a:ext uri="{FF2B5EF4-FFF2-40B4-BE49-F238E27FC236}">
                  <a16:creationId xmlns:a16="http://schemas.microsoft.com/office/drawing/2014/main" id="{FAB60865-9E99-4D96-B12F-CDCC4D46F6BD}"/>
                </a:ext>
              </a:extLst>
            </p:cNvPr>
            <p:cNvGrpSpPr/>
            <p:nvPr/>
          </p:nvGrpSpPr>
          <p:grpSpPr>
            <a:xfrm>
              <a:off x="8541680" y="4188469"/>
              <a:ext cx="72000" cy="2120256"/>
              <a:chOff x="9151342" y="4617676"/>
              <a:chExt cx="72000" cy="2120256"/>
            </a:xfrm>
            <a:grpFill/>
          </p:grpSpPr>
          <p:sp>
            <p:nvSpPr>
              <p:cNvPr id="88" name="Oval 87">
                <a:extLst>
                  <a:ext uri="{FF2B5EF4-FFF2-40B4-BE49-F238E27FC236}">
                    <a16:creationId xmlns:a16="http://schemas.microsoft.com/office/drawing/2014/main" id="{280C52C7-6456-4165-A3C9-A3BDBDCE477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9" name="Oval 88">
                <a:extLst>
                  <a:ext uri="{FF2B5EF4-FFF2-40B4-BE49-F238E27FC236}">
                    <a16:creationId xmlns:a16="http://schemas.microsoft.com/office/drawing/2014/main" id="{A205CA1D-68FF-4D27-A0D3-7BF003AB2CC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0" name="Oval 89">
                <a:extLst>
                  <a:ext uri="{FF2B5EF4-FFF2-40B4-BE49-F238E27FC236}">
                    <a16:creationId xmlns:a16="http://schemas.microsoft.com/office/drawing/2014/main" id="{D8116C2E-8F70-498B-A987-9FA02A0929F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1" name="Oval 90">
                <a:extLst>
                  <a:ext uri="{FF2B5EF4-FFF2-40B4-BE49-F238E27FC236}">
                    <a16:creationId xmlns:a16="http://schemas.microsoft.com/office/drawing/2014/main" id="{212E4F70-7D11-42C5-BDA1-564736A9539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2" name="Oval 91">
                <a:extLst>
                  <a:ext uri="{FF2B5EF4-FFF2-40B4-BE49-F238E27FC236}">
                    <a16:creationId xmlns:a16="http://schemas.microsoft.com/office/drawing/2014/main" id="{46BE6AD5-E37E-4AF6-8731-AC65FAD5F71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3" name="Oval 92">
                <a:extLst>
                  <a:ext uri="{FF2B5EF4-FFF2-40B4-BE49-F238E27FC236}">
                    <a16:creationId xmlns:a16="http://schemas.microsoft.com/office/drawing/2014/main" id="{48FE8266-0933-42C6-9575-F04BC43F584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4" name="Oval 93">
                <a:extLst>
                  <a:ext uri="{FF2B5EF4-FFF2-40B4-BE49-F238E27FC236}">
                    <a16:creationId xmlns:a16="http://schemas.microsoft.com/office/drawing/2014/main" id="{CE5048EE-1270-42DA-BE46-0580331636E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5" name="Oval 94">
                <a:extLst>
                  <a:ext uri="{FF2B5EF4-FFF2-40B4-BE49-F238E27FC236}">
                    <a16:creationId xmlns:a16="http://schemas.microsoft.com/office/drawing/2014/main" id="{A02F3D53-C333-4F06-B6D3-EBE6F2ABFF5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6" name="Oval 95">
                <a:extLst>
                  <a:ext uri="{FF2B5EF4-FFF2-40B4-BE49-F238E27FC236}">
                    <a16:creationId xmlns:a16="http://schemas.microsoft.com/office/drawing/2014/main" id="{D0381461-C1DC-45B7-9556-7B404012161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7" name="Oval 96">
                <a:extLst>
                  <a:ext uri="{FF2B5EF4-FFF2-40B4-BE49-F238E27FC236}">
                    <a16:creationId xmlns:a16="http://schemas.microsoft.com/office/drawing/2014/main" id="{9B3573E4-360E-4947-8CC6-75B75A00805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
        <p:nvSpPr>
          <p:cNvPr id="4" name="TextBox">
            <a:extLst>
              <a:ext uri="{FF2B5EF4-FFF2-40B4-BE49-F238E27FC236}">
                <a16:creationId xmlns:a16="http://schemas.microsoft.com/office/drawing/2014/main" id="{F6ED1D81-24F7-4CB6-ACE9-4CED8D2F552C}"/>
              </a:ext>
            </a:extLst>
          </p:cNvPr>
          <p:cNvSpPr txBox="1"/>
          <p:nvPr/>
        </p:nvSpPr>
        <p:spPr>
          <a:xfrm>
            <a:off x="1124898" y="3229739"/>
            <a:ext cx="5418896" cy="179824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2000" b="1">
                <a:solidFill>
                  <a:schemeClr val="tx1"/>
                </a:solidFill>
                <a:latin typeface="+mj-lt"/>
              </a:rPr>
              <a:t>“sapiente tenetur id id tristique atque soluta ornare quidem sied tempore delectus integer delectus molestiae dolor sied iste dolorum.”</a:t>
            </a:r>
            <a:endParaRPr lang="en-ID" sz="2000" b="1">
              <a:solidFill>
                <a:schemeClr val="tx1"/>
              </a:solidFill>
              <a:latin typeface="+mj-lt"/>
            </a:endParaRPr>
          </a:p>
        </p:txBody>
      </p:sp>
      <p:sp>
        <p:nvSpPr>
          <p:cNvPr id="7" name="TextBox">
            <a:extLst>
              <a:ext uri="{FF2B5EF4-FFF2-40B4-BE49-F238E27FC236}">
                <a16:creationId xmlns:a16="http://schemas.microsoft.com/office/drawing/2014/main" id="{6EFE1EF0-ADDB-44EB-82E7-A56C76CB1C01}"/>
              </a:ext>
            </a:extLst>
          </p:cNvPr>
          <p:cNvSpPr txBox="1"/>
          <p:nvPr/>
        </p:nvSpPr>
        <p:spPr>
          <a:xfrm>
            <a:off x="1124898" y="5461148"/>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Stefanus </a:t>
            </a:r>
          </a:p>
        </p:txBody>
      </p:sp>
      <p:sp>
        <p:nvSpPr>
          <p:cNvPr id="8" name="TextBox">
            <a:extLst>
              <a:ext uri="{FF2B5EF4-FFF2-40B4-BE49-F238E27FC236}">
                <a16:creationId xmlns:a16="http://schemas.microsoft.com/office/drawing/2014/main" id="{6F0F6EAB-6DE5-4E21-A682-4A6F8791DFB1}"/>
              </a:ext>
            </a:extLst>
          </p:cNvPr>
          <p:cNvSpPr txBox="1"/>
          <p:nvPr/>
        </p:nvSpPr>
        <p:spPr>
          <a:xfrm>
            <a:off x="2420638" y="5526509"/>
            <a:ext cx="2104270"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Company Founder</a:t>
            </a:r>
            <a:endParaRPr lang="en-ID" sz="1200">
              <a:solidFill>
                <a:schemeClr val="tx1"/>
              </a:solidFill>
            </a:endParaRPr>
          </a:p>
        </p:txBody>
      </p:sp>
      <p:cxnSp>
        <p:nvCxnSpPr>
          <p:cNvPr id="10" name="Straight Connector 9">
            <a:extLst>
              <a:ext uri="{FF2B5EF4-FFF2-40B4-BE49-F238E27FC236}">
                <a16:creationId xmlns:a16="http://schemas.microsoft.com/office/drawing/2014/main" id="{E5BEBA90-5D3B-470E-A550-CAB4A3704612}"/>
              </a:ext>
            </a:extLst>
          </p:cNvPr>
          <p:cNvCxnSpPr>
            <a:cxnSpLocks/>
          </p:cNvCxnSpPr>
          <p:nvPr/>
        </p:nvCxnSpPr>
        <p:spPr>
          <a:xfrm>
            <a:off x="2267064" y="5553626"/>
            <a:ext cx="0" cy="238125"/>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9" name="Group 148">
            <a:extLst>
              <a:ext uri="{FF2B5EF4-FFF2-40B4-BE49-F238E27FC236}">
                <a16:creationId xmlns:a16="http://schemas.microsoft.com/office/drawing/2014/main" id="{CE3B46FA-DB87-41F7-B0ED-797290756FB0}"/>
              </a:ext>
            </a:extLst>
          </p:cNvPr>
          <p:cNvGrpSpPr/>
          <p:nvPr/>
        </p:nvGrpSpPr>
        <p:grpSpPr>
          <a:xfrm>
            <a:off x="4891647" y="5598380"/>
            <a:ext cx="917956" cy="140489"/>
            <a:chOff x="4517643" y="5600294"/>
            <a:chExt cx="1278709" cy="195701"/>
          </a:xfrm>
        </p:grpSpPr>
        <p:sp>
          <p:nvSpPr>
            <p:cNvPr id="143" name="Star: 5 Points 142">
              <a:extLst>
                <a:ext uri="{FF2B5EF4-FFF2-40B4-BE49-F238E27FC236}">
                  <a16:creationId xmlns:a16="http://schemas.microsoft.com/office/drawing/2014/main" id="{81DD136B-CBB0-41CF-BEA8-CFF2CFF23548}"/>
                </a:ext>
              </a:extLst>
            </p:cNvPr>
            <p:cNvSpPr/>
            <p:nvPr/>
          </p:nvSpPr>
          <p:spPr>
            <a:xfrm>
              <a:off x="5600651" y="5600294"/>
              <a:ext cx="195701" cy="19570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4" name="Star: 5 Points 143">
              <a:extLst>
                <a:ext uri="{FF2B5EF4-FFF2-40B4-BE49-F238E27FC236}">
                  <a16:creationId xmlns:a16="http://schemas.microsoft.com/office/drawing/2014/main" id="{8A8853CF-326C-43B7-9DC9-B8A7C7F1D5D3}"/>
                </a:ext>
              </a:extLst>
            </p:cNvPr>
            <p:cNvSpPr/>
            <p:nvPr/>
          </p:nvSpPr>
          <p:spPr>
            <a:xfrm>
              <a:off x="5329899" y="5600294"/>
              <a:ext cx="195701" cy="19570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5" name="Star: 5 Points 144">
              <a:extLst>
                <a:ext uri="{FF2B5EF4-FFF2-40B4-BE49-F238E27FC236}">
                  <a16:creationId xmlns:a16="http://schemas.microsoft.com/office/drawing/2014/main" id="{A6BED4E3-A76A-4AEC-858D-3899377B921D}"/>
                </a:ext>
              </a:extLst>
            </p:cNvPr>
            <p:cNvSpPr/>
            <p:nvPr/>
          </p:nvSpPr>
          <p:spPr>
            <a:xfrm>
              <a:off x="5059147" y="5600294"/>
              <a:ext cx="195701" cy="19570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6" name="Star: 5 Points 145">
              <a:extLst>
                <a:ext uri="{FF2B5EF4-FFF2-40B4-BE49-F238E27FC236}">
                  <a16:creationId xmlns:a16="http://schemas.microsoft.com/office/drawing/2014/main" id="{1B1C317C-24FD-42B2-B0C8-82FB0877638D}"/>
                </a:ext>
              </a:extLst>
            </p:cNvPr>
            <p:cNvSpPr/>
            <p:nvPr/>
          </p:nvSpPr>
          <p:spPr>
            <a:xfrm>
              <a:off x="4788395" y="5600294"/>
              <a:ext cx="195701" cy="19570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7" name="Star: 5 Points 146">
              <a:extLst>
                <a:ext uri="{FF2B5EF4-FFF2-40B4-BE49-F238E27FC236}">
                  <a16:creationId xmlns:a16="http://schemas.microsoft.com/office/drawing/2014/main" id="{02575AAF-35BF-4E16-9E29-5DA17F24C289}"/>
                </a:ext>
              </a:extLst>
            </p:cNvPr>
            <p:cNvSpPr/>
            <p:nvPr/>
          </p:nvSpPr>
          <p:spPr>
            <a:xfrm>
              <a:off x="4517643" y="5600294"/>
              <a:ext cx="195701" cy="19570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2972788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750" fill="hold"/>
                                        <p:tgtEl>
                                          <p:spTgt spid="79"/>
                                        </p:tgtEl>
                                        <p:attrNameLst>
                                          <p:attrName>ppt_w</p:attrName>
                                        </p:attrNameLst>
                                      </p:cBhvr>
                                      <p:tavLst>
                                        <p:tav tm="0">
                                          <p:val>
                                            <p:fltVal val="0"/>
                                          </p:val>
                                        </p:tav>
                                        <p:tav tm="100000">
                                          <p:val>
                                            <p:strVal val="#ppt_w"/>
                                          </p:val>
                                        </p:tav>
                                      </p:tavLst>
                                    </p:anim>
                                    <p:anim calcmode="lin" valueType="num">
                                      <p:cBhvr>
                                        <p:cTn id="8" dur="750" fill="hold"/>
                                        <p:tgtEl>
                                          <p:spTgt spid="79"/>
                                        </p:tgtEl>
                                        <p:attrNameLst>
                                          <p:attrName>ppt_h</p:attrName>
                                        </p:attrNameLst>
                                      </p:cBhvr>
                                      <p:tavLst>
                                        <p:tav tm="0">
                                          <p:val>
                                            <p:fltVal val="0"/>
                                          </p:val>
                                        </p:tav>
                                        <p:tav tm="100000">
                                          <p:val>
                                            <p:strVal val="#ppt_h"/>
                                          </p:val>
                                        </p:tav>
                                      </p:tavLst>
                                    </p:anim>
                                    <p:animEffect transition="in" filter="fade">
                                      <p:cBhvr>
                                        <p:cTn id="9" dur="750"/>
                                        <p:tgtEl>
                                          <p:spTgt spid="79"/>
                                        </p:tgtEl>
                                      </p:cBhvr>
                                    </p:animEffect>
                                  </p:childTnLst>
                                </p:cTn>
                              </p:par>
                              <p:par>
                                <p:cTn id="10" presetID="53" presetClass="entr" presetSubtype="16" fill="hold" nodeType="withEffect">
                                  <p:stCondLst>
                                    <p:cond delay="0"/>
                                  </p:stCondLst>
                                  <p:childTnLst>
                                    <p:set>
                                      <p:cBhvr>
                                        <p:cTn id="11" dur="1" fill="hold">
                                          <p:stCondLst>
                                            <p:cond delay="0"/>
                                          </p:stCondLst>
                                        </p:cTn>
                                        <p:tgtEl>
                                          <p:spTgt spid="82"/>
                                        </p:tgtEl>
                                        <p:attrNameLst>
                                          <p:attrName>style.visibility</p:attrName>
                                        </p:attrNameLst>
                                      </p:cBhvr>
                                      <p:to>
                                        <p:strVal val="visible"/>
                                      </p:to>
                                    </p:set>
                                    <p:anim calcmode="lin" valueType="num">
                                      <p:cBhvr>
                                        <p:cTn id="12" dur="750" fill="hold"/>
                                        <p:tgtEl>
                                          <p:spTgt spid="82"/>
                                        </p:tgtEl>
                                        <p:attrNameLst>
                                          <p:attrName>ppt_w</p:attrName>
                                        </p:attrNameLst>
                                      </p:cBhvr>
                                      <p:tavLst>
                                        <p:tav tm="0">
                                          <p:val>
                                            <p:fltVal val="0"/>
                                          </p:val>
                                        </p:tav>
                                        <p:tav tm="100000">
                                          <p:val>
                                            <p:strVal val="#ppt_w"/>
                                          </p:val>
                                        </p:tav>
                                      </p:tavLst>
                                    </p:anim>
                                    <p:anim calcmode="lin" valueType="num">
                                      <p:cBhvr>
                                        <p:cTn id="13" dur="750" fill="hold"/>
                                        <p:tgtEl>
                                          <p:spTgt spid="82"/>
                                        </p:tgtEl>
                                        <p:attrNameLst>
                                          <p:attrName>ppt_h</p:attrName>
                                        </p:attrNameLst>
                                      </p:cBhvr>
                                      <p:tavLst>
                                        <p:tav tm="0">
                                          <p:val>
                                            <p:fltVal val="0"/>
                                          </p:val>
                                        </p:tav>
                                        <p:tav tm="100000">
                                          <p:val>
                                            <p:strVal val="#ppt_h"/>
                                          </p:val>
                                        </p:tav>
                                      </p:tavLst>
                                    </p:anim>
                                    <p:animEffect transition="in" filter="fade">
                                      <p:cBhvr>
                                        <p:cTn id="14" dur="750"/>
                                        <p:tgtEl>
                                          <p:spTgt spid="82"/>
                                        </p:tgtEl>
                                      </p:cBhvr>
                                    </p:animEffect>
                                  </p:childTnLst>
                                </p:cTn>
                              </p:par>
                            </p:childTnLst>
                          </p:cTn>
                        </p:par>
                        <p:par>
                          <p:cTn id="15" fill="hold">
                            <p:stCondLst>
                              <p:cond delay="750"/>
                            </p:stCondLst>
                            <p:childTnLst>
                              <p:par>
                                <p:cTn id="16" presetID="22" presetClass="entr" presetSubtype="8" fill="hold"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750"/>
                                        <p:tgtEl>
                                          <p:spTgt spid="3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wipe(left)">
                                      <p:cBhvr>
                                        <p:cTn id="22" dur="750"/>
                                        <p:tgtEl>
                                          <p:spTgt spid="13">
                                            <p:txEl>
                                              <p:pRg st="0" end="0"/>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750"/>
                                        <p:tgtEl>
                                          <p:spTgt spid="11"/>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750" fill="hold"/>
                                        <p:tgtEl>
                                          <p:spTgt spid="5"/>
                                        </p:tgtEl>
                                        <p:attrNameLst>
                                          <p:attrName>ppt_w</p:attrName>
                                        </p:attrNameLst>
                                      </p:cBhvr>
                                      <p:tavLst>
                                        <p:tav tm="0">
                                          <p:val>
                                            <p:fltVal val="0"/>
                                          </p:val>
                                        </p:tav>
                                        <p:tav tm="100000">
                                          <p:val>
                                            <p:strVal val="#ppt_w"/>
                                          </p:val>
                                        </p:tav>
                                      </p:tavLst>
                                    </p:anim>
                                    <p:anim calcmode="lin" valueType="num">
                                      <p:cBhvr>
                                        <p:cTn id="30" dur="750" fill="hold"/>
                                        <p:tgtEl>
                                          <p:spTgt spid="5"/>
                                        </p:tgtEl>
                                        <p:attrNameLst>
                                          <p:attrName>ppt_h</p:attrName>
                                        </p:attrNameLst>
                                      </p:cBhvr>
                                      <p:tavLst>
                                        <p:tav tm="0">
                                          <p:val>
                                            <p:fltVal val="0"/>
                                          </p:val>
                                        </p:tav>
                                        <p:tav tm="100000">
                                          <p:val>
                                            <p:strVal val="#ppt_h"/>
                                          </p:val>
                                        </p:tav>
                                      </p:tavLst>
                                    </p:anim>
                                    <p:animEffect transition="in" filter="fade">
                                      <p:cBhvr>
                                        <p:cTn id="31" dur="750"/>
                                        <p:tgtEl>
                                          <p:spTgt spid="5"/>
                                        </p:tgtEl>
                                      </p:cBhvr>
                                    </p:animEffect>
                                  </p:childTnLst>
                                </p:cTn>
                              </p:par>
                            </p:childTnLst>
                          </p:cTn>
                        </p:par>
                        <p:par>
                          <p:cTn id="32" fill="hold">
                            <p:stCondLst>
                              <p:cond delay="3000"/>
                            </p:stCondLst>
                            <p:childTnLst>
                              <p:par>
                                <p:cTn id="33" presetID="10" presetClass="entr" presetSubtype="0" fill="hold" nodeType="afterEffect">
                                  <p:stCondLst>
                                    <p:cond delay="0"/>
                                  </p:stCondLst>
                                  <p:childTnLst>
                                    <p:set>
                                      <p:cBhvr>
                                        <p:cTn id="34" dur="1" fill="hold">
                                          <p:stCondLst>
                                            <p:cond delay="0"/>
                                          </p:stCondLst>
                                        </p:cTn>
                                        <p:tgtEl>
                                          <p:spTgt spid="150"/>
                                        </p:tgtEl>
                                        <p:attrNameLst>
                                          <p:attrName>style.visibility</p:attrName>
                                        </p:attrNameLst>
                                      </p:cBhvr>
                                      <p:to>
                                        <p:strVal val="visible"/>
                                      </p:to>
                                    </p:set>
                                    <p:animEffect transition="in" filter="fade">
                                      <p:cBhvr>
                                        <p:cTn id="35" dur="500"/>
                                        <p:tgtEl>
                                          <p:spTgt spid="150"/>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up)">
                                      <p:cBhvr>
                                        <p:cTn id="39" dur="750"/>
                                        <p:tgtEl>
                                          <p:spTgt spid="4"/>
                                        </p:tgtEl>
                                      </p:cBhvr>
                                    </p:animEffect>
                                  </p:childTnLst>
                                </p:cTn>
                              </p:par>
                            </p:childTnLst>
                          </p:cTn>
                        </p:par>
                        <p:par>
                          <p:cTn id="40" fill="hold">
                            <p:stCondLst>
                              <p:cond delay="4250"/>
                            </p:stCondLst>
                            <p:childTnLst>
                              <p:par>
                                <p:cTn id="41" presetID="53" presetClass="entr" presetSubtype="16" fill="hold" grpId="0" nodeType="after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 calcmode="lin" valueType="num">
                                      <p:cBhvr>
                                        <p:cTn id="43" dur="750" fill="hold"/>
                                        <p:tgtEl>
                                          <p:spTgt spid="7">
                                            <p:txEl>
                                              <p:pRg st="0" end="0"/>
                                            </p:txEl>
                                          </p:spTgt>
                                        </p:tgtEl>
                                        <p:attrNameLst>
                                          <p:attrName>ppt_w</p:attrName>
                                        </p:attrNameLst>
                                      </p:cBhvr>
                                      <p:tavLst>
                                        <p:tav tm="0">
                                          <p:val>
                                            <p:fltVal val="0"/>
                                          </p:val>
                                        </p:tav>
                                        <p:tav tm="100000">
                                          <p:val>
                                            <p:strVal val="#ppt_w"/>
                                          </p:val>
                                        </p:tav>
                                      </p:tavLst>
                                    </p:anim>
                                    <p:anim calcmode="lin" valueType="num">
                                      <p:cBhvr>
                                        <p:cTn id="44" dur="75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45" dur="750"/>
                                        <p:tgtEl>
                                          <p:spTgt spid="7">
                                            <p:txEl>
                                              <p:pRg st="0" end="0"/>
                                            </p:txEl>
                                          </p:spTgt>
                                        </p:tgtEl>
                                      </p:cBhvr>
                                    </p:animEffect>
                                  </p:childTnLst>
                                </p:cTn>
                              </p:par>
                              <p:par>
                                <p:cTn id="46" presetID="53" presetClass="entr" presetSubtype="16" fill="hold"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750" fill="hold"/>
                                        <p:tgtEl>
                                          <p:spTgt spid="10"/>
                                        </p:tgtEl>
                                        <p:attrNameLst>
                                          <p:attrName>ppt_w</p:attrName>
                                        </p:attrNameLst>
                                      </p:cBhvr>
                                      <p:tavLst>
                                        <p:tav tm="0">
                                          <p:val>
                                            <p:fltVal val="0"/>
                                          </p:val>
                                        </p:tav>
                                        <p:tav tm="100000">
                                          <p:val>
                                            <p:strVal val="#ppt_w"/>
                                          </p:val>
                                        </p:tav>
                                      </p:tavLst>
                                    </p:anim>
                                    <p:anim calcmode="lin" valueType="num">
                                      <p:cBhvr>
                                        <p:cTn id="49" dur="750" fill="hold"/>
                                        <p:tgtEl>
                                          <p:spTgt spid="10"/>
                                        </p:tgtEl>
                                        <p:attrNameLst>
                                          <p:attrName>ppt_h</p:attrName>
                                        </p:attrNameLst>
                                      </p:cBhvr>
                                      <p:tavLst>
                                        <p:tav tm="0">
                                          <p:val>
                                            <p:fltVal val="0"/>
                                          </p:val>
                                        </p:tav>
                                        <p:tav tm="100000">
                                          <p:val>
                                            <p:strVal val="#ppt_h"/>
                                          </p:val>
                                        </p:tav>
                                      </p:tavLst>
                                    </p:anim>
                                    <p:animEffect transition="in" filter="fade">
                                      <p:cBhvr>
                                        <p:cTn id="50" dur="750"/>
                                        <p:tgtEl>
                                          <p:spTgt spid="1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8">
                                            <p:txEl>
                                              <p:pRg st="0" end="0"/>
                                            </p:txEl>
                                          </p:spTgt>
                                        </p:tgtEl>
                                        <p:attrNameLst>
                                          <p:attrName>style.visibility</p:attrName>
                                        </p:attrNameLst>
                                      </p:cBhvr>
                                      <p:to>
                                        <p:strVal val="visible"/>
                                      </p:to>
                                    </p:set>
                                    <p:anim calcmode="lin" valueType="num">
                                      <p:cBhvr>
                                        <p:cTn id="53" dur="750" fill="hold"/>
                                        <p:tgtEl>
                                          <p:spTgt spid="8">
                                            <p:txEl>
                                              <p:pRg st="0" end="0"/>
                                            </p:txEl>
                                          </p:spTgt>
                                        </p:tgtEl>
                                        <p:attrNameLst>
                                          <p:attrName>ppt_w</p:attrName>
                                        </p:attrNameLst>
                                      </p:cBhvr>
                                      <p:tavLst>
                                        <p:tav tm="0">
                                          <p:val>
                                            <p:fltVal val="0"/>
                                          </p:val>
                                        </p:tav>
                                        <p:tav tm="100000">
                                          <p:val>
                                            <p:strVal val="#ppt_w"/>
                                          </p:val>
                                        </p:tav>
                                      </p:tavLst>
                                    </p:anim>
                                    <p:anim calcmode="lin" valueType="num">
                                      <p:cBhvr>
                                        <p:cTn id="54" dur="75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55" dur="750"/>
                                        <p:tgtEl>
                                          <p:spTgt spid="8">
                                            <p:txEl>
                                              <p:pRg st="0" end="0"/>
                                            </p:txEl>
                                          </p:spTgt>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49"/>
                                        </p:tgtEl>
                                        <p:attrNameLst>
                                          <p:attrName>style.visibility</p:attrName>
                                        </p:attrNameLst>
                                      </p:cBhvr>
                                      <p:to>
                                        <p:strVal val="visible"/>
                                      </p:to>
                                    </p:set>
                                    <p:anim calcmode="lin" valueType="num">
                                      <p:cBhvr>
                                        <p:cTn id="59" dur="500" fill="hold"/>
                                        <p:tgtEl>
                                          <p:spTgt spid="149"/>
                                        </p:tgtEl>
                                        <p:attrNameLst>
                                          <p:attrName>ppt_w</p:attrName>
                                        </p:attrNameLst>
                                      </p:cBhvr>
                                      <p:tavLst>
                                        <p:tav tm="0">
                                          <p:val>
                                            <p:fltVal val="0"/>
                                          </p:val>
                                        </p:tav>
                                        <p:tav tm="100000">
                                          <p:val>
                                            <p:strVal val="#ppt_w"/>
                                          </p:val>
                                        </p:tav>
                                      </p:tavLst>
                                    </p:anim>
                                    <p:anim calcmode="lin" valueType="num">
                                      <p:cBhvr>
                                        <p:cTn id="60" dur="500" fill="hold"/>
                                        <p:tgtEl>
                                          <p:spTgt spid="149"/>
                                        </p:tgtEl>
                                        <p:attrNameLst>
                                          <p:attrName>ppt_h</p:attrName>
                                        </p:attrNameLst>
                                      </p:cBhvr>
                                      <p:tavLst>
                                        <p:tav tm="0">
                                          <p:val>
                                            <p:fltVal val="0"/>
                                          </p:val>
                                        </p:tav>
                                        <p:tav tm="100000">
                                          <p:val>
                                            <p:strVal val="#ppt_h"/>
                                          </p:val>
                                        </p:tav>
                                      </p:tavLst>
                                    </p:anim>
                                    <p:animEffect transition="in" filter="fade">
                                      <p:cBhvr>
                                        <p:cTn id="61"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3" grpId="0" build="p"/>
      <p:bldP spid="4" grpId="0"/>
      <p:bldP spid="7" grpId="0" build="allAtOnce"/>
      <p:bldP spid="8"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5" name="Group 164">
            <a:extLst>
              <a:ext uri="{FF2B5EF4-FFF2-40B4-BE49-F238E27FC236}">
                <a16:creationId xmlns:a16="http://schemas.microsoft.com/office/drawing/2014/main" id="{8F807CFC-395F-4852-A33A-B5C128EB3E52}"/>
              </a:ext>
            </a:extLst>
          </p:cNvPr>
          <p:cNvGrpSpPr/>
          <p:nvPr/>
        </p:nvGrpSpPr>
        <p:grpSpPr>
          <a:xfrm>
            <a:off x="9373612" y="5028614"/>
            <a:ext cx="2088071" cy="1438244"/>
            <a:chOff x="-708156" y="4893181"/>
            <a:chExt cx="2088071" cy="1438244"/>
          </a:xfrm>
        </p:grpSpPr>
        <p:grpSp>
          <p:nvGrpSpPr>
            <p:cNvPr id="166" name="Group 165">
              <a:extLst>
                <a:ext uri="{FF2B5EF4-FFF2-40B4-BE49-F238E27FC236}">
                  <a16:creationId xmlns:a16="http://schemas.microsoft.com/office/drawing/2014/main" id="{8533CADC-EC73-41F5-9986-46460489C4D1}"/>
                </a:ext>
              </a:extLst>
            </p:cNvPr>
            <p:cNvGrpSpPr/>
            <p:nvPr/>
          </p:nvGrpSpPr>
          <p:grpSpPr>
            <a:xfrm rot="5400000">
              <a:off x="300425" y="5251937"/>
              <a:ext cx="70907" cy="2088069"/>
              <a:chOff x="9151342" y="4617676"/>
              <a:chExt cx="72000" cy="2120256"/>
            </a:xfrm>
            <a:solidFill>
              <a:schemeClr val="tx1"/>
            </a:solidFill>
          </p:grpSpPr>
          <p:sp>
            <p:nvSpPr>
              <p:cNvPr id="233" name="Oval 232">
                <a:extLst>
                  <a:ext uri="{FF2B5EF4-FFF2-40B4-BE49-F238E27FC236}">
                    <a16:creationId xmlns:a16="http://schemas.microsoft.com/office/drawing/2014/main" id="{8C452720-7997-48F2-98A0-138D1CB42A7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4" name="Oval 233">
                <a:extLst>
                  <a:ext uri="{FF2B5EF4-FFF2-40B4-BE49-F238E27FC236}">
                    <a16:creationId xmlns:a16="http://schemas.microsoft.com/office/drawing/2014/main" id="{C522C73F-2515-4784-9A06-E2D0700E39A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5" name="Oval 234">
                <a:extLst>
                  <a:ext uri="{FF2B5EF4-FFF2-40B4-BE49-F238E27FC236}">
                    <a16:creationId xmlns:a16="http://schemas.microsoft.com/office/drawing/2014/main" id="{77028E7F-3DE0-4652-8026-F4B18899534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6" name="Oval 235">
                <a:extLst>
                  <a:ext uri="{FF2B5EF4-FFF2-40B4-BE49-F238E27FC236}">
                    <a16:creationId xmlns:a16="http://schemas.microsoft.com/office/drawing/2014/main" id="{CEE8636A-3851-477B-A384-718CEB2158A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7" name="Oval 236">
                <a:extLst>
                  <a:ext uri="{FF2B5EF4-FFF2-40B4-BE49-F238E27FC236}">
                    <a16:creationId xmlns:a16="http://schemas.microsoft.com/office/drawing/2014/main" id="{83459025-09EA-4195-AE0F-5EFDC17B801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8" name="Oval 237">
                <a:extLst>
                  <a:ext uri="{FF2B5EF4-FFF2-40B4-BE49-F238E27FC236}">
                    <a16:creationId xmlns:a16="http://schemas.microsoft.com/office/drawing/2014/main" id="{5CF11D2D-22B5-4468-9098-266833CD9DE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9" name="Oval 238">
                <a:extLst>
                  <a:ext uri="{FF2B5EF4-FFF2-40B4-BE49-F238E27FC236}">
                    <a16:creationId xmlns:a16="http://schemas.microsoft.com/office/drawing/2014/main" id="{B0CE8E09-3186-459D-926B-F98E301543C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0" name="Oval 239">
                <a:extLst>
                  <a:ext uri="{FF2B5EF4-FFF2-40B4-BE49-F238E27FC236}">
                    <a16:creationId xmlns:a16="http://schemas.microsoft.com/office/drawing/2014/main" id="{4B5FA509-9161-4EAA-8B0C-2ABD2AA0DC0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1" name="Oval 240">
                <a:extLst>
                  <a:ext uri="{FF2B5EF4-FFF2-40B4-BE49-F238E27FC236}">
                    <a16:creationId xmlns:a16="http://schemas.microsoft.com/office/drawing/2014/main" id="{06FCF0CA-05A8-499E-82E0-789EA3ECA41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2" name="Oval 241">
                <a:extLst>
                  <a:ext uri="{FF2B5EF4-FFF2-40B4-BE49-F238E27FC236}">
                    <a16:creationId xmlns:a16="http://schemas.microsoft.com/office/drawing/2014/main" id="{3EBB5A26-C62A-4173-9156-A2A173ECA92D}"/>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7" name="Group 166">
              <a:extLst>
                <a:ext uri="{FF2B5EF4-FFF2-40B4-BE49-F238E27FC236}">
                  <a16:creationId xmlns:a16="http://schemas.microsoft.com/office/drawing/2014/main" id="{CDA20D61-BF2D-4635-8995-DFA8A1AAAF5F}"/>
                </a:ext>
              </a:extLst>
            </p:cNvPr>
            <p:cNvGrpSpPr/>
            <p:nvPr/>
          </p:nvGrpSpPr>
          <p:grpSpPr>
            <a:xfrm rot="5400000">
              <a:off x="300425" y="5024055"/>
              <a:ext cx="70907" cy="2088069"/>
              <a:chOff x="9151342" y="4617676"/>
              <a:chExt cx="72000" cy="2120256"/>
            </a:xfrm>
            <a:solidFill>
              <a:schemeClr val="tx1"/>
            </a:solidFill>
          </p:grpSpPr>
          <p:sp>
            <p:nvSpPr>
              <p:cNvPr id="223" name="Oval 222">
                <a:extLst>
                  <a:ext uri="{FF2B5EF4-FFF2-40B4-BE49-F238E27FC236}">
                    <a16:creationId xmlns:a16="http://schemas.microsoft.com/office/drawing/2014/main" id="{E9BDC42D-F9B4-47C7-B369-EC72EB9C1B2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4" name="Oval 223">
                <a:extLst>
                  <a:ext uri="{FF2B5EF4-FFF2-40B4-BE49-F238E27FC236}">
                    <a16:creationId xmlns:a16="http://schemas.microsoft.com/office/drawing/2014/main" id="{C2598B13-20EE-430F-AE52-0AD14ED04F1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5" name="Oval 224">
                <a:extLst>
                  <a:ext uri="{FF2B5EF4-FFF2-40B4-BE49-F238E27FC236}">
                    <a16:creationId xmlns:a16="http://schemas.microsoft.com/office/drawing/2014/main" id="{371A0655-572D-435A-9F3C-5A00A0100CD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6" name="Oval 225">
                <a:extLst>
                  <a:ext uri="{FF2B5EF4-FFF2-40B4-BE49-F238E27FC236}">
                    <a16:creationId xmlns:a16="http://schemas.microsoft.com/office/drawing/2014/main" id="{CFBA0787-E04B-47DC-844B-A16A1B8F6A0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7" name="Oval 226">
                <a:extLst>
                  <a:ext uri="{FF2B5EF4-FFF2-40B4-BE49-F238E27FC236}">
                    <a16:creationId xmlns:a16="http://schemas.microsoft.com/office/drawing/2014/main" id="{425D56F8-D328-48CF-816B-E8020690AFC2}"/>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8" name="Oval 227">
                <a:extLst>
                  <a:ext uri="{FF2B5EF4-FFF2-40B4-BE49-F238E27FC236}">
                    <a16:creationId xmlns:a16="http://schemas.microsoft.com/office/drawing/2014/main" id="{DBA967BF-C695-4B4B-9BA8-BDB5099755B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9" name="Oval 228">
                <a:extLst>
                  <a:ext uri="{FF2B5EF4-FFF2-40B4-BE49-F238E27FC236}">
                    <a16:creationId xmlns:a16="http://schemas.microsoft.com/office/drawing/2014/main" id="{06E5DE0A-6F95-4150-8F3C-219686F5C1B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0" name="Oval 229">
                <a:extLst>
                  <a:ext uri="{FF2B5EF4-FFF2-40B4-BE49-F238E27FC236}">
                    <a16:creationId xmlns:a16="http://schemas.microsoft.com/office/drawing/2014/main" id="{AE9E5929-4126-46CE-B8C9-8DB6E44B8C9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1" name="Oval 230">
                <a:extLst>
                  <a:ext uri="{FF2B5EF4-FFF2-40B4-BE49-F238E27FC236}">
                    <a16:creationId xmlns:a16="http://schemas.microsoft.com/office/drawing/2014/main" id="{533F58CC-28D1-423E-8071-83D717ACEE7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2" name="Oval 231">
                <a:extLst>
                  <a:ext uri="{FF2B5EF4-FFF2-40B4-BE49-F238E27FC236}">
                    <a16:creationId xmlns:a16="http://schemas.microsoft.com/office/drawing/2014/main" id="{FEE2117F-3F15-4B6B-B8FA-17A3B7051A3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8" name="Group 167">
              <a:extLst>
                <a:ext uri="{FF2B5EF4-FFF2-40B4-BE49-F238E27FC236}">
                  <a16:creationId xmlns:a16="http://schemas.microsoft.com/office/drawing/2014/main" id="{C49608F2-B1F7-4E22-8011-0383A64BC7D7}"/>
                </a:ext>
              </a:extLst>
            </p:cNvPr>
            <p:cNvGrpSpPr/>
            <p:nvPr/>
          </p:nvGrpSpPr>
          <p:grpSpPr>
            <a:xfrm rot="5400000">
              <a:off x="300425" y="4796175"/>
              <a:ext cx="70907" cy="2088069"/>
              <a:chOff x="9151342" y="4617676"/>
              <a:chExt cx="72000" cy="2120256"/>
            </a:xfrm>
            <a:solidFill>
              <a:schemeClr val="tx1"/>
            </a:solidFill>
          </p:grpSpPr>
          <p:sp>
            <p:nvSpPr>
              <p:cNvPr id="213" name="Oval 212">
                <a:extLst>
                  <a:ext uri="{FF2B5EF4-FFF2-40B4-BE49-F238E27FC236}">
                    <a16:creationId xmlns:a16="http://schemas.microsoft.com/office/drawing/2014/main" id="{EC7C527B-C6EE-4AFF-941A-18100B1B14C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4" name="Oval 213">
                <a:extLst>
                  <a:ext uri="{FF2B5EF4-FFF2-40B4-BE49-F238E27FC236}">
                    <a16:creationId xmlns:a16="http://schemas.microsoft.com/office/drawing/2014/main" id="{914FC8D1-692F-4B8C-BE4D-83D2716D828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5" name="Oval 214">
                <a:extLst>
                  <a:ext uri="{FF2B5EF4-FFF2-40B4-BE49-F238E27FC236}">
                    <a16:creationId xmlns:a16="http://schemas.microsoft.com/office/drawing/2014/main" id="{3D590A97-476E-4DCD-99F1-8CFF55F62FE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6" name="Oval 215">
                <a:extLst>
                  <a:ext uri="{FF2B5EF4-FFF2-40B4-BE49-F238E27FC236}">
                    <a16:creationId xmlns:a16="http://schemas.microsoft.com/office/drawing/2014/main" id="{B3780C52-D55C-4EF1-879D-85D3805A988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7" name="Oval 216">
                <a:extLst>
                  <a:ext uri="{FF2B5EF4-FFF2-40B4-BE49-F238E27FC236}">
                    <a16:creationId xmlns:a16="http://schemas.microsoft.com/office/drawing/2014/main" id="{AAB37AF0-BD3B-4287-9335-8A516E7900A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8" name="Oval 217">
                <a:extLst>
                  <a:ext uri="{FF2B5EF4-FFF2-40B4-BE49-F238E27FC236}">
                    <a16:creationId xmlns:a16="http://schemas.microsoft.com/office/drawing/2014/main" id="{D69D034C-D32C-4AE5-8854-ED2D23A4D0F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9" name="Oval 218">
                <a:extLst>
                  <a:ext uri="{FF2B5EF4-FFF2-40B4-BE49-F238E27FC236}">
                    <a16:creationId xmlns:a16="http://schemas.microsoft.com/office/drawing/2014/main" id="{378D0368-8A93-4DD3-ADED-45C96A18A87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0" name="Oval 219">
                <a:extLst>
                  <a:ext uri="{FF2B5EF4-FFF2-40B4-BE49-F238E27FC236}">
                    <a16:creationId xmlns:a16="http://schemas.microsoft.com/office/drawing/2014/main" id="{BE5BD3B8-C3A9-426A-84DB-53374DD1C96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1" name="Oval 220">
                <a:extLst>
                  <a:ext uri="{FF2B5EF4-FFF2-40B4-BE49-F238E27FC236}">
                    <a16:creationId xmlns:a16="http://schemas.microsoft.com/office/drawing/2014/main" id="{E26DFC7C-D059-4B08-A40D-5CB6C9788D8A}"/>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2" name="Oval 221">
                <a:extLst>
                  <a:ext uri="{FF2B5EF4-FFF2-40B4-BE49-F238E27FC236}">
                    <a16:creationId xmlns:a16="http://schemas.microsoft.com/office/drawing/2014/main" id="{51ED2EAC-5C22-4579-B641-9BC26640005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9" name="Group 168">
              <a:extLst>
                <a:ext uri="{FF2B5EF4-FFF2-40B4-BE49-F238E27FC236}">
                  <a16:creationId xmlns:a16="http://schemas.microsoft.com/office/drawing/2014/main" id="{8FC64559-827C-4BA6-A8E4-CA0EC4D396F8}"/>
                </a:ext>
              </a:extLst>
            </p:cNvPr>
            <p:cNvGrpSpPr/>
            <p:nvPr/>
          </p:nvGrpSpPr>
          <p:grpSpPr>
            <a:xfrm rot="5400000">
              <a:off x="300425" y="4568295"/>
              <a:ext cx="70907" cy="2088069"/>
              <a:chOff x="9151342" y="4617676"/>
              <a:chExt cx="72000" cy="2120256"/>
            </a:xfrm>
            <a:solidFill>
              <a:schemeClr val="tx1"/>
            </a:solidFill>
          </p:grpSpPr>
          <p:sp>
            <p:nvSpPr>
              <p:cNvPr id="203" name="Oval 202">
                <a:extLst>
                  <a:ext uri="{FF2B5EF4-FFF2-40B4-BE49-F238E27FC236}">
                    <a16:creationId xmlns:a16="http://schemas.microsoft.com/office/drawing/2014/main" id="{EEFD6866-CD06-4BC6-85BB-38CBE16BE99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4" name="Oval 203">
                <a:extLst>
                  <a:ext uri="{FF2B5EF4-FFF2-40B4-BE49-F238E27FC236}">
                    <a16:creationId xmlns:a16="http://schemas.microsoft.com/office/drawing/2014/main" id="{F8749940-0B2A-4A21-B15B-0893C2B491B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5" name="Oval 204">
                <a:extLst>
                  <a:ext uri="{FF2B5EF4-FFF2-40B4-BE49-F238E27FC236}">
                    <a16:creationId xmlns:a16="http://schemas.microsoft.com/office/drawing/2014/main" id="{72064D7A-0310-4D08-9045-6EA514588CC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6" name="Oval 205">
                <a:extLst>
                  <a:ext uri="{FF2B5EF4-FFF2-40B4-BE49-F238E27FC236}">
                    <a16:creationId xmlns:a16="http://schemas.microsoft.com/office/drawing/2014/main" id="{CD1DD636-DD97-4A2B-89DF-01A7654B6B7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7" name="Oval 206">
                <a:extLst>
                  <a:ext uri="{FF2B5EF4-FFF2-40B4-BE49-F238E27FC236}">
                    <a16:creationId xmlns:a16="http://schemas.microsoft.com/office/drawing/2014/main" id="{3FB79084-3EA0-4B07-83C9-2BF7E2A54F5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8" name="Oval 207">
                <a:extLst>
                  <a:ext uri="{FF2B5EF4-FFF2-40B4-BE49-F238E27FC236}">
                    <a16:creationId xmlns:a16="http://schemas.microsoft.com/office/drawing/2014/main" id="{43E19B46-0E74-480F-9E9A-32ADDD259AF2}"/>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9" name="Oval 208">
                <a:extLst>
                  <a:ext uri="{FF2B5EF4-FFF2-40B4-BE49-F238E27FC236}">
                    <a16:creationId xmlns:a16="http://schemas.microsoft.com/office/drawing/2014/main" id="{A76A4DA4-BF2E-42C5-AC31-EDD0D7438AE6}"/>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0" name="Oval 209">
                <a:extLst>
                  <a:ext uri="{FF2B5EF4-FFF2-40B4-BE49-F238E27FC236}">
                    <a16:creationId xmlns:a16="http://schemas.microsoft.com/office/drawing/2014/main" id="{15F1C9B6-4AFE-419D-A1F0-970AEFAA1B5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1" name="Oval 210">
                <a:extLst>
                  <a:ext uri="{FF2B5EF4-FFF2-40B4-BE49-F238E27FC236}">
                    <a16:creationId xmlns:a16="http://schemas.microsoft.com/office/drawing/2014/main" id="{FB732DA4-1477-49EE-B99C-FCD464CC61F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2" name="Oval 211">
                <a:extLst>
                  <a:ext uri="{FF2B5EF4-FFF2-40B4-BE49-F238E27FC236}">
                    <a16:creationId xmlns:a16="http://schemas.microsoft.com/office/drawing/2014/main" id="{537D1AE4-7ABB-4248-921F-AA06C151A7E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70" name="Group 169">
              <a:extLst>
                <a:ext uri="{FF2B5EF4-FFF2-40B4-BE49-F238E27FC236}">
                  <a16:creationId xmlns:a16="http://schemas.microsoft.com/office/drawing/2014/main" id="{256D47B2-99E6-4938-916D-8D8B8A2C85A4}"/>
                </a:ext>
              </a:extLst>
            </p:cNvPr>
            <p:cNvGrpSpPr/>
            <p:nvPr/>
          </p:nvGrpSpPr>
          <p:grpSpPr>
            <a:xfrm rot="5400000">
              <a:off x="300399" y="4340386"/>
              <a:ext cx="70962" cy="2088071"/>
              <a:chOff x="9151287" y="4617676"/>
              <a:chExt cx="72055" cy="2120259"/>
            </a:xfrm>
            <a:solidFill>
              <a:schemeClr val="tx1"/>
            </a:solidFill>
          </p:grpSpPr>
          <p:sp>
            <p:nvSpPr>
              <p:cNvPr id="193" name="Oval 192">
                <a:extLst>
                  <a:ext uri="{FF2B5EF4-FFF2-40B4-BE49-F238E27FC236}">
                    <a16:creationId xmlns:a16="http://schemas.microsoft.com/office/drawing/2014/main" id="{3401AF0F-E3DD-4610-B226-5F93ED62F545}"/>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4" name="Oval 193">
                <a:extLst>
                  <a:ext uri="{FF2B5EF4-FFF2-40B4-BE49-F238E27FC236}">
                    <a16:creationId xmlns:a16="http://schemas.microsoft.com/office/drawing/2014/main" id="{1D8BA9E3-22FE-4450-96D4-CCA09ACBD6C4}"/>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5" name="Oval 194">
                <a:extLst>
                  <a:ext uri="{FF2B5EF4-FFF2-40B4-BE49-F238E27FC236}">
                    <a16:creationId xmlns:a16="http://schemas.microsoft.com/office/drawing/2014/main" id="{FEA1EC12-767E-47F7-BD1D-25B779B22B2E}"/>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6" name="Oval 195">
                <a:extLst>
                  <a:ext uri="{FF2B5EF4-FFF2-40B4-BE49-F238E27FC236}">
                    <a16:creationId xmlns:a16="http://schemas.microsoft.com/office/drawing/2014/main" id="{F6D3B761-6F52-4D64-8994-AF7E25F4DA4A}"/>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7" name="Oval 196">
                <a:extLst>
                  <a:ext uri="{FF2B5EF4-FFF2-40B4-BE49-F238E27FC236}">
                    <a16:creationId xmlns:a16="http://schemas.microsoft.com/office/drawing/2014/main" id="{9BD8A1ED-6A92-44EF-8A83-4089A16A0699}"/>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8" name="Oval 197">
                <a:extLst>
                  <a:ext uri="{FF2B5EF4-FFF2-40B4-BE49-F238E27FC236}">
                    <a16:creationId xmlns:a16="http://schemas.microsoft.com/office/drawing/2014/main" id="{33247A2A-1E05-4349-8CE4-9547447E9037}"/>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9" name="Oval 198">
                <a:extLst>
                  <a:ext uri="{FF2B5EF4-FFF2-40B4-BE49-F238E27FC236}">
                    <a16:creationId xmlns:a16="http://schemas.microsoft.com/office/drawing/2014/main" id="{E58ADE1B-DF19-4A67-AC9D-384B8B999E84}"/>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0" name="Oval 199">
                <a:extLst>
                  <a:ext uri="{FF2B5EF4-FFF2-40B4-BE49-F238E27FC236}">
                    <a16:creationId xmlns:a16="http://schemas.microsoft.com/office/drawing/2014/main" id="{1E6F02AA-1A60-4421-8F3A-9178602484EA}"/>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1" name="Oval 200">
                <a:extLst>
                  <a:ext uri="{FF2B5EF4-FFF2-40B4-BE49-F238E27FC236}">
                    <a16:creationId xmlns:a16="http://schemas.microsoft.com/office/drawing/2014/main" id="{19EEC4FC-A565-4659-AB4E-A8C4BB02D1CC}"/>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2" name="Oval 201">
                <a:extLst>
                  <a:ext uri="{FF2B5EF4-FFF2-40B4-BE49-F238E27FC236}">
                    <a16:creationId xmlns:a16="http://schemas.microsoft.com/office/drawing/2014/main" id="{89DEC652-8462-4556-B1C4-C543FCBED2A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71" name="Group 170">
              <a:extLst>
                <a:ext uri="{FF2B5EF4-FFF2-40B4-BE49-F238E27FC236}">
                  <a16:creationId xmlns:a16="http://schemas.microsoft.com/office/drawing/2014/main" id="{79C8C015-D3E7-44E5-9650-8E5D83E8863A}"/>
                </a:ext>
              </a:extLst>
            </p:cNvPr>
            <p:cNvGrpSpPr/>
            <p:nvPr/>
          </p:nvGrpSpPr>
          <p:grpSpPr>
            <a:xfrm rot="5400000">
              <a:off x="300425" y="4112480"/>
              <a:ext cx="70907" cy="2088069"/>
              <a:chOff x="9151342" y="4617676"/>
              <a:chExt cx="72000" cy="2120256"/>
            </a:xfrm>
            <a:solidFill>
              <a:schemeClr val="tx1"/>
            </a:solidFill>
          </p:grpSpPr>
          <p:sp>
            <p:nvSpPr>
              <p:cNvPr id="183" name="Oval 182">
                <a:extLst>
                  <a:ext uri="{FF2B5EF4-FFF2-40B4-BE49-F238E27FC236}">
                    <a16:creationId xmlns:a16="http://schemas.microsoft.com/office/drawing/2014/main" id="{8B182687-85CB-4198-97FC-989C514F252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4" name="Oval 183">
                <a:extLst>
                  <a:ext uri="{FF2B5EF4-FFF2-40B4-BE49-F238E27FC236}">
                    <a16:creationId xmlns:a16="http://schemas.microsoft.com/office/drawing/2014/main" id="{CBAE95D6-3D53-4913-A0E0-1A561A5E8FA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5" name="Oval 184">
                <a:extLst>
                  <a:ext uri="{FF2B5EF4-FFF2-40B4-BE49-F238E27FC236}">
                    <a16:creationId xmlns:a16="http://schemas.microsoft.com/office/drawing/2014/main" id="{96A125EC-F618-4927-8844-8300266F1C7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6" name="Oval 185">
                <a:extLst>
                  <a:ext uri="{FF2B5EF4-FFF2-40B4-BE49-F238E27FC236}">
                    <a16:creationId xmlns:a16="http://schemas.microsoft.com/office/drawing/2014/main" id="{BB20C9FE-785A-44C7-98E9-4A7B3AF8D10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7" name="Oval 186">
                <a:extLst>
                  <a:ext uri="{FF2B5EF4-FFF2-40B4-BE49-F238E27FC236}">
                    <a16:creationId xmlns:a16="http://schemas.microsoft.com/office/drawing/2014/main" id="{7D62AC38-2EC2-4DC9-A1D2-25192CBE1A0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8" name="Oval 187">
                <a:extLst>
                  <a:ext uri="{FF2B5EF4-FFF2-40B4-BE49-F238E27FC236}">
                    <a16:creationId xmlns:a16="http://schemas.microsoft.com/office/drawing/2014/main" id="{E463FF7C-88F5-4CBE-A2F9-24BD839849F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9" name="Oval 188">
                <a:extLst>
                  <a:ext uri="{FF2B5EF4-FFF2-40B4-BE49-F238E27FC236}">
                    <a16:creationId xmlns:a16="http://schemas.microsoft.com/office/drawing/2014/main" id="{5CFE2D91-4E03-4E32-8BB3-E84B6DA57EF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0" name="Oval 189">
                <a:extLst>
                  <a:ext uri="{FF2B5EF4-FFF2-40B4-BE49-F238E27FC236}">
                    <a16:creationId xmlns:a16="http://schemas.microsoft.com/office/drawing/2014/main" id="{92AF19BB-132A-48BD-9A14-8994424DEF0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1" name="Oval 190">
                <a:extLst>
                  <a:ext uri="{FF2B5EF4-FFF2-40B4-BE49-F238E27FC236}">
                    <a16:creationId xmlns:a16="http://schemas.microsoft.com/office/drawing/2014/main" id="{9A9C4183-8965-4241-82BB-07EEF822DD5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2" name="Oval 191">
                <a:extLst>
                  <a:ext uri="{FF2B5EF4-FFF2-40B4-BE49-F238E27FC236}">
                    <a16:creationId xmlns:a16="http://schemas.microsoft.com/office/drawing/2014/main" id="{DD51D937-4763-4D25-BB6B-3607B91A238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72" name="Group 171">
              <a:extLst>
                <a:ext uri="{FF2B5EF4-FFF2-40B4-BE49-F238E27FC236}">
                  <a16:creationId xmlns:a16="http://schemas.microsoft.com/office/drawing/2014/main" id="{794A24FA-6E19-4C30-AE25-13C29B77C8C8}"/>
                </a:ext>
              </a:extLst>
            </p:cNvPr>
            <p:cNvGrpSpPr/>
            <p:nvPr/>
          </p:nvGrpSpPr>
          <p:grpSpPr>
            <a:xfrm rot="5400000">
              <a:off x="300425" y="3884600"/>
              <a:ext cx="70907" cy="2088069"/>
              <a:chOff x="9151342" y="4617676"/>
              <a:chExt cx="72000" cy="2120256"/>
            </a:xfrm>
            <a:solidFill>
              <a:schemeClr val="tx1"/>
            </a:solidFill>
          </p:grpSpPr>
          <p:sp>
            <p:nvSpPr>
              <p:cNvPr id="173" name="Oval 172">
                <a:extLst>
                  <a:ext uri="{FF2B5EF4-FFF2-40B4-BE49-F238E27FC236}">
                    <a16:creationId xmlns:a16="http://schemas.microsoft.com/office/drawing/2014/main" id="{BF908256-B029-44DF-A778-4E688E2E9DA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4" name="Oval 173">
                <a:extLst>
                  <a:ext uri="{FF2B5EF4-FFF2-40B4-BE49-F238E27FC236}">
                    <a16:creationId xmlns:a16="http://schemas.microsoft.com/office/drawing/2014/main" id="{C5074C8A-7B78-4733-87F8-827A43084B7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5" name="Oval 174">
                <a:extLst>
                  <a:ext uri="{FF2B5EF4-FFF2-40B4-BE49-F238E27FC236}">
                    <a16:creationId xmlns:a16="http://schemas.microsoft.com/office/drawing/2014/main" id="{B23F3D97-45C7-409F-8344-9ED0A9C8623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6" name="Oval 175">
                <a:extLst>
                  <a:ext uri="{FF2B5EF4-FFF2-40B4-BE49-F238E27FC236}">
                    <a16:creationId xmlns:a16="http://schemas.microsoft.com/office/drawing/2014/main" id="{58A33BDA-F206-4C6C-8335-7CB57C79773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7" name="Oval 176">
                <a:extLst>
                  <a:ext uri="{FF2B5EF4-FFF2-40B4-BE49-F238E27FC236}">
                    <a16:creationId xmlns:a16="http://schemas.microsoft.com/office/drawing/2014/main" id="{22F80928-0645-4F5E-8EF0-A7B19782927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8" name="Oval 177">
                <a:extLst>
                  <a:ext uri="{FF2B5EF4-FFF2-40B4-BE49-F238E27FC236}">
                    <a16:creationId xmlns:a16="http://schemas.microsoft.com/office/drawing/2014/main" id="{E4F73729-A556-443E-9977-D9FD32EEBA6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9" name="Oval 178">
                <a:extLst>
                  <a:ext uri="{FF2B5EF4-FFF2-40B4-BE49-F238E27FC236}">
                    <a16:creationId xmlns:a16="http://schemas.microsoft.com/office/drawing/2014/main" id="{C7C53A51-1D4F-41A4-8A8F-F336401CF8A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0" name="Oval 179">
                <a:extLst>
                  <a:ext uri="{FF2B5EF4-FFF2-40B4-BE49-F238E27FC236}">
                    <a16:creationId xmlns:a16="http://schemas.microsoft.com/office/drawing/2014/main" id="{DF0EED68-B429-4E73-A46A-75812DF9A530}"/>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1" name="Oval 180">
                <a:extLst>
                  <a:ext uri="{FF2B5EF4-FFF2-40B4-BE49-F238E27FC236}">
                    <a16:creationId xmlns:a16="http://schemas.microsoft.com/office/drawing/2014/main" id="{1B87F179-114F-4863-BFE4-CC02A81138C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2" name="Oval 181">
                <a:extLst>
                  <a:ext uri="{FF2B5EF4-FFF2-40B4-BE49-F238E27FC236}">
                    <a16:creationId xmlns:a16="http://schemas.microsoft.com/office/drawing/2014/main" id="{81A83A1A-BEDF-4565-B913-ED4E5FF0293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PpHolder3">
            <a:extLst>
              <a:ext uri="{FF2B5EF4-FFF2-40B4-BE49-F238E27FC236}">
                <a16:creationId xmlns:a16="http://schemas.microsoft.com/office/drawing/2014/main" id="{ECECE45D-5744-4A1C-8D6C-3D8E87A1696C}"/>
              </a:ext>
            </a:extLst>
          </p:cNvPr>
          <p:cNvSpPr>
            <a:spLocks noGrp="1"/>
          </p:cNvSpPr>
          <p:nvPr>
            <p:ph type="pic" sz="quarter" idx="10"/>
          </p:nvPr>
        </p:nvSpPr>
        <p:spPr/>
      </p:sp>
      <p:sp>
        <p:nvSpPr>
          <p:cNvPr id="4" name="Title 3">
            <a:extLst>
              <a:ext uri="{FF2B5EF4-FFF2-40B4-BE49-F238E27FC236}">
                <a16:creationId xmlns:a16="http://schemas.microsoft.com/office/drawing/2014/main" id="{8F21BFDA-92DC-4B5B-8CAD-9D372DD74D9B}"/>
              </a:ext>
            </a:extLst>
          </p:cNvPr>
          <p:cNvSpPr>
            <a:spLocks noGrp="1"/>
          </p:cNvSpPr>
          <p:nvPr>
            <p:ph type="ctrTitle"/>
          </p:nvPr>
        </p:nvSpPr>
        <p:spPr/>
        <p:txBody>
          <a:bodyPr/>
          <a:lstStyle/>
          <a:p>
            <a:r>
              <a:rPr lang="en-ID" sz="4000">
                <a:solidFill>
                  <a:schemeClr val="tx1"/>
                </a:solidFill>
                <a:latin typeface="+mj-lt"/>
              </a:rPr>
              <a:t>My Contact</a:t>
            </a:r>
            <a:endParaRPr lang="en-ID"/>
          </a:p>
        </p:txBody>
      </p:sp>
      <p:sp>
        <p:nvSpPr>
          <p:cNvPr id="5" name="Subtitle 4">
            <a:extLst>
              <a:ext uri="{FF2B5EF4-FFF2-40B4-BE49-F238E27FC236}">
                <a16:creationId xmlns:a16="http://schemas.microsoft.com/office/drawing/2014/main" id="{B00C5011-3232-4134-B70F-8C9092E083D8}"/>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grpSp>
        <p:nvGrpSpPr>
          <p:cNvPr id="18" name="Group 17">
            <a:extLst>
              <a:ext uri="{FF2B5EF4-FFF2-40B4-BE49-F238E27FC236}">
                <a16:creationId xmlns:a16="http://schemas.microsoft.com/office/drawing/2014/main" id="{D03E5039-A858-4FCB-93DD-6E7919BE016E}"/>
              </a:ext>
            </a:extLst>
          </p:cNvPr>
          <p:cNvGrpSpPr>
            <a:grpSpLocks noChangeAspect="1"/>
          </p:cNvGrpSpPr>
          <p:nvPr/>
        </p:nvGrpSpPr>
        <p:grpSpPr>
          <a:xfrm>
            <a:off x="768791" y="4492797"/>
            <a:ext cx="237744" cy="246801"/>
            <a:chOff x="5792789" y="2322514"/>
            <a:chExt cx="166687" cy="173037"/>
          </a:xfrm>
          <a:solidFill>
            <a:schemeClr val="accent1"/>
          </a:solidFill>
        </p:grpSpPr>
        <p:sp>
          <p:nvSpPr>
            <p:cNvPr id="19" name="Freeform 119">
              <a:extLst>
                <a:ext uri="{FF2B5EF4-FFF2-40B4-BE49-F238E27FC236}">
                  <a16:creationId xmlns:a16="http://schemas.microsoft.com/office/drawing/2014/main" id="{F32EA14F-86F7-473B-BB2A-17E270051FBE}"/>
                </a:ext>
              </a:extLst>
            </p:cNvPr>
            <p:cNvSpPr>
              <a:spLocks/>
            </p:cNvSpPr>
            <p:nvPr/>
          </p:nvSpPr>
          <p:spPr bwMode="auto">
            <a:xfrm>
              <a:off x="5792789" y="2322514"/>
              <a:ext cx="166687" cy="90487"/>
            </a:xfrm>
            <a:custGeom>
              <a:avLst/>
              <a:gdLst>
                <a:gd name="T0" fmla="*/ 262261159 w 104"/>
                <a:gd name="T1" fmla="*/ 75857720 h 55"/>
                <a:gd name="T2" fmla="*/ 223692351 w 104"/>
                <a:gd name="T3" fmla="*/ 40638534 h 55"/>
                <a:gd name="T4" fmla="*/ 223692351 w 104"/>
                <a:gd name="T5" fmla="*/ 40638534 h 55"/>
                <a:gd name="T6" fmla="*/ 203122534 w 104"/>
                <a:gd name="T7" fmla="*/ 21674104 h 55"/>
                <a:gd name="T8" fmla="*/ 182554320 w 104"/>
                <a:gd name="T9" fmla="*/ 10837052 h 55"/>
                <a:gd name="T10" fmla="*/ 159413677 w 104"/>
                <a:gd name="T11" fmla="*/ 2709674 h 55"/>
                <a:gd name="T12" fmla="*/ 133702207 w 104"/>
                <a:gd name="T13" fmla="*/ 0 h 55"/>
                <a:gd name="T14" fmla="*/ 107989135 w 104"/>
                <a:gd name="T15" fmla="*/ 2709674 h 55"/>
                <a:gd name="T16" fmla="*/ 87420920 w 104"/>
                <a:gd name="T17" fmla="*/ 10837052 h 55"/>
                <a:gd name="T18" fmla="*/ 64280277 w 104"/>
                <a:gd name="T19" fmla="*/ 21674104 h 55"/>
                <a:gd name="T20" fmla="*/ 46281287 w 104"/>
                <a:gd name="T21" fmla="*/ 40638534 h 55"/>
                <a:gd name="T22" fmla="*/ 7714082 w 104"/>
                <a:gd name="T23" fmla="*/ 75857720 h 55"/>
                <a:gd name="T24" fmla="*/ 7714082 w 104"/>
                <a:gd name="T25" fmla="*/ 75857720 h 55"/>
                <a:gd name="T26" fmla="*/ 5141653 w 104"/>
                <a:gd name="T27" fmla="*/ 86694772 h 55"/>
                <a:gd name="T28" fmla="*/ 0 w 104"/>
                <a:gd name="T29" fmla="*/ 97531824 h 55"/>
                <a:gd name="T30" fmla="*/ 0 w 104"/>
                <a:gd name="T31" fmla="*/ 97531824 h 55"/>
                <a:gd name="T32" fmla="*/ 5141653 w 104"/>
                <a:gd name="T33" fmla="*/ 105659202 h 55"/>
                <a:gd name="T34" fmla="*/ 7714082 w 104"/>
                <a:gd name="T35" fmla="*/ 113788225 h 55"/>
                <a:gd name="T36" fmla="*/ 35996378 w 104"/>
                <a:gd name="T37" fmla="*/ 143589707 h 55"/>
                <a:gd name="T38" fmla="*/ 35996378 w 104"/>
                <a:gd name="T39" fmla="*/ 143589707 h 55"/>
                <a:gd name="T40" fmla="*/ 43710460 w 104"/>
                <a:gd name="T41" fmla="*/ 149007411 h 55"/>
                <a:gd name="T42" fmla="*/ 53995369 w 104"/>
                <a:gd name="T43" fmla="*/ 149007411 h 55"/>
                <a:gd name="T44" fmla="*/ 53995369 w 104"/>
                <a:gd name="T45" fmla="*/ 149007411 h 55"/>
                <a:gd name="T46" fmla="*/ 64280277 w 104"/>
                <a:gd name="T47" fmla="*/ 149007411 h 55"/>
                <a:gd name="T48" fmla="*/ 71992756 w 104"/>
                <a:gd name="T49" fmla="*/ 143589707 h 55"/>
                <a:gd name="T50" fmla="*/ 100276655 w 104"/>
                <a:gd name="T51" fmla="*/ 113788225 h 55"/>
                <a:gd name="T52" fmla="*/ 100276655 w 104"/>
                <a:gd name="T53" fmla="*/ 113788225 h 55"/>
                <a:gd name="T54" fmla="*/ 102847482 w 104"/>
                <a:gd name="T55" fmla="*/ 105659202 h 55"/>
                <a:gd name="T56" fmla="*/ 105418308 w 104"/>
                <a:gd name="T57" fmla="*/ 97531824 h 55"/>
                <a:gd name="T58" fmla="*/ 105418308 w 104"/>
                <a:gd name="T59" fmla="*/ 97531824 h 55"/>
                <a:gd name="T60" fmla="*/ 102847482 w 104"/>
                <a:gd name="T61" fmla="*/ 86694772 h 55"/>
                <a:gd name="T62" fmla="*/ 100276655 w 104"/>
                <a:gd name="T63" fmla="*/ 75857720 h 55"/>
                <a:gd name="T64" fmla="*/ 71992756 w 104"/>
                <a:gd name="T65" fmla="*/ 48765912 h 55"/>
                <a:gd name="T66" fmla="*/ 71992756 w 104"/>
                <a:gd name="T67" fmla="*/ 48765912 h 55"/>
                <a:gd name="T68" fmla="*/ 87420920 w 104"/>
                <a:gd name="T69" fmla="*/ 40638534 h 55"/>
                <a:gd name="T70" fmla="*/ 102847482 w 104"/>
                <a:gd name="T71" fmla="*/ 32511156 h 55"/>
                <a:gd name="T72" fmla="*/ 118274043 w 104"/>
                <a:gd name="T73" fmla="*/ 27091808 h 55"/>
                <a:gd name="T74" fmla="*/ 133702207 w 104"/>
                <a:gd name="T75" fmla="*/ 27091808 h 55"/>
                <a:gd name="T76" fmla="*/ 149128768 w 104"/>
                <a:gd name="T77" fmla="*/ 27091808 h 55"/>
                <a:gd name="T78" fmla="*/ 167126156 w 104"/>
                <a:gd name="T79" fmla="*/ 32511156 h 55"/>
                <a:gd name="T80" fmla="*/ 182554320 w 104"/>
                <a:gd name="T81" fmla="*/ 40638534 h 55"/>
                <a:gd name="T82" fmla="*/ 197980881 w 104"/>
                <a:gd name="T83" fmla="*/ 48765912 h 55"/>
                <a:gd name="T84" fmla="*/ 169698585 w 104"/>
                <a:gd name="T85" fmla="*/ 75857720 h 55"/>
                <a:gd name="T86" fmla="*/ 169698585 w 104"/>
                <a:gd name="T87" fmla="*/ 75857720 h 55"/>
                <a:gd name="T88" fmla="*/ 167126156 w 104"/>
                <a:gd name="T89" fmla="*/ 86694772 h 55"/>
                <a:gd name="T90" fmla="*/ 161984503 w 104"/>
                <a:gd name="T91" fmla="*/ 97531824 h 55"/>
                <a:gd name="T92" fmla="*/ 167126156 w 104"/>
                <a:gd name="T93" fmla="*/ 105659202 h 55"/>
                <a:gd name="T94" fmla="*/ 169698585 w 104"/>
                <a:gd name="T95" fmla="*/ 113788225 h 55"/>
                <a:gd name="T96" fmla="*/ 197980881 w 104"/>
                <a:gd name="T97" fmla="*/ 143589707 h 55"/>
                <a:gd name="T98" fmla="*/ 197980881 w 104"/>
                <a:gd name="T99" fmla="*/ 143589707 h 55"/>
                <a:gd name="T100" fmla="*/ 203122534 w 104"/>
                <a:gd name="T101" fmla="*/ 149007411 h 55"/>
                <a:gd name="T102" fmla="*/ 213407443 w 104"/>
                <a:gd name="T103" fmla="*/ 149007411 h 55"/>
                <a:gd name="T104" fmla="*/ 213407443 w 104"/>
                <a:gd name="T105" fmla="*/ 149007411 h 55"/>
                <a:gd name="T106" fmla="*/ 226263178 w 104"/>
                <a:gd name="T107" fmla="*/ 149007411 h 55"/>
                <a:gd name="T108" fmla="*/ 231406433 w 104"/>
                <a:gd name="T109" fmla="*/ 143589707 h 55"/>
                <a:gd name="T110" fmla="*/ 262261159 w 104"/>
                <a:gd name="T111" fmla="*/ 113788225 h 55"/>
                <a:gd name="T112" fmla="*/ 262261159 w 104"/>
                <a:gd name="T113" fmla="*/ 113788225 h 55"/>
                <a:gd name="T114" fmla="*/ 264831985 w 104"/>
                <a:gd name="T115" fmla="*/ 105659202 h 55"/>
                <a:gd name="T116" fmla="*/ 267402811 w 104"/>
                <a:gd name="T117" fmla="*/ 97531824 h 55"/>
                <a:gd name="T118" fmla="*/ 264831985 w 104"/>
                <a:gd name="T119" fmla="*/ 86694772 h 55"/>
                <a:gd name="T120" fmla="*/ 262261159 w 104"/>
                <a:gd name="T121" fmla="*/ 75857720 h 55"/>
                <a:gd name="T122" fmla="*/ 262261159 w 104"/>
                <a:gd name="T123" fmla="*/ 75857720 h 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4" h="55">
                  <a:moveTo>
                    <a:pt x="102" y="28"/>
                  </a:moveTo>
                  <a:lnTo>
                    <a:pt x="87" y="15"/>
                  </a:lnTo>
                  <a:lnTo>
                    <a:pt x="79" y="8"/>
                  </a:lnTo>
                  <a:lnTo>
                    <a:pt x="71" y="4"/>
                  </a:lnTo>
                  <a:lnTo>
                    <a:pt x="62" y="1"/>
                  </a:lnTo>
                  <a:lnTo>
                    <a:pt x="52" y="0"/>
                  </a:lnTo>
                  <a:lnTo>
                    <a:pt x="42" y="1"/>
                  </a:lnTo>
                  <a:lnTo>
                    <a:pt x="34" y="4"/>
                  </a:lnTo>
                  <a:lnTo>
                    <a:pt x="25" y="8"/>
                  </a:lnTo>
                  <a:lnTo>
                    <a:pt x="18" y="15"/>
                  </a:lnTo>
                  <a:lnTo>
                    <a:pt x="3" y="28"/>
                  </a:lnTo>
                  <a:lnTo>
                    <a:pt x="2" y="32"/>
                  </a:lnTo>
                  <a:lnTo>
                    <a:pt x="0" y="36"/>
                  </a:lnTo>
                  <a:lnTo>
                    <a:pt x="2" y="39"/>
                  </a:lnTo>
                  <a:lnTo>
                    <a:pt x="3" y="42"/>
                  </a:lnTo>
                  <a:lnTo>
                    <a:pt x="14" y="53"/>
                  </a:lnTo>
                  <a:lnTo>
                    <a:pt x="17" y="55"/>
                  </a:lnTo>
                  <a:lnTo>
                    <a:pt x="21" y="55"/>
                  </a:lnTo>
                  <a:lnTo>
                    <a:pt x="25" y="55"/>
                  </a:lnTo>
                  <a:lnTo>
                    <a:pt x="28" y="53"/>
                  </a:lnTo>
                  <a:lnTo>
                    <a:pt x="39" y="42"/>
                  </a:lnTo>
                  <a:lnTo>
                    <a:pt x="40" y="39"/>
                  </a:lnTo>
                  <a:lnTo>
                    <a:pt x="41" y="36"/>
                  </a:lnTo>
                  <a:lnTo>
                    <a:pt x="40" y="32"/>
                  </a:lnTo>
                  <a:lnTo>
                    <a:pt x="39" y="28"/>
                  </a:lnTo>
                  <a:lnTo>
                    <a:pt x="28" y="18"/>
                  </a:lnTo>
                  <a:lnTo>
                    <a:pt x="34" y="15"/>
                  </a:lnTo>
                  <a:lnTo>
                    <a:pt x="40" y="12"/>
                  </a:lnTo>
                  <a:lnTo>
                    <a:pt x="46" y="10"/>
                  </a:lnTo>
                  <a:lnTo>
                    <a:pt x="52" y="10"/>
                  </a:lnTo>
                  <a:lnTo>
                    <a:pt x="58" y="10"/>
                  </a:lnTo>
                  <a:lnTo>
                    <a:pt x="65" y="12"/>
                  </a:lnTo>
                  <a:lnTo>
                    <a:pt x="71" y="15"/>
                  </a:lnTo>
                  <a:lnTo>
                    <a:pt x="77" y="18"/>
                  </a:lnTo>
                  <a:lnTo>
                    <a:pt x="66" y="28"/>
                  </a:lnTo>
                  <a:lnTo>
                    <a:pt x="65" y="32"/>
                  </a:lnTo>
                  <a:lnTo>
                    <a:pt x="63" y="36"/>
                  </a:lnTo>
                  <a:lnTo>
                    <a:pt x="65" y="39"/>
                  </a:lnTo>
                  <a:lnTo>
                    <a:pt x="66" y="42"/>
                  </a:lnTo>
                  <a:lnTo>
                    <a:pt x="77" y="53"/>
                  </a:lnTo>
                  <a:lnTo>
                    <a:pt x="79" y="55"/>
                  </a:lnTo>
                  <a:lnTo>
                    <a:pt x="83" y="55"/>
                  </a:lnTo>
                  <a:lnTo>
                    <a:pt x="88" y="55"/>
                  </a:lnTo>
                  <a:lnTo>
                    <a:pt x="90" y="53"/>
                  </a:lnTo>
                  <a:lnTo>
                    <a:pt x="102" y="42"/>
                  </a:lnTo>
                  <a:lnTo>
                    <a:pt x="103" y="39"/>
                  </a:lnTo>
                  <a:lnTo>
                    <a:pt x="104" y="36"/>
                  </a:lnTo>
                  <a:lnTo>
                    <a:pt x="103" y="32"/>
                  </a:lnTo>
                  <a:lnTo>
                    <a:pt x="102"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800"/>
            </a:p>
          </p:txBody>
        </p:sp>
        <p:sp>
          <p:nvSpPr>
            <p:cNvPr id="25" name="Freeform 120">
              <a:extLst>
                <a:ext uri="{FF2B5EF4-FFF2-40B4-BE49-F238E27FC236}">
                  <a16:creationId xmlns:a16="http://schemas.microsoft.com/office/drawing/2014/main" id="{70111A38-5F5E-48B7-82A7-AAC85C0F5E5E}"/>
                </a:ext>
              </a:extLst>
            </p:cNvPr>
            <p:cNvSpPr>
              <a:spLocks noEditPoints="1"/>
            </p:cNvSpPr>
            <p:nvPr/>
          </p:nvSpPr>
          <p:spPr bwMode="auto">
            <a:xfrm>
              <a:off x="5807075" y="2403476"/>
              <a:ext cx="142875" cy="92075"/>
            </a:xfrm>
            <a:custGeom>
              <a:avLst/>
              <a:gdLst>
                <a:gd name="T0" fmla="*/ 152185955 w 89"/>
                <a:gd name="T1" fmla="*/ 23956667 h 59"/>
                <a:gd name="T2" fmla="*/ 152185955 w 89"/>
                <a:gd name="T3" fmla="*/ 0 h 59"/>
                <a:gd name="T4" fmla="*/ 126391399 w 89"/>
                <a:gd name="T5" fmla="*/ 0 h 59"/>
                <a:gd name="T6" fmla="*/ 126391399 w 89"/>
                <a:gd name="T7" fmla="*/ 23956667 h 59"/>
                <a:gd name="T8" fmla="*/ 100596843 w 89"/>
                <a:gd name="T9" fmla="*/ 23956667 h 59"/>
                <a:gd name="T10" fmla="*/ 100596843 w 89"/>
                <a:gd name="T11" fmla="*/ 0 h 59"/>
                <a:gd name="T12" fmla="*/ 74802287 w 89"/>
                <a:gd name="T13" fmla="*/ 0 h 59"/>
                <a:gd name="T14" fmla="*/ 74802287 w 89"/>
                <a:gd name="T15" fmla="*/ 23956667 h 59"/>
                <a:gd name="T16" fmla="*/ 74802287 w 89"/>
                <a:gd name="T17" fmla="*/ 23956667 h 59"/>
                <a:gd name="T18" fmla="*/ 59326837 w 89"/>
                <a:gd name="T19" fmla="*/ 26352177 h 59"/>
                <a:gd name="T20" fmla="*/ 46429559 w 89"/>
                <a:gd name="T21" fmla="*/ 33538709 h 59"/>
                <a:gd name="T22" fmla="*/ 30952504 w 89"/>
                <a:gd name="T23" fmla="*/ 40725241 h 59"/>
                <a:gd name="T24" fmla="*/ 23214779 w 89"/>
                <a:gd name="T25" fmla="*/ 52704354 h 59"/>
                <a:gd name="T26" fmla="*/ 12897278 w 89"/>
                <a:gd name="T27" fmla="*/ 64681907 h 59"/>
                <a:gd name="T28" fmla="*/ 5159553 w 89"/>
                <a:gd name="T29" fmla="*/ 76661021 h 59"/>
                <a:gd name="T30" fmla="*/ 0 w 89"/>
                <a:gd name="T31" fmla="*/ 91034084 h 59"/>
                <a:gd name="T32" fmla="*/ 0 w 89"/>
                <a:gd name="T33" fmla="*/ 107804219 h 59"/>
                <a:gd name="T34" fmla="*/ 0 w 89"/>
                <a:gd name="T35" fmla="*/ 141342928 h 59"/>
                <a:gd name="T36" fmla="*/ 229568018 w 89"/>
                <a:gd name="T37" fmla="*/ 141342928 h 59"/>
                <a:gd name="T38" fmla="*/ 229568018 w 89"/>
                <a:gd name="T39" fmla="*/ 107804219 h 59"/>
                <a:gd name="T40" fmla="*/ 229568018 w 89"/>
                <a:gd name="T41" fmla="*/ 107804219 h 59"/>
                <a:gd name="T42" fmla="*/ 229568018 w 89"/>
                <a:gd name="T43" fmla="*/ 91034084 h 59"/>
                <a:gd name="T44" fmla="*/ 221830294 w 89"/>
                <a:gd name="T45" fmla="*/ 76661021 h 59"/>
                <a:gd name="T46" fmla="*/ 216670740 w 89"/>
                <a:gd name="T47" fmla="*/ 64681907 h 59"/>
                <a:gd name="T48" fmla="*/ 206353239 w 89"/>
                <a:gd name="T49" fmla="*/ 52704354 h 59"/>
                <a:gd name="T50" fmla="*/ 196035737 w 89"/>
                <a:gd name="T51" fmla="*/ 40725241 h 59"/>
                <a:gd name="T52" fmla="*/ 180558683 w 89"/>
                <a:gd name="T53" fmla="*/ 33538709 h 59"/>
                <a:gd name="T54" fmla="*/ 167661404 w 89"/>
                <a:gd name="T55" fmla="*/ 26352177 h 59"/>
                <a:gd name="T56" fmla="*/ 152185955 w 89"/>
                <a:gd name="T57" fmla="*/ 23956667 h 59"/>
                <a:gd name="T58" fmla="*/ 152185955 w 89"/>
                <a:gd name="T59" fmla="*/ 23956667 h 59"/>
                <a:gd name="T60" fmla="*/ 113494121 w 89"/>
                <a:gd name="T61" fmla="*/ 117386261 h 59"/>
                <a:gd name="T62" fmla="*/ 113494121 w 89"/>
                <a:gd name="T63" fmla="*/ 117386261 h 59"/>
                <a:gd name="T64" fmla="*/ 98017066 w 89"/>
                <a:gd name="T65" fmla="*/ 114990751 h 59"/>
                <a:gd name="T66" fmla="*/ 87699565 w 89"/>
                <a:gd name="T67" fmla="*/ 107804219 h 59"/>
                <a:gd name="T68" fmla="*/ 79961840 w 89"/>
                <a:gd name="T69" fmla="*/ 98220616 h 59"/>
                <a:gd name="T70" fmla="*/ 74802287 w 89"/>
                <a:gd name="T71" fmla="*/ 83847553 h 59"/>
                <a:gd name="T72" fmla="*/ 74802287 w 89"/>
                <a:gd name="T73" fmla="*/ 83847553 h 59"/>
                <a:gd name="T74" fmla="*/ 79961840 w 89"/>
                <a:gd name="T75" fmla="*/ 69472928 h 59"/>
                <a:gd name="T76" fmla="*/ 87699565 w 89"/>
                <a:gd name="T77" fmla="*/ 59890886 h 59"/>
                <a:gd name="T78" fmla="*/ 98017066 w 89"/>
                <a:gd name="T79" fmla="*/ 50308844 h 59"/>
                <a:gd name="T80" fmla="*/ 113494121 w 89"/>
                <a:gd name="T81" fmla="*/ 47913333 h 59"/>
                <a:gd name="T82" fmla="*/ 113494121 w 89"/>
                <a:gd name="T83" fmla="*/ 47913333 h 59"/>
                <a:gd name="T84" fmla="*/ 128971176 w 89"/>
                <a:gd name="T85" fmla="*/ 50308844 h 59"/>
                <a:gd name="T86" fmla="*/ 139288677 w 89"/>
                <a:gd name="T87" fmla="*/ 59890886 h 59"/>
                <a:gd name="T88" fmla="*/ 149606178 w 89"/>
                <a:gd name="T89" fmla="*/ 69472928 h 59"/>
                <a:gd name="T90" fmla="*/ 152185955 w 89"/>
                <a:gd name="T91" fmla="*/ 83847553 h 59"/>
                <a:gd name="T92" fmla="*/ 152185955 w 89"/>
                <a:gd name="T93" fmla="*/ 83847553 h 59"/>
                <a:gd name="T94" fmla="*/ 149606178 w 89"/>
                <a:gd name="T95" fmla="*/ 98220616 h 59"/>
                <a:gd name="T96" fmla="*/ 139288677 w 89"/>
                <a:gd name="T97" fmla="*/ 107804219 h 59"/>
                <a:gd name="T98" fmla="*/ 128971176 w 89"/>
                <a:gd name="T99" fmla="*/ 114990751 h 59"/>
                <a:gd name="T100" fmla="*/ 113494121 w 89"/>
                <a:gd name="T101" fmla="*/ 117386261 h 59"/>
                <a:gd name="T102" fmla="*/ 113494121 w 89"/>
                <a:gd name="T103" fmla="*/ 117386261 h 5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9" h="59">
                  <a:moveTo>
                    <a:pt x="59" y="10"/>
                  </a:moveTo>
                  <a:lnTo>
                    <a:pt x="59" y="0"/>
                  </a:lnTo>
                  <a:lnTo>
                    <a:pt x="49" y="0"/>
                  </a:lnTo>
                  <a:lnTo>
                    <a:pt x="49" y="10"/>
                  </a:lnTo>
                  <a:lnTo>
                    <a:pt x="39" y="10"/>
                  </a:lnTo>
                  <a:lnTo>
                    <a:pt x="39" y="0"/>
                  </a:lnTo>
                  <a:lnTo>
                    <a:pt x="29" y="0"/>
                  </a:lnTo>
                  <a:lnTo>
                    <a:pt x="29" y="10"/>
                  </a:lnTo>
                  <a:lnTo>
                    <a:pt x="23" y="11"/>
                  </a:lnTo>
                  <a:lnTo>
                    <a:pt x="18" y="14"/>
                  </a:lnTo>
                  <a:lnTo>
                    <a:pt x="12" y="17"/>
                  </a:lnTo>
                  <a:lnTo>
                    <a:pt x="9" y="22"/>
                  </a:lnTo>
                  <a:lnTo>
                    <a:pt x="5" y="27"/>
                  </a:lnTo>
                  <a:lnTo>
                    <a:pt x="2" y="32"/>
                  </a:lnTo>
                  <a:lnTo>
                    <a:pt x="0" y="38"/>
                  </a:lnTo>
                  <a:lnTo>
                    <a:pt x="0" y="45"/>
                  </a:lnTo>
                  <a:lnTo>
                    <a:pt x="0" y="59"/>
                  </a:lnTo>
                  <a:lnTo>
                    <a:pt x="89" y="59"/>
                  </a:lnTo>
                  <a:lnTo>
                    <a:pt x="89" y="45"/>
                  </a:lnTo>
                  <a:lnTo>
                    <a:pt x="89" y="38"/>
                  </a:lnTo>
                  <a:lnTo>
                    <a:pt x="86" y="32"/>
                  </a:lnTo>
                  <a:lnTo>
                    <a:pt x="84" y="27"/>
                  </a:lnTo>
                  <a:lnTo>
                    <a:pt x="80" y="22"/>
                  </a:lnTo>
                  <a:lnTo>
                    <a:pt x="76" y="17"/>
                  </a:lnTo>
                  <a:lnTo>
                    <a:pt x="70" y="14"/>
                  </a:lnTo>
                  <a:lnTo>
                    <a:pt x="65" y="11"/>
                  </a:lnTo>
                  <a:lnTo>
                    <a:pt x="59" y="10"/>
                  </a:lnTo>
                  <a:close/>
                  <a:moveTo>
                    <a:pt x="44" y="49"/>
                  </a:moveTo>
                  <a:lnTo>
                    <a:pt x="44" y="49"/>
                  </a:lnTo>
                  <a:lnTo>
                    <a:pt x="38" y="48"/>
                  </a:lnTo>
                  <a:lnTo>
                    <a:pt x="34" y="45"/>
                  </a:lnTo>
                  <a:lnTo>
                    <a:pt x="31" y="41"/>
                  </a:lnTo>
                  <a:lnTo>
                    <a:pt x="29" y="35"/>
                  </a:lnTo>
                  <a:lnTo>
                    <a:pt x="31" y="29"/>
                  </a:lnTo>
                  <a:lnTo>
                    <a:pt x="34" y="25"/>
                  </a:lnTo>
                  <a:lnTo>
                    <a:pt x="38" y="21"/>
                  </a:lnTo>
                  <a:lnTo>
                    <a:pt x="44" y="20"/>
                  </a:lnTo>
                  <a:lnTo>
                    <a:pt x="50" y="21"/>
                  </a:lnTo>
                  <a:lnTo>
                    <a:pt x="54" y="25"/>
                  </a:lnTo>
                  <a:lnTo>
                    <a:pt x="58" y="29"/>
                  </a:lnTo>
                  <a:lnTo>
                    <a:pt x="59" y="35"/>
                  </a:lnTo>
                  <a:lnTo>
                    <a:pt x="58" y="41"/>
                  </a:lnTo>
                  <a:lnTo>
                    <a:pt x="54" y="45"/>
                  </a:lnTo>
                  <a:lnTo>
                    <a:pt x="50" y="48"/>
                  </a:lnTo>
                  <a:lnTo>
                    <a:pt x="44"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800"/>
            </a:p>
          </p:txBody>
        </p:sp>
      </p:grpSp>
      <p:sp>
        <p:nvSpPr>
          <p:cNvPr id="26" name="TextBox 25">
            <a:extLst>
              <a:ext uri="{FF2B5EF4-FFF2-40B4-BE49-F238E27FC236}">
                <a16:creationId xmlns:a16="http://schemas.microsoft.com/office/drawing/2014/main" id="{4DB7B1FB-330F-49EA-A242-68A4FAD72CFA}"/>
              </a:ext>
            </a:extLst>
          </p:cNvPr>
          <p:cNvSpPr txBox="1"/>
          <p:nvPr/>
        </p:nvSpPr>
        <p:spPr>
          <a:xfrm>
            <a:off x="1090771" y="4462309"/>
            <a:ext cx="2765783" cy="307777"/>
          </a:xfrm>
          <a:prstGeom prst="rect">
            <a:avLst/>
          </a:prstGeom>
          <a:noFill/>
        </p:spPr>
        <p:txBody>
          <a:bodyPr wrap="square" rtlCol="0" anchor="ctr">
            <a:spAutoFit/>
          </a:bodyPr>
          <a:lstStyle/>
          <a:p>
            <a:r>
              <a:rPr lang="nn-NO" sz="1400" dirty="0"/>
              <a:t>+1234 </a:t>
            </a:r>
            <a:r>
              <a:rPr lang="nn-NO" sz="1400"/>
              <a:t>5678 900, +21 35432 00</a:t>
            </a:r>
            <a:endParaRPr lang="en-ID" sz="1000" dirty="0"/>
          </a:p>
        </p:txBody>
      </p:sp>
      <p:grpSp>
        <p:nvGrpSpPr>
          <p:cNvPr id="27" name="Group 26">
            <a:extLst>
              <a:ext uri="{FF2B5EF4-FFF2-40B4-BE49-F238E27FC236}">
                <a16:creationId xmlns:a16="http://schemas.microsoft.com/office/drawing/2014/main" id="{85B2D084-6098-4EB6-A86B-9B7A418C09F2}"/>
              </a:ext>
            </a:extLst>
          </p:cNvPr>
          <p:cNvGrpSpPr>
            <a:grpSpLocks noChangeAspect="1"/>
          </p:cNvGrpSpPr>
          <p:nvPr/>
        </p:nvGrpSpPr>
        <p:grpSpPr>
          <a:xfrm>
            <a:off x="764188" y="4970126"/>
            <a:ext cx="237744" cy="151292"/>
            <a:chOff x="6550026" y="1274763"/>
            <a:chExt cx="157163" cy="100013"/>
          </a:xfrm>
          <a:solidFill>
            <a:schemeClr val="accent1"/>
          </a:solidFill>
        </p:grpSpPr>
        <p:sp>
          <p:nvSpPr>
            <p:cNvPr id="28" name="Freeform 58">
              <a:extLst>
                <a:ext uri="{FF2B5EF4-FFF2-40B4-BE49-F238E27FC236}">
                  <a16:creationId xmlns:a16="http://schemas.microsoft.com/office/drawing/2014/main" id="{688CD85F-B0E0-4D58-BF37-E5EA9C905B1A}"/>
                </a:ext>
              </a:extLst>
            </p:cNvPr>
            <p:cNvSpPr>
              <a:spLocks/>
            </p:cNvSpPr>
            <p:nvPr/>
          </p:nvSpPr>
          <p:spPr bwMode="auto">
            <a:xfrm>
              <a:off x="6559551" y="1274763"/>
              <a:ext cx="138113" cy="42862"/>
            </a:xfrm>
            <a:custGeom>
              <a:avLst/>
              <a:gdLst>
                <a:gd name="T0" fmla="*/ 108466812 w 89"/>
                <a:gd name="T1" fmla="*/ 65673769 h 28"/>
                <a:gd name="T2" fmla="*/ 214522077 w 89"/>
                <a:gd name="T3" fmla="*/ 2345164 h 28"/>
                <a:gd name="T4" fmla="*/ 214522077 w 89"/>
                <a:gd name="T5" fmla="*/ 2345164 h 28"/>
                <a:gd name="T6" fmla="*/ 202470554 w 89"/>
                <a:gd name="T7" fmla="*/ 0 h 28"/>
                <a:gd name="T8" fmla="*/ 12051523 w 89"/>
                <a:gd name="T9" fmla="*/ 0 h 28"/>
                <a:gd name="T10" fmla="*/ 12051523 w 89"/>
                <a:gd name="T11" fmla="*/ 0 h 28"/>
                <a:gd name="T12" fmla="*/ 0 w 89"/>
                <a:gd name="T13" fmla="*/ 2345164 h 28"/>
                <a:gd name="T14" fmla="*/ 108466812 w 89"/>
                <a:gd name="T15" fmla="*/ 65673769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9" h="28">
                  <a:moveTo>
                    <a:pt x="45" y="28"/>
                  </a:moveTo>
                  <a:lnTo>
                    <a:pt x="89" y="1"/>
                  </a:lnTo>
                  <a:lnTo>
                    <a:pt x="84" y="0"/>
                  </a:lnTo>
                  <a:lnTo>
                    <a:pt x="5" y="0"/>
                  </a:lnTo>
                  <a:lnTo>
                    <a:pt x="0" y="1"/>
                  </a:lnTo>
                  <a:lnTo>
                    <a:pt x="45"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800"/>
            </a:p>
          </p:txBody>
        </p:sp>
        <p:sp>
          <p:nvSpPr>
            <p:cNvPr id="29" name="Freeform 59">
              <a:extLst>
                <a:ext uri="{FF2B5EF4-FFF2-40B4-BE49-F238E27FC236}">
                  <a16:creationId xmlns:a16="http://schemas.microsoft.com/office/drawing/2014/main" id="{866D559D-8C78-4DC9-BDA1-89C5ECBE89F9}"/>
                </a:ext>
              </a:extLst>
            </p:cNvPr>
            <p:cNvSpPr>
              <a:spLocks/>
            </p:cNvSpPr>
            <p:nvPr/>
          </p:nvSpPr>
          <p:spPr bwMode="auto">
            <a:xfrm>
              <a:off x="6550026" y="1289051"/>
              <a:ext cx="157163" cy="85725"/>
            </a:xfrm>
            <a:custGeom>
              <a:avLst/>
              <a:gdLst>
                <a:gd name="T0" fmla="*/ 131284027 w 98"/>
                <a:gd name="T1" fmla="*/ 70627875 h 54"/>
                <a:gd name="T2" fmla="*/ 131284027 w 98"/>
                <a:gd name="T3" fmla="*/ 70627875 h 54"/>
                <a:gd name="T4" fmla="*/ 126136137 w 98"/>
                <a:gd name="T5" fmla="*/ 75672950 h 54"/>
                <a:gd name="T6" fmla="*/ 126136137 w 98"/>
                <a:gd name="T7" fmla="*/ 75672950 h 54"/>
                <a:gd name="T8" fmla="*/ 118412698 w 98"/>
                <a:gd name="T9" fmla="*/ 70627875 h 54"/>
                <a:gd name="T10" fmla="*/ 0 w 98"/>
                <a:gd name="T11" fmla="*/ 0 h 54"/>
                <a:gd name="T12" fmla="*/ 0 w 98"/>
                <a:gd name="T13" fmla="*/ 0 h 54"/>
                <a:gd name="T14" fmla="*/ 0 w 98"/>
                <a:gd name="T15" fmla="*/ 0 h 54"/>
                <a:gd name="T16" fmla="*/ 0 w 98"/>
                <a:gd name="T17" fmla="*/ 110986888 h 54"/>
                <a:gd name="T18" fmla="*/ 0 w 98"/>
                <a:gd name="T19" fmla="*/ 110986888 h 54"/>
                <a:gd name="T20" fmla="*/ 2573945 w 98"/>
                <a:gd name="T21" fmla="*/ 121075450 h 54"/>
                <a:gd name="T22" fmla="*/ 5147890 w 98"/>
                <a:gd name="T23" fmla="*/ 131165600 h 54"/>
                <a:gd name="T24" fmla="*/ 15445274 w 98"/>
                <a:gd name="T25" fmla="*/ 133688138 h 54"/>
                <a:gd name="T26" fmla="*/ 23167109 w 98"/>
                <a:gd name="T27" fmla="*/ 136210675 h 54"/>
                <a:gd name="T28" fmla="*/ 226528013 w 98"/>
                <a:gd name="T29" fmla="*/ 136210675 h 54"/>
                <a:gd name="T30" fmla="*/ 226528013 w 98"/>
                <a:gd name="T31" fmla="*/ 136210675 h 54"/>
                <a:gd name="T32" fmla="*/ 236825397 w 98"/>
                <a:gd name="T33" fmla="*/ 133688138 h 54"/>
                <a:gd name="T34" fmla="*/ 247122780 w 98"/>
                <a:gd name="T35" fmla="*/ 131165600 h 54"/>
                <a:gd name="T36" fmla="*/ 249696726 w 98"/>
                <a:gd name="T37" fmla="*/ 121075450 h 54"/>
                <a:gd name="T38" fmla="*/ 252270671 w 98"/>
                <a:gd name="T39" fmla="*/ 110986888 h 54"/>
                <a:gd name="T40" fmla="*/ 252270671 w 98"/>
                <a:gd name="T41" fmla="*/ 0 h 54"/>
                <a:gd name="T42" fmla="*/ 252270671 w 98"/>
                <a:gd name="T43" fmla="*/ 0 h 54"/>
                <a:gd name="T44" fmla="*/ 252270671 w 98"/>
                <a:gd name="T45" fmla="*/ 0 h 54"/>
                <a:gd name="T46" fmla="*/ 131284027 w 98"/>
                <a:gd name="T47" fmla="*/ 70627875 h 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8" h="54">
                  <a:moveTo>
                    <a:pt x="51" y="28"/>
                  </a:moveTo>
                  <a:lnTo>
                    <a:pt x="51" y="28"/>
                  </a:lnTo>
                  <a:lnTo>
                    <a:pt x="49" y="30"/>
                  </a:lnTo>
                  <a:lnTo>
                    <a:pt x="46" y="28"/>
                  </a:lnTo>
                  <a:lnTo>
                    <a:pt x="0" y="0"/>
                  </a:lnTo>
                  <a:lnTo>
                    <a:pt x="0" y="44"/>
                  </a:lnTo>
                  <a:lnTo>
                    <a:pt x="1" y="48"/>
                  </a:lnTo>
                  <a:lnTo>
                    <a:pt x="2" y="52"/>
                  </a:lnTo>
                  <a:lnTo>
                    <a:pt x="6" y="53"/>
                  </a:lnTo>
                  <a:lnTo>
                    <a:pt x="9" y="54"/>
                  </a:lnTo>
                  <a:lnTo>
                    <a:pt x="88" y="54"/>
                  </a:lnTo>
                  <a:lnTo>
                    <a:pt x="92" y="53"/>
                  </a:lnTo>
                  <a:lnTo>
                    <a:pt x="96" y="52"/>
                  </a:lnTo>
                  <a:lnTo>
                    <a:pt x="97" y="48"/>
                  </a:lnTo>
                  <a:lnTo>
                    <a:pt x="98" y="44"/>
                  </a:lnTo>
                  <a:lnTo>
                    <a:pt x="98" y="0"/>
                  </a:lnTo>
                  <a:lnTo>
                    <a:pt x="51"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800"/>
            </a:p>
          </p:txBody>
        </p:sp>
      </p:grpSp>
      <p:sp>
        <p:nvSpPr>
          <p:cNvPr id="30" name="TextBox 29">
            <a:extLst>
              <a:ext uri="{FF2B5EF4-FFF2-40B4-BE49-F238E27FC236}">
                <a16:creationId xmlns:a16="http://schemas.microsoft.com/office/drawing/2014/main" id="{8C93D4BC-86BB-426F-8513-F82BC6082F92}"/>
              </a:ext>
            </a:extLst>
          </p:cNvPr>
          <p:cNvSpPr txBox="1"/>
          <p:nvPr/>
        </p:nvSpPr>
        <p:spPr>
          <a:xfrm>
            <a:off x="1090771" y="4891884"/>
            <a:ext cx="2639563" cy="307777"/>
          </a:xfrm>
          <a:prstGeom prst="rect">
            <a:avLst/>
          </a:prstGeom>
          <a:noFill/>
        </p:spPr>
        <p:txBody>
          <a:bodyPr wrap="square" rtlCol="0" anchor="ctr">
            <a:spAutoFit/>
          </a:bodyPr>
          <a:lstStyle/>
          <a:p>
            <a:r>
              <a:rPr lang="nn-NO" sz="1400"/>
              <a:t>your-email@yourmail</a:t>
            </a:r>
            <a:r>
              <a:rPr lang="nn-NO" sz="1400" dirty="0"/>
              <a:t>.com</a:t>
            </a:r>
            <a:endParaRPr lang="en-ID" sz="1000" dirty="0"/>
          </a:p>
        </p:txBody>
      </p:sp>
      <p:sp>
        <p:nvSpPr>
          <p:cNvPr id="35" name="TextBox">
            <a:extLst>
              <a:ext uri="{FF2B5EF4-FFF2-40B4-BE49-F238E27FC236}">
                <a16:creationId xmlns:a16="http://schemas.microsoft.com/office/drawing/2014/main" id="{DEC7E261-0C0E-4735-8CC4-BB38B3325693}"/>
              </a:ext>
            </a:extLst>
          </p:cNvPr>
          <p:cNvSpPr txBox="1"/>
          <p:nvPr/>
        </p:nvSpPr>
        <p:spPr>
          <a:xfrm>
            <a:off x="741363" y="3517524"/>
            <a:ext cx="2988972"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fontAlgn="base"/>
            <a:r>
              <a:rPr lang="en-ID" sz="1400" b="0" i="0">
                <a:solidFill>
                  <a:schemeClr val="tx1"/>
                </a:solidFill>
                <a:effectLst/>
              </a:rPr>
              <a:t>1559 Alabama Ave SE, DC 20032,</a:t>
            </a:r>
          </a:p>
          <a:p>
            <a:pPr algn="l" fontAlgn="base"/>
            <a:r>
              <a:rPr lang="en-ID" sz="1400" b="0" i="0">
                <a:solidFill>
                  <a:schemeClr val="tx1"/>
                </a:solidFill>
                <a:effectLst/>
              </a:rPr>
              <a:t>California, USA</a:t>
            </a:r>
            <a:endParaRPr lang="en-ID" sz="1400" b="0" i="0" dirty="0">
              <a:solidFill>
                <a:schemeClr val="tx1"/>
              </a:solidFill>
              <a:effectLst/>
            </a:endParaRPr>
          </a:p>
        </p:txBody>
      </p:sp>
      <p:sp>
        <p:nvSpPr>
          <p:cNvPr id="36" name="TextBox">
            <a:extLst>
              <a:ext uri="{FF2B5EF4-FFF2-40B4-BE49-F238E27FC236}">
                <a16:creationId xmlns:a16="http://schemas.microsoft.com/office/drawing/2014/main" id="{CFF4D4A6-C590-4F7A-83D1-AD81B5105234}"/>
              </a:ext>
            </a:extLst>
          </p:cNvPr>
          <p:cNvSpPr txBox="1"/>
          <p:nvPr/>
        </p:nvSpPr>
        <p:spPr>
          <a:xfrm>
            <a:off x="741363" y="3044417"/>
            <a:ext cx="2329806"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fontAlgn="base"/>
            <a:r>
              <a:rPr lang="en-ID" sz="2000" b="1" i="0">
                <a:solidFill>
                  <a:schemeClr val="accent1"/>
                </a:solidFill>
                <a:effectLst/>
                <a:latin typeface="+mj-lt"/>
              </a:rPr>
              <a:t>California, USA</a:t>
            </a:r>
            <a:endParaRPr lang="en-ID" sz="2000" b="1" i="0" dirty="0">
              <a:solidFill>
                <a:schemeClr val="accent1"/>
              </a:solidFill>
              <a:effectLst/>
              <a:latin typeface="+mj-lt"/>
            </a:endParaRPr>
          </a:p>
        </p:txBody>
      </p:sp>
      <p:sp>
        <p:nvSpPr>
          <p:cNvPr id="37" name="Freeform 153">
            <a:extLst>
              <a:ext uri="{FF2B5EF4-FFF2-40B4-BE49-F238E27FC236}">
                <a16:creationId xmlns:a16="http://schemas.microsoft.com/office/drawing/2014/main" id="{38290ABE-7468-4680-B724-FA482E1BC629}"/>
              </a:ext>
            </a:extLst>
          </p:cNvPr>
          <p:cNvSpPr>
            <a:spLocks noEditPoints="1"/>
          </p:cNvSpPr>
          <p:nvPr/>
        </p:nvSpPr>
        <p:spPr bwMode="auto">
          <a:xfrm>
            <a:off x="766037" y="5331304"/>
            <a:ext cx="221487" cy="221487"/>
          </a:xfrm>
          <a:custGeom>
            <a:avLst/>
            <a:gdLst>
              <a:gd name="T0" fmla="*/ 0 w 96"/>
              <a:gd name="T1" fmla="*/ 48 h 96"/>
              <a:gd name="T2" fmla="*/ 63 w 96"/>
              <a:gd name="T3" fmla="*/ 33 h 96"/>
              <a:gd name="T4" fmla="*/ 69 w 96"/>
              <a:gd name="T5" fmla="*/ 30 h 96"/>
              <a:gd name="T6" fmla="*/ 75 w 96"/>
              <a:gd name="T7" fmla="*/ 29 h 96"/>
              <a:gd name="T8" fmla="*/ 73 w 96"/>
              <a:gd name="T9" fmla="*/ 26 h 96"/>
              <a:gd name="T10" fmla="*/ 69 w 96"/>
              <a:gd name="T11" fmla="*/ 22 h 96"/>
              <a:gd name="T12" fmla="*/ 66 w 96"/>
              <a:gd name="T13" fmla="*/ 22 h 96"/>
              <a:gd name="T14" fmla="*/ 63 w 96"/>
              <a:gd name="T15" fmla="*/ 20 h 96"/>
              <a:gd name="T16" fmla="*/ 57 w 96"/>
              <a:gd name="T17" fmla="*/ 18 h 96"/>
              <a:gd name="T18" fmla="*/ 58 w 96"/>
              <a:gd name="T19" fmla="*/ 24 h 96"/>
              <a:gd name="T20" fmla="*/ 56 w 96"/>
              <a:gd name="T21" fmla="*/ 29 h 96"/>
              <a:gd name="T22" fmla="*/ 51 w 96"/>
              <a:gd name="T23" fmla="*/ 25 h 96"/>
              <a:gd name="T24" fmla="*/ 43 w 96"/>
              <a:gd name="T25" fmla="*/ 22 h 96"/>
              <a:gd name="T26" fmla="*/ 45 w 96"/>
              <a:gd name="T27" fmla="*/ 17 h 96"/>
              <a:gd name="T28" fmla="*/ 53 w 96"/>
              <a:gd name="T29" fmla="*/ 14 h 96"/>
              <a:gd name="T30" fmla="*/ 51 w 96"/>
              <a:gd name="T31" fmla="*/ 12 h 96"/>
              <a:gd name="T32" fmla="*/ 47 w 96"/>
              <a:gd name="T33" fmla="*/ 12 h 96"/>
              <a:gd name="T34" fmla="*/ 41 w 96"/>
              <a:gd name="T35" fmla="*/ 9 h 96"/>
              <a:gd name="T36" fmla="*/ 42 w 96"/>
              <a:gd name="T37" fmla="*/ 13 h 96"/>
              <a:gd name="T38" fmla="*/ 39 w 96"/>
              <a:gd name="T39" fmla="*/ 13 h 96"/>
              <a:gd name="T40" fmla="*/ 35 w 96"/>
              <a:gd name="T41" fmla="*/ 10 h 96"/>
              <a:gd name="T42" fmla="*/ 31 w 96"/>
              <a:gd name="T43" fmla="*/ 12 h 96"/>
              <a:gd name="T44" fmla="*/ 35 w 96"/>
              <a:gd name="T45" fmla="*/ 12 h 96"/>
              <a:gd name="T46" fmla="*/ 32 w 96"/>
              <a:gd name="T47" fmla="*/ 14 h 96"/>
              <a:gd name="T48" fmla="*/ 14 w 96"/>
              <a:gd name="T49" fmla="*/ 26 h 96"/>
              <a:gd name="T50" fmla="*/ 16 w 96"/>
              <a:gd name="T51" fmla="*/ 29 h 96"/>
              <a:gd name="T52" fmla="*/ 19 w 96"/>
              <a:gd name="T53" fmla="*/ 33 h 96"/>
              <a:gd name="T54" fmla="*/ 18 w 96"/>
              <a:gd name="T55" fmla="*/ 39 h 96"/>
              <a:gd name="T56" fmla="*/ 22 w 96"/>
              <a:gd name="T57" fmla="*/ 46 h 96"/>
              <a:gd name="T58" fmla="*/ 27 w 96"/>
              <a:gd name="T59" fmla="*/ 53 h 96"/>
              <a:gd name="T60" fmla="*/ 29 w 96"/>
              <a:gd name="T61" fmla="*/ 56 h 96"/>
              <a:gd name="T62" fmla="*/ 26 w 96"/>
              <a:gd name="T63" fmla="*/ 49 h 96"/>
              <a:gd name="T64" fmla="*/ 31 w 96"/>
              <a:gd name="T65" fmla="*/ 56 h 96"/>
              <a:gd name="T66" fmla="*/ 37 w 96"/>
              <a:gd name="T67" fmla="*/ 63 h 96"/>
              <a:gd name="T68" fmla="*/ 46 w 96"/>
              <a:gd name="T69" fmla="*/ 67 h 96"/>
              <a:gd name="T70" fmla="*/ 53 w 96"/>
              <a:gd name="T71" fmla="*/ 72 h 96"/>
              <a:gd name="T72" fmla="*/ 56 w 96"/>
              <a:gd name="T73" fmla="*/ 71 h 96"/>
              <a:gd name="T74" fmla="*/ 52 w 96"/>
              <a:gd name="T75" fmla="*/ 66 h 96"/>
              <a:gd name="T76" fmla="*/ 49 w 96"/>
              <a:gd name="T77" fmla="*/ 65 h 96"/>
              <a:gd name="T78" fmla="*/ 48 w 96"/>
              <a:gd name="T79" fmla="*/ 59 h 96"/>
              <a:gd name="T80" fmla="*/ 42 w 96"/>
              <a:gd name="T81" fmla="*/ 62 h 96"/>
              <a:gd name="T82" fmla="*/ 41 w 96"/>
              <a:gd name="T83" fmla="*/ 52 h 96"/>
              <a:gd name="T84" fmla="*/ 45 w 96"/>
              <a:gd name="T85" fmla="*/ 51 h 96"/>
              <a:gd name="T86" fmla="*/ 48 w 96"/>
              <a:gd name="T87" fmla="*/ 50 h 96"/>
              <a:gd name="T88" fmla="*/ 53 w 96"/>
              <a:gd name="T89" fmla="*/ 52 h 96"/>
              <a:gd name="T90" fmla="*/ 55 w 96"/>
              <a:gd name="T91" fmla="*/ 51 h 96"/>
              <a:gd name="T92" fmla="*/ 58 w 96"/>
              <a:gd name="T93" fmla="*/ 45 h 96"/>
              <a:gd name="T94" fmla="*/ 58 w 96"/>
              <a:gd name="T95" fmla="*/ 42 h 96"/>
              <a:gd name="T96" fmla="*/ 62 w 96"/>
              <a:gd name="T97" fmla="*/ 39 h 96"/>
              <a:gd name="T98" fmla="*/ 66 w 96"/>
              <a:gd name="T99" fmla="*/ 35 h 96"/>
              <a:gd name="T100" fmla="*/ 68 w 96"/>
              <a:gd name="T101" fmla="*/ 32 h 96"/>
              <a:gd name="T102" fmla="*/ 63 w 96"/>
              <a:gd name="T103" fmla="*/ 33 h 96"/>
              <a:gd name="T104" fmla="*/ 73 w 96"/>
              <a:gd name="T105" fmla="*/ 74 h 96"/>
              <a:gd name="T106" fmla="*/ 68 w 96"/>
              <a:gd name="T107" fmla="*/ 72 h 96"/>
              <a:gd name="T108" fmla="*/ 62 w 96"/>
              <a:gd name="T109" fmla="*/ 71 h 96"/>
              <a:gd name="T110" fmla="*/ 59 w 96"/>
              <a:gd name="T111" fmla="*/ 71 h 96"/>
              <a:gd name="T112" fmla="*/ 57 w 96"/>
              <a:gd name="T113" fmla="*/ 76 h 96"/>
              <a:gd name="T114" fmla="*/ 55 w 96"/>
              <a:gd name="T115" fmla="*/ 83 h 96"/>
              <a:gd name="T116" fmla="*/ 76 w 96"/>
              <a:gd name="T117" fmla="*/ 7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6" h="96">
                <a:moveTo>
                  <a:pt x="96" y="48"/>
                </a:moveTo>
                <a:cubicBezTo>
                  <a:pt x="96" y="74"/>
                  <a:pt x="74" y="96"/>
                  <a:pt x="48" y="96"/>
                </a:cubicBezTo>
                <a:cubicBezTo>
                  <a:pt x="21" y="96"/>
                  <a:pt x="0" y="74"/>
                  <a:pt x="0" y="48"/>
                </a:cubicBezTo>
                <a:cubicBezTo>
                  <a:pt x="0" y="21"/>
                  <a:pt x="21" y="0"/>
                  <a:pt x="48" y="0"/>
                </a:cubicBezTo>
                <a:cubicBezTo>
                  <a:pt x="74" y="0"/>
                  <a:pt x="96" y="21"/>
                  <a:pt x="96" y="48"/>
                </a:cubicBezTo>
                <a:close/>
                <a:moveTo>
                  <a:pt x="63" y="33"/>
                </a:moveTo>
                <a:cubicBezTo>
                  <a:pt x="64" y="33"/>
                  <a:pt x="64" y="32"/>
                  <a:pt x="64" y="32"/>
                </a:cubicBezTo>
                <a:cubicBezTo>
                  <a:pt x="64" y="32"/>
                  <a:pt x="65" y="31"/>
                  <a:pt x="65" y="31"/>
                </a:cubicBezTo>
                <a:cubicBezTo>
                  <a:pt x="66" y="31"/>
                  <a:pt x="68" y="30"/>
                  <a:pt x="69" y="30"/>
                </a:cubicBezTo>
                <a:cubicBezTo>
                  <a:pt x="70" y="30"/>
                  <a:pt x="71" y="30"/>
                  <a:pt x="72" y="31"/>
                </a:cubicBezTo>
                <a:cubicBezTo>
                  <a:pt x="72" y="31"/>
                  <a:pt x="73" y="29"/>
                  <a:pt x="73" y="29"/>
                </a:cubicBezTo>
                <a:cubicBezTo>
                  <a:pt x="74" y="29"/>
                  <a:pt x="75" y="29"/>
                  <a:pt x="75" y="29"/>
                </a:cubicBezTo>
                <a:cubicBezTo>
                  <a:pt x="75" y="28"/>
                  <a:pt x="75" y="27"/>
                  <a:pt x="75" y="27"/>
                </a:cubicBezTo>
                <a:cubicBezTo>
                  <a:pt x="74" y="27"/>
                  <a:pt x="74" y="26"/>
                  <a:pt x="74" y="26"/>
                </a:cubicBezTo>
                <a:cubicBezTo>
                  <a:pt x="74" y="26"/>
                  <a:pt x="74" y="26"/>
                  <a:pt x="73" y="26"/>
                </a:cubicBezTo>
                <a:cubicBezTo>
                  <a:pt x="74" y="25"/>
                  <a:pt x="72" y="26"/>
                  <a:pt x="72" y="26"/>
                </a:cubicBezTo>
                <a:cubicBezTo>
                  <a:pt x="70" y="25"/>
                  <a:pt x="71" y="24"/>
                  <a:pt x="70" y="23"/>
                </a:cubicBezTo>
                <a:cubicBezTo>
                  <a:pt x="70" y="23"/>
                  <a:pt x="69" y="22"/>
                  <a:pt x="69" y="22"/>
                </a:cubicBezTo>
                <a:cubicBezTo>
                  <a:pt x="69" y="22"/>
                  <a:pt x="69" y="21"/>
                  <a:pt x="68" y="21"/>
                </a:cubicBezTo>
                <a:cubicBezTo>
                  <a:pt x="68" y="21"/>
                  <a:pt x="67" y="22"/>
                  <a:pt x="67" y="22"/>
                </a:cubicBezTo>
                <a:cubicBezTo>
                  <a:pt x="66" y="22"/>
                  <a:pt x="66" y="22"/>
                  <a:pt x="66" y="22"/>
                </a:cubicBezTo>
                <a:cubicBezTo>
                  <a:pt x="65" y="23"/>
                  <a:pt x="65" y="22"/>
                  <a:pt x="65" y="23"/>
                </a:cubicBezTo>
                <a:cubicBezTo>
                  <a:pt x="66" y="22"/>
                  <a:pt x="64" y="22"/>
                  <a:pt x="64" y="22"/>
                </a:cubicBezTo>
                <a:cubicBezTo>
                  <a:pt x="64" y="21"/>
                  <a:pt x="64" y="21"/>
                  <a:pt x="63" y="20"/>
                </a:cubicBezTo>
                <a:cubicBezTo>
                  <a:pt x="64" y="20"/>
                  <a:pt x="64" y="20"/>
                  <a:pt x="64" y="20"/>
                </a:cubicBezTo>
                <a:cubicBezTo>
                  <a:pt x="64" y="20"/>
                  <a:pt x="62" y="19"/>
                  <a:pt x="61" y="19"/>
                </a:cubicBezTo>
                <a:cubicBezTo>
                  <a:pt x="61" y="18"/>
                  <a:pt x="58" y="18"/>
                  <a:pt x="57" y="18"/>
                </a:cubicBezTo>
                <a:cubicBezTo>
                  <a:pt x="56" y="18"/>
                  <a:pt x="57" y="20"/>
                  <a:pt x="57" y="20"/>
                </a:cubicBezTo>
                <a:cubicBezTo>
                  <a:pt x="57" y="21"/>
                  <a:pt x="57" y="21"/>
                  <a:pt x="57" y="22"/>
                </a:cubicBezTo>
                <a:cubicBezTo>
                  <a:pt x="57" y="23"/>
                  <a:pt x="59" y="23"/>
                  <a:pt x="58" y="24"/>
                </a:cubicBezTo>
                <a:cubicBezTo>
                  <a:pt x="58" y="25"/>
                  <a:pt x="57" y="25"/>
                  <a:pt x="56" y="26"/>
                </a:cubicBezTo>
                <a:cubicBezTo>
                  <a:pt x="56" y="27"/>
                  <a:pt x="56" y="28"/>
                  <a:pt x="57" y="28"/>
                </a:cubicBezTo>
                <a:cubicBezTo>
                  <a:pt x="57" y="29"/>
                  <a:pt x="56" y="29"/>
                  <a:pt x="56" y="29"/>
                </a:cubicBezTo>
                <a:cubicBezTo>
                  <a:pt x="55" y="30"/>
                  <a:pt x="54" y="28"/>
                  <a:pt x="53" y="27"/>
                </a:cubicBezTo>
                <a:cubicBezTo>
                  <a:pt x="53" y="27"/>
                  <a:pt x="53" y="26"/>
                  <a:pt x="52" y="25"/>
                </a:cubicBezTo>
                <a:cubicBezTo>
                  <a:pt x="52" y="25"/>
                  <a:pt x="51" y="25"/>
                  <a:pt x="51" y="25"/>
                </a:cubicBezTo>
                <a:cubicBezTo>
                  <a:pt x="50" y="25"/>
                  <a:pt x="49" y="24"/>
                  <a:pt x="48" y="24"/>
                </a:cubicBezTo>
                <a:cubicBezTo>
                  <a:pt x="47" y="23"/>
                  <a:pt x="46" y="23"/>
                  <a:pt x="44" y="24"/>
                </a:cubicBezTo>
                <a:cubicBezTo>
                  <a:pt x="45" y="24"/>
                  <a:pt x="44" y="22"/>
                  <a:pt x="43" y="22"/>
                </a:cubicBezTo>
                <a:cubicBezTo>
                  <a:pt x="44" y="21"/>
                  <a:pt x="43" y="21"/>
                  <a:pt x="44" y="20"/>
                </a:cubicBezTo>
                <a:cubicBezTo>
                  <a:pt x="44" y="19"/>
                  <a:pt x="44" y="19"/>
                  <a:pt x="44" y="19"/>
                </a:cubicBezTo>
                <a:cubicBezTo>
                  <a:pt x="44" y="18"/>
                  <a:pt x="46" y="17"/>
                  <a:pt x="45" y="17"/>
                </a:cubicBezTo>
                <a:cubicBezTo>
                  <a:pt x="46" y="17"/>
                  <a:pt x="48" y="17"/>
                  <a:pt x="49" y="16"/>
                </a:cubicBezTo>
                <a:cubicBezTo>
                  <a:pt x="49" y="16"/>
                  <a:pt x="49" y="15"/>
                  <a:pt x="50" y="14"/>
                </a:cubicBezTo>
                <a:cubicBezTo>
                  <a:pt x="51" y="13"/>
                  <a:pt x="52" y="14"/>
                  <a:pt x="53" y="14"/>
                </a:cubicBezTo>
                <a:cubicBezTo>
                  <a:pt x="54" y="14"/>
                  <a:pt x="54" y="13"/>
                  <a:pt x="53" y="12"/>
                </a:cubicBezTo>
                <a:cubicBezTo>
                  <a:pt x="54" y="12"/>
                  <a:pt x="53" y="11"/>
                  <a:pt x="53" y="11"/>
                </a:cubicBezTo>
                <a:cubicBezTo>
                  <a:pt x="52" y="11"/>
                  <a:pt x="50" y="11"/>
                  <a:pt x="51" y="12"/>
                </a:cubicBezTo>
                <a:cubicBezTo>
                  <a:pt x="51" y="11"/>
                  <a:pt x="49" y="15"/>
                  <a:pt x="49" y="13"/>
                </a:cubicBezTo>
                <a:cubicBezTo>
                  <a:pt x="48" y="13"/>
                  <a:pt x="48" y="11"/>
                  <a:pt x="48" y="11"/>
                </a:cubicBezTo>
                <a:cubicBezTo>
                  <a:pt x="47" y="11"/>
                  <a:pt x="47" y="12"/>
                  <a:pt x="47" y="12"/>
                </a:cubicBezTo>
                <a:cubicBezTo>
                  <a:pt x="47" y="11"/>
                  <a:pt x="45" y="11"/>
                  <a:pt x="44" y="11"/>
                </a:cubicBezTo>
                <a:cubicBezTo>
                  <a:pt x="45" y="10"/>
                  <a:pt x="45" y="9"/>
                  <a:pt x="44" y="9"/>
                </a:cubicBezTo>
                <a:cubicBezTo>
                  <a:pt x="43" y="9"/>
                  <a:pt x="42" y="9"/>
                  <a:pt x="41" y="9"/>
                </a:cubicBezTo>
                <a:cubicBezTo>
                  <a:pt x="40" y="10"/>
                  <a:pt x="43" y="11"/>
                  <a:pt x="43" y="11"/>
                </a:cubicBezTo>
                <a:cubicBezTo>
                  <a:pt x="44" y="11"/>
                  <a:pt x="44" y="12"/>
                  <a:pt x="44" y="12"/>
                </a:cubicBezTo>
                <a:cubicBezTo>
                  <a:pt x="43" y="12"/>
                  <a:pt x="42" y="12"/>
                  <a:pt x="42" y="13"/>
                </a:cubicBezTo>
                <a:cubicBezTo>
                  <a:pt x="42" y="13"/>
                  <a:pt x="43" y="14"/>
                  <a:pt x="42" y="14"/>
                </a:cubicBezTo>
                <a:cubicBezTo>
                  <a:pt x="42" y="14"/>
                  <a:pt x="42" y="13"/>
                  <a:pt x="41" y="12"/>
                </a:cubicBezTo>
                <a:cubicBezTo>
                  <a:pt x="42" y="13"/>
                  <a:pt x="39" y="13"/>
                  <a:pt x="39" y="13"/>
                </a:cubicBezTo>
                <a:cubicBezTo>
                  <a:pt x="38" y="13"/>
                  <a:pt x="36" y="13"/>
                  <a:pt x="36" y="12"/>
                </a:cubicBezTo>
                <a:cubicBezTo>
                  <a:pt x="36" y="12"/>
                  <a:pt x="36" y="11"/>
                  <a:pt x="36" y="11"/>
                </a:cubicBezTo>
                <a:cubicBezTo>
                  <a:pt x="35" y="10"/>
                  <a:pt x="35" y="10"/>
                  <a:pt x="35" y="10"/>
                </a:cubicBezTo>
                <a:cubicBezTo>
                  <a:pt x="33" y="10"/>
                  <a:pt x="31" y="11"/>
                  <a:pt x="29" y="12"/>
                </a:cubicBezTo>
                <a:cubicBezTo>
                  <a:pt x="29" y="12"/>
                  <a:pt x="29" y="12"/>
                  <a:pt x="30" y="12"/>
                </a:cubicBezTo>
                <a:cubicBezTo>
                  <a:pt x="30" y="12"/>
                  <a:pt x="31" y="12"/>
                  <a:pt x="31" y="12"/>
                </a:cubicBezTo>
                <a:cubicBezTo>
                  <a:pt x="32" y="11"/>
                  <a:pt x="33" y="11"/>
                  <a:pt x="34" y="11"/>
                </a:cubicBezTo>
                <a:cubicBezTo>
                  <a:pt x="34" y="11"/>
                  <a:pt x="34" y="11"/>
                  <a:pt x="34" y="11"/>
                </a:cubicBezTo>
                <a:cubicBezTo>
                  <a:pt x="34" y="11"/>
                  <a:pt x="35" y="12"/>
                  <a:pt x="35" y="12"/>
                </a:cubicBezTo>
                <a:cubicBezTo>
                  <a:pt x="35" y="12"/>
                  <a:pt x="34" y="12"/>
                  <a:pt x="33" y="12"/>
                </a:cubicBezTo>
                <a:cubicBezTo>
                  <a:pt x="33" y="12"/>
                  <a:pt x="32" y="13"/>
                  <a:pt x="32" y="13"/>
                </a:cubicBezTo>
                <a:cubicBezTo>
                  <a:pt x="32" y="13"/>
                  <a:pt x="32" y="14"/>
                  <a:pt x="32" y="14"/>
                </a:cubicBezTo>
                <a:cubicBezTo>
                  <a:pt x="32" y="14"/>
                  <a:pt x="31" y="13"/>
                  <a:pt x="30" y="13"/>
                </a:cubicBezTo>
                <a:cubicBezTo>
                  <a:pt x="29" y="13"/>
                  <a:pt x="29" y="13"/>
                  <a:pt x="28" y="13"/>
                </a:cubicBezTo>
                <a:cubicBezTo>
                  <a:pt x="22" y="16"/>
                  <a:pt x="17" y="21"/>
                  <a:pt x="14" y="26"/>
                </a:cubicBezTo>
                <a:cubicBezTo>
                  <a:pt x="14" y="27"/>
                  <a:pt x="14" y="27"/>
                  <a:pt x="14" y="27"/>
                </a:cubicBezTo>
                <a:cubicBezTo>
                  <a:pt x="15" y="27"/>
                  <a:pt x="14" y="29"/>
                  <a:pt x="16" y="28"/>
                </a:cubicBezTo>
                <a:cubicBezTo>
                  <a:pt x="16" y="28"/>
                  <a:pt x="16" y="29"/>
                  <a:pt x="16" y="29"/>
                </a:cubicBezTo>
                <a:cubicBezTo>
                  <a:pt x="16" y="29"/>
                  <a:pt x="18" y="31"/>
                  <a:pt x="19" y="31"/>
                </a:cubicBezTo>
                <a:cubicBezTo>
                  <a:pt x="19" y="31"/>
                  <a:pt x="20" y="32"/>
                  <a:pt x="20" y="32"/>
                </a:cubicBezTo>
                <a:cubicBezTo>
                  <a:pt x="20" y="33"/>
                  <a:pt x="20" y="33"/>
                  <a:pt x="19" y="33"/>
                </a:cubicBezTo>
                <a:cubicBezTo>
                  <a:pt x="19" y="33"/>
                  <a:pt x="18" y="32"/>
                  <a:pt x="18" y="33"/>
                </a:cubicBezTo>
                <a:cubicBezTo>
                  <a:pt x="18" y="33"/>
                  <a:pt x="18" y="35"/>
                  <a:pt x="19" y="34"/>
                </a:cubicBezTo>
                <a:cubicBezTo>
                  <a:pt x="18" y="35"/>
                  <a:pt x="18" y="38"/>
                  <a:pt x="18" y="39"/>
                </a:cubicBezTo>
                <a:cubicBezTo>
                  <a:pt x="18" y="39"/>
                  <a:pt x="18" y="39"/>
                  <a:pt x="18" y="39"/>
                </a:cubicBezTo>
                <a:cubicBezTo>
                  <a:pt x="18" y="40"/>
                  <a:pt x="19" y="43"/>
                  <a:pt x="20" y="43"/>
                </a:cubicBezTo>
                <a:cubicBezTo>
                  <a:pt x="19" y="43"/>
                  <a:pt x="21" y="46"/>
                  <a:pt x="22" y="46"/>
                </a:cubicBezTo>
                <a:cubicBezTo>
                  <a:pt x="22" y="46"/>
                  <a:pt x="23" y="47"/>
                  <a:pt x="24" y="48"/>
                </a:cubicBezTo>
                <a:cubicBezTo>
                  <a:pt x="25" y="48"/>
                  <a:pt x="25" y="50"/>
                  <a:pt x="25" y="50"/>
                </a:cubicBezTo>
                <a:cubicBezTo>
                  <a:pt x="25" y="51"/>
                  <a:pt x="27" y="52"/>
                  <a:pt x="27" y="53"/>
                </a:cubicBezTo>
                <a:cubicBezTo>
                  <a:pt x="27" y="53"/>
                  <a:pt x="26" y="53"/>
                  <a:pt x="26" y="53"/>
                </a:cubicBezTo>
                <a:cubicBezTo>
                  <a:pt x="27" y="54"/>
                  <a:pt x="28" y="54"/>
                  <a:pt x="28" y="55"/>
                </a:cubicBezTo>
                <a:cubicBezTo>
                  <a:pt x="29" y="55"/>
                  <a:pt x="28" y="57"/>
                  <a:pt x="29" y="56"/>
                </a:cubicBezTo>
                <a:cubicBezTo>
                  <a:pt x="29" y="55"/>
                  <a:pt x="28" y="54"/>
                  <a:pt x="28" y="53"/>
                </a:cubicBezTo>
                <a:cubicBezTo>
                  <a:pt x="27" y="52"/>
                  <a:pt x="27" y="51"/>
                  <a:pt x="27" y="51"/>
                </a:cubicBezTo>
                <a:cubicBezTo>
                  <a:pt x="26" y="50"/>
                  <a:pt x="26" y="49"/>
                  <a:pt x="26" y="49"/>
                </a:cubicBezTo>
                <a:cubicBezTo>
                  <a:pt x="26" y="49"/>
                  <a:pt x="28" y="49"/>
                  <a:pt x="27" y="50"/>
                </a:cubicBezTo>
                <a:cubicBezTo>
                  <a:pt x="27" y="51"/>
                  <a:pt x="29" y="53"/>
                  <a:pt x="30" y="54"/>
                </a:cubicBezTo>
                <a:cubicBezTo>
                  <a:pt x="30" y="54"/>
                  <a:pt x="32" y="56"/>
                  <a:pt x="31" y="56"/>
                </a:cubicBezTo>
                <a:cubicBezTo>
                  <a:pt x="32" y="56"/>
                  <a:pt x="33" y="57"/>
                  <a:pt x="33" y="58"/>
                </a:cubicBezTo>
                <a:cubicBezTo>
                  <a:pt x="34" y="59"/>
                  <a:pt x="34" y="60"/>
                  <a:pt x="34" y="61"/>
                </a:cubicBezTo>
                <a:cubicBezTo>
                  <a:pt x="34" y="62"/>
                  <a:pt x="36" y="63"/>
                  <a:pt x="37" y="63"/>
                </a:cubicBezTo>
                <a:cubicBezTo>
                  <a:pt x="38" y="64"/>
                  <a:pt x="39" y="64"/>
                  <a:pt x="40" y="65"/>
                </a:cubicBezTo>
                <a:cubicBezTo>
                  <a:pt x="41" y="65"/>
                  <a:pt x="41" y="65"/>
                  <a:pt x="42" y="64"/>
                </a:cubicBezTo>
                <a:cubicBezTo>
                  <a:pt x="44" y="64"/>
                  <a:pt x="44" y="66"/>
                  <a:pt x="46" y="67"/>
                </a:cubicBezTo>
                <a:cubicBezTo>
                  <a:pt x="46" y="67"/>
                  <a:pt x="48" y="68"/>
                  <a:pt x="49" y="67"/>
                </a:cubicBezTo>
                <a:cubicBezTo>
                  <a:pt x="49" y="68"/>
                  <a:pt x="50" y="70"/>
                  <a:pt x="50" y="70"/>
                </a:cubicBezTo>
                <a:cubicBezTo>
                  <a:pt x="51" y="71"/>
                  <a:pt x="52" y="71"/>
                  <a:pt x="53" y="72"/>
                </a:cubicBezTo>
                <a:cubicBezTo>
                  <a:pt x="53" y="72"/>
                  <a:pt x="53" y="72"/>
                  <a:pt x="53" y="72"/>
                </a:cubicBezTo>
                <a:cubicBezTo>
                  <a:pt x="53" y="72"/>
                  <a:pt x="54" y="74"/>
                  <a:pt x="55" y="73"/>
                </a:cubicBezTo>
                <a:cubicBezTo>
                  <a:pt x="55" y="73"/>
                  <a:pt x="56" y="72"/>
                  <a:pt x="56" y="71"/>
                </a:cubicBezTo>
                <a:cubicBezTo>
                  <a:pt x="54" y="72"/>
                  <a:pt x="53" y="72"/>
                  <a:pt x="52" y="70"/>
                </a:cubicBezTo>
                <a:cubicBezTo>
                  <a:pt x="52" y="70"/>
                  <a:pt x="51" y="68"/>
                  <a:pt x="52" y="68"/>
                </a:cubicBezTo>
                <a:cubicBezTo>
                  <a:pt x="53" y="68"/>
                  <a:pt x="53" y="67"/>
                  <a:pt x="52" y="66"/>
                </a:cubicBezTo>
                <a:cubicBezTo>
                  <a:pt x="52" y="66"/>
                  <a:pt x="51" y="65"/>
                  <a:pt x="51" y="64"/>
                </a:cubicBezTo>
                <a:cubicBezTo>
                  <a:pt x="51" y="65"/>
                  <a:pt x="49" y="65"/>
                  <a:pt x="49" y="64"/>
                </a:cubicBezTo>
                <a:cubicBezTo>
                  <a:pt x="49" y="64"/>
                  <a:pt x="49" y="65"/>
                  <a:pt x="49" y="65"/>
                </a:cubicBezTo>
                <a:cubicBezTo>
                  <a:pt x="49" y="65"/>
                  <a:pt x="48" y="65"/>
                  <a:pt x="48" y="65"/>
                </a:cubicBezTo>
                <a:cubicBezTo>
                  <a:pt x="48" y="64"/>
                  <a:pt x="48" y="63"/>
                  <a:pt x="48" y="62"/>
                </a:cubicBezTo>
                <a:cubicBezTo>
                  <a:pt x="49" y="61"/>
                  <a:pt x="51" y="59"/>
                  <a:pt x="48" y="59"/>
                </a:cubicBezTo>
                <a:cubicBezTo>
                  <a:pt x="47" y="59"/>
                  <a:pt x="47" y="60"/>
                  <a:pt x="46" y="60"/>
                </a:cubicBezTo>
                <a:cubicBezTo>
                  <a:pt x="46" y="61"/>
                  <a:pt x="46" y="62"/>
                  <a:pt x="45" y="62"/>
                </a:cubicBezTo>
                <a:cubicBezTo>
                  <a:pt x="45" y="63"/>
                  <a:pt x="43" y="62"/>
                  <a:pt x="42" y="62"/>
                </a:cubicBezTo>
                <a:cubicBezTo>
                  <a:pt x="41" y="61"/>
                  <a:pt x="40" y="59"/>
                  <a:pt x="40" y="58"/>
                </a:cubicBezTo>
                <a:cubicBezTo>
                  <a:pt x="40" y="56"/>
                  <a:pt x="41" y="55"/>
                  <a:pt x="40" y="53"/>
                </a:cubicBezTo>
                <a:cubicBezTo>
                  <a:pt x="41" y="53"/>
                  <a:pt x="41" y="52"/>
                  <a:pt x="41" y="52"/>
                </a:cubicBezTo>
                <a:cubicBezTo>
                  <a:pt x="42" y="52"/>
                  <a:pt x="42" y="52"/>
                  <a:pt x="42" y="51"/>
                </a:cubicBezTo>
                <a:cubicBezTo>
                  <a:pt x="42" y="51"/>
                  <a:pt x="42" y="51"/>
                  <a:pt x="42" y="51"/>
                </a:cubicBezTo>
                <a:cubicBezTo>
                  <a:pt x="43" y="52"/>
                  <a:pt x="45" y="50"/>
                  <a:pt x="45" y="51"/>
                </a:cubicBezTo>
                <a:cubicBezTo>
                  <a:pt x="46" y="51"/>
                  <a:pt x="47" y="52"/>
                  <a:pt x="47" y="51"/>
                </a:cubicBezTo>
                <a:cubicBezTo>
                  <a:pt x="47" y="51"/>
                  <a:pt x="46" y="50"/>
                  <a:pt x="47" y="50"/>
                </a:cubicBezTo>
                <a:cubicBezTo>
                  <a:pt x="47" y="51"/>
                  <a:pt x="48" y="51"/>
                  <a:pt x="48" y="50"/>
                </a:cubicBezTo>
                <a:cubicBezTo>
                  <a:pt x="49" y="50"/>
                  <a:pt x="50" y="50"/>
                  <a:pt x="51" y="51"/>
                </a:cubicBezTo>
                <a:cubicBezTo>
                  <a:pt x="51" y="51"/>
                  <a:pt x="51" y="52"/>
                  <a:pt x="52" y="51"/>
                </a:cubicBezTo>
                <a:cubicBezTo>
                  <a:pt x="53" y="52"/>
                  <a:pt x="53" y="52"/>
                  <a:pt x="53" y="52"/>
                </a:cubicBezTo>
                <a:cubicBezTo>
                  <a:pt x="53" y="53"/>
                  <a:pt x="53" y="55"/>
                  <a:pt x="54" y="55"/>
                </a:cubicBezTo>
                <a:cubicBezTo>
                  <a:pt x="55" y="56"/>
                  <a:pt x="55" y="54"/>
                  <a:pt x="55" y="53"/>
                </a:cubicBezTo>
                <a:cubicBezTo>
                  <a:pt x="55" y="53"/>
                  <a:pt x="55" y="51"/>
                  <a:pt x="55" y="51"/>
                </a:cubicBezTo>
                <a:cubicBezTo>
                  <a:pt x="53" y="50"/>
                  <a:pt x="54" y="49"/>
                  <a:pt x="55" y="48"/>
                </a:cubicBezTo>
                <a:cubicBezTo>
                  <a:pt x="55" y="48"/>
                  <a:pt x="56" y="47"/>
                  <a:pt x="57" y="47"/>
                </a:cubicBezTo>
                <a:cubicBezTo>
                  <a:pt x="58" y="46"/>
                  <a:pt x="58" y="45"/>
                  <a:pt x="58" y="45"/>
                </a:cubicBezTo>
                <a:cubicBezTo>
                  <a:pt x="58" y="45"/>
                  <a:pt x="58" y="44"/>
                  <a:pt x="59" y="44"/>
                </a:cubicBezTo>
                <a:cubicBezTo>
                  <a:pt x="58" y="44"/>
                  <a:pt x="58" y="43"/>
                  <a:pt x="58" y="43"/>
                </a:cubicBezTo>
                <a:cubicBezTo>
                  <a:pt x="58" y="43"/>
                  <a:pt x="58" y="43"/>
                  <a:pt x="58" y="42"/>
                </a:cubicBezTo>
                <a:cubicBezTo>
                  <a:pt x="58" y="42"/>
                  <a:pt x="58" y="41"/>
                  <a:pt x="59" y="41"/>
                </a:cubicBezTo>
                <a:cubicBezTo>
                  <a:pt x="59" y="42"/>
                  <a:pt x="61" y="41"/>
                  <a:pt x="60" y="40"/>
                </a:cubicBezTo>
                <a:cubicBezTo>
                  <a:pt x="61" y="39"/>
                  <a:pt x="62" y="40"/>
                  <a:pt x="62" y="39"/>
                </a:cubicBezTo>
                <a:cubicBezTo>
                  <a:pt x="63" y="39"/>
                  <a:pt x="63" y="38"/>
                  <a:pt x="63" y="37"/>
                </a:cubicBezTo>
                <a:cubicBezTo>
                  <a:pt x="64" y="37"/>
                  <a:pt x="64" y="37"/>
                  <a:pt x="65" y="36"/>
                </a:cubicBezTo>
                <a:cubicBezTo>
                  <a:pt x="65" y="36"/>
                  <a:pt x="66" y="36"/>
                  <a:pt x="66" y="35"/>
                </a:cubicBezTo>
                <a:cubicBezTo>
                  <a:pt x="67" y="36"/>
                  <a:pt x="69" y="34"/>
                  <a:pt x="68" y="34"/>
                </a:cubicBezTo>
                <a:cubicBezTo>
                  <a:pt x="68" y="33"/>
                  <a:pt x="67" y="33"/>
                  <a:pt x="66" y="33"/>
                </a:cubicBezTo>
                <a:cubicBezTo>
                  <a:pt x="67" y="32"/>
                  <a:pt x="67" y="33"/>
                  <a:pt x="68" y="32"/>
                </a:cubicBezTo>
                <a:cubicBezTo>
                  <a:pt x="69" y="32"/>
                  <a:pt x="68" y="32"/>
                  <a:pt x="67" y="31"/>
                </a:cubicBezTo>
                <a:cubicBezTo>
                  <a:pt x="66" y="31"/>
                  <a:pt x="65" y="32"/>
                  <a:pt x="65" y="32"/>
                </a:cubicBezTo>
                <a:cubicBezTo>
                  <a:pt x="64" y="33"/>
                  <a:pt x="64" y="33"/>
                  <a:pt x="63" y="33"/>
                </a:cubicBezTo>
                <a:close/>
                <a:moveTo>
                  <a:pt x="76" y="75"/>
                </a:moveTo>
                <a:cubicBezTo>
                  <a:pt x="76" y="75"/>
                  <a:pt x="75" y="75"/>
                  <a:pt x="75" y="75"/>
                </a:cubicBezTo>
                <a:cubicBezTo>
                  <a:pt x="74" y="74"/>
                  <a:pt x="74" y="74"/>
                  <a:pt x="73" y="74"/>
                </a:cubicBezTo>
                <a:cubicBezTo>
                  <a:pt x="73" y="73"/>
                  <a:pt x="72" y="72"/>
                  <a:pt x="71" y="72"/>
                </a:cubicBezTo>
                <a:cubicBezTo>
                  <a:pt x="70" y="71"/>
                  <a:pt x="70" y="71"/>
                  <a:pt x="69" y="71"/>
                </a:cubicBezTo>
                <a:cubicBezTo>
                  <a:pt x="69" y="71"/>
                  <a:pt x="67" y="71"/>
                  <a:pt x="68" y="72"/>
                </a:cubicBezTo>
                <a:cubicBezTo>
                  <a:pt x="67" y="71"/>
                  <a:pt x="66" y="70"/>
                  <a:pt x="65" y="70"/>
                </a:cubicBezTo>
                <a:cubicBezTo>
                  <a:pt x="64" y="70"/>
                  <a:pt x="64" y="69"/>
                  <a:pt x="63" y="70"/>
                </a:cubicBezTo>
                <a:cubicBezTo>
                  <a:pt x="62" y="70"/>
                  <a:pt x="62" y="71"/>
                  <a:pt x="62" y="71"/>
                </a:cubicBezTo>
                <a:cubicBezTo>
                  <a:pt x="61" y="71"/>
                  <a:pt x="63" y="70"/>
                  <a:pt x="62" y="69"/>
                </a:cubicBezTo>
                <a:cubicBezTo>
                  <a:pt x="62" y="68"/>
                  <a:pt x="60" y="70"/>
                  <a:pt x="60" y="70"/>
                </a:cubicBezTo>
                <a:cubicBezTo>
                  <a:pt x="59" y="70"/>
                  <a:pt x="59" y="71"/>
                  <a:pt x="59" y="71"/>
                </a:cubicBezTo>
                <a:cubicBezTo>
                  <a:pt x="58" y="71"/>
                  <a:pt x="58" y="72"/>
                  <a:pt x="58" y="72"/>
                </a:cubicBezTo>
                <a:cubicBezTo>
                  <a:pt x="58" y="72"/>
                  <a:pt x="57" y="72"/>
                  <a:pt x="57" y="72"/>
                </a:cubicBezTo>
                <a:cubicBezTo>
                  <a:pt x="57" y="73"/>
                  <a:pt x="57" y="75"/>
                  <a:pt x="57" y="76"/>
                </a:cubicBezTo>
                <a:cubicBezTo>
                  <a:pt x="57" y="77"/>
                  <a:pt x="57" y="79"/>
                  <a:pt x="56" y="79"/>
                </a:cubicBezTo>
                <a:cubicBezTo>
                  <a:pt x="56" y="80"/>
                  <a:pt x="55" y="81"/>
                  <a:pt x="55" y="82"/>
                </a:cubicBezTo>
                <a:cubicBezTo>
                  <a:pt x="54" y="82"/>
                  <a:pt x="55" y="83"/>
                  <a:pt x="55" y="83"/>
                </a:cubicBezTo>
                <a:cubicBezTo>
                  <a:pt x="55" y="84"/>
                  <a:pt x="54" y="85"/>
                  <a:pt x="54" y="86"/>
                </a:cubicBezTo>
                <a:cubicBezTo>
                  <a:pt x="54" y="86"/>
                  <a:pt x="54" y="87"/>
                  <a:pt x="54" y="87"/>
                </a:cubicBezTo>
                <a:cubicBezTo>
                  <a:pt x="63" y="85"/>
                  <a:pt x="71" y="81"/>
                  <a:pt x="76" y="7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TextBox 37">
            <a:extLst>
              <a:ext uri="{FF2B5EF4-FFF2-40B4-BE49-F238E27FC236}">
                <a16:creationId xmlns:a16="http://schemas.microsoft.com/office/drawing/2014/main" id="{29BA34C2-4F0E-4788-8689-A9F21333786A}"/>
              </a:ext>
            </a:extLst>
          </p:cNvPr>
          <p:cNvSpPr txBox="1"/>
          <p:nvPr/>
        </p:nvSpPr>
        <p:spPr>
          <a:xfrm>
            <a:off x="1090772" y="5288158"/>
            <a:ext cx="2254214" cy="307777"/>
          </a:xfrm>
          <a:prstGeom prst="rect">
            <a:avLst/>
          </a:prstGeom>
          <a:noFill/>
        </p:spPr>
        <p:txBody>
          <a:bodyPr wrap="square" rtlCol="0" anchor="ctr">
            <a:spAutoFit/>
          </a:bodyPr>
          <a:lstStyle/>
          <a:p>
            <a:r>
              <a:rPr lang="nn-NO" sz="1400"/>
              <a:t>www.yourwebsite.com</a:t>
            </a:r>
            <a:endParaRPr lang="en-ID" sz="1000" dirty="0"/>
          </a:p>
        </p:txBody>
      </p:sp>
      <p:cxnSp>
        <p:nvCxnSpPr>
          <p:cNvPr id="163" name="Straight Connector 162">
            <a:extLst>
              <a:ext uri="{FF2B5EF4-FFF2-40B4-BE49-F238E27FC236}">
                <a16:creationId xmlns:a16="http://schemas.microsoft.com/office/drawing/2014/main" id="{4D4C006D-8D6B-4A42-B7B8-670EF8A52478}"/>
              </a:ext>
            </a:extLst>
          </p:cNvPr>
          <p:cNvCxnSpPr>
            <a:cxnSpLocks/>
          </p:cNvCxnSpPr>
          <p:nvPr/>
        </p:nvCxnSpPr>
        <p:spPr>
          <a:xfrm flipH="1">
            <a:off x="764188" y="4289289"/>
            <a:ext cx="3179162"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50" name="Group 249">
            <a:extLst>
              <a:ext uri="{FF2B5EF4-FFF2-40B4-BE49-F238E27FC236}">
                <a16:creationId xmlns:a16="http://schemas.microsoft.com/office/drawing/2014/main" id="{E6D5C7EA-4B2F-42AC-AEDF-DBC03DD7B451}"/>
              </a:ext>
            </a:extLst>
          </p:cNvPr>
          <p:cNvGrpSpPr/>
          <p:nvPr/>
        </p:nvGrpSpPr>
        <p:grpSpPr>
          <a:xfrm>
            <a:off x="6423449" y="1331155"/>
            <a:ext cx="1346860" cy="1337972"/>
            <a:chOff x="9438009" y="4048518"/>
            <a:chExt cx="1622835" cy="1612125"/>
          </a:xfrm>
        </p:grpSpPr>
        <p:sp>
          <p:nvSpPr>
            <p:cNvPr id="251" name="Freeform: Shape 250">
              <a:extLst>
                <a:ext uri="{FF2B5EF4-FFF2-40B4-BE49-F238E27FC236}">
                  <a16:creationId xmlns:a16="http://schemas.microsoft.com/office/drawing/2014/main" id="{C048397D-C3BB-4C4B-8905-EBF120EBB2AB}"/>
                </a:ext>
              </a:extLst>
            </p:cNvPr>
            <p:cNvSpPr/>
            <p:nvPr/>
          </p:nvSpPr>
          <p:spPr>
            <a:xfrm rot="3600000">
              <a:off x="9555700" y="4048518"/>
              <a:ext cx="1505144" cy="1505144"/>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252" name="Oval 251">
              <a:extLst>
                <a:ext uri="{FF2B5EF4-FFF2-40B4-BE49-F238E27FC236}">
                  <a16:creationId xmlns:a16="http://schemas.microsoft.com/office/drawing/2014/main" id="{64D35E64-E358-46A7-B194-1418EA9285D1}"/>
                </a:ext>
              </a:extLst>
            </p:cNvPr>
            <p:cNvSpPr/>
            <p:nvPr/>
          </p:nvSpPr>
          <p:spPr>
            <a:xfrm flipH="1">
              <a:off x="9438009" y="4247146"/>
              <a:ext cx="1413499" cy="1413497"/>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164063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0"/>
                                        </p:tgtEl>
                                        <p:attrNameLst>
                                          <p:attrName>style.visibility</p:attrName>
                                        </p:attrNameLst>
                                      </p:cBhvr>
                                      <p:to>
                                        <p:strVal val="visible"/>
                                      </p:to>
                                    </p:set>
                                    <p:anim calcmode="lin" valueType="num">
                                      <p:cBhvr>
                                        <p:cTn id="7" dur="750" fill="hold"/>
                                        <p:tgtEl>
                                          <p:spTgt spid="250"/>
                                        </p:tgtEl>
                                        <p:attrNameLst>
                                          <p:attrName>ppt_w</p:attrName>
                                        </p:attrNameLst>
                                      </p:cBhvr>
                                      <p:tavLst>
                                        <p:tav tm="0">
                                          <p:val>
                                            <p:fltVal val="0"/>
                                          </p:val>
                                        </p:tav>
                                        <p:tav tm="100000">
                                          <p:val>
                                            <p:strVal val="#ppt_w"/>
                                          </p:val>
                                        </p:tav>
                                      </p:tavLst>
                                    </p:anim>
                                    <p:anim calcmode="lin" valueType="num">
                                      <p:cBhvr>
                                        <p:cTn id="8" dur="750" fill="hold"/>
                                        <p:tgtEl>
                                          <p:spTgt spid="250"/>
                                        </p:tgtEl>
                                        <p:attrNameLst>
                                          <p:attrName>ppt_h</p:attrName>
                                        </p:attrNameLst>
                                      </p:cBhvr>
                                      <p:tavLst>
                                        <p:tav tm="0">
                                          <p:val>
                                            <p:fltVal val="0"/>
                                          </p:val>
                                        </p:tav>
                                        <p:tav tm="100000">
                                          <p:val>
                                            <p:strVal val="#ppt_h"/>
                                          </p:val>
                                        </p:tav>
                                      </p:tavLst>
                                    </p:anim>
                                    <p:animEffect transition="in" filter="fade">
                                      <p:cBhvr>
                                        <p:cTn id="9" dur="750"/>
                                        <p:tgtEl>
                                          <p:spTgt spid="250"/>
                                        </p:tgtEl>
                                      </p:cBhvr>
                                    </p:animEffect>
                                  </p:childTnLst>
                                </p:cTn>
                              </p:par>
                              <p:par>
                                <p:cTn id="10" presetID="53" presetClass="entr" presetSubtype="16" fill="hold" nodeType="withEffect">
                                  <p:stCondLst>
                                    <p:cond delay="0"/>
                                  </p:stCondLst>
                                  <p:childTnLst>
                                    <p:set>
                                      <p:cBhvr>
                                        <p:cTn id="11" dur="1" fill="hold">
                                          <p:stCondLst>
                                            <p:cond delay="0"/>
                                          </p:stCondLst>
                                        </p:cTn>
                                        <p:tgtEl>
                                          <p:spTgt spid="165"/>
                                        </p:tgtEl>
                                        <p:attrNameLst>
                                          <p:attrName>style.visibility</p:attrName>
                                        </p:attrNameLst>
                                      </p:cBhvr>
                                      <p:to>
                                        <p:strVal val="visible"/>
                                      </p:to>
                                    </p:set>
                                    <p:anim calcmode="lin" valueType="num">
                                      <p:cBhvr>
                                        <p:cTn id="12" dur="750" fill="hold"/>
                                        <p:tgtEl>
                                          <p:spTgt spid="165"/>
                                        </p:tgtEl>
                                        <p:attrNameLst>
                                          <p:attrName>ppt_w</p:attrName>
                                        </p:attrNameLst>
                                      </p:cBhvr>
                                      <p:tavLst>
                                        <p:tav tm="0">
                                          <p:val>
                                            <p:fltVal val="0"/>
                                          </p:val>
                                        </p:tav>
                                        <p:tav tm="100000">
                                          <p:val>
                                            <p:strVal val="#ppt_w"/>
                                          </p:val>
                                        </p:tav>
                                      </p:tavLst>
                                    </p:anim>
                                    <p:anim calcmode="lin" valueType="num">
                                      <p:cBhvr>
                                        <p:cTn id="13" dur="750" fill="hold"/>
                                        <p:tgtEl>
                                          <p:spTgt spid="165"/>
                                        </p:tgtEl>
                                        <p:attrNameLst>
                                          <p:attrName>ppt_h</p:attrName>
                                        </p:attrNameLst>
                                      </p:cBhvr>
                                      <p:tavLst>
                                        <p:tav tm="0">
                                          <p:val>
                                            <p:fltVal val="0"/>
                                          </p:val>
                                        </p:tav>
                                        <p:tav tm="100000">
                                          <p:val>
                                            <p:strVal val="#ppt_h"/>
                                          </p:val>
                                        </p:tav>
                                      </p:tavLst>
                                    </p:anim>
                                    <p:animEffect transition="in" filter="fade">
                                      <p:cBhvr>
                                        <p:cTn id="14" dur="750"/>
                                        <p:tgtEl>
                                          <p:spTgt spid="165"/>
                                        </p:tgtEl>
                                      </p:cBhvr>
                                    </p:animEffect>
                                  </p:childTnLst>
                                </p:cTn>
                              </p:par>
                            </p:childTnLst>
                          </p:cTn>
                        </p:par>
                        <p:par>
                          <p:cTn id="15" fill="hold">
                            <p:stCondLst>
                              <p:cond delay="750"/>
                            </p:stCondLst>
                            <p:childTnLst>
                              <p:par>
                                <p:cTn id="16" presetID="22" presetClass="entr" presetSubtype="8" fill="hold"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750"/>
                                        <p:tgtEl>
                                          <p:spTgt spid="3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750"/>
                                        <p:tgtEl>
                                          <p:spTgt spid="5">
                                            <p:txEl>
                                              <p:pRg st="0" end="0"/>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750"/>
                                        <p:tgtEl>
                                          <p:spTgt spid="4"/>
                                        </p:tgtEl>
                                      </p:cBhvr>
                                    </p:animEffect>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1000"/>
                                        <p:tgtEl>
                                          <p:spTgt spid="35"/>
                                        </p:tgtEl>
                                      </p:cBhvr>
                                    </p:animEffect>
                                    <p:anim calcmode="lin" valueType="num">
                                      <p:cBhvr>
                                        <p:cTn id="35" dur="1000" fill="hold"/>
                                        <p:tgtEl>
                                          <p:spTgt spid="35"/>
                                        </p:tgtEl>
                                        <p:attrNameLst>
                                          <p:attrName>ppt_x</p:attrName>
                                        </p:attrNameLst>
                                      </p:cBhvr>
                                      <p:tavLst>
                                        <p:tav tm="0">
                                          <p:val>
                                            <p:strVal val="#ppt_x"/>
                                          </p:val>
                                        </p:tav>
                                        <p:tav tm="100000">
                                          <p:val>
                                            <p:strVal val="#ppt_x"/>
                                          </p:val>
                                        </p:tav>
                                      </p:tavLst>
                                    </p:anim>
                                    <p:anim calcmode="lin" valueType="num">
                                      <p:cBhvr>
                                        <p:cTn id="36" dur="1000" fill="hold"/>
                                        <p:tgtEl>
                                          <p:spTgt spid="3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63"/>
                                        </p:tgtEl>
                                        <p:attrNameLst>
                                          <p:attrName>style.visibility</p:attrName>
                                        </p:attrNameLst>
                                      </p:cBhvr>
                                      <p:to>
                                        <p:strVal val="visible"/>
                                      </p:to>
                                    </p:set>
                                    <p:animEffect transition="in" filter="fade">
                                      <p:cBhvr>
                                        <p:cTn id="39" dur="1000"/>
                                        <p:tgtEl>
                                          <p:spTgt spid="163"/>
                                        </p:tgtEl>
                                      </p:cBhvr>
                                    </p:animEffect>
                                    <p:anim calcmode="lin" valueType="num">
                                      <p:cBhvr>
                                        <p:cTn id="40" dur="1000" fill="hold"/>
                                        <p:tgtEl>
                                          <p:spTgt spid="163"/>
                                        </p:tgtEl>
                                        <p:attrNameLst>
                                          <p:attrName>ppt_x</p:attrName>
                                        </p:attrNameLst>
                                      </p:cBhvr>
                                      <p:tavLst>
                                        <p:tav tm="0">
                                          <p:val>
                                            <p:strVal val="#ppt_x"/>
                                          </p:val>
                                        </p:tav>
                                        <p:tav tm="100000">
                                          <p:val>
                                            <p:strVal val="#ppt_x"/>
                                          </p:val>
                                        </p:tav>
                                      </p:tavLst>
                                    </p:anim>
                                    <p:anim calcmode="lin" valueType="num">
                                      <p:cBhvr>
                                        <p:cTn id="41" dur="1000" fill="hold"/>
                                        <p:tgtEl>
                                          <p:spTgt spid="163"/>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20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20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40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1000"/>
                                        <p:tgtEl>
                                          <p:spTgt spid="27"/>
                                        </p:tgtEl>
                                      </p:cBhvr>
                                    </p:animEffect>
                                    <p:anim calcmode="lin" valueType="num">
                                      <p:cBhvr>
                                        <p:cTn id="55" dur="1000" fill="hold"/>
                                        <p:tgtEl>
                                          <p:spTgt spid="27"/>
                                        </p:tgtEl>
                                        <p:attrNameLst>
                                          <p:attrName>ppt_x</p:attrName>
                                        </p:attrNameLst>
                                      </p:cBhvr>
                                      <p:tavLst>
                                        <p:tav tm="0">
                                          <p:val>
                                            <p:strVal val="#ppt_x"/>
                                          </p:val>
                                        </p:tav>
                                        <p:tav tm="100000">
                                          <p:val>
                                            <p:strVal val="#ppt_x"/>
                                          </p:val>
                                        </p:tav>
                                      </p:tavLst>
                                    </p:anim>
                                    <p:anim calcmode="lin" valueType="num">
                                      <p:cBhvr>
                                        <p:cTn id="56" dur="1000" fill="hold"/>
                                        <p:tgtEl>
                                          <p:spTgt spid="27"/>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40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1000"/>
                                        <p:tgtEl>
                                          <p:spTgt spid="30"/>
                                        </p:tgtEl>
                                      </p:cBhvr>
                                    </p:animEffect>
                                    <p:anim calcmode="lin" valueType="num">
                                      <p:cBhvr>
                                        <p:cTn id="60" dur="1000" fill="hold"/>
                                        <p:tgtEl>
                                          <p:spTgt spid="30"/>
                                        </p:tgtEl>
                                        <p:attrNameLst>
                                          <p:attrName>ppt_x</p:attrName>
                                        </p:attrNameLst>
                                      </p:cBhvr>
                                      <p:tavLst>
                                        <p:tav tm="0">
                                          <p:val>
                                            <p:strVal val="#ppt_x"/>
                                          </p:val>
                                        </p:tav>
                                        <p:tav tm="100000">
                                          <p:val>
                                            <p:strVal val="#ppt_x"/>
                                          </p:val>
                                        </p:tav>
                                      </p:tavLst>
                                    </p:anim>
                                    <p:anim calcmode="lin" valueType="num">
                                      <p:cBhvr>
                                        <p:cTn id="61" dur="1000" fill="hold"/>
                                        <p:tgtEl>
                                          <p:spTgt spid="30"/>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60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anim calcmode="lin" valueType="num">
                                      <p:cBhvr>
                                        <p:cTn id="65" dur="1000" fill="hold"/>
                                        <p:tgtEl>
                                          <p:spTgt spid="37"/>
                                        </p:tgtEl>
                                        <p:attrNameLst>
                                          <p:attrName>ppt_x</p:attrName>
                                        </p:attrNameLst>
                                      </p:cBhvr>
                                      <p:tavLst>
                                        <p:tav tm="0">
                                          <p:val>
                                            <p:strVal val="#ppt_x"/>
                                          </p:val>
                                        </p:tav>
                                        <p:tav tm="100000">
                                          <p:val>
                                            <p:strVal val="#ppt_x"/>
                                          </p:val>
                                        </p:tav>
                                      </p:tavLst>
                                    </p:anim>
                                    <p:anim calcmode="lin" valueType="num">
                                      <p:cBhvr>
                                        <p:cTn id="66" dur="1000" fill="hold"/>
                                        <p:tgtEl>
                                          <p:spTgt spid="37"/>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60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1000"/>
                                        <p:tgtEl>
                                          <p:spTgt spid="38"/>
                                        </p:tgtEl>
                                      </p:cBhvr>
                                    </p:animEffect>
                                    <p:anim calcmode="lin" valueType="num">
                                      <p:cBhvr>
                                        <p:cTn id="70" dur="1000" fill="hold"/>
                                        <p:tgtEl>
                                          <p:spTgt spid="38"/>
                                        </p:tgtEl>
                                        <p:attrNameLst>
                                          <p:attrName>ppt_x</p:attrName>
                                        </p:attrNameLst>
                                      </p:cBhvr>
                                      <p:tavLst>
                                        <p:tav tm="0">
                                          <p:val>
                                            <p:strVal val="#ppt_x"/>
                                          </p:val>
                                        </p:tav>
                                        <p:tav tm="100000">
                                          <p:val>
                                            <p:strVal val="#ppt_x"/>
                                          </p:val>
                                        </p:tav>
                                      </p:tavLst>
                                    </p:anim>
                                    <p:anim calcmode="lin" valueType="num">
                                      <p:cBhvr>
                                        <p:cTn id="7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26" grpId="0"/>
      <p:bldP spid="30" grpId="0"/>
      <p:bldP spid="35" grpId="0"/>
      <p:bldP spid="36" grpId="0"/>
      <p:bldP spid="37" grpId="0" animBg="1"/>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0422FEE-519D-4A27-B2BC-886E7ADF4824}"/>
              </a:ext>
            </a:extLst>
          </p:cNvPr>
          <p:cNvGrpSpPr/>
          <p:nvPr/>
        </p:nvGrpSpPr>
        <p:grpSpPr>
          <a:xfrm>
            <a:off x="10531477" y="4742379"/>
            <a:ext cx="1314694" cy="1334984"/>
            <a:chOff x="9468460" y="5416857"/>
            <a:chExt cx="1314694" cy="1334984"/>
          </a:xfrm>
        </p:grpSpPr>
        <p:sp>
          <p:nvSpPr>
            <p:cNvPr id="308" name="Freeform: Shape 307">
              <a:extLst>
                <a:ext uri="{FF2B5EF4-FFF2-40B4-BE49-F238E27FC236}">
                  <a16:creationId xmlns:a16="http://schemas.microsoft.com/office/drawing/2014/main" id="{4CCFD3ED-3D15-4666-9FBB-73FFF3A97559}"/>
                </a:ext>
              </a:extLst>
            </p:cNvPr>
            <p:cNvSpPr>
              <a:spLocks/>
            </p:cNvSpPr>
            <p:nvPr/>
          </p:nvSpPr>
          <p:spPr>
            <a:xfrm rot="18000000" flipH="1">
              <a:off x="9635696" y="5604383"/>
              <a:ext cx="1147458" cy="1147458"/>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309" name="Oval 308">
              <a:extLst>
                <a:ext uri="{FF2B5EF4-FFF2-40B4-BE49-F238E27FC236}">
                  <a16:creationId xmlns:a16="http://schemas.microsoft.com/office/drawing/2014/main" id="{1430D954-8868-448C-A0DE-672DDE8A4945}"/>
                </a:ext>
              </a:extLst>
            </p:cNvPr>
            <p:cNvSpPr>
              <a:spLocks/>
            </p:cNvSpPr>
            <p:nvPr/>
          </p:nvSpPr>
          <p:spPr>
            <a:xfrm>
              <a:off x="9468460" y="5416857"/>
              <a:ext cx="1147458" cy="1147458"/>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74" name="Group 173">
            <a:extLst>
              <a:ext uri="{FF2B5EF4-FFF2-40B4-BE49-F238E27FC236}">
                <a16:creationId xmlns:a16="http://schemas.microsoft.com/office/drawing/2014/main" id="{CF394F5D-6C20-46F0-AB12-15B5173DBFE5}"/>
              </a:ext>
            </a:extLst>
          </p:cNvPr>
          <p:cNvGrpSpPr/>
          <p:nvPr/>
        </p:nvGrpSpPr>
        <p:grpSpPr>
          <a:xfrm rot="5400000">
            <a:off x="7094476" y="1059750"/>
            <a:ext cx="3568273" cy="3849073"/>
            <a:chOff x="664164" y="3165294"/>
            <a:chExt cx="2710243" cy="2923522"/>
          </a:xfrm>
        </p:grpSpPr>
        <p:sp>
          <p:nvSpPr>
            <p:cNvPr id="175" name="Oval 174">
              <a:extLst>
                <a:ext uri="{FF2B5EF4-FFF2-40B4-BE49-F238E27FC236}">
                  <a16:creationId xmlns:a16="http://schemas.microsoft.com/office/drawing/2014/main" id="{46300997-B74F-4A46-86D7-F4D2D7692831}"/>
                </a:ext>
              </a:extLst>
            </p:cNvPr>
            <p:cNvSpPr/>
            <p:nvPr/>
          </p:nvSpPr>
          <p:spPr>
            <a:xfrm rot="10800000">
              <a:off x="664164" y="57487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6" name="Oval 175">
              <a:extLst>
                <a:ext uri="{FF2B5EF4-FFF2-40B4-BE49-F238E27FC236}">
                  <a16:creationId xmlns:a16="http://schemas.microsoft.com/office/drawing/2014/main" id="{E14C231C-623E-454E-8793-EA6123F72E21}"/>
                </a:ext>
              </a:extLst>
            </p:cNvPr>
            <p:cNvSpPr/>
            <p:nvPr/>
          </p:nvSpPr>
          <p:spPr>
            <a:xfrm rot="10800000">
              <a:off x="664164" y="600708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7" name="Oval 176">
              <a:extLst>
                <a:ext uri="{FF2B5EF4-FFF2-40B4-BE49-F238E27FC236}">
                  <a16:creationId xmlns:a16="http://schemas.microsoft.com/office/drawing/2014/main" id="{282513CE-FDA2-40B4-83C2-948C40372E03}"/>
                </a:ext>
              </a:extLst>
            </p:cNvPr>
            <p:cNvSpPr/>
            <p:nvPr/>
          </p:nvSpPr>
          <p:spPr>
            <a:xfrm rot="10800000">
              <a:off x="926834" y="57487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8" name="Oval 177">
              <a:extLst>
                <a:ext uri="{FF2B5EF4-FFF2-40B4-BE49-F238E27FC236}">
                  <a16:creationId xmlns:a16="http://schemas.microsoft.com/office/drawing/2014/main" id="{545121CA-55C8-4706-8709-9BAE0E2066F1}"/>
                </a:ext>
              </a:extLst>
            </p:cNvPr>
            <p:cNvSpPr/>
            <p:nvPr/>
          </p:nvSpPr>
          <p:spPr>
            <a:xfrm rot="10800000">
              <a:off x="926834" y="600708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9" name="Oval 178">
              <a:extLst>
                <a:ext uri="{FF2B5EF4-FFF2-40B4-BE49-F238E27FC236}">
                  <a16:creationId xmlns:a16="http://schemas.microsoft.com/office/drawing/2014/main" id="{9FEE40B5-F3EF-4C89-A7F6-522F62E513BD}"/>
                </a:ext>
              </a:extLst>
            </p:cNvPr>
            <p:cNvSpPr/>
            <p:nvPr/>
          </p:nvSpPr>
          <p:spPr>
            <a:xfrm rot="10800000">
              <a:off x="1189502" y="57487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0" name="Oval 179">
              <a:extLst>
                <a:ext uri="{FF2B5EF4-FFF2-40B4-BE49-F238E27FC236}">
                  <a16:creationId xmlns:a16="http://schemas.microsoft.com/office/drawing/2014/main" id="{2DF397AC-C065-4F06-A70D-D1AD982870C4}"/>
                </a:ext>
              </a:extLst>
            </p:cNvPr>
            <p:cNvSpPr/>
            <p:nvPr/>
          </p:nvSpPr>
          <p:spPr>
            <a:xfrm rot="10800000">
              <a:off x="1189502" y="600708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1" name="Oval 180">
              <a:extLst>
                <a:ext uri="{FF2B5EF4-FFF2-40B4-BE49-F238E27FC236}">
                  <a16:creationId xmlns:a16="http://schemas.microsoft.com/office/drawing/2014/main" id="{3EAD864D-83A6-47A6-8D7E-1A2BC37AE740}"/>
                </a:ext>
              </a:extLst>
            </p:cNvPr>
            <p:cNvSpPr/>
            <p:nvPr/>
          </p:nvSpPr>
          <p:spPr>
            <a:xfrm rot="10800000">
              <a:off x="1452170" y="57487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2" name="Oval 181">
              <a:extLst>
                <a:ext uri="{FF2B5EF4-FFF2-40B4-BE49-F238E27FC236}">
                  <a16:creationId xmlns:a16="http://schemas.microsoft.com/office/drawing/2014/main" id="{9E47FD60-D88F-4F70-8A37-A944BFBAD77F}"/>
                </a:ext>
              </a:extLst>
            </p:cNvPr>
            <p:cNvSpPr/>
            <p:nvPr/>
          </p:nvSpPr>
          <p:spPr>
            <a:xfrm rot="10800000">
              <a:off x="1452170" y="600708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3" name="Oval 182">
              <a:extLst>
                <a:ext uri="{FF2B5EF4-FFF2-40B4-BE49-F238E27FC236}">
                  <a16:creationId xmlns:a16="http://schemas.microsoft.com/office/drawing/2014/main" id="{91250385-EF15-4FA8-8545-BFB4453195E2}"/>
                </a:ext>
              </a:extLst>
            </p:cNvPr>
            <p:cNvSpPr/>
            <p:nvPr/>
          </p:nvSpPr>
          <p:spPr>
            <a:xfrm rot="10800000">
              <a:off x="1714838" y="574874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4" name="Oval 183">
              <a:extLst>
                <a:ext uri="{FF2B5EF4-FFF2-40B4-BE49-F238E27FC236}">
                  <a16:creationId xmlns:a16="http://schemas.microsoft.com/office/drawing/2014/main" id="{ADB96DA4-5CA9-4EE2-9A2B-0AEB50D8C1A8}"/>
                </a:ext>
              </a:extLst>
            </p:cNvPr>
            <p:cNvSpPr/>
            <p:nvPr/>
          </p:nvSpPr>
          <p:spPr>
            <a:xfrm rot="10800000">
              <a:off x="1714838" y="600708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5" name="Oval 184">
              <a:extLst>
                <a:ext uri="{FF2B5EF4-FFF2-40B4-BE49-F238E27FC236}">
                  <a16:creationId xmlns:a16="http://schemas.microsoft.com/office/drawing/2014/main" id="{4033088C-627A-48B4-B19C-6E6B60F918A1}"/>
                </a:ext>
              </a:extLst>
            </p:cNvPr>
            <p:cNvSpPr/>
            <p:nvPr/>
          </p:nvSpPr>
          <p:spPr>
            <a:xfrm rot="10800000">
              <a:off x="1977569" y="574873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6" name="Oval 185">
              <a:extLst>
                <a:ext uri="{FF2B5EF4-FFF2-40B4-BE49-F238E27FC236}">
                  <a16:creationId xmlns:a16="http://schemas.microsoft.com/office/drawing/2014/main" id="{8A4CCB3B-1979-4B3C-ADA7-CC84AD4DAAC0}"/>
                </a:ext>
              </a:extLst>
            </p:cNvPr>
            <p:cNvSpPr/>
            <p:nvPr/>
          </p:nvSpPr>
          <p:spPr>
            <a:xfrm rot="10800000">
              <a:off x="1977569" y="600708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7" name="Oval 186">
              <a:extLst>
                <a:ext uri="{FF2B5EF4-FFF2-40B4-BE49-F238E27FC236}">
                  <a16:creationId xmlns:a16="http://schemas.microsoft.com/office/drawing/2014/main" id="{D30A6C28-A08D-48A2-B45D-7656BAACD58E}"/>
                </a:ext>
              </a:extLst>
            </p:cNvPr>
            <p:cNvSpPr/>
            <p:nvPr/>
          </p:nvSpPr>
          <p:spPr>
            <a:xfrm rot="10800000">
              <a:off x="2240237" y="574873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8" name="Oval 187">
              <a:extLst>
                <a:ext uri="{FF2B5EF4-FFF2-40B4-BE49-F238E27FC236}">
                  <a16:creationId xmlns:a16="http://schemas.microsoft.com/office/drawing/2014/main" id="{46262C4C-0566-4718-95E8-5EF493D05D6C}"/>
                </a:ext>
              </a:extLst>
            </p:cNvPr>
            <p:cNvSpPr/>
            <p:nvPr/>
          </p:nvSpPr>
          <p:spPr>
            <a:xfrm rot="10800000">
              <a:off x="2240237" y="600708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9" name="Oval 188">
              <a:extLst>
                <a:ext uri="{FF2B5EF4-FFF2-40B4-BE49-F238E27FC236}">
                  <a16:creationId xmlns:a16="http://schemas.microsoft.com/office/drawing/2014/main" id="{EF77D35E-D649-43AE-8300-E439BEDAEAEE}"/>
                </a:ext>
              </a:extLst>
            </p:cNvPr>
            <p:cNvSpPr/>
            <p:nvPr/>
          </p:nvSpPr>
          <p:spPr>
            <a:xfrm rot="10800000">
              <a:off x="664164"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0" name="Oval 189">
              <a:extLst>
                <a:ext uri="{FF2B5EF4-FFF2-40B4-BE49-F238E27FC236}">
                  <a16:creationId xmlns:a16="http://schemas.microsoft.com/office/drawing/2014/main" id="{01488276-75DD-45A5-9BC7-33999E9786BB}"/>
                </a:ext>
              </a:extLst>
            </p:cNvPr>
            <p:cNvSpPr/>
            <p:nvPr/>
          </p:nvSpPr>
          <p:spPr>
            <a:xfrm rot="10800000">
              <a:off x="664164"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1" name="Oval 190">
              <a:extLst>
                <a:ext uri="{FF2B5EF4-FFF2-40B4-BE49-F238E27FC236}">
                  <a16:creationId xmlns:a16="http://schemas.microsoft.com/office/drawing/2014/main" id="{25A38B02-BADC-4FF6-B24E-45325EB94586}"/>
                </a:ext>
              </a:extLst>
            </p:cNvPr>
            <p:cNvSpPr/>
            <p:nvPr/>
          </p:nvSpPr>
          <p:spPr>
            <a:xfrm rot="10800000">
              <a:off x="664164"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2" name="Oval 191">
              <a:extLst>
                <a:ext uri="{FF2B5EF4-FFF2-40B4-BE49-F238E27FC236}">
                  <a16:creationId xmlns:a16="http://schemas.microsoft.com/office/drawing/2014/main" id="{5BD0CAA4-D73D-43C7-A1B1-FD69913E154B}"/>
                </a:ext>
              </a:extLst>
            </p:cNvPr>
            <p:cNvSpPr/>
            <p:nvPr/>
          </p:nvSpPr>
          <p:spPr>
            <a:xfrm rot="10800000">
              <a:off x="664164"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3" name="Oval 192">
              <a:extLst>
                <a:ext uri="{FF2B5EF4-FFF2-40B4-BE49-F238E27FC236}">
                  <a16:creationId xmlns:a16="http://schemas.microsoft.com/office/drawing/2014/main" id="{7F2EC0CD-8BC7-4D67-A882-97B9625AEEAD}"/>
                </a:ext>
              </a:extLst>
            </p:cNvPr>
            <p:cNvSpPr/>
            <p:nvPr/>
          </p:nvSpPr>
          <p:spPr>
            <a:xfrm rot="10800000">
              <a:off x="664164"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4" name="Oval 193">
              <a:extLst>
                <a:ext uri="{FF2B5EF4-FFF2-40B4-BE49-F238E27FC236}">
                  <a16:creationId xmlns:a16="http://schemas.microsoft.com/office/drawing/2014/main" id="{D7F4803E-3BCE-4C60-8EA4-E2905EFA00E4}"/>
                </a:ext>
              </a:extLst>
            </p:cNvPr>
            <p:cNvSpPr/>
            <p:nvPr/>
          </p:nvSpPr>
          <p:spPr>
            <a:xfrm rot="10800000">
              <a:off x="664164"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5" name="Oval 194">
              <a:extLst>
                <a:ext uri="{FF2B5EF4-FFF2-40B4-BE49-F238E27FC236}">
                  <a16:creationId xmlns:a16="http://schemas.microsoft.com/office/drawing/2014/main" id="{5832B1B6-410A-4C24-BCF5-02909C4187EC}"/>
                </a:ext>
              </a:extLst>
            </p:cNvPr>
            <p:cNvSpPr/>
            <p:nvPr/>
          </p:nvSpPr>
          <p:spPr>
            <a:xfrm rot="10800000">
              <a:off x="664164"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6" name="Oval 195">
              <a:extLst>
                <a:ext uri="{FF2B5EF4-FFF2-40B4-BE49-F238E27FC236}">
                  <a16:creationId xmlns:a16="http://schemas.microsoft.com/office/drawing/2014/main" id="{17522A9F-02DA-4DD3-964F-4D50AF81BEE9}"/>
                </a:ext>
              </a:extLst>
            </p:cNvPr>
            <p:cNvSpPr/>
            <p:nvPr/>
          </p:nvSpPr>
          <p:spPr>
            <a:xfrm rot="10800000">
              <a:off x="664164"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7" name="Oval 196">
              <a:extLst>
                <a:ext uri="{FF2B5EF4-FFF2-40B4-BE49-F238E27FC236}">
                  <a16:creationId xmlns:a16="http://schemas.microsoft.com/office/drawing/2014/main" id="{83A357AA-5695-45FA-AA26-67E6394F916D}"/>
                </a:ext>
              </a:extLst>
            </p:cNvPr>
            <p:cNvSpPr/>
            <p:nvPr/>
          </p:nvSpPr>
          <p:spPr>
            <a:xfrm rot="10800000">
              <a:off x="664164"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8" name="Oval 197">
              <a:extLst>
                <a:ext uri="{FF2B5EF4-FFF2-40B4-BE49-F238E27FC236}">
                  <a16:creationId xmlns:a16="http://schemas.microsoft.com/office/drawing/2014/main" id="{AA6D039B-A8BF-4D8D-8628-5E1F9554A264}"/>
                </a:ext>
              </a:extLst>
            </p:cNvPr>
            <p:cNvSpPr/>
            <p:nvPr/>
          </p:nvSpPr>
          <p:spPr>
            <a:xfrm rot="10800000">
              <a:off x="664164"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9" name="Oval 198">
              <a:extLst>
                <a:ext uri="{FF2B5EF4-FFF2-40B4-BE49-F238E27FC236}">
                  <a16:creationId xmlns:a16="http://schemas.microsoft.com/office/drawing/2014/main" id="{F6CBDD77-AEAA-45C6-AC54-D8C49439E921}"/>
                </a:ext>
              </a:extLst>
            </p:cNvPr>
            <p:cNvSpPr/>
            <p:nvPr/>
          </p:nvSpPr>
          <p:spPr>
            <a:xfrm rot="10800000">
              <a:off x="926834"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0" name="Oval 199">
              <a:extLst>
                <a:ext uri="{FF2B5EF4-FFF2-40B4-BE49-F238E27FC236}">
                  <a16:creationId xmlns:a16="http://schemas.microsoft.com/office/drawing/2014/main" id="{E2E18B6C-5866-4578-9D74-9418F1C7BF6D}"/>
                </a:ext>
              </a:extLst>
            </p:cNvPr>
            <p:cNvSpPr/>
            <p:nvPr/>
          </p:nvSpPr>
          <p:spPr>
            <a:xfrm rot="10800000">
              <a:off x="926834"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1" name="Oval 200">
              <a:extLst>
                <a:ext uri="{FF2B5EF4-FFF2-40B4-BE49-F238E27FC236}">
                  <a16:creationId xmlns:a16="http://schemas.microsoft.com/office/drawing/2014/main" id="{C9A0C68D-1882-4334-B2CA-9121D1B6F1F5}"/>
                </a:ext>
              </a:extLst>
            </p:cNvPr>
            <p:cNvSpPr/>
            <p:nvPr/>
          </p:nvSpPr>
          <p:spPr>
            <a:xfrm rot="10800000">
              <a:off x="926834"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2" name="Oval 201">
              <a:extLst>
                <a:ext uri="{FF2B5EF4-FFF2-40B4-BE49-F238E27FC236}">
                  <a16:creationId xmlns:a16="http://schemas.microsoft.com/office/drawing/2014/main" id="{FE602497-1B42-4368-8AF2-C2450B2E51A1}"/>
                </a:ext>
              </a:extLst>
            </p:cNvPr>
            <p:cNvSpPr/>
            <p:nvPr/>
          </p:nvSpPr>
          <p:spPr>
            <a:xfrm rot="10800000">
              <a:off x="926834"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3" name="Oval 202">
              <a:extLst>
                <a:ext uri="{FF2B5EF4-FFF2-40B4-BE49-F238E27FC236}">
                  <a16:creationId xmlns:a16="http://schemas.microsoft.com/office/drawing/2014/main" id="{2E1E59DB-7936-4048-A80B-E0B1223A87FB}"/>
                </a:ext>
              </a:extLst>
            </p:cNvPr>
            <p:cNvSpPr/>
            <p:nvPr/>
          </p:nvSpPr>
          <p:spPr>
            <a:xfrm rot="10800000">
              <a:off x="926834"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4" name="Oval 203">
              <a:extLst>
                <a:ext uri="{FF2B5EF4-FFF2-40B4-BE49-F238E27FC236}">
                  <a16:creationId xmlns:a16="http://schemas.microsoft.com/office/drawing/2014/main" id="{88CA443A-4576-4954-8AD7-937F966FE6DE}"/>
                </a:ext>
              </a:extLst>
            </p:cNvPr>
            <p:cNvSpPr/>
            <p:nvPr/>
          </p:nvSpPr>
          <p:spPr>
            <a:xfrm rot="10800000">
              <a:off x="926834"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5" name="Oval 204">
              <a:extLst>
                <a:ext uri="{FF2B5EF4-FFF2-40B4-BE49-F238E27FC236}">
                  <a16:creationId xmlns:a16="http://schemas.microsoft.com/office/drawing/2014/main" id="{202D5B74-279D-4706-8B20-8006EFB3F8F7}"/>
                </a:ext>
              </a:extLst>
            </p:cNvPr>
            <p:cNvSpPr/>
            <p:nvPr/>
          </p:nvSpPr>
          <p:spPr>
            <a:xfrm rot="10800000">
              <a:off x="926834"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6" name="Oval 205">
              <a:extLst>
                <a:ext uri="{FF2B5EF4-FFF2-40B4-BE49-F238E27FC236}">
                  <a16:creationId xmlns:a16="http://schemas.microsoft.com/office/drawing/2014/main" id="{1007A1E3-B0E5-4294-BF56-F297BB9805B0}"/>
                </a:ext>
              </a:extLst>
            </p:cNvPr>
            <p:cNvSpPr/>
            <p:nvPr/>
          </p:nvSpPr>
          <p:spPr>
            <a:xfrm rot="10800000">
              <a:off x="926834"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7" name="Oval 206">
              <a:extLst>
                <a:ext uri="{FF2B5EF4-FFF2-40B4-BE49-F238E27FC236}">
                  <a16:creationId xmlns:a16="http://schemas.microsoft.com/office/drawing/2014/main" id="{FD2BD0F9-B2CF-4A86-B0CC-A22C94B408B1}"/>
                </a:ext>
              </a:extLst>
            </p:cNvPr>
            <p:cNvSpPr/>
            <p:nvPr/>
          </p:nvSpPr>
          <p:spPr>
            <a:xfrm rot="10800000">
              <a:off x="926834"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8" name="Oval 207">
              <a:extLst>
                <a:ext uri="{FF2B5EF4-FFF2-40B4-BE49-F238E27FC236}">
                  <a16:creationId xmlns:a16="http://schemas.microsoft.com/office/drawing/2014/main" id="{5D066492-0DAE-450E-893B-7D9E13D0FCEE}"/>
                </a:ext>
              </a:extLst>
            </p:cNvPr>
            <p:cNvSpPr/>
            <p:nvPr/>
          </p:nvSpPr>
          <p:spPr>
            <a:xfrm rot="10800000">
              <a:off x="926834"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9" name="Oval 208">
              <a:extLst>
                <a:ext uri="{FF2B5EF4-FFF2-40B4-BE49-F238E27FC236}">
                  <a16:creationId xmlns:a16="http://schemas.microsoft.com/office/drawing/2014/main" id="{64584F4D-7BB7-4166-A73C-1E676CC0E85C}"/>
                </a:ext>
              </a:extLst>
            </p:cNvPr>
            <p:cNvSpPr/>
            <p:nvPr/>
          </p:nvSpPr>
          <p:spPr>
            <a:xfrm rot="10800000">
              <a:off x="1189502"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0" name="Oval 209">
              <a:extLst>
                <a:ext uri="{FF2B5EF4-FFF2-40B4-BE49-F238E27FC236}">
                  <a16:creationId xmlns:a16="http://schemas.microsoft.com/office/drawing/2014/main" id="{FCDF770D-BBC0-4E09-9BF3-4783425F457A}"/>
                </a:ext>
              </a:extLst>
            </p:cNvPr>
            <p:cNvSpPr/>
            <p:nvPr/>
          </p:nvSpPr>
          <p:spPr>
            <a:xfrm rot="10800000">
              <a:off x="1189502"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1" name="Oval 210">
              <a:extLst>
                <a:ext uri="{FF2B5EF4-FFF2-40B4-BE49-F238E27FC236}">
                  <a16:creationId xmlns:a16="http://schemas.microsoft.com/office/drawing/2014/main" id="{8974F9CD-6D05-42A1-B1DE-49ADCF3C2813}"/>
                </a:ext>
              </a:extLst>
            </p:cNvPr>
            <p:cNvSpPr/>
            <p:nvPr/>
          </p:nvSpPr>
          <p:spPr>
            <a:xfrm rot="10800000">
              <a:off x="1189502"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2" name="Oval 211">
              <a:extLst>
                <a:ext uri="{FF2B5EF4-FFF2-40B4-BE49-F238E27FC236}">
                  <a16:creationId xmlns:a16="http://schemas.microsoft.com/office/drawing/2014/main" id="{CA707BF1-983B-4B7D-BABD-070E7318AB50}"/>
                </a:ext>
              </a:extLst>
            </p:cNvPr>
            <p:cNvSpPr/>
            <p:nvPr/>
          </p:nvSpPr>
          <p:spPr>
            <a:xfrm rot="10800000">
              <a:off x="1189502"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3" name="Oval 212">
              <a:extLst>
                <a:ext uri="{FF2B5EF4-FFF2-40B4-BE49-F238E27FC236}">
                  <a16:creationId xmlns:a16="http://schemas.microsoft.com/office/drawing/2014/main" id="{E6B9B4C8-4C40-48E2-B25A-8AF0A1A0BF6A}"/>
                </a:ext>
              </a:extLst>
            </p:cNvPr>
            <p:cNvSpPr/>
            <p:nvPr/>
          </p:nvSpPr>
          <p:spPr>
            <a:xfrm rot="10800000">
              <a:off x="1189502"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4" name="Oval 213">
              <a:extLst>
                <a:ext uri="{FF2B5EF4-FFF2-40B4-BE49-F238E27FC236}">
                  <a16:creationId xmlns:a16="http://schemas.microsoft.com/office/drawing/2014/main" id="{05DD352D-127B-4968-8BA1-4712166E2390}"/>
                </a:ext>
              </a:extLst>
            </p:cNvPr>
            <p:cNvSpPr/>
            <p:nvPr/>
          </p:nvSpPr>
          <p:spPr>
            <a:xfrm rot="10800000">
              <a:off x="1189502"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5" name="Oval 214">
              <a:extLst>
                <a:ext uri="{FF2B5EF4-FFF2-40B4-BE49-F238E27FC236}">
                  <a16:creationId xmlns:a16="http://schemas.microsoft.com/office/drawing/2014/main" id="{292ED345-8ECD-4F21-BF21-25A0F77D68E7}"/>
                </a:ext>
              </a:extLst>
            </p:cNvPr>
            <p:cNvSpPr/>
            <p:nvPr/>
          </p:nvSpPr>
          <p:spPr>
            <a:xfrm rot="10800000">
              <a:off x="1189502"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6" name="Oval 215">
              <a:extLst>
                <a:ext uri="{FF2B5EF4-FFF2-40B4-BE49-F238E27FC236}">
                  <a16:creationId xmlns:a16="http://schemas.microsoft.com/office/drawing/2014/main" id="{8C9362EA-8555-42B6-A4DA-3B12B8A9E1E5}"/>
                </a:ext>
              </a:extLst>
            </p:cNvPr>
            <p:cNvSpPr/>
            <p:nvPr/>
          </p:nvSpPr>
          <p:spPr>
            <a:xfrm rot="10800000">
              <a:off x="1189502"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7" name="Oval 216">
              <a:extLst>
                <a:ext uri="{FF2B5EF4-FFF2-40B4-BE49-F238E27FC236}">
                  <a16:creationId xmlns:a16="http://schemas.microsoft.com/office/drawing/2014/main" id="{37B6D962-573B-4643-AA30-976207CA6772}"/>
                </a:ext>
              </a:extLst>
            </p:cNvPr>
            <p:cNvSpPr/>
            <p:nvPr/>
          </p:nvSpPr>
          <p:spPr>
            <a:xfrm rot="10800000">
              <a:off x="1189502"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8" name="Oval 217">
              <a:extLst>
                <a:ext uri="{FF2B5EF4-FFF2-40B4-BE49-F238E27FC236}">
                  <a16:creationId xmlns:a16="http://schemas.microsoft.com/office/drawing/2014/main" id="{AA860BFC-B030-483A-A41F-220DA824F772}"/>
                </a:ext>
              </a:extLst>
            </p:cNvPr>
            <p:cNvSpPr/>
            <p:nvPr/>
          </p:nvSpPr>
          <p:spPr>
            <a:xfrm rot="10800000">
              <a:off x="1189502"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9" name="Oval 218">
              <a:extLst>
                <a:ext uri="{FF2B5EF4-FFF2-40B4-BE49-F238E27FC236}">
                  <a16:creationId xmlns:a16="http://schemas.microsoft.com/office/drawing/2014/main" id="{FBC76D1A-3B61-4401-97F2-6F8ED6598C36}"/>
                </a:ext>
              </a:extLst>
            </p:cNvPr>
            <p:cNvSpPr/>
            <p:nvPr/>
          </p:nvSpPr>
          <p:spPr>
            <a:xfrm rot="10800000">
              <a:off x="1452170"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0" name="Oval 219">
              <a:extLst>
                <a:ext uri="{FF2B5EF4-FFF2-40B4-BE49-F238E27FC236}">
                  <a16:creationId xmlns:a16="http://schemas.microsoft.com/office/drawing/2014/main" id="{379008E8-AAE2-49C6-A05B-A51742660A5A}"/>
                </a:ext>
              </a:extLst>
            </p:cNvPr>
            <p:cNvSpPr/>
            <p:nvPr/>
          </p:nvSpPr>
          <p:spPr>
            <a:xfrm rot="10800000">
              <a:off x="1452170"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1" name="Oval 220">
              <a:extLst>
                <a:ext uri="{FF2B5EF4-FFF2-40B4-BE49-F238E27FC236}">
                  <a16:creationId xmlns:a16="http://schemas.microsoft.com/office/drawing/2014/main" id="{DD7DCD0E-6A9B-4F6F-ACE8-EB8804AFE573}"/>
                </a:ext>
              </a:extLst>
            </p:cNvPr>
            <p:cNvSpPr/>
            <p:nvPr/>
          </p:nvSpPr>
          <p:spPr>
            <a:xfrm rot="10800000">
              <a:off x="1452170"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2" name="Oval 221">
              <a:extLst>
                <a:ext uri="{FF2B5EF4-FFF2-40B4-BE49-F238E27FC236}">
                  <a16:creationId xmlns:a16="http://schemas.microsoft.com/office/drawing/2014/main" id="{6B00E849-9F52-4867-87D4-D9ADA51CDE5F}"/>
                </a:ext>
              </a:extLst>
            </p:cNvPr>
            <p:cNvSpPr/>
            <p:nvPr/>
          </p:nvSpPr>
          <p:spPr>
            <a:xfrm rot="10800000">
              <a:off x="1452170"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3" name="Oval 222">
              <a:extLst>
                <a:ext uri="{FF2B5EF4-FFF2-40B4-BE49-F238E27FC236}">
                  <a16:creationId xmlns:a16="http://schemas.microsoft.com/office/drawing/2014/main" id="{3FCF3CE6-C2CF-4E2D-9A6E-AAC46A1219B2}"/>
                </a:ext>
              </a:extLst>
            </p:cNvPr>
            <p:cNvSpPr/>
            <p:nvPr/>
          </p:nvSpPr>
          <p:spPr>
            <a:xfrm rot="10800000">
              <a:off x="1452170"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4" name="Oval 223">
              <a:extLst>
                <a:ext uri="{FF2B5EF4-FFF2-40B4-BE49-F238E27FC236}">
                  <a16:creationId xmlns:a16="http://schemas.microsoft.com/office/drawing/2014/main" id="{6283B6FA-26D4-404A-90E2-387A8518972A}"/>
                </a:ext>
              </a:extLst>
            </p:cNvPr>
            <p:cNvSpPr/>
            <p:nvPr/>
          </p:nvSpPr>
          <p:spPr>
            <a:xfrm rot="10800000">
              <a:off x="1452170"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5" name="Oval 224">
              <a:extLst>
                <a:ext uri="{FF2B5EF4-FFF2-40B4-BE49-F238E27FC236}">
                  <a16:creationId xmlns:a16="http://schemas.microsoft.com/office/drawing/2014/main" id="{5DAA6862-C602-4E13-993C-3A9E7132930D}"/>
                </a:ext>
              </a:extLst>
            </p:cNvPr>
            <p:cNvSpPr/>
            <p:nvPr/>
          </p:nvSpPr>
          <p:spPr>
            <a:xfrm rot="10800000">
              <a:off x="1452170"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6" name="Oval 225">
              <a:extLst>
                <a:ext uri="{FF2B5EF4-FFF2-40B4-BE49-F238E27FC236}">
                  <a16:creationId xmlns:a16="http://schemas.microsoft.com/office/drawing/2014/main" id="{8D78B693-D3E9-4D46-808E-41048BDD3B7B}"/>
                </a:ext>
              </a:extLst>
            </p:cNvPr>
            <p:cNvSpPr/>
            <p:nvPr/>
          </p:nvSpPr>
          <p:spPr>
            <a:xfrm rot="10800000">
              <a:off x="1452170"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7" name="Oval 226">
              <a:extLst>
                <a:ext uri="{FF2B5EF4-FFF2-40B4-BE49-F238E27FC236}">
                  <a16:creationId xmlns:a16="http://schemas.microsoft.com/office/drawing/2014/main" id="{72521687-9222-423C-B939-99DBE4B78C52}"/>
                </a:ext>
              </a:extLst>
            </p:cNvPr>
            <p:cNvSpPr/>
            <p:nvPr/>
          </p:nvSpPr>
          <p:spPr>
            <a:xfrm rot="10800000">
              <a:off x="1452170"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8" name="Oval 227">
              <a:extLst>
                <a:ext uri="{FF2B5EF4-FFF2-40B4-BE49-F238E27FC236}">
                  <a16:creationId xmlns:a16="http://schemas.microsoft.com/office/drawing/2014/main" id="{B8B6F37A-6953-482B-93D3-F1629E7E8176}"/>
                </a:ext>
              </a:extLst>
            </p:cNvPr>
            <p:cNvSpPr/>
            <p:nvPr/>
          </p:nvSpPr>
          <p:spPr>
            <a:xfrm rot="10800000">
              <a:off x="1452170"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9" name="Oval 228">
              <a:extLst>
                <a:ext uri="{FF2B5EF4-FFF2-40B4-BE49-F238E27FC236}">
                  <a16:creationId xmlns:a16="http://schemas.microsoft.com/office/drawing/2014/main" id="{742728C9-78C2-4282-BF5C-44EA734893FD}"/>
                </a:ext>
              </a:extLst>
            </p:cNvPr>
            <p:cNvSpPr/>
            <p:nvPr/>
          </p:nvSpPr>
          <p:spPr>
            <a:xfrm rot="10800000">
              <a:off x="1714900" y="316529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0" name="Oval 229">
              <a:extLst>
                <a:ext uri="{FF2B5EF4-FFF2-40B4-BE49-F238E27FC236}">
                  <a16:creationId xmlns:a16="http://schemas.microsoft.com/office/drawing/2014/main" id="{6EE160EB-8293-47B5-9002-7F2AE7C7ED29}"/>
                </a:ext>
              </a:extLst>
            </p:cNvPr>
            <p:cNvSpPr/>
            <p:nvPr/>
          </p:nvSpPr>
          <p:spPr>
            <a:xfrm rot="10800000">
              <a:off x="1714870" y="3423638"/>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1" name="Oval 230">
              <a:extLst>
                <a:ext uri="{FF2B5EF4-FFF2-40B4-BE49-F238E27FC236}">
                  <a16:creationId xmlns:a16="http://schemas.microsoft.com/office/drawing/2014/main" id="{B5DCF000-9101-4DF8-9C37-35CA64F01DC3}"/>
                </a:ext>
              </a:extLst>
            </p:cNvPr>
            <p:cNvSpPr/>
            <p:nvPr/>
          </p:nvSpPr>
          <p:spPr>
            <a:xfrm rot="10800000">
              <a:off x="1714854" y="3681982"/>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2" name="Oval 231">
              <a:extLst>
                <a:ext uri="{FF2B5EF4-FFF2-40B4-BE49-F238E27FC236}">
                  <a16:creationId xmlns:a16="http://schemas.microsoft.com/office/drawing/2014/main" id="{91DCEB7C-9FFD-4EA1-B999-C0D0E3796ACC}"/>
                </a:ext>
              </a:extLst>
            </p:cNvPr>
            <p:cNvSpPr/>
            <p:nvPr/>
          </p:nvSpPr>
          <p:spPr>
            <a:xfrm rot="10800000">
              <a:off x="1714846" y="394032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3" name="Oval 232">
              <a:extLst>
                <a:ext uri="{FF2B5EF4-FFF2-40B4-BE49-F238E27FC236}">
                  <a16:creationId xmlns:a16="http://schemas.microsoft.com/office/drawing/2014/main" id="{AF10BB52-08C1-4215-A239-CB9415BCA5AC}"/>
                </a:ext>
              </a:extLst>
            </p:cNvPr>
            <p:cNvSpPr/>
            <p:nvPr/>
          </p:nvSpPr>
          <p:spPr>
            <a:xfrm rot="10800000">
              <a:off x="1714841" y="419867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4" name="Oval 233">
              <a:extLst>
                <a:ext uri="{FF2B5EF4-FFF2-40B4-BE49-F238E27FC236}">
                  <a16:creationId xmlns:a16="http://schemas.microsoft.com/office/drawing/2014/main" id="{CD847C14-7A4A-4236-92CC-ED4D8FBCC53F}"/>
                </a:ext>
              </a:extLst>
            </p:cNvPr>
            <p:cNvSpPr/>
            <p:nvPr/>
          </p:nvSpPr>
          <p:spPr>
            <a:xfrm rot="10800000">
              <a:off x="1714839" y="445701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5" name="Oval 234">
              <a:extLst>
                <a:ext uri="{FF2B5EF4-FFF2-40B4-BE49-F238E27FC236}">
                  <a16:creationId xmlns:a16="http://schemas.microsoft.com/office/drawing/2014/main" id="{B4D5F628-97DF-46A4-9E0C-F8A0430BBCDD}"/>
                </a:ext>
              </a:extLst>
            </p:cNvPr>
            <p:cNvSpPr/>
            <p:nvPr/>
          </p:nvSpPr>
          <p:spPr>
            <a:xfrm rot="10800000">
              <a:off x="1714838" y="471536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6" name="Oval 235">
              <a:extLst>
                <a:ext uri="{FF2B5EF4-FFF2-40B4-BE49-F238E27FC236}">
                  <a16:creationId xmlns:a16="http://schemas.microsoft.com/office/drawing/2014/main" id="{8726571D-415D-44C9-B144-BC1016F38B56}"/>
                </a:ext>
              </a:extLst>
            </p:cNvPr>
            <p:cNvSpPr/>
            <p:nvPr/>
          </p:nvSpPr>
          <p:spPr>
            <a:xfrm rot="10800000">
              <a:off x="1714838" y="497370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7" name="Oval 236">
              <a:extLst>
                <a:ext uri="{FF2B5EF4-FFF2-40B4-BE49-F238E27FC236}">
                  <a16:creationId xmlns:a16="http://schemas.microsoft.com/office/drawing/2014/main" id="{99BE3640-A966-41E8-BC03-3C5BDE4DC26E}"/>
                </a:ext>
              </a:extLst>
            </p:cNvPr>
            <p:cNvSpPr/>
            <p:nvPr/>
          </p:nvSpPr>
          <p:spPr>
            <a:xfrm rot="10800000">
              <a:off x="1714838" y="5232053"/>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8" name="Oval 237">
              <a:extLst>
                <a:ext uri="{FF2B5EF4-FFF2-40B4-BE49-F238E27FC236}">
                  <a16:creationId xmlns:a16="http://schemas.microsoft.com/office/drawing/2014/main" id="{53ECB94A-F606-421D-9BE3-2FDDC4FB757E}"/>
                </a:ext>
              </a:extLst>
            </p:cNvPr>
            <p:cNvSpPr/>
            <p:nvPr/>
          </p:nvSpPr>
          <p:spPr>
            <a:xfrm rot="10800000">
              <a:off x="1714838" y="549039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9" name="Oval 238">
              <a:extLst>
                <a:ext uri="{FF2B5EF4-FFF2-40B4-BE49-F238E27FC236}">
                  <a16:creationId xmlns:a16="http://schemas.microsoft.com/office/drawing/2014/main" id="{5A949B82-24C0-4D42-AB46-92D88D29CB50}"/>
                </a:ext>
              </a:extLst>
            </p:cNvPr>
            <p:cNvSpPr/>
            <p:nvPr/>
          </p:nvSpPr>
          <p:spPr>
            <a:xfrm rot="10800000">
              <a:off x="1977569"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0" name="Oval 239">
              <a:extLst>
                <a:ext uri="{FF2B5EF4-FFF2-40B4-BE49-F238E27FC236}">
                  <a16:creationId xmlns:a16="http://schemas.microsoft.com/office/drawing/2014/main" id="{60FFEA53-DF79-4DE3-8D35-468A1352436D}"/>
                </a:ext>
              </a:extLst>
            </p:cNvPr>
            <p:cNvSpPr/>
            <p:nvPr/>
          </p:nvSpPr>
          <p:spPr>
            <a:xfrm rot="10800000">
              <a:off x="1977569"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1" name="Oval 240">
              <a:extLst>
                <a:ext uri="{FF2B5EF4-FFF2-40B4-BE49-F238E27FC236}">
                  <a16:creationId xmlns:a16="http://schemas.microsoft.com/office/drawing/2014/main" id="{3CD432D7-B453-48EB-89AE-F0EF85AD5563}"/>
                </a:ext>
              </a:extLst>
            </p:cNvPr>
            <p:cNvSpPr/>
            <p:nvPr/>
          </p:nvSpPr>
          <p:spPr>
            <a:xfrm rot="10800000">
              <a:off x="1977569"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2" name="Oval 241">
              <a:extLst>
                <a:ext uri="{FF2B5EF4-FFF2-40B4-BE49-F238E27FC236}">
                  <a16:creationId xmlns:a16="http://schemas.microsoft.com/office/drawing/2014/main" id="{C7837DD8-1E08-4817-82BD-82EDF794F8A8}"/>
                </a:ext>
              </a:extLst>
            </p:cNvPr>
            <p:cNvSpPr/>
            <p:nvPr/>
          </p:nvSpPr>
          <p:spPr>
            <a:xfrm rot="10800000">
              <a:off x="1977569"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3" name="Oval 242">
              <a:extLst>
                <a:ext uri="{FF2B5EF4-FFF2-40B4-BE49-F238E27FC236}">
                  <a16:creationId xmlns:a16="http://schemas.microsoft.com/office/drawing/2014/main" id="{C7E22E69-100F-4F9B-A129-1D3F6B65B0CB}"/>
                </a:ext>
              </a:extLst>
            </p:cNvPr>
            <p:cNvSpPr/>
            <p:nvPr/>
          </p:nvSpPr>
          <p:spPr>
            <a:xfrm rot="10800000">
              <a:off x="1977569"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4" name="Oval 243">
              <a:extLst>
                <a:ext uri="{FF2B5EF4-FFF2-40B4-BE49-F238E27FC236}">
                  <a16:creationId xmlns:a16="http://schemas.microsoft.com/office/drawing/2014/main" id="{8571E13A-7C38-4AD2-A8CA-8D548DDB5611}"/>
                </a:ext>
              </a:extLst>
            </p:cNvPr>
            <p:cNvSpPr/>
            <p:nvPr/>
          </p:nvSpPr>
          <p:spPr>
            <a:xfrm rot="10800000">
              <a:off x="1977569"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5" name="Oval 244">
              <a:extLst>
                <a:ext uri="{FF2B5EF4-FFF2-40B4-BE49-F238E27FC236}">
                  <a16:creationId xmlns:a16="http://schemas.microsoft.com/office/drawing/2014/main" id="{63816456-6781-4D9E-B5B3-35020F24806F}"/>
                </a:ext>
              </a:extLst>
            </p:cNvPr>
            <p:cNvSpPr/>
            <p:nvPr/>
          </p:nvSpPr>
          <p:spPr>
            <a:xfrm rot="10800000">
              <a:off x="1977569"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6" name="Oval 245">
              <a:extLst>
                <a:ext uri="{FF2B5EF4-FFF2-40B4-BE49-F238E27FC236}">
                  <a16:creationId xmlns:a16="http://schemas.microsoft.com/office/drawing/2014/main" id="{745C30F9-4A4D-4E26-A379-C28A79230941}"/>
                </a:ext>
              </a:extLst>
            </p:cNvPr>
            <p:cNvSpPr/>
            <p:nvPr/>
          </p:nvSpPr>
          <p:spPr>
            <a:xfrm rot="10800000">
              <a:off x="1977569"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7" name="Oval 246">
              <a:extLst>
                <a:ext uri="{FF2B5EF4-FFF2-40B4-BE49-F238E27FC236}">
                  <a16:creationId xmlns:a16="http://schemas.microsoft.com/office/drawing/2014/main" id="{D9D9A74B-A008-4D54-9EB0-181BCFB14FC6}"/>
                </a:ext>
              </a:extLst>
            </p:cNvPr>
            <p:cNvSpPr/>
            <p:nvPr/>
          </p:nvSpPr>
          <p:spPr>
            <a:xfrm rot="10800000">
              <a:off x="1977569"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8" name="Oval 247">
              <a:extLst>
                <a:ext uri="{FF2B5EF4-FFF2-40B4-BE49-F238E27FC236}">
                  <a16:creationId xmlns:a16="http://schemas.microsoft.com/office/drawing/2014/main" id="{A8F53CC7-E29B-4F86-A50B-66CCCE69DEC5}"/>
                </a:ext>
              </a:extLst>
            </p:cNvPr>
            <p:cNvSpPr/>
            <p:nvPr/>
          </p:nvSpPr>
          <p:spPr>
            <a:xfrm rot="10800000">
              <a:off x="1977569"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9" name="Oval 248">
              <a:extLst>
                <a:ext uri="{FF2B5EF4-FFF2-40B4-BE49-F238E27FC236}">
                  <a16:creationId xmlns:a16="http://schemas.microsoft.com/office/drawing/2014/main" id="{87275112-BFEA-4591-AD7A-B8709C80C875}"/>
                </a:ext>
              </a:extLst>
            </p:cNvPr>
            <p:cNvSpPr/>
            <p:nvPr/>
          </p:nvSpPr>
          <p:spPr>
            <a:xfrm rot="10800000">
              <a:off x="2240237"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0" name="Oval 249">
              <a:extLst>
                <a:ext uri="{FF2B5EF4-FFF2-40B4-BE49-F238E27FC236}">
                  <a16:creationId xmlns:a16="http://schemas.microsoft.com/office/drawing/2014/main" id="{ADDB3637-14D3-43B3-933B-7BC891932341}"/>
                </a:ext>
              </a:extLst>
            </p:cNvPr>
            <p:cNvSpPr/>
            <p:nvPr/>
          </p:nvSpPr>
          <p:spPr>
            <a:xfrm rot="10800000">
              <a:off x="2240237"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1" name="Oval 250">
              <a:extLst>
                <a:ext uri="{FF2B5EF4-FFF2-40B4-BE49-F238E27FC236}">
                  <a16:creationId xmlns:a16="http://schemas.microsoft.com/office/drawing/2014/main" id="{C1EC323D-4618-435A-A62F-685DA585D714}"/>
                </a:ext>
              </a:extLst>
            </p:cNvPr>
            <p:cNvSpPr/>
            <p:nvPr/>
          </p:nvSpPr>
          <p:spPr>
            <a:xfrm rot="10800000">
              <a:off x="2240237"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2" name="Oval 251">
              <a:extLst>
                <a:ext uri="{FF2B5EF4-FFF2-40B4-BE49-F238E27FC236}">
                  <a16:creationId xmlns:a16="http://schemas.microsoft.com/office/drawing/2014/main" id="{E2AD0D81-8227-4712-9D27-E98DB42A0076}"/>
                </a:ext>
              </a:extLst>
            </p:cNvPr>
            <p:cNvSpPr/>
            <p:nvPr/>
          </p:nvSpPr>
          <p:spPr>
            <a:xfrm rot="10800000">
              <a:off x="2240237"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3" name="Oval 252">
              <a:extLst>
                <a:ext uri="{FF2B5EF4-FFF2-40B4-BE49-F238E27FC236}">
                  <a16:creationId xmlns:a16="http://schemas.microsoft.com/office/drawing/2014/main" id="{A678ECB2-B790-4DF5-989E-4762743DA175}"/>
                </a:ext>
              </a:extLst>
            </p:cNvPr>
            <p:cNvSpPr/>
            <p:nvPr/>
          </p:nvSpPr>
          <p:spPr>
            <a:xfrm rot="10800000">
              <a:off x="2240237"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4" name="Oval 253">
              <a:extLst>
                <a:ext uri="{FF2B5EF4-FFF2-40B4-BE49-F238E27FC236}">
                  <a16:creationId xmlns:a16="http://schemas.microsoft.com/office/drawing/2014/main" id="{FC69EAD6-0B89-47DB-89B7-67B7FF2AA760}"/>
                </a:ext>
              </a:extLst>
            </p:cNvPr>
            <p:cNvSpPr/>
            <p:nvPr/>
          </p:nvSpPr>
          <p:spPr>
            <a:xfrm rot="10800000">
              <a:off x="2240237"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5" name="Oval 254">
              <a:extLst>
                <a:ext uri="{FF2B5EF4-FFF2-40B4-BE49-F238E27FC236}">
                  <a16:creationId xmlns:a16="http://schemas.microsoft.com/office/drawing/2014/main" id="{82713E6F-2B23-405F-B788-911E93A2A65D}"/>
                </a:ext>
              </a:extLst>
            </p:cNvPr>
            <p:cNvSpPr/>
            <p:nvPr/>
          </p:nvSpPr>
          <p:spPr>
            <a:xfrm rot="10800000">
              <a:off x="2240237"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6" name="Oval 255">
              <a:extLst>
                <a:ext uri="{FF2B5EF4-FFF2-40B4-BE49-F238E27FC236}">
                  <a16:creationId xmlns:a16="http://schemas.microsoft.com/office/drawing/2014/main" id="{79C2D5B9-8899-48C4-9580-0DAEAE018C48}"/>
                </a:ext>
              </a:extLst>
            </p:cNvPr>
            <p:cNvSpPr/>
            <p:nvPr/>
          </p:nvSpPr>
          <p:spPr>
            <a:xfrm rot="10800000">
              <a:off x="2240237"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7" name="Oval 256">
              <a:extLst>
                <a:ext uri="{FF2B5EF4-FFF2-40B4-BE49-F238E27FC236}">
                  <a16:creationId xmlns:a16="http://schemas.microsoft.com/office/drawing/2014/main" id="{F682FDBA-012B-4676-B3B7-79F6EF3A47A6}"/>
                </a:ext>
              </a:extLst>
            </p:cNvPr>
            <p:cNvSpPr/>
            <p:nvPr/>
          </p:nvSpPr>
          <p:spPr>
            <a:xfrm rot="10800000">
              <a:off x="2240237"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8" name="Oval 257">
              <a:extLst>
                <a:ext uri="{FF2B5EF4-FFF2-40B4-BE49-F238E27FC236}">
                  <a16:creationId xmlns:a16="http://schemas.microsoft.com/office/drawing/2014/main" id="{55158989-2197-4C0A-BF79-C52FF46394FC}"/>
                </a:ext>
              </a:extLst>
            </p:cNvPr>
            <p:cNvSpPr/>
            <p:nvPr/>
          </p:nvSpPr>
          <p:spPr>
            <a:xfrm rot="10800000">
              <a:off x="2240237"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9" name="Oval 258">
              <a:extLst>
                <a:ext uri="{FF2B5EF4-FFF2-40B4-BE49-F238E27FC236}">
                  <a16:creationId xmlns:a16="http://schemas.microsoft.com/office/drawing/2014/main" id="{1AEAB848-3901-4ED9-9FFB-862A8E4E3C42}"/>
                </a:ext>
              </a:extLst>
            </p:cNvPr>
            <p:cNvSpPr/>
            <p:nvPr/>
          </p:nvSpPr>
          <p:spPr>
            <a:xfrm rot="10800000">
              <a:off x="2504608" y="57487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0" name="Oval 259">
              <a:extLst>
                <a:ext uri="{FF2B5EF4-FFF2-40B4-BE49-F238E27FC236}">
                  <a16:creationId xmlns:a16="http://schemas.microsoft.com/office/drawing/2014/main" id="{0C6C1F16-04A4-4C7D-8DD2-73DA6FE6F60F}"/>
                </a:ext>
              </a:extLst>
            </p:cNvPr>
            <p:cNvSpPr/>
            <p:nvPr/>
          </p:nvSpPr>
          <p:spPr>
            <a:xfrm rot="10800000">
              <a:off x="2504608" y="600708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1" name="Oval 260">
              <a:extLst>
                <a:ext uri="{FF2B5EF4-FFF2-40B4-BE49-F238E27FC236}">
                  <a16:creationId xmlns:a16="http://schemas.microsoft.com/office/drawing/2014/main" id="{5540A137-5C77-4F7B-9908-72847941E08D}"/>
                </a:ext>
              </a:extLst>
            </p:cNvPr>
            <p:cNvSpPr/>
            <p:nvPr/>
          </p:nvSpPr>
          <p:spPr>
            <a:xfrm rot="10800000">
              <a:off x="2767276" y="574874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2" name="Oval 261">
              <a:extLst>
                <a:ext uri="{FF2B5EF4-FFF2-40B4-BE49-F238E27FC236}">
                  <a16:creationId xmlns:a16="http://schemas.microsoft.com/office/drawing/2014/main" id="{6E512F9B-9F05-49D6-A5C7-62DD90D9DD3C}"/>
                </a:ext>
              </a:extLst>
            </p:cNvPr>
            <p:cNvSpPr/>
            <p:nvPr/>
          </p:nvSpPr>
          <p:spPr>
            <a:xfrm rot="10800000">
              <a:off x="2767276" y="600708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3" name="Oval 262">
              <a:extLst>
                <a:ext uri="{FF2B5EF4-FFF2-40B4-BE49-F238E27FC236}">
                  <a16:creationId xmlns:a16="http://schemas.microsoft.com/office/drawing/2014/main" id="{DC94D5F9-CBCF-4EA9-8ADB-5B4FA93E369A}"/>
                </a:ext>
              </a:extLst>
            </p:cNvPr>
            <p:cNvSpPr/>
            <p:nvPr/>
          </p:nvSpPr>
          <p:spPr>
            <a:xfrm rot="10800000">
              <a:off x="3030007" y="574873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4" name="Oval 263">
              <a:extLst>
                <a:ext uri="{FF2B5EF4-FFF2-40B4-BE49-F238E27FC236}">
                  <a16:creationId xmlns:a16="http://schemas.microsoft.com/office/drawing/2014/main" id="{B49A4F48-0A09-4546-BDB4-FA441BD1C6BE}"/>
                </a:ext>
              </a:extLst>
            </p:cNvPr>
            <p:cNvSpPr/>
            <p:nvPr/>
          </p:nvSpPr>
          <p:spPr>
            <a:xfrm rot="10800000">
              <a:off x="3030007" y="600708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5" name="Oval 264">
              <a:extLst>
                <a:ext uri="{FF2B5EF4-FFF2-40B4-BE49-F238E27FC236}">
                  <a16:creationId xmlns:a16="http://schemas.microsoft.com/office/drawing/2014/main" id="{52C41C01-D4E8-46BF-8558-DE15CF0E44B7}"/>
                </a:ext>
              </a:extLst>
            </p:cNvPr>
            <p:cNvSpPr/>
            <p:nvPr/>
          </p:nvSpPr>
          <p:spPr>
            <a:xfrm rot="10800000">
              <a:off x="3292675" y="574873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6" name="Oval 265">
              <a:extLst>
                <a:ext uri="{FF2B5EF4-FFF2-40B4-BE49-F238E27FC236}">
                  <a16:creationId xmlns:a16="http://schemas.microsoft.com/office/drawing/2014/main" id="{C3F5D31B-D5F0-471E-A83E-93F6101983B5}"/>
                </a:ext>
              </a:extLst>
            </p:cNvPr>
            <p:cNvSpPr/>
            <p:nvPr/>
          </p:nvSpPr>
          <p:spPr>
            <a:xfrm rot="10800000">
              <a:off x="3292675" y="600708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7" name="Oval 266">
              <a:extLst>
                <a:ext uri="{FF2B5EF4-FFF2-40B4-BE49-F238E27FC236}">
                  <a16:creationId xmlns:a16="http://schemas.microsoft.com/office/drawing/2014/main" id="{2E48E64A-707D-405E-8FED-714B9059FE28}"/>
                </a:ext>
              </a:extLst>
            </p:cNvPr>
            <p:cNvSpPr/>
            <p:nvPr/>
          </p:nvSpPr>
          <p:spPr>
            <a:xfrm rot="10800000">
              <a:off x="2504608"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8" name="Oval 267">
              <a:extLst>
                <a:ext uri="{FF2B5EF4-FFF2-40B4-BE49-F238E27FC236}">
                  <a16:creationId xmlns:a16="http://schemas.microsoft.com/office/drawing/2014/main" id="{4304848D-1780-41B1-993B-9D0D435B5D31}"/>
                </a:ext>
              </a:extLst>
            </p:cNvPr>
            <p:cNvSpPr/>
            <p:nvPr/>
          </p:nvSpPr>
          <p:spPr>
            <a:xfrm rot="10800000">
              <a:off x="2504608"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9" name="Oval 268">
              <a:extLst>
                <a:ext uri="{FF2B5EF4-FFF2-40B4-BE49-F238E27FC236}">
                  <a16:creationId xmlns:a16="http://schemas.microsoft.com/office/drawing/2014/main" id="{D435770B-C912-4B0A-8E64-C6BECBB52A52}"/>
                </a:ext>
              </a:extLst>
            </p:cNvPr>
            <p:cNvSpPr/>
            <p:nvPr/>
          </p:nvSpPr>
          <p:spPr>
            <a:xfrm rot="10800000">
              <a:off x="2504608"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0" name="Oval 269">
              <a:extLst>
                <a:ext uri="{FF2B5EF4-FFF2-40B4-BE49-F238E27FC236}">
                  <a16:creationId xmlns:a16="http://schemas.microsoft.com/office/drawing/2014/main" id="{DE7A5EA3-F937-48AB-AAF1-D04D18A00283}"/>
                </a:ext>
              </a:extLst>
            </p:cNvPr>
            <p:cNvSpPr/>
            <p:nvPr/>
          </p:nvSpPr>
          <p:spPr>
            <a:xfrm rot="10800000">
              <a:off x="2504608"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1" name="Oval 270">
              <a:extLst>
                <a:ext uri="{FF2B5EF4-FFF2-40B4-BE49-F238E27FC236}">
                  <a16:creationId xmlns:a16="http://schemas.microsoft.com/office/drawing/2014/main" id="{761001B8-ED49-4E27-89A7-8FA68571EADE}"/>
                </a:ext>
              </a:extLst>
            </p:cNvPr>
            <p:cNvSpPr/>
            <p:nvPr/>
          </p:nvSpPr>
          <p:spPr>
            <a:xfrm rot="10800000">
              <a:off x="2504608"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2" name="Oval 271">
              <a:extLst>
                <a:ext uri="{FF2B5EF4-FFF2-40B4-BE49-F238E27FC236}">
                  <a16:creationId xmlns:a16="http://schemas.microsoft.com/office/drawing/2014/main" id="{F1BF3476-6C24-4AFD-BA97-D5EB13AE262B}"/>
                </a:ext>
              </a:extLst>
            </p:cNvPr>
            <p:cNvSpPr/>
            <p:nvPr/>
          </p:nvSpPr>
          <p:spPr>
            <a:xfrm rot="10800000">
              <a:off x="2504608"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3" name="Oval 272">
              <a:extLst>
                <a:ext uri="{FF2B5EF4-FFF2-40B4-BE49-F238E27FC236}">
                  <a16:creationId xmlns:a16="http://schemas.microsoft.com/office/drawing/2014/main" id="{347958DC-A5DC-4DF3-94EC-31BE379270E9}"/>
                </a:ext>
              </a:extLst>
            </p:cNvPr>
            <p:cNvSpPr/>
            <p:nvPr/>
          </p:nvSpPr>
          <p:spPr>
            <a:xfrm rot="10800000">
              <a:off x="2504608"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4" name="Oval 273">
              <a:extLst>
                <a:ext uri="{FF2B5EF4-FFF2-40B4-BE49-F238E27FC236}">
                  <a16:creationId xmlns:a16="http://schemas.microsoft.com/office/drawing/2014/main" id="{3870922A-EE0B-4E4A-91A2-008DA47D3CC0}"/>
                </a:ext>
              </a:extLst>
            </p:cNvPr>
            <p:cNvSpPr/>
            <p:nvPr/>
          </p:nvSpPr>
          <p:spPr>
            <a:xfrm rot="10800000">
              <a:off x="2504608"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5" name="Oval 274">
              <a:extLst>
                <a:ext uri="{FF2B5EF4-FFF2-40B4-BE49-F238E27FC236}">
                  <a16:creationId xmlns:a16="http://schemas.microsoft.com/office/drawing/2014/main" id="{C0DDB001-0D15-4715-8E77-1CF9CCD49976}"/>
                </a:ext>
              </a:extLst>
            </p:cNvPr>
            <p:cNvSpPr/>
            <p:nvPr/>
          </p:nvSpPr>
          <p:spPr>
            <a:xfrm rot="10800000">
              <a:off x="2504608"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6" name="Oval 275">
              <a:extLst>
                <a:ext uri="{FF2B5EF4-FFF2-40B4-BE49-F238E27FC236}">
                  <a16:creationId xmlns:a16="http://schemas.microsoft.com/office/drawing/2014/main" id="{CED98E45-EAB1-4EEF-B94C-1437963C54ED}"/>
                </a:ext>
              </a:extLst>
            </p:cNvPr>
            <p:cNvSpPr/>
            <p:nvPr/>
          </p:nvSpPr>
          <p:spPr>
            <a:xfrm rot="10800000">
              <a:off x="2504608"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7" name="Oval 276">
              <a:extLst>
                <a:ext uri="{FF2B5EF4-FFF2-40B4-BE49-F238E27FC236}">
                  <a16:creationId xmlns:a16="http://schemas.microsoft.com/office/drawing/2014/main" id="{73FDFD22-5075-4A8B-8F71-6113F5CB00B4}"/>
                </a:ext>
              </a:extLst>
            </p:cNvPr>
            <p:cNvSpPr/>
            <p:nvPr/>
          </p:nvSpPr>
          <p:spPr>
            <a:xfrm rot="10800000">
              <a:off x="2767338" y="316529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8" name="Oval 277">
              <a:extLst>
                <a:ext uri="{FF2B5EF4-FFF2-40B4-BE49-F238E27FC236}">
                  <a16:creationId xmlns:a16="http://schemas.microsoft.com/office/drawing/2014/main" id="{FC3A71D9-BE21-4993-9540-CDFC8A68D5F6}"/>
                </a:ext>
              </a:extLst>
            </p:cNvPr>
            <p:cNvSpPr/>
            <p:nvPr/>
          </p:nvSpPr>
          <p:spPr>
            <a:xfrm rot="10800000">
              <a:off x="2767308" y="3423638"/>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9" name="Oval 278">
              <a:extLst>
                <a:ext uri="{FF2B5EF4-FFF2-40B4-BE49-F238E27FC236}">
                  <a16:creationId xmlns:a16="http://schemas.microsoft.com/office/drawing/2014/main" id="{B33B0822-0807-4606-8E17-991032794CD8}"/>
                </a:ext>
              </a:extLst>
            </p:cNvPr>
            <p:cNvSpPr/>
            <p:nvPr/>
          </p:nvSpPr>
          <p:spPr>
            <a:xfrm rot="10800000">
              <a:off x="2767292" y="3681982"/>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0" name="Oval 279">
              <a:extLst>
                <a:ext uri="{FF2B5EF4-FFF2-40B4-BE49-F238E27FC236}">
                  <a16:creationId xmlns:a16="http://schemas.microsoft.com/office/drawing/2014/main" id="{29D4112A-28BD-497B-82A9-22B1F4FC617B}"/>
                </a:ext>
              </a:extLst>
            </p:cNvPr>
            <p:cNvSpPr/>
            <p:nvPr/>
          </p:nvSpPr>
          <p:spPr>
            <a:xfrm rot="10800000">
              <a:off x="2767284" y="394032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1" name="Oval 280">
              <a:extLst>
                <a:ext uri="{FF2B5EF4-FFF2-40B4-BE49-F238E27FC236}">
                  <a16:creationId xmlns:a16="http://schemas.microsoft.com/office/drawing/2014/main" id="{4E040C7D-0F1F-4BF2-AB8C-2BBD9A683CE8}"/>
                </a:ext>
              </a:extLst>
            </p:cNvPr>
            <p:cNvSpPr/>
            <p:nvPr/>
          </p:nvSpPr>
          <p:spPr>
            <a:xfrm rot="10800000">
              <a:off x="2767279" y="419867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2" name="Oval 281">
              <a:extLst>
                <a:ext uri="{FF2B5EF4-FFF2-40B4-BE49-F238E27FC236}">
                  <a16:creationId xmlns:a16="http://schemas.microsoft.com/office/drawing/2014/main" id="{EB6AB10A-1A01-4245-BF91-B63CBDC5A090}"/>
                </a:ext>
              </a:extLst>
            </p:cNvPr>
            <p:cNvSpPr/>
            <p:nvPr/>
          </p:nvSpPr>
          <p:spPr>
            <a:xfrm rot="10800000">
              <a:off x="2767277" y="445701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3" name="Oval 282">
              <a:extLst>
                <a:ext uri="{FF2B5EF4-FFF2-40B4-BE49-F238E27FC236}">
                  <a16:creationId xmlns:a16="http://schemas.microsoft.com/office/drawing/2014/main" id="{3BF99A86-F7C3-48EC-887A-58EB42AA5A58}"/>
                </a:ext>
              </a:extLst>
            </p:cNvPr>
            <p:cNvSpPr/>
            <p:nvPr/>
          </p:nvSpPr>
          <p:spPr>
            <a:xfrm rot="10800000">
              <a:off x="2767276" y="471536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4" name="Oval 283">
              <a:extLst>
                <a:ext uri="{FF2B5EF4-FFF2-40B4-BE49-F238E27FC236}">
                  <a16:creationId xmlns:a16="http://schemas.microsoft.com/office/drawing/2014/main" id="{160F0ED4-7B2B-4D46-9C5A-B75166A5728F}"/>
                </a:ext>
              </a:extLst>
            </p:cNvPr>
            <p:cNvSpPr/>
            <p:nvPr/>
          </p:nvSpPr>
          <p:spPr>
            <a:xfrm rot="10800000">
              <a:off x="2767276" y="497370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5" name="Oval 284">
              <a:extLst>
                <a:ext uri="{FF2B5EF4-FFF2-40B4-BE49-F238E27FC236}">
                  <a16:creationId xmlns:a16="http://schemas.microsoft.com/office/drawing/2014/main" id="{B65BA099-3AE4-4203-AD8D-213B8FA4527B}"/>
                </a:ext>
              </a:extLst>
            </p:cNvPr>
            <p:cNvSpPr/>
            <p:nvPr/>
          </p:nvSpPr>
          <p:spPr>
            <a:xfrm rot="10800000">
              <a:off x="2767276" y="5232053"/>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6" name="Oval 285">
              <a:extLst>
                <a:ext uri="{FF2B5EF4-FFF2-40B4-BE49-F238E27FC236}">
                  <a16:creationId xmlns:a16="http://schemas.microsoft.com/office/drawing/2014/main" id="{F5E47F2C-4158-4BD5-8A04-8B07EC46E636}"/>
                </a:ext>
              </a:extLst>
            </p:cNvPr>
            <p:cNvSpPr/>
            <p:nvPr/>
          </p:nvSpPr>
          <p:spPr>
            <a:xfrm rot="10800000">
              <a:off x="2767276" y="549039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7" name="Oval 286">
              <a:extLst>
                <a:ext uri="{FF2B5EF4-FFF2-40B4-BE49-F238E27FC236}">
                  <a16:creationId xmlns:a16="http://schemas.microsoft.com/office/drawing/2014/main" id="{AF49CB5C-D079-4CD3-8EDA-7CEE337A100B}"/>
                </a:ext>
              </a:extLst>
            </p:cNvPr>
            <p:cNvSpPr/>
            <p:nvPr/>
          </p:nvSpPr>
          <p:spPr>
            <a:xfrm rot="10800000">
              <a:off x="3030007"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8" name="Oval 287">
              <a:extLst>
                <a:ext uri="{FF2B5EF4-FFF2-40B4-BE49-F238E27FC236}">
                  <a16:creationId xmlns:a16="http://schemas.microsoft.com/office/drawing/2014/main" id="{AD0D9C5F-AEB1-4BBF-AE30-EA2E5F8AF358}"/>
                </a:ext>
              </a:extLst>
            </p:cNvPr>
            <p:cNvSpPr/>
            <p:nvPr/>
          </p:nvSpPr>
          <p:spPr>
            <a:xfrm rot="10800000">
              <a:off x="3030007"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9" name="Oval 288">
              <a:extLst>
                <a:ext uri="{FF2B5EF4-FFF2-40B4-BE49-F238E27FC236}">
                  <a16:creationId xmlns:a16="http://schemas.microsoft.com/office/drawing/2014/main" id="{ABAF5BBF-00EA-4B43-9EED-607F7CD75A52}"/>
                </a:ext>
              </a:extLst>
            </p:cNvPr>
            <p:cNvSpPr/>
            <p:nvPr/>
          </p:nvSpPr>
          <p:spPr>
            <a:xfrm rot="10800000">
              <a:off x="3030007"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0" name="Oval 289">
              <a:extLst>
                <a:ext uri="{FF2B5EF4-FFF2-40B4-BE49-F238E27FC236}">
                  <a16:creationId xmlns:a16="http://schemas.microsoft.com/office/drawing/2014/main" id="{D13EAA0E-7D3B-4FDF-92EC-2EAA5F822DEB}"/>
                </a:ext>
              </a:extLst>
            </p:cNvPr>
            <p:cNvSpPr/>
            <p:nvPr/>
          </p:nvSpPr>
          <p:spPr>
            <a:xfrm rot="10800000">
              <a:off x="3030007"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1" name="Oval 290">
              <a:extLst>
                <a:ext uri="{FF2B5EF4-FFF2-40B4-BE49-F238E27FC236}">
                  <a16:creationId xmlns:a16="http://schemas.microsoft.com/office/drawing/2014/main" id="{5BA3F096-26EA-495F-8FD0-D5799752D1D2}"/>
                </a:ext>
              </a:extLst>
            </p:cNvPr>
            <p:cNvSpPr/>
            <p:nvPr/>
          </p:nvSpPr>
          <p:spPr>
            <a:xfrm rot="10800000">
              <a:off x="3030007"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2" name="Oval 291">
              <a:extLst>
                <a:ext uri="{FF2B5EF4-FFF2-40B4-BE49-F238E27FC236}">
                  <a16:creationId xmlns:a16="http://schemas.microsoft.com/office/drawing/2014/main" id="{4BF370DC-49DC-4463-9F98-44652479A056}"/>
                </a:ext>
              </a:extLst>
            </p:cNvPr>
            <p:cNvSpPr/>
            <p:nvPr/>
          </p:nvSpPr>
          <p:spPr>
            <a:xfrm rot="10800000">
              <a:off x="3030007"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3" name="Oval 292">
              <a:extLst>
                <a:ext uri="{FF2B5EF4-FFF2-40B4-BE49-F238E27FC236}">
                  <a16:creationId xmlns:a16="http://schemas.microsoft.com/office/drawing/2014/main" id="{719EA6F3-5968-48AA-9CBE-C50423C3DA9A}"/>
                </a:ext>
              </a:extLst>
            </p:cNvPr>
            <p:cNvSpPr/>
            <p:nvPr/>
          </p:nvSpPr>
          <p:spPr>
            <a:xfrm rot="10800000">
              <a:off x="3030007"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4" name="Oval 293">
              <a:extLst>
                <a:ext uri="{FF2B5EF4-FFF2-40B4-BE49-F238E27FC236}">
                  <a16:creationId xmlns:a16="http://schemas.microsoft.com/office/drawing/2014/main" id="{AAB3C92E-18A9-4A07-A33B-C78286C41D72}"/>
                </a:ext>
              </a:extLst>
            </p:cNvPr>
            <p:cNvSpPr/>
            <p:nvPr/>
          </p:nvSpPr>
          <p:spPr>
            <a:xfrm rot="10800000">
              <a:off x="3030007"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5" name="Oval 294">
              <a:extLst>
                <a:ext uri="{FF2B5EF4-FFF2-40B4-BE49-F238E27FC236}">
                  <a16:creationId xmlns:a16="http://schemas.microsoft.com/office/drawing/2014/main" id="{517AC562-12B3-44AF-9BC0-8EEB71AF21B9}"/>
                </a:ext>
              </a:extLst>
            </p:cNvPr>
            <p:cNvSpPr/>
            <p:nvPr/>
          </p:nvSpPr>
          <p:spPr>
            <a:xfrm rot="10800000">
              <a:off x="3030007"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6" name="Oval 295">
              <a:extLst>
                <a:ext uri="{FF2B5EF4-FFF2-40B4-BE49-F238E27FC236}">
                  <a16:creationId xmlns:a16="http://schemas.microsoft.com/office/drawing/2014/main" id="{C1E3E468-3698-490F-BC4A-C429F8C14F0C}"/>
                </a:ext>
              </a:extLst>
            </p:cNvPr>
            <p:cNvSpPr/>
            <p:nvPr/>
          </p:nvSpPr>
          <p:spPr>
            <a:xfrm rot="10800000">
              <a:off x="3030007"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7" name="Oval 296">
              <a:extLst>
                <a:ext uri="{FF2B5EF4-FFF2-40B4-BE49-F238E27FC236}">
                  <a16:creationId xmlns:a16="http://schemas.microsoft.com/office/drawing/2014/main" id="{402DBACC-1BA8-402E-AC4C-8EDD4E1CB6C8}"/>
                </a:ext>
              </a:extLst>
            </p:cNvPr>
            <p:cNvSpPr/>
            <p:nvPr/>
          </p:nvSpPr>
          <p:spPr>
            <a:xfrm rot="10800000">
              <a:off x="3292675"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8" name="Oval 297">
              <a:extLst>
                <a:ext uri="{FF2B5EF4-FFF2-40B4-BE49-F238E27FC236}">
                  <a16:creationId xmlns:a16="http://schemas.microsoft.com/office/drawing/2014/main" id="{8857E446-38E1-4A02-87AB-13768F142148}"/>
                </a:ext>
              </a:extLst>
            </p:cNvPr>
            <p:cNvSpPr/>
            <p:nvPr/>
          </p:nvSpPr>
          <p:spPr>
            <a:xfrm rot="10800000">
              <a:off x="3292675"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9" name="Oval 298">
              <a:extLst>
                <a:ext uri="{FF2B5EF4-FFF2-40B4-BE49-F238E27FC236}">
                  <a16:creationId xmlns:a16="http://schemas.microsoft.com/office/drawing/2014/main" id="{1492A036-6714-4282-94E1-103BC2C0CE78}"/>
                </a:ext>
              </a:extLst>
            </p:cNvPr>
            <p:cNvSpPr/>
            <p:nvPr/>
          </p:nvSpPr>
          <p:spPr>
            <a:xfrm rot="10800000">
              <a:off x="3292675"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0" name="Oval 299">
              <a:extLst>
                <a:ext uri="{FF2B5EF4-FFF2-40B4-BE49-F238E27FC236}">
                  <a16:creationId xmlns:a16="http://schemas.microsoft.com/office/drawing/2014/main" id="{80B3E362-4530-43F5-9CB2-71256FF31795}"/>
                </a:ext>
              </a:extLst>
            </p:cNvPr>
            <p:cNvSpPr/>
            <p:nvPr/>
          </p:nvSpPr>
          <p:spPr>
            <a:xfrm rot="10800000">
              <a:off x="3292675"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1" name="Oval 300">
              <a:extLst>
                <a:ext uri="{FF2B5EF4-FFF2-40B4-BE49-F238E27FC236}">
                  <a16:creationId xmlns:a16="http://schemas.microsoft.com/office/drawing/2014/main" id="{31B195DA-707C-4B97-BDB4-545A587356D3}"/>
                </a:ext>
              </a:extLst>
            </p:cNvPr>
            <p:cNvSpPr/>
            <p:nvPr/>
          </p:nvSpPr>
          <p:spPr>
            <a:xfrm rot="10800000">
              <a:off x="3292675"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2" name="Oval 301">
              <a:extLst>
                <a:ext uri="{FF2B5EF4-FFF2-40B4-BE49-F238E27FC236}">
                  <a16:creationId xmlns:a16="http://schemas.microsoft.com/office/drawing/2014/main" id="{51E7D1F9-83DA-42D1-834E-2662BAE01654}"/>
                </a:ext>
              </a:extLst>
            </p:cNvPr>
            <p:cNvSpPr/>
            <p:nvPr/>
          </p:nvSpPr>
          <p:spPr>
            <a:xfrm rot="10800000">
              <a:off x="3292675"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3" name="Oval 302">
              <a:extLst>
                <a:ext uri="{FF2B5EF4-FFF2-40B4-BE49-F238E27FC236}">
                  <a16:creationId xmlns:a16="http://schemas.microsoft.com/office/drawing/2014/main" id="{8519036F-B114-4B2C-9CDE-9F5CC7410464}"/>
                </a:ext>
              </a:extLst>
            </p:cNvPr>
            <p:cNvSpPr/>
            <p:nvPr/>
          </p:nvSpPr>
          <p:spPr>
            <a:xfrm rot="10800000">
              <a:off x="3292675"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4" name="Oval 303">
              <a:extLst>
                <a:ext uri="{FF2B5EF4-FFF2-40B4-BE49-F238E27FC236}">
                  <a16:creationId xmlns:a16="http://schemas.microsoft.com/office/drawing/2014/main" id="{065A5261-0FF6-4C2F-9998-82A9328C3B65}"/>
                </a:ext>
              </a:extLst>
            </p:cNvPr>
            <p:cNvSpPr/>
            <p:nvPr/>
          </p:nvSpPr>
          <p:spPr>
            <a:xfrm rot="10800000">
              <a:off x="3292675"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5" name="Oval 304">
              <a:extLst>
                <a:ext uri="{FF2B5EF4-FFF2-40B4-BE49-F238E27FC236}">
                  <a16:creationId xmlns:a16="http://schemas.microsoft.com/office/drawing/2014/main" id="{D553DCE6-980A-4B28-8DAF-C845A1D43B58}"/>
                </a:ext>
              </a:extLst>
            </p:cNvPr>
            <p:cNvSpPr/>
            <p:nvPr/>
          </p:nvSpPr>
          <p:spPr>
            <a:xfrm rot="10800000">
              <a:off x="3292675"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6" name="Oval 305">
              <a:extLst>
                <a:ext uri="{FF2B5EF4-FFF2-40B4-BE49-F238E27FC236}">
                  <a16:creationId xmlns:a16="http://schemas.microsoft.com/office/drawing/2014/main" id="{7F59CFD5-2681-4630-81E8-F6751E8E7A49}"/>
                </a:ext>
              </a:extLst>
            </p:cNvPr>
            <p:cNvSpPr/>
            <p:nvPr/>
          </p:nvSpPr>
          <p:spPr>
            <a:xfrm rot="10800000">
              <a:off x="3292675"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8" name="Rectangle: Rounded Corners 37">
            <a:extLst>
              <a:ext uri="{FF2B5EF4-FFF2-40B4-BE49-F238E27FC236}">
                <a16:creationId xmlns:a16="http://schemas.microsoft.com/office/drawing/2014/main" id="{BC858B25-06D1-437F-B5F8-C13451438091}"/>
              </a:ext>
            </a:extLst>
          </p:cNvPr>
          <p:cNvSpPr/>
          <p:nvPr/>
        </p:nvSpPr>
        <p:spPr>
          <a:xfrm>
            <a:off x="3094323" y="4417821"/>
            <a:ext cx="1887010" cy="857088"/>
          </a:xfrm>
          <a:prstGeom prst="roundRect">
            <a:avLst/>
          </a:prstGeom>
          <a:solidFill>
            <a:schemeClr val="accent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 name="Rectangle: Rounded Corners 36">
            <a:extLst>
              <a:ext uri="{FF2B5EF4-FFF2-40B4-BE49-F238E27FC236}">
                <a16:creationId xmlns:a16="http://schemas.microsoft.com/office/drawing/2014/main" id="{05F5A2CD-CC51-43F7-AC5D-E412EB25ED85}"/>
              </a:ext>
            </a:extLst>
          </p:cNvPr>
          <p:cNvSpPr/>
          <p:nvPr/>
        </p:nvSpPr>
        <p:spPr>
          <a:xfrm>
            <a:off x="733182" y="4417821"/>
            <a:ext cx="1887010" cy="857088"/>
          </a:xfrm>
          <a:prstGeom prst="roundRect">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PpHolder5">
            <a:extLst>
              <a:ext uri="{FF2B5EF4-FFF2-40B4-BE49-F238E27FC236}">
                <a16:creationId xmlns:a16="http://schemas.microsoft.com/office/drawing/2014/main" id="{F933D33E-97FD-48F8-8EBB-A378FC56E077}"/>
              </a:ext>
            </a:extLst>
          </p:cNvPr>
          <p:cNvSpPr>
            <a:spLocks noGrp="1"/>
          </p:cNvSpPr>
          <p:nvPr>
            <p:ph type="pic" sz="quarter" idx="10"/>
          </p:nvPr>
        </p:nvSpPr>
        <p:spPr/>
      </p:sp>
      <p:sp>
        <p:nvSpPr>
          <p:cNvPr id="4" name="Title 3">
            <a:extLst>
              <a:ext uri="{FF2B5EF4-FFF2-40B4-BE49-F238E27FC236}">
                <a16:creationId xmlns:a16="http://schemas.microsoft.com/office/drawing/2014/main" id="{4A3CE34C-A91B-4D55-A519-45432D27DE57}"/>
              </a:ext>
            </a:extLst>
          </p:cNvPr>
          <p:cNvSpPr>
            <a:spLocks noGrp="1"/>
          </p:cNvSpPr>
          <p:nvPr>
            <p:ph type="ctrTitle"/>
          </p:nvPr>
        </p:nvSpPr>
        <p:spPr/>
        <p:txBody>
          <a:bodyPr/>
          <a:lstStyle/>
          <a:p>
            <a:r>
              <a:rPr lang="en-ID" sz="4000">
                <a:solidFill>
                  <a:schemeClr val="tx1"/>
                </a:solidFill>
                <a:latin typeface="+mj-lt"/>
              </a:rPr>
              <a:t>Vincent Smith</a:t>
            </a:r>
            <a:endParaRPr lang="en-ID"/>
          </a:p>
        </p:txBody>
      </p:sp>
      <p:sp>
        <p:nvSpPr>
          <p:cNvPr id="6" name="Subtitle 5">
            <a:extLst>
              <a:ext uri="{FF2B5EF4-FFF2-40B4-BE49-F238E27FC236}">
                <a16:creationId xmlns:a16="http://schemas.microsoft.com/office/drawing/2014/main" id="{2D0FB06C-FA70-4C76-990A-58872C03A244}"/>
              </a:ext>
            </a:extLst>
          </p:cNvPr>
          <p:cNvSpPr>
            <a:spLocks noGrp="1"/>
          </p:cNvSpPr>
          <p:nvPr>
            <p:ph type="subTitle" idx="1"/>
          </p:nvPr>
        </p:nvSpPr>
        <p:spPr/>
        <p:txBody>
          <a:bodyPr/>
          <a:lstStyle/>
          <a:p>
            <a:r>
              <a:rPr lang="en-US">
                <a:solidFill>
                  <a:schemeClr val="tx1"/>
                </a:solidFill>
              </a:rPr>
              <a:t>Hello,My Name is</a:t>
            </a:r>
            <a:endParaRPr lang="en-ID">
              <a:solidFill>
                <a:schemeClr val="tx1"/>
              </a:solidFill>
            </a:endParaRPr>
          </a:p>
        </p:txBody>
      </p:sp>
      <p:sp>
        <p:nvSpPr>
          <p:cNvPr id="7" name="TextBox">
            <a:extLst>
              <a:ext uri="{FF2B5EF4-FFF2-40B4-BE49-F238E27FC236}">
                <a16:creationId xmlns:a16="http://schemas.microsoft.com/office/drawing/2014/main" id="{A585E362-C06C-4959-A8EB-65DC4288BB6C}"/>
              </a:ext>
            </a:extLst>
          </p:cNvPr>
          <p:cNvSpPr txBox="1"/>
          <p:nvPr/>
        </p:nvSpPr>
        <p:spPr>
          <a:xfrm>
            <a:off x="740957" y="3119240"/>
            <a:ext cx="4498556"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impedit malesuada mollis perferendis tempore laborum dolorum deserunt sed vero provident occaecati distinctio sint quos atque id mollitia facilis quos voluptates cupiditate lorem consequatur est quas autem nobis provident placeat</a:t>
            </a:r>
            <a:endParaRPr lang="en-ID" sz="1200">
              <a:solidFill>
                <a:schemeClr val="tx1"/>
              </a:solidFill>
            </a:endParaRPr>
          </a:p>
        </p:txBody>
      </p:sp>
      <p:sp>
        <p:nvSpPr>
          <p:cNvPr id="23" name="TextBox">
            <a:extLst>
              <a:ext uri="{FF2B5EF4-FFF2-40B4-BE49-F238E27FC236}">
                <a16:creationId xmlns:a16="http://schemas.microsoft.com/office/drawing/2014/main" id="{4990333B-8F63-4841-99BA-50BA5C3973D8}"/>
              </a:ext>
            </a:extLst>
          </p:cNvPr>
          <p:cNvSpPr txBox="1"/>
          <p:nvPr/>
        </p:nvSpPr>
        <p:spPr>
          <a:xfrm>
            <a:off x="951423" y="4536665"/>
            <a:ext cx="1563624"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Email :</a:t>
            </a:r>
          </a:p>
        </p:txBody>
      </p:sp>
      <p:sp>
        <p:nvSpPr>
          <p:cNvPr id="24" name="TextBox">
            <a:extLst>
              <a:ext uri="{FF2B5EF4-FFF2-40B4-BE49-F238E27FC236}">
                <a16:creationId xmlns:a16="http://schemas.microsoft.com/office/drawing/2014/main" id="{698597DC-6CFB-4B05-B9B7-01598868AB03}"/>
              </a:ext>
            </a:extLst>
          </p:cNvPr>
          <p:cNvSpPr txBox="1"/>
          <p:nvPr/>
        </p:nvSpPr>
        <p:spPr>
          <a:xfrm>
            <a:off x="951424" y="4860818"/>
            <a:ext cx="1753096"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200">
                <a:solidFill>
                  <a:schemeClr val="tx1"/>
                </a:solidFill>
              </a:rPr>
              <a:t>hi_vincent@mail.com</a:t>
            </a:r>
          </a:p>
        </p:txBody>
      </p:sp>
      <p:sp>
        <p:nvSpPr>
          <p:cNvPr id="25" name="TextBox">
            <a:extLst>
              <a:ext uri="{FF2B5EF4-FFF2-40B4-BE49-F238E27FC236}">
                <a16:creationId xmlns:a16="http://schemas.microsoft.com/office/drawing/2014/main" id="{3A7CEF15-E422-496E-A356-AA9816899A1F}"/>
              </a:ext>
            </a:extLst>
          </p:cNvPr>
          <p:cNvSpPr txBox="1"/>
          <p:nvPr/>
        </p:nvSpPr>
        <p:spPr>
          <a:xfrm>
            <a:off x="3312564" y="4535168"/>
            <a:ext cx="1563624"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bg2"/>
                </a:solidFill>
                <a:latin typeface="+mj-lt"/>
              </a:rPr>
              <a:t>Website :	</a:t>
            </a:r>
          </a:p>
        </p:txBody>
      </p:sp>
      <p:sp>
        <p:nvSpPr>
          <p:cNvPr id="26" name="TextBox">
            <a:extLst>
              <a:ext uri="{FF2B5EF4-FFF2-40B4-BE49-F238E27FC236}">
                <a16:creationId xmlns:a16="http://schemas.microsoft.com/office/drawing/2014/main" id="{093E2C35-AC47-4873-989D-1251F9A9240D}"/>
              </a:ext>
            </a:extLst>
          </p:cNvPr>
          <p:cNvSpPr txBox="1"/>
          <p:nvPr/>
        </p:nvSpPr>
        <p:spPr>
          <a:xfrm>
            <a:off x="3312565" y="4859321"/>
            <a:ext cx="1753096"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200">
                <a:solidFill>
                  <a:schemeClr val="bg2"/>
                </a:solidFill>
              </a:rPr>
              <a:t>yourwebsite.com</a:t>
            </a:r>
          </a:p>
        </p:txBody>
      </p:sp>
      <p:cxnSp>
        <p:nvCxnSpPr>
          <p:cNvPr id="30" name="Straight Connector 29">
            <a:extLst>
              <a:ext uri="{FF2B5EF4-FFF2-40B4-BE49-F238E27FC236}">
                <a16:creationId xmlns:a16="http://schemas.microsoft.com/office/drawing/2014/main" id="{2C223772-571D-468F-B27F-CC85C2893873}"/>
              </a:ext>
            </a:extLst>
          </p:cNvPr>
          <p:cNvCxnSpPr>
            <a:cxnSpLocks/>
          </p:cNvCxnSpPr>
          <p:nvPr/>
        </p:nvCxnSpPr>
        <p:spPr>
          <a:xfrm>
            <a:off x="411455" y="1734785"/>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3C4FC939-86C8-40DB-9C62-4F69D24B280F}"/>
              </a:ext>
            </a:extLst>
          </p:cNvPr>
          <p:cNvGrpSpPr/>
          <p:nvPr/>
        </p:nvGrpSpPr>
        <p:grpSpPr>
          <a:xfrm flipH="1">
            <a:off x="-189888" y="5717906"/>
            <a:ext cx="1484175" cy="1435778"/>
            <a:chOff x="8665603" y="3206990"/>
            <a:chExt cx="3330874" cy="3222258"/>
          </a:xfrm>
        </p:grpSpPr>
        <p:sp>
          <p:nvSpPr>
            <p:cNvPr id="28" name="Oval 27">
              <a:extLst>
                <a:ext uri="{FF2B5EF4-FFF2-40B4-BE49-F238E27FC236}">
                  <a16:creationId xmlns:a16="http://schemas.microsoft.com/office/drawing/2014/main" id="{93F59E7B-2A57-4F01-AE6A-0FDFADDC48AD}"/>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 name="Oval 28">
              <a:extLst>
                <a:ext uri="{FF2B5EF4-FFF2-40B4-BE49-F238E27FC236}">
                  <a16:creationId xmlns:a16="http://schemas.microsoft.com/office/drawing/2014/main" id="{8E295FE5-A34C-42C9-943E-0B36B43F964A}"/>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109113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500"/>
                                        <p:tgtEl>
                                          <p:spTgt spid="17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750"/>
                                        <p:tgtEl>
                                          <p:spTgt spid="30"/>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wipe(left)">
                                      <p:cBhvr>
                                        <p:cTn id="21" dur="750"/>
                                        <p:tgtEl>
                                          <p:spTgt spid="6">
                                            <p:txEl>
                                              <p:pRg st="0" end="0"/>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750"/>
                                        <p:tgtEl>
                                          <p:spTgt spid="4"/>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up)">
                                      <p:cBhvr>
                                        <p:cTn id="28" dur="750"/>
                                        <p:tgtEl>
                                          <p:spTgt spid="7"/>
                                        </p:tgtEl>
                                      </p:cBhvr>
                                    </p:animEffect>
                                  </p:childTnLst>
                                </p:cTn>
                              </p:par>
                            </p:childTnLst>
                          </p:cTn>
                        </p:par>
                        <p:par>
                          <p:cTn id="29" fill="hold">
                            <p:stCondLst>
                              <p:cond delay="2750"/>
                            </p:stCondLst>
                            <p:childTnLst>
                              <p:par>
                                <p:cTn id="30" presetID="53" presetClass="entr" presetSubtype="16"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p:cTn id="32" dur="750" fill="hold"/>
                                        <p:tgtEl>
                                          <p:spTgt spid="37"/>
                                        </p:tgtEl>
                                        <p:attrNameLst>
                                          <p:attrName>ppt_w</p:attrName>
                                        </p:attrNameLst>
                                      </p:cBhvr>
                                      <p:tavLst>
                                        <p:tav tm="0">
                                          <p:val>
                                            <p:fltVal val="0"/>
                                          </p:val>
                                        </p:tav>
                                        <p:tav tm="100000">
                                          <p:val>
                                            <p:strVal val="#ppt_w"/>
                                          </p:val>
                                        </p:tav>
                                      </p:tavLst>
                                    </p:anim>
                                    <p:anim calcmode="lin" valueType="num">
                                      <p:cBhvr>
                                        <p:cTn id="33" dur="750" fill="hold"/>
                                        <p:tgtEl>
                                          <p:spTgt spid="37"/>
                                        </p:tgtEl>
                                        <p:attrNameLst>
                                          <p:attrName>ppt_h</p:attrName>
                                        </p:attrNameLst>
                                      </p:cBhvr>
                                      <p:tavLst>
                                        <p:tav tm="0">
                                          <p:val>
                                            <p:fltVal val="0"/>
                                          </p:val>
                                        </p:tav>
                                        <p:tav tm="100000">
                                          <p:val>
                                            <p:strVal val="#ppt_h"/>
                                          </p:val>
                                        </p:tav>
                                      </p:tavLst>
                                    </p:anim>
                                    <p:animEffect transition="in" filter="fade">
                                      <p:cBhvr>
                                        <p:cTn id="34" dur="750"/>
                                        <p:tgtEl>
                                          <p:spTgt spid="3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750" fill="hold"/>
                                        <p:tgtEl>
                                          <p:spTgt spid="23"/>
                                        </p:tgtEl>
                                        <p:attrNameLst>
                                          <p:attrName>ppt_w</p:attrName>
                                        </p:attrNameLst>
                                      </p:cBhvr>
                                      <p:tavLst>
                                        <p:tav tm="0">
                                          <p:val>
                                            <p:fltVal val="0"/>
                                          </p:val>
                                        </p:tav>
                                        <p:tav tm="100000">
                                          <p:val>
                                            <p:strVal val="#ppt_w"/>
                                          </p:val>
                                        </p:tav>
                                      </p:tavLst>
                                    </p:anim>
                                    <p:anim calcmode="lin" valueType="num">
                                      <p:cBhvr>
                                        <p:cTn id="38" dur="750" fill="hold"/>
                                        <p:tgtEl>
                                          <p:spTgt spid="23"/>
                                        </p:tgtEl>
                                        <p:attrNameLst>
                                          <p:attrName>ppt_h</p:attrName>
                                        </p:attrNameLst>
                                      </p:cBhvr>
                                      <p:tavLst>
                                        <p:tav tm="0">
                                          <p:val>
                                            <p:fltVal val="0"/>
                                          </p:val>
                                        </p:tav>
                                        <p:tav tm="100000">
                                          <p:val>
                                            <p:strVal val="#ppt_h"/>
                                          </p:val>
                                        </p:tav>
                                      </p:tavLst>
                                    </p:anim>
                                    <p:animEffect transition="in" filter="fade">
                                      <p:cBhvr>
                                        <p:cTn id="39" dur="750"/>
                                        <p:tgtEl>
                                          <p:spTgt spid="2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750" fill="hold"/>
                                        <p:tgtEl>
                                          <p:spTgt spid="24"/>
                                        </p:tgtEl>
                                        <p:attrNameLst>
                                          <p:attrName>ppt_w</p:attrName>
                                        </p:attrNameLst>
                                      </p:cBhvr>
                                      <p:tavLst>
                                        <p:tav tm="0">
                                          <p:val>
                                            <p:fltVal val="0"/>
                                          </p:val>
                                        </p:tav>
                                        <p:tav tm="100000">
                                          <p:val>
                                            <p:strVal val="#ppt_w"/>
                                          </p:val>
                                        </p:tav>
                                      </p:tavLst>
                                    </p:anim>
                                    <p:anim calcmode="lin" valueType="num">
                                      <p:cBhvr>
                                        <p:cTn id="43" dur="750" fill="hold"/>
                                        <p:tgtEl>
                                          <p:spTgt spid="24"/>
                                        </p:tgtEl>
                                        <p:attrNameLst>
                                          <p:attrName>ppt_h</p:attrName>
                                        </p:attrNameLst>
                                      </p:cBhvr>
                                      <p:tavLst>
                                        <p:tav tm="0">
                                          <p:val>
                                            <p:fltVal val="0"/>
                                          </p:val>
                                        </p:tav>
                                        <p:tav tm="100000">
                                          <p:val>
                                            <p:strVal val="#ppt_h"/>
                                          </p:val>
                                        </p:tav>
                                      </p:tavLst>
                                    </p:anim>
                                    <p:animEffect transition="in" filter="fade">
                                      <p:cBhvr>
                                        <p:cTn id="44" dur="750"/>
                                        <p:tgtEl>
                                          <p:spTgt spid="2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750" fill="hold"/>
                                        <p:tgtEl>
                                          <p:spTgt spid="38"/>
                                        </p:tgtEl>
                                        <p:attrNameLst>
                                          <p:attrName>ppt_w</p:attrName>
                                        </p:attrNameLst>
                                      </p:cBhvr>
                                      <p:tavLst>
                                        <p:tav tm="0">
                                          <p:val>
                                            <p:fltVal val="0"/>
                                          </p:val>
                                        </p:tav>
                                        <p:tav tm="100000">
                                          <p:val>
                                            <p:strVal val="#ppt_w"/>
                                          </p:val>
                                        </p:tav>
                                      </p:tavLst>
                                    </p:anim>
                                    <p:anim calcmode="lin" valueType="num">
                                      <p:cBhvr>
                                        <p:cTn id="48" dur="750" fill="hold"/>
                                        <p:tgtEl>
                                          <p:spTgt spid="38"/>
                                        </p:tgtEl>
                                        <p:attrNameLst>
                                          <p:attrName>ppt_h</p:attrName>
                                        </p:attrNameLst>
                                      </p:cBhvr>
                                      <p:tavLst>
                                        <p:tav tm="0">
                                          <p:val>
                                            <p:fltVal val="0"/>
                                          </p:val>
                                        </p:tav>
                                        <p:tav tm="100000">
                                          <p:val>
                                            <p:strVal val="#ppt_h"/>
                                          </p:val>
                                        </p:tav>
                                      </p:tavLst>
                                    </p:anim>
                                    <p:animEffect transition="in" filter="fade">
                                      <p:cBhvr>
                                        <p:cTn id="49" dur="750"/>
                                        <p:tgtEl>
                                          <p:spTgt spid="38"/>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p:cTn id="52" dur="750" fill="hold"/>
                                        <p:tgtEl>
                                          <p:spTgt spid="25"/>
                                        </p:tgtEl>
                                        <p:attrNameLst>
                                          <p:attrName>ppt_w</p:attrName>
                                        </p:attrNameLst>
                                      </p:cBhvr>
                                      <p:tavLst>
                                        <p:tav tm="0">
                                          <p:val>
                                            <p:fltVal val="0"/>
                                          </p:val>
                                        </p:tav>
                                        <p:tav tm="100000">
                                          <p:val>
                                            <p:strVal val="#ppt_w"/>
                                          </p:val>
                                        </p:tav>
                                      </p:tavLst>
                                    </p:anim>
                                    <p:anim calcmode="lin" valueType="num">
                                      <p:cBhvr>
                                        <p:cTn id="53" dur="750" fill="hold"/>
                                        <p:tgtEl>
                                          <p:spTgt spid="25"/>
                                        </p:tgtEl>
                                        <p:attrNameLst>
                                          <p:attrName>ppt_h</p:attrName>
                                        </p:attrNameLst>
                                      </p:cBhvr>
                                      <p:tavLst>
                                        <p:tav tm="0">
                                          <p:val>
                                            <p:fltVal val="0"/>
                                          </p:val>
                                        </p:tav>
                                        <p:tav tm="100000">
                                          <p:val>
                                            <p:strVal val="#ppt_h"/>
                                          </p:val>
                                        </p:tav>
                                      </p:tavLst>
                                    </p:anim>
                                    <p:animEffect transition="in" filter="fade">
                                      <p:cBhvr>
                                        <p:cTn id="54" dur="750"/>
                                        <p:tgtEl>
                                          <p:spTgt spid="2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p:cTn id="57" dur="750" fill="hold"/>
                                        <p:tgtEl>
                                          <p:spTgt spid="26"/>
                                        </p:tgtEl>
                                        <p:attrNameLst>
                                          <p:attrName>ppt_w</p:attrName>
                                        </p:attrNameLst>
                                      </p:cBhvr>
                                      <p:tavLst>
                                        <p:tav tm="0">
                                          <p:val>
                                            <p:fltVal val="0"/>
                                          </p:val>
                                        </p:tav>
                                        <p:tav tm="100000">
                                          <p:val>
                                            <p:strVal val="#ppt_w"/>
                                          </p:val>
                                        </p:tav>
                                      </p:tavLst>
                                    </p:anim>
                                    <p:anim calcmode="lin" valueType="num">
                                      <p:cBhvr>
                                        <p:cTn id="58" dur="750" fill="hold"/>
                                        <p:tgtEl>
                                          <p:spTgt spid="26"/>
                                        </p:tgtEl>
                                        <p:attrNameLst>
                                          <p:attrName>ppt_h</p:attrName>
                                        </p:attrNameLst>
                                      </p:cBhvr>
                                      <p:tavLst>
                                        <p:tav tm="0">
                                          <p:val>
                                            <p:fltVal val="0"/>
                                          </p:val>
                                        </p:tav>
                                        <p:tav tm="100000">
                                          <p:val>
                                            <p:strVal val="#ppt_h"/>
                                          </p:val>
                                        </p:tav>
                                      </p:tavLst>
                                    </p:anim>
                                    <p:animEffect transition="in" filter="fade">
                                      <p:cBhvr>
                                        <p:cTn id="59"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7" grpId="0" animBg="1"/>
      <p:bldP spid="4" grpId="0"/>
      <p:bldP spid="6" grpId="0" build="p"/>
      <p:bldP spid="7" grpId="0"/>
      <p:bldP spid="23" grpId="0"/>
      <p:bldP spid="24" grpId="0"/>
      <p:bldP spid="25"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a:extLst>
              <a:ext uri="{FF2B5EF4-FFF2-40B4-BE49-F238E27FC236}">
                <a16:creationId xmlns:a16="http://schemas.microsoft.com/office/drawing/2014/main" id="{F0EEFEE9-5AD8-493C-AD04-F1951B4BCECB}"/>
              </a:ext>
            </a:extLst>
          </p:cNvPr>
          <p:cNvSpPr txBox="1"/>
          <p:nvPr/>
        </p:nvSpPr>
        <p:spPr>
          <a:xfrm>
            <a:off x="5031012" y="2940847"/>
            <a:ext cx="5519073" cy="353943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11500">
                <a:solidFill>
                  <a:schemeClr val="tx1">
                    <a:alpha val="5000"/>
                  </a:schemeClr>
                </a:solidFill>
                <a:latin typeface="+mj-lt"/>
              </a:rPr>
              <a:t>RE-</a:t>
            </a:r>
          </a:p>
          <a:p>
            <a:pPr algn="l">
              <a:lnSpc>
                <a:spcPct val="100000"/>
              </a:lnSpc>
            </a:pPr>
            <a:r>
              <a:rPr lang="en-ID" sz="11500">
                <a:solidFill>
                  <a:schemeClr val="tx1">
                    <a:alpha val="5000"/>
                  </a:schemeClr>
                </a:solidFill>
                <a:latin typeface="+mj-lt"/>
              </a:rPr>
              <a:t>SUME</a:t>
            </a:r>
          </a:p>
        </p:txBody>
      </p:sp>
      <p:sp>
        <p:nvSpPr>
          <p:cNvPr id="10" name="TextBox">
            <a:extLst>
              <a:ext uri="{FF2B5EF4-FFF2-40B4-BE49-F238E27FC236}">
                <a16:creationId xmlns:a16="http://schemas.microsoft.com/office/drawing/2014/main" id="{28853181-F467-44E9-A349-28A8F684AD20}"/>
              </a:ext>
            </a:extLst>
          </p:cNvPr>
          <p:cNvSpPr txBox="1"/>
          <p:nvPr/>
        </p:nvSpPr>
        <p:spPr>
          <a:xfrm>
            <a:off x="6658728" y="3578978"/>
            <a:ext cx="5009652" cy="101566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6600">
                <a:solidFill>
                  <a:schemeClr val="accent1"/>
                </a:solidFill>
                <a:latin typeface="+mj-lt"/>
              </a:rPr>
              <a:t>Thank</a:t>
            </a:r>
            <a:r>
              <a:rPr lang="en-ID" sz="6600">
                <a:solidFill>
                  <a:schemeClr val="tx1"/>
                </a:solidFill>
                <a:latin typeface="+mj-lt"/>
              </a:rPr>
              <a:t> You</a:t>
            </a:r>
            <a:endParaRPr lang="en-ID" sz="6600">
              <a:solidFill>
                <a:schemeClr val="accent1"/>
              </a:solidFill>
              <a:latin typeface="+mj-lt"/>
            </a:endParaRPr>
          </a:p>
        </p:txBody>
      </p:sp>
      <p:grpSp>
        <p:nvGrpSpPr>
          <p:cNvPr id="2" name="Group 1">
            <a:extLst>
              <a:ext uri="{FF2B5EF4-FFF2-40B4-BE49-F238E27FC236}">
                <a16:creationId xmlns:a16="http://schemas.microsoft.com/office/drawing/2014/main" id="{D1AF98EF-2DD4-4B4D-9988-32BB4FD146D6}"/>
              </a:ext>
            </a:extLst>
          </p:cNvPr>
          <p:cNvGrpSpPr/>
          <p:nvPr/>
        </p:nvGrpSpPr>
        <p:grpSpPr>
          <a:xfrm flipH="1">
            <a:off x="-295682" y="1575482"/>
            <a:ext cx="3240758" cy="4558117"/>
            <a:chOff x="9258300" y="2214466"/>
            <a:chExt cx="3240758" cy="4558117"/>
          </a:xfrm>
        </p:grpSpPr>
        <p:grpSp>
          <p:nvGrpSpPr>
            <p:cNvPr id="11" name="Group 10">
              <a:extLst>
                <a:ext uri="{FF2B5EF4-FFF2-40B4-BE49-F238E27FC236}">
                  <a16:creationId xmlns:a16="http://schemas.microsoft.com/office/drawing/2014/main" id="{A2B80925-493B-4E5F-B9DB-5636D27AF057}"/>
                </a:ext>
              </a:extLst>
            </p:cNvPr>
            <p:cNvGrpSpPr/>
            <p:nvPr/>
          </p:nvGrpSpPr>
          <p:grpSpPr>
            <a:xfrm>
              <a:off x="9258300" y="2214466"/>
              <a:ext cx="3240758" cy="3135080"/>
              <a:chOff x="8665603" y="3206990"/>
              <a:chExt cx="3330874" cy="3222258"/>
            </a:xfrm>
          </p:grpSpPr>
          <p:sp>
            <p:nvSpPr>
              <p:cNvPr id="12" name="Oval 11">
                <a:extLst>
                  <a:ext uri="{FF2B5EF4-FFF2-40B4-BE49-F238E27FC236}">
                    <a16:creationId xmlns:a16="http://schemas.microsoft.com/office/drawing/2014/main" id="{9AC833CF-531A-4DA4-86ED-1E9E3CC64A58}"/>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Oval 12">
                <a:extLst>
                  <a:ext uri="{FF2B5EF4-FFF2-40B4-BE49-F238E27FC236}">
                    <a16:creationId xmlns:a16="http://schemas.microsoft.com/office/drawing/2014/main" id="{1CD1725B-1F22-4EFE-B342-E7CC7884B365}"/>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4" name="Group 13">
              <a:extLst>
                <a:ext uri="{FF2B5EF4-FFF2-40B4-BE49-F238E27FC236}">
                  <a16:creationId xmlns:a16="http://schemas.microsoft.com/office/drawing/2014/main" id="{DE436EB9-EA35-470F-B28A-A3EA2F963C53}"/>
                </a:ext>
              </a:extLst>
            </p:cNvPr>
            <p:cNvGrpSpPr/>
            <p:nvPr/>
          </p:nvGrpSpPr>
          <p:grpSpPr>
            <a:xfrm>
              <a:off x="10182148" y="4383000"/>
              <a:ext cx="1675245" cy="2389583"/>
              <a:chOff x="8541680" y="4188469"/>
              <a:chExt cx="1486430" cy="2120256"/>
            </a:xfrm>
            <a:solidFill>
              <a:schemeClr val="tx1"/>
            </a:solidFill>
          </p:grpSpPr>
          <p:grpSp>
            <p:nvGrpSpPr>
              <p:cNvPr id="15" name="Group 14">
                <a:extLst>
                  <a:ext uri="{FF2B5EF4-FFF2-40B4-BE49-F238E27FC236}">
                    <a16:creationId xmlns:a16="http://schemas.microsoft.com/office/drawing/2014/main" id="{88822E35-5927-42CC-93BC-C32B331814A5}"/>
                  </a:ext>
                </a:extLst>
              </p:cNvPr>
              <p:cNvGrpSpPr/>
              <p:nvPr/>
            </p:nvGrpSpPr>
            <p:grpSpPr>
              <a:xfrm>
                <a:off x="9956110" y="4188469"/>
                <a:ext cx="72000" cy="2120256"/>
                <a:chOff x="9151342" y="4617676"/>
                <a:chExt cx="72000" cy="2120256"/>
              </a:xfrm>
              <a:grpFill/>
            </p:grpSpPr>
            <p:sp>
              <p:nvSpPr>
                <p:cNvPr id="60" name="Oval 59">
                  <a:extLst>
                    <a:ext uri="{FF2B5EF4-FFF2-40B4-BE49-F238E27FC236}">
                      <a16:creationId xmlns:a16="http://schemas.microsoft.com/office/drawing/2014/main" id="{6006A0A6-31F7-4CA3-AF71-8A16BD8CDFA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1" name="Oval 60">
                  <a:extLst>
                    <a:ext uri="{FF2B5EF4-FFF2-40B4-BE49-F238E27FC236}">
                      <a16:creationId xmlns:a16="http://schemas.microsoft.com/office/drawing/2014/main" id="{AB946EC8-B03A-49C5-AC05-7E3BD21B826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2" name="Oval 61">
                  <a:extLst>
                    <a:ext uri="{FF2B5EF4-FFF2-40B4-BE49-F238E27FC236}">
                      <a16:creationId xmlns:a16="http://schemas.microsoft.com/office/drawing/2014/main" id="{BDEFC359-3302-4432-8C5F-4CF8501DBD0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3" name="Oval 62">
                  <a:extLst>
                    <a:ext uri="{FF2B5EF4-FFF2-40B4-BE49-F238E27FC236}">
                      <a16:creationId xmlns:a16="http://schemas.microsoft.com/office/drawing/2014/main" id="{7773C79D-7763-49F4-B378-B1D4800D96A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4" name="Oval 63">
                  <a:extLst>
                    <a:ext uri="{FF2B5EF4-FFF2-40B4-BE49-F238E27FC236}">
                      <a16:creationId xmlns:a16="http://schemas.microsoft.com/office/drawing/2014/main" id="{941AFFD7-07BB-4037-91A1-4173E18A533F}"/>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5" name="Oval 64">
                  <a:extLst>
                    <a:ext uri="{FF2B5EF4-FFF2-40B4-BE49-F238E27FC236}">
                      <a16:creationId xmlns:a16="http://schemas.microsoft.com/office/drawing/2014/main" id="{30D6104E-20E6-4FAA-8C80-E5A3394575F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6" name="Oval 65">
                  <a:extLst>
                    <a:ext uri="{FF2B5EF4-FFF2-40B4-BE49-F238E27FC236}">
                      <a16:creationId xmlns:a16="http://schemas.microsoft.com/office/drawing/2014/main" id="{58DBBF29-145B-4D81-BFE7-9C185245074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7" name="Oval 66">
                  <a:extLst>
                    <a:ext uri="{FF2B5EF4-FFF2-40B4-BE49-F238E27FC236}">
                      <a16:creationId xmlns:a16="http://schemas.microsoft.com/office/drawing/2014/main" id="{49FBC5B1-4270-4DFE-9334-F16131204A4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8" name="Oval 67">
                  <a:extLst>
                    <a:ext uri="{FF2B5EF4-FFF2-40B4-BE49-F238E27FC236}">
                      <a16:creationId xmlns:a16="http://schemas.microsoft.com/office/drawing/2014/main" id="{B697218A-59F3-45C3-AE32-B651FA28CA2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9" name="Oval 68">
                  <a:extLst>
                    <a:ext uri="{FF2B5EF4-FFF2-40B4-BE49-F238E27FC236}">
                      <a16:creationId xmlns:a16="http://schemas.microsoft.com/office/drawing/2014/main" id="{1B7615C5-A695-41BE-91E4-F612182C5D2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 name="Group 15">
                <a:extLst>
                  <a:ext uri="{FF2B5EF4-FFF2-40B4-BE49-F238E27FC236}">
                    <a16:creationId xmlns:a16="http://schemas.microsoft.com/office/drawing/2014/main" id="{0AEDE09B-3F66-41FA-A3DC-8A149756B4A0}"/>
                  </a:ext>
                </a:extLst>
              </p:cNvPr>
              <p:cNvGrpSpPr/>
              <p:nvPr/>
            </p:nvGrpSpPr>
            <p:grpSpPr>
              <a:xfrm>
                <a:off x="9602501" y="4188469"/>
                <a:ext cx="72000" cy="2120256"/>
                <a:chOff x="9151342" y="4617676"/>
                <a:chExt cx="72000" cy="2120256"/>
              </a:xfrm>
              <a:grpFill/>
            </p:grpSpPr>
            <p:sp>
              <p:nvSpPr>
                <p:cNvPr id="50" name="Oval 49">
                  <a:extLst>
                    <a:ext uri="{FF2B5EF4-FFF2-40B4-BE49-F238E27FC236}">
                      <a16:creationId xmlns:a16="http://schemas.microsoft.com/office/drawing/2014/main" id="{6C5DDDB8-2419-4740-AD24-585AF8970F0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 name="Oval 50">
                  <a:extLst>
                    <a:ext uri="{FF2B5EF4-FFF2-40B4-BE49-F238E27FC236}">
                      <a16:creationId xmlns:a16="http://schemas.microsoft.com/office/drawing/2014/main" id="{9D2FF45A-E936-42C2-9D60-918F337C6B0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 name="Oval 51">
                  <a:extLst>
                    <a:ext uri="{FF2B5EF4-FFF2-40B4-BE49-F238E27FC236}">
                      <a16:creationId xmlns:a16="http://schemas.microsoft.com/office/drawing/2014/main" id="{5916A215-EAC0-4597-AE6F-8F1A439765D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 name="Oval 52">
                  <a:extLst>
                    <a:ext uri="{FF2B5EF4-FFF2-40B4-BE49-F238E27FC236}">
                      <a16:creationId xmlns:a16="http://schemas.microsoft.com/office/drawing/2014/main" id="{58AFD98C-5455-4DC1-BF71-B0BB6A5CFE3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 name="Oval 53">
                  <a:extLst>
                    <a:ext uri="{FF2B5EF4-FFF2-40B4-BE49-F238E27FC236}">
                      <a16:creationId xmlns:a16="http://schemas.microsoft.com/office/drawing/2014/main" id="{18A5BB79-A615-4A3B-AEA2-A150D41A31F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 name="Oval 54">
                  <a:extLst>
                    <a:ext uri="{FF2B5EF4-FFF2-40B4-BE49-F238E27FC236}">
                      <a16:creationId xmlns:a16="http://schemas.microsoft.com/office/drawing/2014/main" id="{55427125-666D-4F4C-8EE4-0D2BB695706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6" name="Oval 55">
                  <a:extLst>
                    <a:ext uri="{FF2B5EF4-FFF2-40B4-BE49-F238E27FC236}">
                      <a16:creationId xmlns:a16="http://schemas.microsoft.com/office/drawing/2014/main" id="{C5CD1904-BD50-4E58-A348-DB728004CCD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7" name="Oval 56">
                  <a:extLst>
                    <a:ext uri="{FF2B5EF4-FFF2-40B4-BE49-F238E27FC236}">
                      <a16:creationId xmlns:a16="http://schemas.microsoft.com/office/drawing/2014/main" id="{E9D1891C-2D45-46F0-B9FB-BFDA3D704E8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8" name="Oval 57">
                  <a:extLst>
                    <a:ext uri="{FF2B5EF4-FFF2-40B4-BE49-F238E27FC236}">
                      <a16:creationId xmlns:a16="http://schemas.microsoft.com/office/drawing/2014/main" id="{5643E0E5-4D5F-4A68-B673-429EB3E6362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9" name="Oval 58">
                  <a:extLst>
                    <a:ext uri="{FF2B5EF4-FFF2-40B4-BE49-F238E27FC236}">
                      <a16:creationId xmlns:a16="http://schemas.microsoft.com/office/drawing/2014/main" id="{8DEDD603-C8A6-4DC5-B8B2-8202875BE77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7" name="Group 16">
                <a:extLst>
                  <a:ext uri="{FF2B5EF4-FFF2-40B4-BE49-F238E27FC236}">
                    <a16:creationId xmlns:a16="http://schemas.microsoft.com/office/drawing/2014/main" id="{B28C2BDF-7BA5-4EDB-8E52-F12360DBCA5C}"/>
                  </a:ext>
                </a:extLst>
              </p:cNvPr>
              <p:cNvGrpSpPr/>
              <p:nvPr/>
            </p:nvGrpSpPr>
            <p:grpSpPr>
              <a:xfrm>
                <a:off x="9248894" y="4188469"/>
                <a:ext cx="72000" cy="2120256"/>
                <a:chOff x="9151342" y="4617676"/>
                <a:chExt cx="72000" cy="2120256"/>
              </a:xfrm>
              <a:grpFill/>
            </p:grpSpPr>
            <p:sp>
              <p:nvSpPr>
                <p:cNvPr id="40" name="Oval 39">
                  <a:extLst>
                    <a:ext uri="{FF2B5EF4-FFF2-40B4-BE49-F238E27FC236}">
                      <a16:creationId xmlns:a16="http://schemas.microsoft.com/office/drawing/2014/main" id="{090AE992-21EF-423A-A8AD-00FD44E05CC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1" name="Oval 40">
                  <a:extLst>
                    <a:ext uri="{FF2B5EF4-FFF2-40B4-BE49-F238E27FC236}">
                      <a16:creationId xmlns:a16="http://schemas.microsoft.com/office/drawing/2014/main" id="{DE1FCE28-B8F0-4EC3-B2F1-E93956A863F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2" name="Oval 41">
                  <a:extLst>
                    <a:ext uri="{FF2B5EF4-FFF2-40B4-BE49-F238E27FC236}">
                      <a16:creationId xmlns:a16="http://schemas.microsoft.com/office/drawing/2014/main" id="{5AC60073-02A9-4EBF-9009-A0E87FFAF2B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3" name="Oval 42">
                  <a:extLst>
                    <a:ext uri="{FF2B5EF4-FFF2-40B4-BE49-F238E27FC236}">
                      <a16:creationId xmlns:a16="http://schemas.microsoft.com/office/drawing/2014/main" id="{4950306C-4DC8-4328-9255-A275AF10694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 name="Oval 43">
                  <a:extLst>
                    <a:ext uri="{FF2B5EF4-FFF2-40B4-BE49-F238E27FC236}">
                      <a16:creationId xmlns:a16="http://schemas.microsoft.com/office/drawing/2014/main" id="{F008E3F2-C7B9-4300-B3D6-51847BD32C1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 name="Oval 44">
                  <a:extLst>
                    <a:ext uri="{FF2B5EF4-FFF2-40B4-BE49-F238E27FC236}">
                      <a16:creationId xmlns:a16="http://schemas.microsoft.com/office/drawing/2014/main" id="{C8199265-1E81-4FFA-A937-7CC72A5A6CE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 name="Oval 45">
                  <a:extLst>
                    <a:ext uri="{FF2B5EF4-FFF2-40B4-BE49-F238E27FC236}">
                      <a16:creationId xmlns:a16="http://schemas.microsoft.com/office/drawing/2014/main" id="{07DD14BF-9B4C-4591-B288-7C04315E3FD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 name="Oval 46">
                  <a:extLst>
                    <a:ext uri="{FF2B5EF4-FFF2-40B4-BE49-F238E27FC236}">
                      <a16:creationId xmlns:a16="http://schemas.microsoft.com/office/drawing/2014/main" id="{46360314-03BE-4985-9AA5-9AC9DB1E256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 name="Oval 47">
                  <a:extLst>
                    <a:ext uri="{FF2B5EF4-FFF2-40B4-BE49-F238E27FC236}">
                      <a16:creationId xmlns:a16="http://schemas.microsoft.com/office/drawing/2014/main" id="{E6270C39-831A-4AB0-9DEE-366ED405C79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 name="Oval 48">
                  <a:extLst>
                    <a:ext uri="{FF2B5EF4-FFF2-40B4-BE49-F238E27FC236}">
                      <a16:creationId xmlns:a16="http://schemas.microsoft.com/office/drawing/2014/main" id="{D2E07CC4-3270-47A6-8793-D997082E25E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8" name="Group 17">
                <a:extLst>
                  <a:ext uri="{FF2B5EF4-FFF2-40B4-BE49-F238E27FC236}">
                    <a16:creationId xmlns:a16="http://schemas.microsoft.com/office/drawing/2014/main" id="{2516D6E1-A19C-49EE-A24E-9E39FADD0E38}"/>
                  </a:ext>
                </a:extLst>
              </p:cNvPr>
              <p:cNvGrpSpPr/>
              <p:nvPr/>
            </p:nvGrpSpPr>
            <p:grpSpPr>
              <a:xfrm>
                <a:off x="8895287" y="4188469"/>
                <a:ext cx="72000" cy="2120256"/>
                <a:chOff x="9151342" y="4617676"/>
                <a:chExt cx="72000" cy="2120256"/>
              </a:xfrm>
              <a:grpFill/>
            </p:grpSpPr>
            <p:sp>
              <p:nvSpPr>
                <p:cNvPr id="30" name="Oval 29">
                  <a:extLst>
                    <a:ext uri="{FF2B5EF4-FFF2-40B4-BE49-F238E27FC236}">
                      <a16:creationId xmlns:a16="http://schemas.microsoft.com/office/drawing/2014/main" id="{7E5B41B0-E82E-4427-AA09-BBB3B679666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 name="Oval 30">
                  <a:extLst>
                    <a:ext uri="{FF2B5EF4-FFF2-40B4-BE49-F238E27FC236}">
                      <a16:creationId xmlns:a16="http://schemas.microsoft.com/office/drawing/2014/main" id="{C290CFEC-CDE8-49A9-A3F7-E238F15F9E3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 name="Oval 31">
                  <a:extLst>
                    <a:ext uri="{FF2B5EF4-FFF2-40B4-BE49-F238E27FC236}">
                      <a16:creationId xmlns:a16="http://schemas.microsoft.com/office/drawing/2014/main" id="{0625BA74-543E-45CA-B5EC-26ECDE6DF03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 name="Oval 32">
                  <a:extLst>
                    <a:ext uri="{FF2B5EF4-FFF2-40B4-BE49-F238E27FC236}">
                      <a16:creationId xmlns:a16="http://schemas.microsoft.com/office/drawing/2014/main" id="{C4487A0A-1623-4B63-BFA9-386FCFFEF61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 name="Oval 33">
                  <a:extLst>
                    <a:ext uri="{FF2B5EF4-FFF2-40B4-BE49-F238E27FC236}">
                      <a16:creationId xmlns:a16="http://schemas.microsoft.com/office/drawing/2014/main" id="{7A1D8A27-3B22-463C-9B65-CD7A89973DE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 name="Oval 34">
                  <a:extLst>
                    <a:ext uri="{FF2B5EF4-FFF2-40B4-BE49-F238E27FC236}">
                      <a16:creationId xmlns:a16="http://schemas.microsoft.com/office/drawing/2014/main" id="{12BCA8CA-6385-4D58-9806-0857E1942C3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 name="Oval 35">
                  <a:extLst>
                    <a:ext uri="{FF2B5EF4-FFF2-40B4-BE49-F238E27FC236}">
                      <a16:creationId xmlns:a16="http://schemas.microsoft.com/office/drawing/2014/main" id="{6F53982B-88F8-42F5-AEC1-70BAAB273C6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 name="Oval 36">
                  <a:extLst>
                    <a:ext uri="{FF2B5EF4-FFF2-40B4-BE49-F238E27FC236}">
                      <a16:creationId xmlns:a16="http://schemas.microsoft.com/office/drawing/2014/main" id="{991A2C25-95D3-44BC-A4FA-CD666FAAA91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 name="Oval 37">
                  <a:extLst>
                    <a:ext uri="{FF2B5EF4-FFF2-40B4-BE49-F238E27FC236}">
                      <a16:creationId xmlns:a16="http://schemas.microsoft.com/office/drawing/2014/main" id="{55C5F6CC-76C0-46EB-980B-8D4DCAA82E2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 name="Oval 38">
                  <a:extLst>
                    <a:ext uri="{FF2B5EF4-FFF2-40B4-BE49-F238E27FC236}">
                      <a16:creationId xmlns:a16="http://schemas.microsoft.com/office/drawing/2014/main" id="{27ACD62C-2380-49E0-B340-4FE7A7EF613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9" name="Group 18">
                <a:extLst>
                  <a:ext uri="{FF2B5EF4-FFF2-40B4-BE49-F238E27FC236}">
                    <a16:creationId xmlns:a16="http://schemas.microsoft.com/office/drawing/2014/main" id="{35012F1E-F117-4921-828C-D591ACA8D019}"/>
                  </a:ext>
                </a:extLst>
              </p:cNvPr>
              <p:cNvGrpSpPr/>
              <p:nvPr/>
            </p:nvGrpSpPr>
            <p:grpSpPr>
              <a:xfrm>
                <a:off x="8541680" y="4188469"/>
                <a:ext cx="72000" cy="2120256"/>
                <a:chOff x="9151342" y="4617676"/>
                <a:chExt cx="72000" cy="2120256"/>
              </a:xfrm>
              <a:grpFill/>
            </p:grpSpPr>
            <p:sp>
              <p:nvSpPr>
                <p:cNvPr id="20" name="Oval 19">
                  <a:extLst>
                    <a:ext uri="{FF2B5EF4-FFF2-40B4-BE49-F238E27FC236}">
                      <a16:creationId xmlns:a16="http://schemas.microsoft.com/office/drawing/2014/main" id="{7E551A2B-5936-4151-8A0A-30EACA5ECCF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 name="Oval 20">
                  <a:extLst>
                    <a:ext uri="{FF2B5EF4-FFF2-40B4-BE49-F238E27FC236}">
                      <a16:creationId xmlns:a16="http://schemas.microsoft.com/office/drawing/2014/main" id="{25BBFAF8-2F79-418C-98CB-9481E4AE514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 name="Oval 21">
                  <a:extLst>
                    <a:ext uri="{FF2B5EF4-FFF2-40B4-BE49-F238E27FC236}">
                      <a16:creationId xmlns:a16="http://schemas.microsoft.com/office/drawing/2014/main" id="{36A0732B-4299-4F22-B2A2-DD0A04A4F4F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 name="Oval 22">
                  <a:extLst>
                    <a:ext uri="{FF2B5EF4-FFF2-40B4-BE49-F238E27FC236}">
                      <a16:creationId xmlns:a16="http://schemas.microsoft.com/office/drawing/2014/main" id="{884C13C8-D0E7-4934-BE5F-71E4FEF88AF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 name="Oval 23">
                  <a:extLst>
                    <a:ext uri="{FF2B5EF4-FFF2-40B4-BE49-F238E27FC236}">
                      <a16:creationId xmlns:a16="http://schemas.microsoft.com/office/drawing/2014/main" id="{169A8B76-4CEA-4D4E-A4DC-2ACB94F9FA5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 name="Oval 24">
                  <a:extLst>
                    <a:ext uri="{FF2B5EF4-FFF2-40B4-BE49-F238E27FC236}">
                      <a16:creationId xmlns:a16="http://schemas.microsoft.com/office/drawing/2014/main" id="{FF67D947-8012-4CC6-8B71-534A44403D7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 name="Oval 25">
                  <a:extLst>
                    <a:ext uri="{FF2B5EF4-FFF2-40B4-BE49-F238E27FC236}">
                      <a16:creationId xmlns:a16="http://schemas.microsoft.com/office/drawing/2014/main" id="{B45B9925-B5D4-4021-B245-3630B247653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 name="Oval 26">
                  <a:extLst>
                    <a:ext uri="{FF2B5EF4-FFF2-40B4-BE49-F238E27FC236}">
                      <a16:creationId xmlns:a16="http://schemas.microsoft.com/office/drawing/2014/main" id="{9121B6AE-0635-4240-AA3C-73EF79BABE4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 name="Oval 27">
                  <a:extLst>
                    <a:ext uri="{FF2B5EF4-FFF2-40B4-BE49-F238E27FC236}">
                      <a16:creationId xmlns:a16="http://schemas.microsoft.com/office/drawing/2014/main" id="{4722DAF7-E4C9-49B1-9071-54531117E66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 name="Oval 28">
                  <a:extLst>
                    <a:ext uri="{FF2B5EF4-FFF2-40B4-BE49-F238E27FC236}">
                      <a16:creationId xmlns:a16="http://schemas.microsoft.com/office/drawing/2014/main" id="{AC17FE71-4273-4ABB-B3B0-B98884C6DA4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grpSp>
      <p:sp>
        <p:nvSpPr>
          <p:cNvPr id="71" name="TextBox">
            <a:extLst>
              <a:ext uri="{FF2B5EF4-FFF2-40B4-BE49-F238E27FC236}">
                <a16:creationId xmlns:a16="http://schemas.microsoft.com/office/drawing/2014/main" id="{537FCBCE-3F08-4A78-A5CB-C04949F103F7}"/>
              </a:ext>
            </a:extLst>
          </p:cNvPr>
          <p:cNvSpPr txBox="1"/>
          <p:nvPr/>
        </p:nvSpPr>
        <p:spPr>
          <a:xfrm>
            <a:off x="6658727" y="4681162"/>
            <a:ext cx="4523623"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harum provident vel nobis non nulla fuga possimus quos corrupti pretium repudiandae dolores debitis eros blanditiis perferendis dignissimos amet sied dolores praesentium</a:t>
            </a:r>
            <a:endParaRPr lang="en-ID" sz="1200">
              <a:solidFill>
                <a:schemeClr val="tx1"/>
              </a:solidFill>
            </a:endParaRPr>
          </a:p>
        </p:txBody>
      </p:sp>
      <p:grpSp>
        <p:nvGrpSpPr>
          <p:cNvPr id="72" name="Group 71">
            <a:extLst>
              <a:ext uri="{FF2B5EF4-FFF2-40B4-BE49-F238E27FC236}">
                <a16:creationId xmlns:a16="http://schemas.microsoft.com/office/drawing/2014/main" id="{F83B6030-1868-44D6-8E63-DF30711F44D6}"/>
              </a:ext>
            </a:extLst>
          </p:cNvPr>
          <p:cNvGrpSpPr/>
          <p:nvPr/>
        </p:nvGrpSpPr>
        <p:grpSpPr>
          <a:xfrm>
            <a:off x="10349649" y="549275"/>
            <a:ext cx="1112101" cy="1075836"/>
            <a:chOff x="8665603" y="3206990"/>
            <a:chExt cx="3330874" cy="3222258"/>
          </a:xfrm>
        </p:grpSpPr>
        <p:sp>
          <p:nvSpPr>
            <p:cNvPr id="73" name="Oval 72">
              <a:extLst>
                <a:ext uri="{FF2B5EF4-FFF2-40B4-BE49-F238E27FC236}">
                  <a16:creationId xmlns:a16="http://schemas.microsoft.com/office/drawing/2014/main" id="{D9646FEA-06CD-4386-AE98-964931D25255}"/>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4" name="Oval 73">
              <a:extLst>
                <a:ext uri="{FF2B5EF4-FFF2-40B4-BE49-F238E27FC236}">
                  <a16:creationId xmlns:a16="http://schemas.microsoft.com/office/drawing/2014/main" id="{6DE3F138-180D-43A7-AC94-3DF3B868BD6B}"/>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100889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72"/>
                                        </p:tgtEl>
                                        <p:attrNameLst>
                                          <p:attrName>style.visibility</p:attrName>
                                        </p:attrNameLst>
                                      </p:cBhvr>
                                      <p:to>
                                        <p:strVal val="visible"/>
                                      </p:to>
                                    </p:set>
                                    <p:anim calcmode="lin" valueType="num">
                                      <p:cBhvr>
                                        <p:cTn id="12" dur="750" fill="hold"/>
                                        <p:tgtEl>
                                          <p:spTgt spid="72"/>
                                        </p:tgtEl>
                                        <p:attrNameLst>
                                          <p:attrName>ppt_w</p:attrName>
                                        </p:attrNameLst>
                                      </p:cBhvr>
                                      <p:tavLst>
                                        <p:tav tm="0">
                                          <p:val>
                                            <p:fltVal val="0"/>
                                          </p:val>
                                        </p:tav>
                                        <p:tav tm="100000">
                                          <p:val>
                                            <p:strVal val="#ppt_w"/>
                                          </p:val>
                                        </p:tav>
                                      </p:tavLst>
                                    </p:anim>
                                    <p:anim calcmode="lin" valueType="num">
                                      <p:cBhvr>
                                        <p:cTn id="13" dur="750" fill="hold"/>
                                        <p:tgtEl>
                                          <p:spTgt spid="72"/>
                                        </p:tgtEl>
                                        <p:attrNameLst>
                                          <p:attrName>ppt_h</p:attrName>
                                        </p:attrNameLst>
                                      </p:cBhvr>
                                      <p:tavLst>
                                        <p:tav tm="0">
                                          <p:val>
                                            <p:fltVal val="0"/>
                                          </p:val>
                                        </p:tav>
                                        <p:tav tm="100000">
                                          <p:val>
                                            <p:strVal val="#ppt_h"/>
                                          </p:val>
                                        </p:tav>
                                      </p:tavLst>
                                    </p:anim>
                                    <p:animEffect transition="in" filter="fade">
                                      <p:cBhvr>
                                        <p:cTn id="14" dur="750"/>
                                        <p:tgtEl>
                                          <p:spTgt spid="72"/>
                                        </p:tgtEl>
                                      </p:cBhvr>
                                    </p:animEffect>
                                  </p:childTnLst>
                                </p:cTn>
                              </p:par>
                            </p:childTnLst>
                          </p:cTn>
                        </p:par>
                        <p:par>
                          <p:cTn id="15" fill="hold">
                            <p:stCondLst>
                              <p:cond delay="75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750" fill="hold"/>
                                        <p:tgtEl>
                                          <p:spTgt spid="9"/>
                                        </p:tgtEl>
                                        <p:attrNameLst>
                                          <p:attrName>ppt_x</p:attrName>
                                        </p:attrNameLst>
                                      </p:cBhvr>
                                      <p:tavLst>
                                        <p:tav tm="0">
                                          <p:val>
                                            <p:strVal val="#ppt_x"/>
                                          </p:val>
                                        </p:tav>
                                        <p:tav tm="100000">
                                          <p:val>
                                            <p:strVal val="#ppt_x"/>
                                          </p:val>
                                        </p:tav>
                                      </p:tavLst>
                                    </p:anim>
                                    <p:anim calcmode="lin" valueType="num">
                                      <p:cBhvr additive="base">
                                        <p:cTn id="19" dur="750" fill="hold"/>
                                        <p:tgtEl>
                                          <p:spTgt spid="9"/>
                                        </p:tgtEl>
                                        <p:attrNameLst>
                                          <p:attrName>ppt_y</p:attrName>
                                        </p:attrNameLst>
                                      </p:cBhvr>
                                      <p:tavLst>
                                        <p:tav tm="0">
                                          <p:val>
                                            <p:strVal val="1+#ppt_h/2"/>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1"/>
                                        </p:tgtEl>
                                        <p:attrNameLst>
                                          <p:attrName>style.visibility</p:attrName>
                                        </p:attrNameLst>
                                      </p:cBhvr>
                                      <p:to>
                                        <p:strVal val="visible"/>
                                      </p:to>
                                    </p:set>
                                    <p:anim calcmode="lin" valueType="num">
                                      <p:cBhvr>
                                        <p:cTn id="27" dur="750" fill="hold"/>
                                        <p:tgtEl>
                                          <p:spTgt spid="71"/>
                                        </p:tgtEl>
                                        <p:attrNameLst>
                                          <p:attrName>ppt_w</p:attrName>
                                        </p:attrNameLst>
                                      </p:cBhvr>
                                      <p:tavLst>
                                        <p:tav tm="0">
                                          <p:val>
                                            <p:fltVal val="0"/>
                                          </p:val>
                                        </p:tav>
                                        <p:tav tm="100000">
                                          <p:val>
                                            <p:strVal val="#ppt_w"/>
                                          </p:val>
                                        </p:tav>
                                      </p:tavLst>
                                    </p:anim>
                                    <p:anim calcmode="lin" valueType="num">
                                      <p:cBhvr>
                                        <p:cTn id="28" dur="750" fill="hold"/>
                                        <p:tgtEl>
                                          <p:spTgt spid="71"/>
                                        </p:tgtEl>
                                        <p:attrNameLst>
                                          <p:attrName>ppt_h</p:attrName>
                                        </p:attrNameLst>
                                      </p:cBhvr>
                                      <p:tavLst>
                                        <p:tav tm="0">
                                          <p:val>
                                            <p:fltVal val="0"/>
                                          </p:val>
                                        </p:tav>
                                        <p:tav tm="100000">
                                          <p:val>
                                            <p:strVal val="#ppt_h"/>
                                          </p:val>
                                        </p:tav>
                                      </p:tavLst>
                                    </p:anim>
                                    <p:animEffect transition="in" filter="fade">
                                      <p:cBhvr>
                                        <p:cTn id="29" dur="75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7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1" name="Group 150">
            <a:extLst>
              <a:ext uri="{FF2B5EF4-FFF2-40B4-BE49-F238E27FC236}">
                <a16:creationId xmlns:a16="http://schemas.microsoft.com/office/drawing/2014/main" id="{86833EAA-ECC9-4D4B-907D-B404486A6CD3}"/>
              </a:ext>
            </a:extLst>
          </p:cNvPr>
          <p:cNvGrpSpPr/>
          <p:nvPr/>
        </p:nvGrpSpPr>
        <p:grpSpPr>
          <a:xfrm>
            <a:off x="3084819" y="1123374"/>
            <a:ext cx="2436270" cy="1678080"/>
            <a:chOff x="-708156" y="4893181"/>
            <a:chExt cx="2088071" cy="1438244"/>
          </a:xfrm>
        </p:grpSpPr>
        <p:grpSp>
          <p:nvGrpSpPr>
            <p:cNvPr id="152" name="Group 151">
              <a:extLst>
                <a:ext uri="{FF2B5EF4-FFF2-40B4-BE49-F238E27FC236}">
                  <a16:creationId xmlns:a16="http://schemas.microsoft.com/office/drawing/2014/main" id="{9C393864-6EEE-42E1-937D-DAF8128156E2}"/>
                </a:ext>
              </a:extLst>
            </p:cNvPr>
            <p:cNvGrpSpPr/>
            <p:nvPr/>
          </p:nvGrpSpPr>
          <p:grpSpPr>
            <a:xfrm rot="5400000">
              <a:off x="300425" y="5251937"/>
              <a:ext cx="70907" cy="2088069"/>
              <a:chOff x="9151342" y="4617676"/>
              <a:chExt cx="72000" cy="2120256"/>
            </a:xfrm>
            <a:solidFill>
              <a:schemeClr val="tx1"/>
            </a:solidFill>
          </p:grpSpPr>
          <p:sp>
            <p:nvSpPr>
              <p:cNvPr id="219" name="Oval 218">
                <a:extLst>
                  <a:ext uri="{FF2B5EF4-FFF2-40B4-BE49-F238E27FC236}">
                    <a16:creationId xmlns:a16="http://schemas.microsoft.com/office/drawing/2014/main" id="{B5D57F0A-4E80-4AC8-A1C4-08841DCC3A3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0" name="Oval 219">
                <a:extLst>
                  <a:ext uri="{FF2B5EF4-FFF2-40B4-BE49-F238E27FC236}">
                    <a16:creationId xmlns:a16="http://schemas.microsoft.com/office/drawing/2014/main" id="{F8D8B366-BE6C-4B13-8EF2-65F299AD5E6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1" name="Oval 220">
                <a:extLst>
                  <a:ext uri="{FF2B5EF4-FFF2-40B4-BE49-F238E27FC236}">
                    <a16:creationId xmlns:a16="http://schemas.microsoft.com/office/drawing/2014/main" id="{EAAFB511-6C85-4D58-8952-1F68377FD03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2" name="Oval 221">
                <a:extLst>
                  <a:ext uri="{FF2B5EF4-FFF2-40B4-BE49-F238E27FC236}">
                    <a16:creationId xmlns:a16="http://schemas.microsoft.com/office/drawing/2014/main" id="{E2A20595-87ED-446A-B15B-EA8D203F021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3" name="Oval 222">
                <a:extLst>
                  <a:ext uri="{FF2B5EF4-FFF2-40B4-BE49-F238E27FC236}">
                    <a16:creationId xmlns:a16="http://schemas.microsoft.com/office/drawing/2014/main" id="{BB2C6583-C592-4D40-8206-20A374D56E2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4" name="Oval 223">
                <a:extLst>
                  <a:ext uri="{FF2B5EF4-FFF2-40B4-BE49-F238E27FC236}">
                    <a16:creationId xmlns:a16="http://schemas.microsoft.com/office/drawing/2014/main" id="{EE6AC6E0-A3C0-4594-86C3-7C0910037DA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5" name="Oval 224">
                <a:extLst>
                  <a:ext uri="{FF2B5EF4-FFF2-40B4-BE49-F238E27FC236}">
                    <a16:creationId xmlns:a16="http://schemas.microsoft.com/office/drawing/2014/main" id="{82CDB052-99E1-474C-913B-65C74F340BD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6" name="Oval 225">
                <a:extLst>
                  <a:ext uri="{FF2B5EF4-FFF2-40B4-BE49-F238E27FC236}">
                    <a16:creationId xmlns:a16="http://schemas.microsoft.com/office/drawing/2014/main" id="{70131BB3-1235-42FA-82BB-14E4C296B2C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7" name="Oval 226">
                <a:extLst>
                  <a:ext uri="{FF2B5EF4-FFF2-40B4-BE49-F238E27FC236}">
                    <a16:creationId xmlns:a16="http://schemas.microsoft.com/office/drawing/2014/main" id="{EE16C0DD-EF2B-4194-A754-7B0E0A990E1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8" name="Oval 227">
                <a:extLst>
                  <a:ext uri="{FF2B5EF4-FFF2-40B4-BE49-F238E27FC236}">
                    <a16:creationId xmlns:a16="http://schemas.microsoft.com/office/drawing/2014/main" id="{E1C98AD3-59B0-48F8-B86B-1E73432C33A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53" name="Group 152">
              <a:extLst>
                <a:ext uri="{FF2B5EF4-FFF2-40B4-BE49-F238E27FC236}">
                  <a16:creationId xmlns:a16="http://schemas.microsoft.com/office/drawing/2014/main" id="{AF9608C5-C528-4673-A350-BF1E48D95F3C}"/>
                </a:ext>
              </a:extLst>
            </p:cNvPr>
            <p:cNvGrpSpPr/>
            <p:nvPr/>
          </p:nvGrpSpPr>
          <p:grpSpPr>
            <a:xfrm rot="5400000">
              <a:off x="300425" y="5024055"/>
              <a:ext cx="70907" cy="2088069"/>
              <a:chOff x="9151342" y="4617676"/>
              <a:chExt cx="72000" cy="2120256"/>
            </a:xfrm>
            <a:solidFill>
              <a:schemeClr val="tx1"/>
            </a:solidFill>
          </p:grpSpPr>
          <p:sp>
            <p:nvSpPr>
              <p:cNvPr id="209" name="Oval 208">
                <a:extLst>
                  <a:ext uri="{FF2B5EF4-FFF2-40B4-BE49-F238E27FC236}">
                    <a16:creationId xmlns:a16="http://schemas.microsoft.com/office/drawing/2014/main" id="{4A6F4A4D-D55C-4A49-B8EE-3F6E77D8C40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0" name="Oval 209">
                <a:extLst>
                  <a:ext uri="{FF2B5EF4-FFF2-40B4-BE49-F238E27FC236}">
                    <a16:creationId xmlns:a16="http://schemas.microsoft.com/office/drawing/2014/main" id="{EAAD0C12-D5A5-4128-87B9-A9459191C09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1" name="Oval 210">
                <a:extLst>
                  <a:ext uri="{FF2B5EF4-FFF2-40B4-BE49-F238E27FC236}">
                    <a16:creationId xmlns:a16="http://schemas.microsoft.com/office/drawing/2014/main" id="{0C37C255-50AA-4C7B-AFB7-E070E5BF76B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2" name="Oval 211">
                <a:extLst>
                  <a:ext uri="{FF2B5EF4-FFF2-40B4-BE49-F238E27FC236}">
                    <a16:creationId xmlns:a16="http://schemas.microsoft.com/office/drawing/2014/main" id="{9D46ACB8-CCB3-4422-AAB1-F92CCAAF6B0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3" name="Oval 212">
                <a:extLst>
                  <a:ext uri="{FF2B5EF4-FFF2-40B4-BE49-F238E27FC236}">
                    <a16:creationId xmlns:a16="http://schemas.microsoft.com/office/drawing/2014/main" id="{4980AC4E-5F97-4A33-9A76-C8A2DDCDBCF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4" name="Oval 213">
                <a:extLst>
                  <a:ext uri="{FF2B5EF4-FFF2-40B4-BE49-F238E27FC236}">
                    <a16:creationId xmlns:a16="http://schemas.microsoft.com/office/drawing/2014/main" id="{469BC6A8-9CF4-485C-859E-D9EC5B12008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5" name="Oval 214">
                <a:extLst>
                  <a:ext uri="{FF2B5EF4-FFF2-40B4-BE49-F238E27FC236}">
                    <a16:creationId xmlns:a16="http://schemas.microsoft.com/office/drawing/2014/main" id="{2D5DF4E3-6707-40DA-B71A-58E7D24193F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6" name="Oval 215">
                <a:extLst>
                  <a:ext uri="{FF2B5EF4-FFF2-40B4-BE49-F238E27FC236}">
                    <a16:creationId xmlns:a16="http://schemas.microsoft.com/office/drawing/2014/main" id="{C6E26C36-FAC6-4DAF-B32A-BCF496E06FA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7" name="Oval 216">
                <a:extLst>
                  <a:ext uri="{FF2B5EF4-FFF2-40B4-BE49-F238E27FC236}">
                    <a16:creationId xmlns:a16="http://schemas.microsoft.com/office/drawing/2014/main" id="{DBD7AAE0-108C-4BE2-8F0E-C210479E695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8" name="Oval 217">
                <a:extLst>
                  <a:ext uri="{FF2B5EF4-FFF2-40B4-BE49-F238E27FC236}">
                    <a16:creationId xmlns:a16="http://schemas.microsoft.com/office/drawing/2014/main" id="{D28529C9-5A00-4964-80BF-79E4CCFDE73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54" name="Group 153">
              <a:extLst>
                <a:ext uri="{FF2B5EF4-FFF2-40B4-BE49-F238E27FC236}">
                  <a16:creationId xmlns:a16="http://schemas.microsoft.com/office/drawing/2014/main" id="{42D1CB9D-4ED0-4BBD-97A4-B76513548694}"/>
                </a:ext>
              </a:extLst>
            </p:cNvPr>
            <p:cNvGrpSpPr/>
            <p:nvPr/>
          </p:nvGrpSpPr>
          <p:grpSpPr>
            <a:xfrm rot="5400000">
              <a:off x="300425" y="4796175"/>
              <a:ext cx="70907" cy="2088069"/>
              <a:chOff x="9151342" y="4617676"/>
              <a:chExt cx="72000" cy="2120256"/>
            </a:xfrm>
            <a:solidFill>
              <a:schemeClr val="tx1"/>
            </a:solidFill>
          </p:grpSpPr>
          <p:sp>
            <p:nvSpPr>
              <p:cNvPr id="199" name="Oval 198">
                <a:extLst>
                  <a:ext uri="{FF2B5EF4-FFF2-40B4-BE49-F238E27FC236}">
                    <a16:creationId xmlns:a16="http://schemas.microsoft.com/office/drawing/2014/main" id="{6181B77A-5579-418E-B21C-4D4C8194ED1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0" name="Oval 199">
                <a:extLst>
                  <a:ext uri="{FF2B5EF4-FFF2-40B4-BE49-F238E27FC236}">
                    <a16:creationId xmlns:a16="http://schemas.microsoft.com/office/drawing/2014/main" id="{117D03CB-CEB5-4ADA-85D3-B82C1481879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1" name="Oval 200">
                <a:extLst>
                  <a:ext uri="{FF2B5EF4-FFF2-40B4-BE49-F238E27FC236}">
                    <a16:creationId xmlns:a16="http://schemas.microsoft.com/office/drawing/2014/main" id="{35E007D8-E2C8-4392-A703-153F6CBAD9C6}"/>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2" name="Oval 201">
                <a:extLst>
                  <a:ext uri="{FF2B5EF4-FFF2-40B4-BE49-F238E27FC236}">
                    <a16:creationId xmlns:a16="http://schemas.microsoft.com/office/drawing/2014/main" id="{AD63C6FD-13EF-48F2-A93C-6C32A16A0AB8}"/>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3" name="Oval 202">
                <a:extLst>
                  <a:ext uri="{FF2B5EF4-FFF2-40B4-BE49-F238E27FC236}">
                    <a16:creationId xmlns:a16="http://schemas.microsoft.com/office/drawing/2014/main" id="{08ADA14D-4450-49F9-9EE3-32B20D24788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4" name="Oval 203">
                <a:extLst>
                  <a:ext uri="{FF2B5EF4-FFF2-40B4-BE49-F238E27FC236}">
                    <a16:creationId xmlns:a16="http://schemas.microsoft.com/office/drawing/2014/main" id="{0D6A4DAF-976E-4172-92D8-30E5E6A81899}"/>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5" name="Oval 204">
                <a:extLst>
                  <a:ext uri="{FF2B5EF4-FFF2-40B4-BE49-F238E27FC236}">
                    <a16:creationId xmlns:a16="http://schemas.microsoft.com/office/drawing/2014/main" id="{D527A2B9-0230-4577-95BB-4E692991BC4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6" name="Oval 205">
                <a:extLst>
                  <a:ext uri="{FF2B5EF4-FFF2-40B4-BE49-F238E27FC236}">
                    <a16:creationId xmlns:a16="http://schemas.microsoft.com/office/drawing/2014/main" id="{A1F0DBA6-410A-4FED-93B7-A8336EE04DD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7" name="Oval 206">
                <a:extLst>
                  <a:ext uri="{FF2B5EF4-FFF2-40B4-BE49-F238E27FC236}">
                    <a16:creationId xmlns:a16="http://schemas.microsoft.com/office/drawing/2014/main" id="{C7A39E4D-FF7B-43E3-8C0F-398BCAC0EBC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8" name="Oval 207">
                <a:extLst>
                  <a:ext uri="{FF2B5EF4-FFF2-40B4-BE49-F238E27FC236}">
                    <a16:creationId xmlns:a16="http://schemas.microsoft.com/office/drawing/2014/main" id="{E37B1B69-FA4A-4E9E-8D54-C447389A478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55" name="Group 154">
              <a:extLst>
                <a:ext uri="{FF2B5EF4-FFF2-40B4-BE49-F238E27FC236}">
                  <a16:creationId xmlns:a16="http://schemas.microsoft.com/office/drawing/2014/main" id="{EB68BBB0-B73E-473A-B987-B71D8384AB53}"/>
                </a:ext>
              </a:extLst>
            </p:cNvPr>
            <p:cNvGrpSpPr/>
            <p:nvPr/>
          </p:nvGrpSpPr>
          <p:grpSpPr>
            <a:xfrm rot="5400000">
              <a:off x="300425" y="4568295"/>
              <a:ext cx="70907" cy="2088069"/>
              <a:chOff x="9151342" y="4617676"/>
              <a:chExt cx="72000" cy="2120256"/>
            </a:xfrm>
            <a:solidFill>
              <a:schemeClr val="tx1"/>
            </a:solidFill>
          </p:grpSpPr>
          <p:sp>
            <p:nvSpPr>
              <p:cNvPr id="189" name="Oval 188">
                <a:extLst>
                  <a:ext uri="{FF2B5EF4-FFF2-40B4-BE49-F238E27FC236}">
                    <a16:creationId xmlns:a16="http://schemas.microsoft.com/office/drawing/2014/main" id="{F695E9E9-27CB-4942-B560-CDADCE8D88D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0" name="Oval 189">
                <a:extLst>
                  <a:ext uri="{FF2B5EF4-FFF2-40B4-BE49-F238E27FC236}">
                    <a16:creationId xmlns:a16="http://schemas.microsoft.com/office/drawing/2014/main" id="{7068F4CC-7193-4280-82D8-86998ED2608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1" name="Oval 190">
                <a:extLst>
                  <a:ext uri="{FF2B5EF4-FFF2-40B4-BE49-F238E27FC236}">
                    <a16:creationId xmlns:a16="http://schemas.microsoft.com/office/drawing/2014/main" id="{BA7CBC72-191D-460C-879F-AE908F27120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2" name="Oval 191">
                <a:extLst>
                  <a:ext uri="{FF2B5EF4-FFF2-40B4-BE49-F238E27FC236}">
                    <a16:creationId xmlns:a16="http://schemas.microsoft.com/office/drawing/2014/main" id="{9108A8C9-0BF5-4230-95C7-9257EAB3CE4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3" name="Oval 192">
                <a:extLst>
                  <a:ext uri="{FF2B5EF4-FFF2-40B4-BE49-F238E27FC236}">
                    <a16:creationId xmlns:a16="http://schemas.microsoft.com/office/drawing/2014/main" id="{4D7090C4-CF56-41FC-98F5-B7FC12A4BC0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4" name="Oval 193">
                <a:extLst>
                  <a:ext uri="{FF2B5EF4-FFF2-40B4-BE49-F238E27FC236}">
                    <a16:creationId xmlns:a16="http://schemas.microsoft.com/office/drawing/2014/main" id="{E5DA54B9-73A1-4966-9972-4C60B23A72F2}"/>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5" name="Oval 194">
                <a:extLst>
                  <a:ext uri="{FF2B5EF4-FFF2-40B4-BE49-F238E27FC236}">
                    <a16:creationId xmlns:a16="http://schemas.microsoft.com/office/drawing/2014/main" id="{F2B5319F-69F6-42D8-8DA9-0A8F806BAC9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6" name="Oval 195">
                <a:extLst>
                  <a:ext uri="{FF2B5EF4-FFF2-40B4-BE49-F238E27FC236}">
                    <a16:creationId xmlns:a16="http://schemas.microsoft.com/office/drawing/2014/main" id="{9EBF7F54-DEB2-42BF-8D92-19A3B1499AA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7" name="Oval 196">
                <a:extLst>
                  <a:ext uri="{FF2B5EF4-FFF2-40B4-BE49-F238E27FC236}">
                    <a16:creationId xmlns:a16="http://schemas.microsoft.com/office/drawing/2014/main" id="{9DED477F-2FFA-4F5D-8CB2-822E1DB4B4D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8" name="Oval 197">
                <a:extLst>
                  <a:ext uri="{FF2B5EF4-FFF2-40B4-BE49-F238E27FC236}">
                    <a16:creationId xmlns:a16="http://schemas.microsoft.com/office/drawing/2014/main" id="{BF570936-3597-4043-9861-CDFBE18658D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56" name="Group 155">
              <a:extLst>
                <a:ext uri="{FF2B5EF4-FFF2-40B4-BE49-F238E27FC236}">
                  <a16:creationId xmlns:a16="http://schemas.microsoft.com/office/drawing/2014/main" id="{CC346556-C72A-4323-A771-CC8BDE1D6B81}"/>
                </a:ext>
              </a:extLst>
            </p:cNvPr>
            <p:cNvGrpSpPr/>
            <p:nvPr/>
          </p:nvGrpSpPr>
          <p:grpSpPr>
            <a:xfrm rot="5400000">
              <a:off x="300399" y="4340386"/>
              <a:ext cx="70962" cy="2088071"/>
              <a:chOff x="9151287" y="4617676"/>
              <a:chExt cx="72055" cy="2120259"/>
            </a:xfrm>
            <a:solidFill>
              <a:schemeClr val="tx1"/>
            </a:solidFill>
          </p:grpSpPr>
          <p:sp>
            <p:nvSpPr>
              <p:cNvPr id="179" name="Oval 178">
                <a:extLst>
                  <a:ext uri="{FF2B5EF4-FFF2-40B4-BE49-F238E27FC236}">
                    <a16:creationId xmlns:a16="http://schemas.microsoft.com/office/drawing/2014/main" id="{A48EA623-350E-4906-AA8A-F9CEA91FC71A}"/>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0" name="Oval 179">
                <a:extLst>
                  <a:ext uri="{FF2B5EF4-FFF2-40B4-BE49-F238E27FC236}">
                    <a16:creationId xmlns:a16="http://schemas.microsoft.com/office/drawing/2014/main" id="{1485518C-CA49-4065-9509-6121EB32AA37}"/>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1" name="Oval 180">
                <a:extLst>
                  <a:ext uri="{FF2B5EF4-FFF2-40B4-BE49-F238E27FC236}">
                    <a16:creationId xmlns:a16="http://schemas.microsoft.com/office/drawing/2014/main" id="{49592C8E-787A-48C5-9EC5-5EFEF8CACFAD}"/>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2" name="Oval 181">
                <a:extLst>
                  <a:ext uri="{FF2B5EF4-FFF2-40B4-BE49-F238E27FC236}">
                    <a16:creationId xmlns:a16="http://schemas.microsoft.com/office/drawing/2014/main" id="{B40E5609-BC78-4138-B6CC-959BD88B9103}"/>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3" name="Oval 182">
                <a:extLst>
                  <a:ext uri="{FF2B5EF4-FFF2-40B4-BE49-F238E27FC236}">
                    <a16:creationId xmlns:a16="http://schemas.microsoft.com/office/drawing/2014/main" id="{48706894-7429-46F5-BFAA-D192B530DC0F}"/>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4" name="Oval 183">
                <a:extLst>
                  <a:ext uri="{FF2B5EF4-FFF2-40B4-BE49-F238E27FC236}">
                    <a16:creationId xmlns:a16="http://schemas.microsoft.com/office/drawing/2014/main" id="{EA26C250-7136-4503-80DC-9377E727BC99}"/>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5" name="Oval 184">
                <a:extLst>
                  <a:ext uri="{FF2B5EF4-FFF2-40B4-BE49-F238E27FC236}">
                    <a16:creationId xmlns:a16="http://schemas.microsoft.com/office/drawing/2014/main" id="{AD190DC7-BB11-4E63-8878-4D0E77B5C092}"/>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6" name="Oval 185">
                <a:extLst>
                  <a:ext uri="{FF2B5EF4-FFF2-40B4-BE49-F238E27FC236}">
                    <a16:creationId xmlns:a16="http://schemas.microsoft.com/office/drawing/2014/main" id="{DF2BE536-F348-4E24-B707-52D7E1DD62D5}"/>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7" name="Oval 186">
                <a:extLst>
                  <a:ext uri="{FF2B5EF4-FFF2-40B4-BE49-F238E27FC236}">
                    <a16:creationId xmlns:a16="http://schemas.microsoft.com/office/drawing/2014/main" id="{37F9464B-3934-4D08-B8F1-75E1ED5AC5D2}"/>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8" name="Oval 187">
                <a:extLst>
                  <a:ext uri="{FF2B5EF4-FFF2-40B4-BE49-F238E27FC236}">
                    <a16:creationId xmlns:a16="http://schemas.microsoft.com/office/drawing/2014/main" id="{B2D3A2AA-19C5-42DD-B543-B64B842ED64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57" name="Group 156">
              <a:extLst>
                <a:ext uri="{FF2B5EF4-FFF2-40B4-BE49-F238E27FC236}">
                  <a16:creationId xmlns:a16="http://schemas.microsoft.com/office/drawing/2014/main" id="{F958EA7E-6662-4015-8699-F986F622115B}"/>
                </a:ext>
              </a:extLst>
            </p:cNvPr>
            <p:cNvGrpSpPr/>
            <p:nvPr/>
          </p:nvGrpSpPr>
          <p:grpSpPr>
            <a:xfrm rot="5400000">
              <a:off x="300425" y="4112480"/>
              <a:ext cx="70907" cy="2088069"/>
              <a:chOff x="9151342" y="4617676"/>
              <a:chExt cx="72000" cy="2120256"/>
            </a:xfrm>
            <a:solidFill>
              <a:schemeClr val="tx1"/>
            </a:solidFill>
          </p:grpSpPr>
          <p:sp>
            <p:nvSpPr>
              <p:cNvPr id="169" name="Oval 168">
                <a:extLst>
                  <a:ext uri="{FF2B5EF4-FFF2-40B4-BE49-F238E27FC236}">
                    <a16:creationId xmlns:a16="http://schemas.microsoft.com/office/drawing/2014/main" id="{1B09FE43-87A2-4268-A25B-3531AAF6CB3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0" name="Oval 169">
                <a:extLst>
                  <a:ext uri="{FF2B5EF4-FFF2-40B4-BE49-F238E27FC236}">
                    <a16:creationId xmlns:a16="http://schemas.microsoft.com/office/drawing/2014/main" id="{22D6C4B0-BF01-46A0-9939-CC357B314D9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1" name="Oval 170">
                <a:extLst>
                  <a:ext uri="{FF2B5EF4-FFF2-40B4-BE49-F238E27FC236}">
                    <a16:creationId xmlns:a16="http://schemas.microsoft.com/office/drawing/2014/main" id="{47CAC2B7-461F-4986-A557-7A8AB001F2A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2" name="Oval 171">
                <a:extLst>
                  <a:ext uri="{FF2B5EF4-FFF2-40B4-BE49-F238E27FC236}">
                    <a16:creationId xmlns:a16="http://schemas.microsoft.com/office/drawing/2014/main" id="{FCD694C6-8DEC-4D09-B622-CE130E8BFDC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3" name="Oval 172">
                <a:extLst>
                  <a:ext uri="{FF2B5EF4-FFF2-40B4-BE49-F238E27FC236}">
                    <a16:creationId xmlns:a16="http://schemas.microsoft.com/office/drawing/2014/main" id="{02B48EE3-9432-446D-9788-E6257967EFD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4" name="Oval 173">
                <a:extLst>
                  <a:ext uri="{FF2B5EF4-FFF2-40B4-BE49-F238E27FC236}">
                    <a16:creationId xmlns:a16="http://schemas.microsoft.com/office/drawing/2014/main" id="{F9093219-3665-4595-968B-2D0FE6C0241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5" name="Oval 174">
                <a:extLst>
                  <a:ext uri="{FF2B5EF4-FFF2-40B4-BE49-F238E27FC236}">
                    <a16:creationId xmlns:a16="http://schemas.microsoft.com/office/drawing/2014/main" id="{30F63152-2865-48AA-BD0C-6C32099C4C1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6" name="Oval 175">
                <a:extLst>
                  <a:ext uri="{FF2B5EF4-FFF2-40B4-BE49-F238E27FC236}">
                    <a16:creationId xmlns:a16="http://schemas.microsoft.com/office/drawing/2014/main" id="{34E0472F-DC4A-480E-8C73-ACC240B66EC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7" name="Oval 176">
                <a:extLst>
                  <a:ext uri="{FF2B5EF4-FFF2-40B4-BE49-F238E27FC236}">
                    <a16:creationId xmlns:a16="http://schemas.microsoft.com/office/drawing/2014/main" id="{EEDEC5B1-3616-4FB2-A9B4-646ABF415B9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8" name="Oval 177">
                <a:extLst>
                  <a:ext uri="{FF2B5EF4-FFF2-40B4-BE49-F238E27FC236}">
                    <a16:creationId xmlns:a16="http://schemas.microsoft.com/office/drawing/2014/main" id="{89649279-7B8E-41BD-ACD6-D93AD22B99A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58" name="Group 157">
              <a:extLst>
                <a:ext uri="{FF2B5EF4-FFF2-40B4-BE49-F238E27FC236}">
                  <a16:creationId xmlns:a16="http://schemas.microsoft.com/office/drawing/2014/main" id="{3C3A9F63-4F09-41D6-8792-5C4BEA894412}"/>
                </a:ext>
              </a:extLst>
            </p:cNvPr>
            <p:cNvGrpSpPr/>
            <p:nvPr/>
          </p:nvGrpSpPr>
          <p:grpSpPr>
            <a:xfrm rot="5400000">
              <a:off x="300425" y="3884600"/>
              <a:ext cx="70907" cy="2088069"/>
              <a:chOff x="9151342" y="4617676"/>
              <a:chExt cx="72000" cy="2120256"/>
            </a:xfrm>
            <a:solidFill>
              <a:schemeClr val="tx1"/>
            </a:solidFill>
          </p:grpSpPr>
          <p:sp>
            <p:nvSpPr>
              <p:cNvPr id="159" name="Oval 158">
                <a:extLst>
                  <a:ext uri="{FF2B5EF4-FFF2-40B4-BE49-F238E27FC236}">
                    <a16:creationId xmlns:a16="http://schemas.microsoft.com/office/drawing/2014/main" id="{12A34A63-8324-4DC0-BE68-CB71D2E5CB9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0" name="Oval 159">
                <a:extLst>
                  <a:ext uri="{FF2B5EF4-FFF2-40B4-BE49-F238E27FC236}">
                    <a16:creationId xmlns:a16="http://schemas.microsoft.com/office/drawing/2014/main" id="{618F861C-2E37-4C9A-B7C7-9E800983ADA2}"/>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1" name="Oval 160">
                <a:extLst>
                  <a:ext uri="{FF2B5EF4-FFF2-40B4-BE49-F238E27FC236}">
                    <a16:creationId xmlns:a16="http://schemas.microsoft.com/office/drawing/2014/main" id="{0B2B8C69-11B9-4799-B1FB-AB808363D57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2" name="Oval 161">
                <a:extLst>
                  <a:ext uri="{FF2B5EF4-FFF2-40B4-BE49-F238E27FC236}">
                    <a16:creationId xmlns:a16="http://schemas.microsoft.com/office/drawing/2014/main" id="{7D0D818E-53E5-4983-8BDD-07872A1CE89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3" name="Oval 162">
                <a:extLst>
                  <a:ext uri="{FF2B5EF4-FFF2-40B4-BE49-F238E27FC236}">
                    <a16:creationId xmlns:a16="http://schemas.microsoft.com/office/drawing/2014/main" id="{29AD1548-F3AB-4423-BD3F-BFAC22A91C5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4" name="Oval 163">
                <a:extLst>
                  <a:ext uri="{FF2B5EF4-FFF2-40B4-BE49-F238E27FC236}">
                    <a16:creationId xmlns:a16="http://schemas.microsoft.com/office/drawing/2014/main" id="{9120DB73-876A-4D2E-A56D-0E613CD18B9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5" name="Oval 164">
                <a:extLst>
                  <a:ext uri="{FF2B5EF4-FFF2-40B4-BE49-F238E27FC236}">
                    <a16:creationId xmlns:a16="http://schemas.microsoft.com/office/drawing/2014/main" id="{BDCCF6C7-6A0F-4E4C-8A98-792ACB99691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6" name="Oval 165">
                <a:extLst>
                  <a:ext uri="{FF2B5EF4-FFF2-40B4-BE49-F238E27FC236}">
                    <a16:creationId xmlns:a16="http://schemas.microsoft.com/office/drawing/2014/main" id="{7AD5F8C9-E367-4AEA-A612-F7FC6DBF10B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7" name="Oval 166">
                <a:extLst>
                  <a:ext uri="{FF2B5EF4-FFF2-40B4-BE49-F238E27FC236}">
                    <a16:creationId xmlns:a16="http://schemas.microsoft.com/office/drawing/2014/main" id="{2D1441CC-207A-4650-9BB3-DBD0BCAE63D3}"/>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8" name="Oval 167">
                <a:extLst>
                  <a:ext uri="{FF2B5EF4-FFF2-40B4-BE49-F238E27FC236}">
                    <a16:creationId xmlns:a16="http://schemas.microsoft.com/office/drawing/2014/main" id="{12B42BC1-3E70-461E-85FB-973E3EA9759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grpSp>
        <p:nvGrpSpPr>
          <p:cNvPr id="145" name="Group 144">
            <a:extLst>
              <a:ext uri="{FF2B5EF4-FFF2-40B4-BE49-F238E27FC236}">
                <a16:creationId xmlns:a16="http://schemas.microsoft.com/office/drawing/2014/main" id="{BC968744-D4D1-47CB-AD2B-6D5E17287637}"/>
              </a:ext>
            </a:extLst>
          </p:cNvPr>
          <p:cNvGrpSpPr/>
          <p:nvPr/>
        </p:nvGrpSpPr>
        <p:grpSpPr>
          <a:xfrm>
            <a:off x="735404" y="4661644"/>
            <a:ext cx="1263372" cy="1222175"/>
            <a:chOff x="8665603" y="3206990"/>
            <a:chExt cx="3330874" cy="3222258"/>
          </a:xfrm>
        </p:grpSpPr>
        <p:sp>
          <p:nvSpPr>
            <p:cNvPr id="146" name="Oval 145">
              <a:extLst>
                <a:ext uri="{FF2B5EF4-FFF2-40B4-BE49-F238E27FC236}">
                  <a16:creationId xmlns:a16="http://schemas.microsoft.com/office/drawing/2014/main" id="{E0F9ACA3-E3A7-4878-A469-B9636D621170}"/>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7" name="Oval 146">
              <a:extLst>
                <a:ext uri="{FF2B5EF4-FFF2-40B4-BE49-F238E27FC236}">
                  <a16:creationId xmlns:a16="http://schemas.microsoft.com/office/drawing/2014/main" id="{41EED26D-0915-44B8-946D-7436D4A51CE5}"/>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5" name="PpHolder3">
            <a:extLst>
              <a:ext uri="{FF2B5EF4-FFF2-40B4-BE49-F238E27FC236}">
                <a16:creationId xmlns:a16="http://schemas.microsoft.com/office/drawing/2014/main" id="{8EF55363-6829-499E-A9CC-A0860F8E6EDA}"/>
              </a:ext>
            </a:extLst>
          </p:cNvPr>
          <p:cNvSpPr>
            <a:spLocks noGrp="1"/>
          </p:cNvSpPr>
          <p:nvPr>
            <p:ph type="pic" sz="quarter" idx="10"/>
          </p:nvPr>
        </p:nvSpPr>
        <p:spPr/>
      </p:sp>
      <p:sp>
        <p:nvSpPr>
          <p:cNvPr id="3" name="Title 2">
            <a:extLst>
              <a:ext uri="{FF2B5EF4-FFF2-40B4-BE49-F238E27FC236}">
                <a16:creationId xmlns:a16="http://schemas.microsoft.com/office/drawing/2014/main" id="{30032AAD-5FE4-4B65-9F9B-97D35C24ACA7}"/>
              </a:ext>
            </a:extLst>
          </p:cNvPr>
          <p:cNvSpPr>
            <a:spLocks noGrp="1"/>
          </p:cNvSpPr>
          <p:nvPr>
            <p:ph type="ctrTitle"/>
          </p:nvPr>
        </p:nvSpPr>
        <p:spPr/>
        <p:txBody>
          <a:bodyPr/>
          <a:lstStyle/>
          <a:p>
            <a:r>
              <a:rPr lang="en-ID" sz="4000">
                <a:solidFill>
                  <a:schemeClr val="tx1"/>
                </a:solidFill>
                <a:latin typeface="+mj-lt"/>
              </a:rPr>
              <a:t>Vincent Smith</a:t>
            </a:r>
            <a:endParaRPr lang="en-ID"/>
          </a:p>
        </p:txBody>
      </p:sp>
      <p:sp>
        <p:nvSpPr>
          <p:cNvPr id="4" name="Subtitle 3">
            <a:extLst>
              <a:ext uri="{FF2B5EF4-FFF2-40B4-BE49-F238E27FC236}">
                <a16:creationId xmlns:a16="http://schemas.microsoft.com/office/drawing/2014/main" id="{6ABB2D10-8917-420B-874D-93389EDE18E7}"/>
              </a:ext>
            </a:extLst>
          </p:cNvPr>
          <p:cNvSpPr>
            <a:spLocks noGrp="1"/>
          </p:cNvSpPr>
          <p:nvPr>
            <p:ph type="subTitle" idx="1"/>
          </p:nvPr>
        </p:nvSpPr>
        <p:spPr/>
        <p:txBody>
          <a:bodyPr/>
          <a:lstStyle/>
          <a:p>
            <a:r>
              <a:rPr lang="en-US">
                <a:solidFill>
                  <a:schemeClr val="tx1"/>
                </a:solidFill>
              </a:rPr>
              <a:t>About Me</a:t>
            </a:r>
            <a:endParaRPr lang="en-ID">
              <a:solidFill>
                <a:schemeClr val="tx1"/>
              </a:solidFill>
            </a:endParaRPr>
          </a:p>
        </p:txBody>
      </p:sp>
      <p:sp>
        <p:nvSpPr>
          <p:cNvPr id="9" name="TextBox">
            <a:extLst>
              <a:ext uri="{FF2B5EF4-FFF2-40B4-BE49-F238E27FC236}">
                <a16:creationId xmlns:a16="http://schemas.microsoft.com/office/drawing/2014/main" id="{C7305534-AB1E-4A99-9DC6-E5DDBC091464}"/>
              </a:ext>
            </a:extLst>
          </p:cNvPr>
          <p:cNvSpPr txBox="1"/>
          <p:nvPr/>
        </p:nvSpPr>
        <p:spPr>
          <a:xfrm>
            <a:off x="6486103" y="3338319"/>
            <a:ext cx="4653327"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occaecati quidem in id repellat sit provident culpa cumque elementum scelerisque iusto soluta hendrerit praesentium fringilla et minus vero ligula tristique integer lacus perferendis eveniet perferendis excepturi auctor quibusdam dapibus</a:t>
            </a:r>
            <a:endParaRPr lang="en-ID" sz="1200">
              <a:solidFill>
                <a:schemeClr val="tx1"/>
              </a:solidFill>
            </a:endParaRPr>
          </a:p>
        </p:txBody>
      </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6245624"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38" name="Group 437">
            <a:extLst>
              <a:ext uri="{FF2B5EF4-FFF2-40B4-BE49-F238E27FC236}">
                <a16:creationId xmlns:a16="http://schemas.microsoft.com/office/drawing/2014/main" id="{B85C9441-84D2-4B1A-B3D7-6A42A0E58AD1}"/>
              </a:ext>
            </a:extLst>
          </p:cNvPr>
          <p:cNvGrpSpPr/>
          <p:nvPr/>
        </p:nvGrpSpPr>
        <p:grpSpPr>
          <a:xfrm>
            <a:off x="6476578" y="4702604"/>
            <a:ext cx="397761" cy="397761"/>
            <a:chOff x="2738438" y="4797730"/>
            <a:chExt cx="544907" cy="544907"/>
          </a:xfrm>
        </p:grpSpPr>
        <p:sp>
          <p:nvSpPr>
            <p:cNvPr id="430" name="Rectangle: Rounded Corners 429">
              <a:extLst>
                <a:ext uri="{FF2B5EF4-FFF2-40B4-BE49-F238E27FC236}">
                  <a16:creationId xmlns:a16="http://schemas.microsoft.com/office/drawing/2014/main" id="{EF4AAEEA-9FCD-49D0-8536-5A99308E9C8C}"/>
                </a:ext>
              </a:extLst>
            </p:cNvPr>
            <p:cNvSpPr/>
            <p:nvPr/>
          </p:nvSpPr>
          <p:spPr>
            <a:xfrm>
              <a:off x="2738438" y="4797730"/>
              <a:ext cx="544907" cy="54490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34" name="Freeform 510">
              <a:extLst>
                <a:ext uri="{FF2B5EF4-FFF2-40B4-BE49-F238E27FC236}">
                  <a16:creationId xmlns:a16="http://schemas.microsoft.com/office/drawing/2014/main" id="{EBDCE033-A040-4021-AD8D-70CADDEDE6D3}"/>
                </a:ext>
              </a:extLst>
            </p:cNvPr>
            <p:cNvSpPr>
              <a:spLocks/>
            </p:cNvSpPr>
            <p:nvPr/>
          </p:nvSpPr>
          <p:spPr bwMode="auto">
            <a:xfrm>
              <a:off x="2934691" y="4908259"/>
              <a:ext cx="152400" cy="323850"/>
            </a:xfrm>
            <a:custGeom>
              <a:avLst/>
              <a:gdLst>
                <a:gd name="T0" fmla="*/ 90 w 90"/>
                <a:gd name="T1" fmla="*/ 62 h 193"/>
                <a:gd name="T2" fmla="*/ 60 w 90"/>
                <a:gd name="T3" fmla="*/ 62 h 193"/>
                <a:gd name="T4" fmla="*/ 60 w 90"/>
                <a:gd name="T5" fmla="*/ 42 h 193"/>
                <a:gd name="T6" fmla="*/ 68 w 90"/>
                <a:gd name="T7" fmla="*/ 33 h 193"/>
                <a:gd name="T8" fmla="*/ 90 w 90"/>
                <a:gd name="T9" fmla="*/ 33 h 193"/>
                <a:gd name="T10" fmla="*/ 90 w 90"/>
                <a:gd name="T11" fmla="*/ 0 h 193"/>
                <a:gd name="T12" fmla="*/ 60 w 90"/>
                <a:gd name="T13" fmla="*/ 0 h 193"/>
                <a:gd name="T14" fmla="*/ 20 w 90"/>
                <a:gd name="T15" fmla="*/ 40 h 193"/>
                <a:gd name="T16" fmla="*/ 20 w 90"/>
                <a:gd name="T17" fmla="*/ 62 h 193"/>
                <a:gd name="T18" fmla="*/ 0 w 90"/>
                <a:gd name="T19" fmla="*/ 62 h 193"/>
                <a:gd name="T20" fmla="*/ 0 w 90"/>
                <a:gd name="T21" fmla="*/ 96 h 193"/>
                <a:gd name="T22" fmla="*/ 20 w 90"/>
                <a:gd name="T23" fmla="*/ 96 h 193"/>
                <a:gd name="T24" fmla="*/ 20 w 90"/>
                <a:gd name="T25" fmla="*/ 193 h 193"/>
                <a:gd name="T26" fmla="*/ 60 w 90"/>
                <a:gd name="T27" fmla="*/ 193 h 193"/>
                <a:gd name="T28" fmla="*/ 60 w 90"/>
                <a:gd name="T29" fmla="*/ 96 h 193"/>
                <a:gd name="T30" fmla="*/ 87 w 90"/>
                <a:gd name="T31" fmla="*/ 96 h 193"/>
                <a:gd name="T32" fmla="*/ 90 w 90"/>
                <a:gd name="T33" fmla="*/ 6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90" y="62"/>
                  </a:moveTo>
                  <a:cubicBezTo>
                    <a:pt x="60" y="62"/>
                    <a:pt x="60" y="62"/>
                    <a:pt x="60" y="62"/>
                  </a:cubicBezTo>
                  <a:cubicBezTo>
                    <a:pt x="60" y="42"/>
                    <a:pt x="60" y="42"/>
                    <a:pt x="60" y="42"/>
                  </a:cubicBezTo>
                  <a:cubicBezTo>
                    <a:pt x="60" y="35"/>
                    <a:pt x="65" y="33"/>
                    <a:pt x="68" y="33"/>
                  </a:cubicBezTo>
                  <a:cubicBezTo>
                    <a:pt x="72" y="33"/>
                    <a:pt x="90" y="33"/>
                    <a:pt x="90" y="33"/>
                  </a:cubicBezTo>
                  <a:cubicBezTo>
                    <a:pt x="90" y="0"/>
                    <a:pt x="90" y="0"/>
                    <a:pt x="90" y="0"/>
                  </a:cubicBezTo>
                  <a:cubicBezTo>
                    <a:pt x="60" y="0"/>
                    <a:pt x="60" y="0"/>
                    <a:pt x="60" y="0"/>
                  </a:cubicBezTo>
                  <a:cubicBezTo>
                    <a:pt x="27" y="0"/>
                    <a:pt x="20" y="24"/>
                    <a:pt x="20" y="40"/>
                  </a:cubicBezTo>
                  <a:cubicBezTo>
                    <a:pt x="20" y="62"/>
                    <a:pt x="20" y="62"/>
                    <a:pt x="20" y="62"/>
                  </a:cubicBezTo>
                  <a:cubicBezTo>
                    <a:pt x="0" y="62"/>
                    <a:pt x="0" y="62"/>
                    <a:pt x="0" y="62"/>
                  </a:cubicBezTo>
                  <a:cubicBezTo>
                    <a:pt x="0" y="96"/>
                    <a:pt x="0" y="96"/>
                    <a:pt x="0" y="96"/>
                  </a:cubicBezTo>
                  <a:cubicBezTo>
                    <a:pt x="20" y="96"/>
                    <a:pt x="20" y="96"/>
                    <a:pt x="20" y="96"/>
                  </a:cubicBezTo>
                  <a:cubicBezTo>
                    <a:pt x="20" y="140"/>
                    <a:pt x="20" y="193"/>
                    <a:pt x="20" y="193"/>
                  </a:cubicBezTo>
                  <a:cubicBezTo>
                    <a:pt x="60" y="193"/>
                    <a:pt x="60" y="193"/>
                    <a:pt x="60" y="193"/>
                  </a:cubicBezTo>
                  <a:cubicBezTo>
                    <a:pt x="60" y="193"/>
                    <a:pt x="60" y="139"/>
                    <a:pt x="60" y="96"/>
                  </a:cubicBezTo>
                  <a:cubicBezTo>
                    <a:pt x="87" y="96"/>
                    <a:pt x="87" y="96"/>
                    <a:pt x="87" y="96"/>
                  </a:cubicBezTo>
                  <a:lnTo>
                    <a:pt x="90" y="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437" name="Group 436">
            <a:extLst>
              <a:ext uri="{FF2B5EF4-FFF2-40B4-BE49-F238E27FC236}">
                <a16:creationId xmlns:a16="http://schemas.microsoft.com/office/drawing/2014/main" id="{116DDF20-D2C0-41CA-9C97-48DE7EE3A083}"/>
              </a:ext>
            </a:extLst>
          </p:cNvPr>
          <p:cNvGrpSpPr/>
          <p:nvPr/>
        </p:nvGrpSpPr>
        <p:grpSpPr>
          <a:xfrm>
            <a:off x="9237977" y="4702603"/>
            <a:ext cx="397761" cy="397761"/>
            <a:chOff x="741363" y="4802493"/>
            <a:chExt cx="544907" cy="544907"/>
          </a:xfrm>
        </p:grpSpPr>
        <p:sp>
          <p:nvSpPr>
            <p:cNvPr id="432" name="Rectangle: Rounded Corners 431">
              <a:extLst>
                <a:ext uri="{FF2B5EF4-FFF2-40B4-BE49-F238E27FC236}">
                  <a16:creationId xmlns:a16="http://schemas.microsoft.com/office/drawing/2014/main" id="{4687E7C8-A600-490E-BBDB-7E10BF284452}"/>
                </a:ext>
              </a:extLst>
            </p:cNvPr>
            <p:cNvSpPr/>
            <p:nvPr/>
          </p:nvSpPr>
          <p:spPr>
            <a:xfrm>
              <a:off x="741363" y="4802493"/>
              <a:ext cx="544907" cy="54490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36" name="Freeform 653">
              <a:extLst>
                <a:ext uri="{FF2B5EF4-FFF2-40B4-BE49-F238E27FC236}">
                  <a16:creationId xmlns:a16="http://schemas.microsoft.com/office/drawing/2014/main" id="{2B26E7D4-33C2-40E8-8D4F-AAD2EBFC5860}"/>
                </a:ext>
              </a:extLst>
            </p:cNvPr>
            <p:cNvSpPr>
              <a:spLocks/>
            </p:cNvSpPr>
            <p:nvPr/>
          </p:nvSpPr>
          <p:spPr bwMode="auto">
            <a:xfrm>
              <a:off x="848716" y="4940009"/>
              <a:ext cx="330200" cy="269875"/>
            </a:xfrm>
            <a:custGeom>
              <a:avLst/>
              <a:gdLst>
                <a:gd name="T0" fmla="*/ 197 w 197"/>
                <a:gd name="T1" fmla="*/ 19 h 160"/>
                <a:gd name="T2" fmla="*/ 174 w 197"/>
                <a:gd name="T3" fmla="*/ 26 h 160"/>
                <a:gd name="T4" fmla="*/ 192 w 197"/>
                <a:gd name="T5" fmla="*/ 3 h 160"/>
                <a:gd name="T6" fmla="*/ 166 w 197"/>
                <a:gd name="T7" fmla="*/ 13 h 160"/>
                <a:gd name="T8" fmla="*/ 137 w 197"/>
                <a:gd name="T9" fmla="*/ 0 h 160"/>
                <a:gd name="T10" fmla="*/ 96 w 197"/>
                <a:gd name="T11" fmla="*/ 41 h 160"/>
                <a:gd name="T12" fmla="*/ 97 w 197"/>
                <a:gd name="T13" fmla="*/ 50 h 160"/>
                <a:gd name="T14" fmla="*/ 14 w 197"/>
                <a:gd name="T15" fmla="*/ 8 h 160"/>
                <a:gd name="T16" fmla="*/ 8 w 197"/>
                <a:gd name="T17" fmla="*/ 28 h 160"/>
                <a:gd name="T18" fmla="*/ 26 w 197"/>
                <a:gd name="T19" fmla="*/ 62 h 160"/>
                <a:gd name="T20" fmla="*/ 8 w 197"/>
                <a:gd name="T21" fmla="*/ 57 h 160"/>
                <a:gd name="T22" fmla="*/ 8 w 197"/>
                <a:gd name="T23" fmla="*/ 57 h 160"/>
                <a:gd name="T24" fmla="*/ 41 w 197"/>
                <a:gd name="T25" fmla="*/ 97 h 160"/>
                <a:gd name="T26" fmla="*/ 30 w 197"/>
                <a:gd name="T27" fmla="*/ 98 h 160"/>
                <a:gd name="T28" fmla="*/ 22 w 197"/>
                <a:gd name="T29" fmla="*/ 97 h 160"/>
                <a:gd name="T30" fmla="*/ 60 w 197"/>
                <a:gd name="T31" fmla="*/ 125 h 160"/>
                <a:gd name="T32" fmla="*/ 10 w 197"/>
                <a:gd name="T33" fmla="*/ 143 h 160"/>
                <a:gd name="T34" fmla="*/ 0 w 197"/>
                <a:gd name="T35" fmla="*/ 142 h 160"/>
                <a:gd name="T36" fmla="*/ 62 w 197"/>
                <a:gd name="T37" fmla="*/ 160 h 160"/>
                <a:gd name="T38" fmla="*/ 177 w 197"/>
                <a:gd name="T39" fmla="*/ 45 h 160"/>
                <a:gd name="T40" fmla="*/ 177 w 197"/>
                <a:gd name="T41" fmla="*/ 40 h 160"/>
                <a:gd name="T42" fmla="*/ 197 w 197"/>
                <a:gd name="T43" fmla="*/ 1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7" h="160">
                  <a:moveTo>
                    <a:pt x="197" y="19"/>
                  </a:moveTo>
                  <a:cubicBezTo>
                    <a:pt x="190" y="22"/>
                    <a:pt x="182" y="25"/>
                    <a:pt x="174" y="26"/>
                  </a:cubicBezTo>
                  <a:cubicBezTo>
                    <a:pt x="182" y="21"/>
                    <a:pt x="189" y="13"/>
                    <a:pt x="192" y="3"/>
                  </a:cubicBezTo>
                  <a:cubicBezTo>
                    <a:pt x="184" y="8"/>
                    <a:pt x="175" y="11"/>
                    <a:pt x="166" y="13"/>
                  </a:cubicBezTo>
                  <a:cubicBezTo>
                    <a:pt x="159" y="5"/>
                    <a:pt x="148" y="0"/>
                    <a:pt x="137" y="0"/>
                  </a:cubicBezTo>
                  <a:cubicBezTo>
                    <a:pt x="114" y="0"/>
                    <a:pt x="96" y="18"/>
                    <a:pt x="96" y="41"/>
                  </a:cubicBezTo>
                  <a:cubicBezTo>
                    <a:pt x="96" y="44"/>
                    <a:pt x="97" y="47"/>
                    <a:pt x="97" y="50"/>
                  </a:cubicBezTo>
                  <a:cubicBezTo>
                    <a:pt x="64" y="48"/>
                    <a:pt x="34" y="32"/>
                    <a:pt x="14" y="8"/>
                  </a:cubicBezTo>
                  <a:cubicBezTo>
                    <a:pt x="10" y="14"/>
                    <a:pt x="8" y="21"/>
                    <a:pt x="8" y="28"/>
                  </a:cubicBezTo>
                  <a:cubicBezTo>
                    <a:pt x="8" y="42"/>
                    <a:pt x="16" y="54"/>
                    <a:pt x="26" y="62"/>
                  </a:cubicBezTo>
                  <a:cubicBezTo>
                    <a:pt x="20" y="61"/>
                    <a:pt x="14" y="60"/>
                    <a:pt x="8" y="57"/>
                  </a:cubicBezTo>
                  <a:cubicBezTo>
                    <a:pt x="8" y="57"/>
                    <a:pt x="8" y="57"/>
                    <a:pt x="8" y="57"/>
                  </a:cubicBezTo>
                  <a:cubicBezTo>
                    <a:pt x="8" y="77"/>
                    <a:pt x="22" y="93"/>
                    <a:pt x="41" y="97"/>
                  </a:cubicBezTo>
                  <a:cubicBezTo>
                    <a:pt x="37" y="98"/>
                    <a:pt x="34" y="98"/>
                    <a:pt x="30" y="98"/>
                  </a:cubicBezTo>
                  <a:cubicBezTo>
                    <a:pt x="27" y="98"/>
                    <a:pt x="25" y="98"/>
                    <a:pt x="22" y="97"/>
                  </a:cubicBezTo>
                  <a:cubicBezTo>
                    <a:pt x="27" y="113"/>
                    <a:pt x="42" y="125"/>
                    <a:pt x="60" y="125"/>
                  </a:cubicBezTo>
                  <a:cubicBezTo>
                    <a:pt x="46" y="136"/>
                    <a:pt x="29" y="143"/>
                    <a:pt x="10" y="143"/>
                  </a:cubicBezTo>
                  <a:cubicBezTo>
                    <a:pt x="7" y="143"/>
                    <a:pt x="3" y="143"/>
                    <a:pt x="0" y="142"/>
                  </a:cubicBezTo>
                  <a:cubicBezTo>
                    <a:pt x="18" y="154"/>
                    <a:pt x="39" y="160"/>
                    <a:pt x="62" y="160"/>
                  </a:cubicBezTo>
                  <a:cubicBezTo>
                    <a:pt x="137" y="160"/>
                    <a:pt x="177" y="99"/>
                    <a:pt x="177" y="45"/>
                  </a:cubicBezTo>
                  <a:cubicBezTo>
                    <a:pt x="177" y="44"/>
                    <a:pt x="177" y="42"/>
                    <a:pt x="177" y="40"/>
                  </a:cubicBezTo>
                  <a:cubicBezTo>
                    <a:pt x="185" y="34"/>
                    <a:pt x="192" y="27"/>
                    <a:pt x="197"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440" name="TextBox">
            <a:extLst>
              <a:ext uri="{FF2B5EF4-FFF2-40B4-BE49-F238E27FC236}">
                <a16:creationId xmlns:a16="http://schemas.microsoft.com/office/drawing/2014/main" id="{E82BBD15-C113-4242-9B31-293CA1917156}"/>
              </a:ext>
            </a:extLst>
          </p:cNvPr>
          <p:cNvSpPr txBox="1"/>
          <p:nvPr/>
        </p:nvSpPr>
        <p:spPr>
          <a:xfrm>
            <a:off x="7017597" y="4736693"/>
            <a:ext cx="1493204" cy="28873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a:solidFill>
                  <a:schemeClr val="tx1"/>
                </a:solidFill>
              </a:rPr>
              <a:t>Vincent Smith</a:t>
            </a:r>
          </a:p>
        </p:txBody>
      </p:sp>
      <p:sp>
        <p:nvSpPr>
          <p:cNvPr id="441" name="TextBox">
            <a:extLst>
              <a:ext uri="{FF2B5EF4-FFF2-40B4-BE49-F238E27FC236}">
                <a16:creationId xmlns:a16="http://schemas.microsoft.com/office/drawing/2014/main" id="{AA043CD9-DC13-4D5E-BA72-1783E4242089}"/>
              </a:ext>
            </a:extLst>
          </p:cNvPr>
          <p:cNvSpPr txBox="1"/>
          <p:nvPr/>
        </p:nvSpPr>
        <p:spPr>
          <a:xfrm>
            <a:off x="9776036" y="4736693"/>
            <a:ext cx="1493204" cy="28873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a:solidFill>
                  <a:schemeClr val="tx1"/>
                </a:solidFill>
              </a:rPr>
              <a:t>@vincent_smith</a:t>
            </a:r>
          </a:p>
        </p:txBody>
      </p:sp>
      <p:sp>
        <p:nvSpPr>
          <p:cNvPr id="143" name="Oval 7">
            <a:extLst>
              <a:ext uri="{FF2B5EF4-FFF2-40B4-BE49-F238E27FC236}">
                <a16:creationId xmlns:a16="http://schemas.microsoft.com/office/drawing/2014/main" id="{C7947614-C1E8-4C3E-A7BD-D9F604037EA4}"/>
              </a:ext>
            </a:extLst>
          </p:cNvPr>
          <p:cNvSpPr/>
          <p:nvPr/>
        </p:nvSpPr>
        <p:spPr>
          <a:xfrm>
            <a:off x="11237314" y="0"/>
            <a:ext cx="956274" cy="956274"/>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86" name="Group 85">
            <a:extLst>
              <a:ext uri="{FF2B5EF4-FFF2-40B4-BE49-F238E27FC236}">
                <a16:creationId xmlns:a16="http://schemas.microsoft.com/office/drawing/2014/main" id="{0916F437-C4F1-47D0-B3BD-0DA5C2C7014A}"/>
              </a:ext>
            </a:extLst>
          </p:cNvPr>
          <p:cNvGrpSpPr/>
          <p:nvPr/>
        </p:nvGrpSpPr>
        <p:grpSpPr>
          <a:xfrm rot="5400000">
            <a:off x="10510076" y="-224248"/>
            <a:ext cx="986477" cy="1846350"/>
            <a:chOff x="8541680" y="4188469"/>
            <a:chExt cx="1132821" cy="2120256"/>
          </a:xfrm>
          <a:solidFill>
            <a:schemeClr val="tx1"/>
          </a:solidFill>
        </p:grpSpPr>
        <p:grpSp>
          <p:nvGrpSpPr>
            <p:cNvPr id="88" name="Group 87">
              <a:extLst>
                <a:ext uri="{FF2B5EF4-FFF2-40B4-BE49-F238E27FC236}">
                  <a16:creationId xmlns:a16="http://schemas.microsoft.com/office/drawing/2014/main" id="{A1C28AFF-E7C1-4AB7-AA92-85AE18F203D0}"/>
                </a:ext>
              </a:extLst>
            </p:cNvPr>
            <p:cNvGrpSpPr/>
            <p:nvPr/>
          </p:nvGrpSpPr>
          <p:grpSpPr>
            <a:xfrm>
              <a:off x="9602501" y="4188469"/>
              <a:ext cx="72000" cy="2120256"/>
              <a:chOff x="9151342" y="4617676"/>
              <a:chExt cx="72000" cy="2120256"/>
            </a:xfrm>
            <a:grpFill/>
          </p:grpSpPr>
          <p:sp>
            <p:nvSpPr>
              <p:cNvPr id="122" name="Oval 121">
                <a:extLst>
                  <a:ext uri="{FF2B5EF4-FFF2-40B4-BE49-F238E27FC236}">
                    <a16:creationId xmlns:a16="http://schemas.microsoft.com/office/drawing/2014/main" id="{D50E7D1E-381F-46E0-916C-D581CCE14B2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3" name="Oval 122">
                <a:extLst>
                  <a:ext uri="{FF2B5EF4-FFF2-40B4-BE49-F238E27FC236}">
                    <a16:creationId xmlns:a16="http://schemas.microsoft.com/office/drawing/2014/main" id="{AB0852D9-0C76-4E45-A2BB-8879A0DF88D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4" name="Oval 123">
                <a:extLst>
                  <a:ext uri="{FF2B5EF4-FFF2-40B4-BE49-F238E27FC236}">
                    <a16:creationId xmlns:a16="http://schemas.microsoft.com/office/drawing/2014/main" id="{2AD5485A-3EEA-4DB0-89AE-E7165B75129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5" name="Oval 124">
                <a:extLst>
                  <a:ext uri="{FF2B5EF4-FFF2-40B4-BE49-F238E27FC236}">
                    <a16:creationId xmlns:a16="http://schemas.microsoft.com/office/drawing/2014/main" id="{6743C9C0-D3A3-4F76-B2F9-B3B14A1A7C7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6" name="Oval 125">
                <a:extLst>
                  <a:ext uri="{FF2B5EF4-FFF2-40B4-BE49-F238E27FC236}">
                    <a16:creationId xmlns:a16="http://schemas.microsoft.com/office/drawing/2014/main" id="{BB12A4E7-6F2B-4D8A-AC7F-00B4709741C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7" name="Oval 126">
                <a:extLst>
                  <a:ext uri="{FF2B5EF4-FFF2-40B4-BE49-F238E27FC236}">
                    <a16:creationId xmlns:a16="http://schemas.microsoft.com/office/drawing/2014/main" id="{6EAEF11C-5C6C-4C22-BF39-FD8AC433837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8" name="Oval 127">
                <a:extLst>
                  <a:ext uri="{FF2B5EF4-FFF2-40B4-BE49-F238E27FC236}">
                    <a16:creationId xmlns:a16="http://schemas.microsoft.com/office/drawing/2014/main" id="{97AF80A0-0666-491B-80DA-ED9B94B3B556}"/>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9" name="Oval 128">
                <a:extLst>
                  <a:ext uri="{FF2B5EF4-FFF2-40B4-BE49-F238E27FC236}">
                    <a16:creationId xmlns:a16="http://schemas.microsoft.com/office/drawing/2014/main" id="{2F95DE81-FC60-495B-9181-11D33A03F6E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0" name="Oval 129">
                <a:extLst>
                  <a:ext uri="{FF2B5EF4-FFF2-40B4-BE49-F238E27FC236}">
                    <a16:creationId xmlns:a16="http://schemas.microsoft.com/office/drawing/2014/main" id="{C27EA0DF-9DC3-4AC9-B89C-7D6A52AA3CE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1" name="Oval 130">
                <a:extLst>
                  <a:ext uri="{FF2B5EF4-FFF2-40B4-BE49-F238E27FC236}">
                    <a16:creationId xmlns:a16="http://schemas.microsoft.com/office/drawing/2014/main" id="{70A5C0FE-6832-465F-9451-3DF8DCAB91B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9" name="Group 88">
              <a:extLst>
                <a:ext uri="{FF2B5EF4-FFF2-40B4-BE49-F238E27FC236}">
                  <a16:creationId xmlns:a16="http://schemas.microsoft.com/office/drawing/2014/main" id="{D3043450-A1D0-4EE6-BCD5-AE251133A9D5}"/>
                </a:ext>
              </a:extLst>
            </p:cNvPr>
            <p:cNvGrpSpPr/>
            <p:nvPr/>
          </p:nvGrpSpPr>
          <p:grpSpPr>
            <a:xfrm>
              <a:off x="9248894" y="4188469"/>
              <a:ext cx="72000" cy="2120256"/>
              <a:chOff x="9151342" y="4617676"/>
              <a:chExt cx="72000" cy="2120256"/>
            </a:xfrm>
            <a:grpFill/>
          </p:grpSpPr>
          <p:sp>
            <p:nvSpPr>
              <p:cNvPr id="112" name="Oval 111">
                <a:extLst>
                  <a:ext uri="{FF2B5EF4-FFF2-40B4-BE49-F238E27FC236}">
                    <a16:creationId xmlns:a16="http://schemas.microsoft.com/office/drawing/2014/main" id="{5CAF8137-8623-48AD-839B-047ADF6CDD6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3" name="Oval 112">
                <a:extLst>
                  <a:ext uri="{FF2B5EF4-FFF2-40B4-BE49-F238E27FC236}">
                    <a16:creationId xmlns:a16="http://schemas.microsoft.com/office/drawing/2014/main" id="{9173A6A4-49F1-49FD-AC68-449902978FA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4" name="Oval 113">
                <a:extLst>
                  <a:ext uri="{FF2B5EF4-FFF2-40B4-BE49-F238E27FC236}">
                    <a16:creationId xmlns:a16="http://schemas.microsoft.com/office/drawing/2014/main" id="{3F94E5E4-42BB-424E-A9FC-575534CF10D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5" name="Oval 114">
                <a:extLst>
                  <a:ext uri="{FF2B5EF4-FFF2-40B4-BE49-F238E27FC236}">
                    <a16:creationId xmlns:a16="http://schemas.microsoft.com/office/drawing/2014/main" id="{355A56C1-E6AC-4E5A-8CB6-D67E2258124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6" name="Oval 115">
                <a:extLst>
                  <a:ext uri="{FF2B5EF4-FFF2-40B4-BE49-F238E27FC236}">
                    <a16:creationId xmlns:a16="http://schemas.microsoft.com/office/drawing/2014/main" id="{7C2DA0BD-85DC-4BBE-8670-FC6C15016D3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7" name="Oval 116">
                <a:extLst>
                  <a:ext uri="{FF2B5EF4-FFF2-40B4-BE49-F238E27FC236}">
                    <a16:creationId xmlns:a16="http://schemas.microsoft.com/office/drawing/2014/main" id="{23DD9AAF-8D12-4F77-8E53-FDE4BDB4773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8" name="Oval 117">
                <a:extLst>
                  <a:ext uri="{FF2B5EF4-FFF2-40B4-BE49-F238E27FC236}">
                    <a16:creationId xmlns:a16="http://schemas.microsoft.com/office/drawing/2014/main" id="{6C1261B8-4E90-469E-A803-26C64431D96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9" name="Oval 118">
                <a:extLst>
                  <a:ext uri="{FF2B5EF4-FFF2-40B4-BE49-F238E27FC236}">
                    <a16:creationId xmlns:a16="http://schemas.microsoft.com/office/drawing/2014/main" id="{08940A62-1CD5-409A-86A4-1F6378471C1A}"/>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0" name="Oval 119">
                <a:extLst>
                  <a:ext uri="{FF2B5EF4-FFF2-40B4-BE49-F238E27FC236}">
                    <a16:creationId xmlns:a16="http://schemas.microsoft.com/office/drawing/2014/main" id="{931E242F-7CC7-448B-A4AA-3A177C03911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1" name="Oval 120">
                <a:extLst>
                  <a:ext uri="{FF2B5EF4-FFF2-40B4-BE49-F238E27FC236}">
                    <a16:creationId xmlns:a16="http://schemas.microsoft.com/office/drawing/2014/main" id="{7718C2C5-8CF0-4BC7-804F-9908E6FFEFD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90" name="Group 89">
              <a:extLst>
                <a:ext uri="{FF2B5EF4-FFF2-40B4-BE49-F238E27FC236}">
                  <a16:creationId xmlns:a16="http://schemas.microsoft.com/office/drawing/2014/main" id="{54900569-9AE9-4697-BBAF-47163BDEEF11}"/>
                </a:ext>
              </a:extLst>
            </p:cNvPr>
            <p:cNvGrpSpPr/>
            <p:nvPr/>
          </p:nvGrpSpPr>
          <p:grpSpPr>
            <a:xfrm>
              <a:off x="8895287" y="4188469"/>
              <a:ext cx="72000" cy="2120256"/>
              <a:chOff x="9151342" y="4617676"/>
              <a:chExt cx="72000" cy="2120256"/>
            </a:xfrm>
            <a:grpFill/>
          </p:grpSpPr>
          <p:sp>
            <p:nvSpPr>
              <p:cNvPr id="102" name="Oval 101">
                <a:extLst>
                  <a:ext uri="{FF2B5EF4-FFF2-40B4-BE49-F238E27FC236}">
                    <a16:creationId xmlns:a16="http://schemas.microsoft.com/office/drawing/2014/main" id="{D5D49659-56F7-4353-BEEE-3466FFF13C8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3" name="Oval 102">
                <a:extLst>
                  <a:ext uri="{FF2B5EF4-FFF2-40B4-BE49-F238E27FC236}">
                    <a16:creationId xmlns:a16="http://schemas.microsoft.com/office/drawing/2014/main" id="{12603037-2F6E-4584-9985-0B9CEDA8C87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4" name="Oval 103">
                <a:extLst>
                  <a:ext uri="{FF2B5EF4-FFF2-40B4-BE49-F238E27FC236}">
                    <a16:creationId xmlns:a16="http://schemas.microsoft.com/office/drawing/2014/main" id="{F767CDD7-6BD3-407B-AAB7-7F22946B7D6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5" name="Oval 104">
                <a:extLst>
                  <a:ext uri="{FF2B5EF4-FFF2-40B4-BE49-F238E27FC236}">
                    <a16:creationId xmlns:a16="http://schemas.microsoft.com/office/drawing/2014/main" id="{087991DC-4D84-4DD9-8714-47D7B4838FC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6" name="Oval 105">
                <a:extLst>
                  <a:ext uri="{FF2B5EF4-FFF2-40B4-BE49-F238E27FC236}">
                    <a16:creationId xmlns:a16="http://schemas.microsoft.com/office/drawing/2014/main" id="{7BB256AC-929A-489A-831C-19275143C06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7" name="Oval 106">
                <a:extLst>
                  <a:ext uri="{FF2B5EF4-FFF2-40B4-BE49-F238E27FC236}">
                    <a16:creationId xmlns:a16="http://schemas.microsoft.com/office/drawing/2014/main" id="{263F38A7-B1BF-4F9D-A11B-CA1E04275CF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8" name="Oval 107">
                <a:extLst>
                  <a:ext uri="{FF2B5EF4-FFF2-40B4-BE49-F238E27FC236}">
                    <a16:creationId xmlns:a16="http://schemas.microsoft.com/office/drawing/2014/main" id="{DF71E141-931F-4417-8B57-B3AF3C68A2C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9" name="Oval 108">
                <a:extLst>
                  <a:ext uri="{FF2B5EF4-FFF2-40B4-BE49-F238E27FC236}">
                    <a16:creationId xmlns:a16="http://schemas.microsoft.com/office/drawing/2014/main" id="{BD70C418-66AE-4421-BCE0-3A72AE555BA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0" name="Oval 109">
                <a:extLst>
                  <a:ext uri="{FF2B5EF4-FFF2-40B4-BE49-F238E27FC236}">
                    <a16:creationId xmlns:a16="http://schemas.microsoft.com/office/drawing/2014/main" id="{97F11585-1884-4592-A51D-F15D0AF5AB8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1" name="Oval 110">
                <a:extLst>
                  <a:ext uri="{FF2B5EF4-FFF2-40B4-BE49-F238E27FC236}">
                    <a16:creationId xmlns:a16="http://schemas.microsoft.com/office/drawing/2014/main" id="{1A506131-2EC5-4D16-BEBE-257EC9E1CC8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91" name="Group 90">
              <a:extLst>
                <a:ext uri="{FF2B5EF4-FFF2-40B4-BE49-F238E27FC236}">
                  <a16:creationId xmlns:a16="http://schemas.microsoft.com/office/drawing/2014/main" id="{510457B0-7A80-46F5-B2DA-A382E9B301E6}"/>
                </a:ext>
              </a:extLst>
            </p:cNvPr>
            <p:cNvGrpSpPr/>
            <p:nvPr/>
          </p:nvGrpSpPr>
          <p:grpSpPr>
            <a:xfrm>
              <a:off x="8541680" y="4188469"/>
              <a:ext cx="72000" cy="2120256"/>
              <a:chOff x="9151342" y="4617676"/>
              <a:chExt cx="72000" cy="2120256"/>
            </a:xfrm>
            <a:grpFill/>
          </p:grpSpPr>
          <p:sp>
            <p:nvSpPr>
              <p:cNvPr id="92" name="Oval 91">
                <a:extLst>
                  <a:ext uri="{FF2B5EF4-FFF2-40B4-BE49-F238E27FC236}">
                    <a16:creationId xmlns:a16="http://schemas.microsoft.com/office/drawing/2014/main" id="{CE6F7A87-1129-405D-8068-8E398AF9635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3" name="Oval 92">
                <a:extLst>
                  <a:ext uri="{FF2B5EF4-FFF2-40B4-BE49-F238E27FC236}">
                    <a16:creationId xmlns:a16="http://schemas.microsoft.com/office/drawing/2014/main" id="{6559E4FC-E991-4FA2-9D09-5402A6B3F7E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4" name="Oval 93">
                <a:extLst>
                  <a:ext uri="{FF2B5EF4-FFF2-40B4-BE49-F238E27FC236}">
                    <a16:creationId xmlns:a16="http://schemas.microsoft.com/office/drawing/2014/main" id="{19456570-67CD-499B-831D-584DC53117D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5" name="Oval 94">
                <a:extLst>
                  <a:ext uri="{FF2B5EF4-FFF2-40B4-BE49-F238E27FC236}">
                    <a16:creationId xmlns:a16="http://schemas.microsoft.com/office/drawing/2014/main" id="{31C906AE-07CB-40BA-8630-5419EF50C25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6" name="Oval 95">
                <a:extLst>
                  <a:ext uri="{FF2B5EF4-FFF2-40B4-BE49-F238E27FC236}">
                    <a16:creationId xmlns:a16="http://schemas.microsoft.com/office/drawing/2014/main" id="{21DF7890-E7F9-4621-ABC0-639676226DC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7" name="Oval 96">
                <a:extLst>
                  <a:ext uri="{FF2B5EF4-FFF2-40B4-BE49-F238E27FC236}">
                    <a16:creationId xmlns:a16="http://schemas.microsoft.com/office/drawing/2014/main" id="{01F61844-FF25-43EF-B929-96585C372BA3}"/>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8" name="Oval 97">
                <a:extLst>
                  <a:ext uri="{FF2B5EF4-FFF2-40B4-BE49-F238E27FC236}">
                    <a16:creationId xmlns:a16="http://schemas.microsoft.com/office/drawing/2014/main" id="{96A6A53D-8E91-4D9C-95C1-5F48E20B343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9" name="Oval 98">
                <a:extLst>
                  <a:ext uri="{FF2B5EF4-FFF2-40B4-BE49-F238E27FC236}">
                    <a16:creationId xmlns:a16="http://schemas.microsoft.com/office/drawing/2014/main" id="{D78006FE-E810-435D-A92D-DEBD1E71B71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0" name="Oval 99">
                <a:extLst>
                  <a:ext uri="{FF2B5EF4-FFF2-40B4-BE49-F238E27FC236}">
                    <a16:creationId xmlns:a16="http://schemas.microsoft.com/office/drawing/2014/main" id="{6693D305-9E49-4DF0-B4A4-2F6886B1A28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1" name="Oval 100">
                <a:extLst>
                  <a:ext uri="{FF2B5EF4-FFF2-40B4-BE49-F238E27FC236}">
                    <a16:creationId xmlns:a16="http://schemas.microsoft.com/office/drawing/2014/main" id="{DE0B6B4B-0406-46A0-86A8-4277C51CB04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Tree>
    <p:extLst>
      <p:ext uri="{BB962C8B-B14F-4D97-AF65-F5344CB8AC3E}">
        <p14:creationId xmlns:p14="http://schemas.microsoft.com/office/powerpoint/2010/main" val="405439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1"/>
                                        </p:tgtEl>
                                        <p:attrNameLst>
                                          <p:attrName>style.visibility</p:attrName>
                                        </p:attrNameLst>
                                      </p:cBhvr>
                                      <p:to>
                                        <p:strVal val="visible"/>
                                      </p:to>
                                    </p:set>
                                    <p:anim calcmode="lin" valueType="num">
                                      <p:cBhvr>
                                        <p:cTn id="7" dur="750" fill="hold"/>
                                        <p:tgtEl>
                                          <p:spTgt spid="151"/>
                                        </p:tgtEl>
                                        <p:attrNameLst>
                                          <p:attrName>ppt_w</p:attrName>
                                        </p:attrNameLst>
                                      </p:cBhvr>
                                      <p:tavLst>
                                        <p:tav tm="0">
                                          <p:val>
                                            <p:fltVal val="0"/>
                                          </p:val>
                                        </p:tav>
                                        <p:tav tm="100000">
                                          <p:val>
                                            <p:strVal val="#ppt_w"/>
                                          </p:val>
                                        </p:tav>
                                      </p:tavLst>
                                    </p:anim>
                                    <p:anim calcmode="lin" valueType="num">
                                      <p:cBhvr>
                                        <p:cTn id="8" dur="750" fill="hold"/>
                                        <p:tgtEl>
                                          <p:spTgt spid="151"/>
                                        </p:tgtEl>
                                        <p:attrNameLst>
                                          <p:attrName>ppt_h</p:attrName>
                                        </p:attrNameLst>
                                      </p:cBhvr>
                                      <p:tavLst>
                                        <p:tav tm="0">
                                          <p:val>
                                            <p:fltVal val="0"/>
                                          </p:val>
                                        </p:tav>
                                        <p:tav tm="100000">
                                          <p:val>
                                            <p:strVal val="#ppt_h"/>
                                          </p:val>
                                        </p:tav>
                                      </p:tavLst>
                                    </p:anim>
                                    <p:animEffect transition="in" filter="fade">
                                      <p:cBhvr>
                                        <p:cTn id="9" dur="750"/>
                                        <p:tgtEl>
                                          <p:spTgt spid="151"/>
                                        </p:tgtEl>
                                      </p:cBhvr>
                                    </p:animEffect>
                                  </p:childTnLst>
                                </p:cTn>
                              </p:par>
                              <p:par>
                                <p:cTn id="10" presetID="53" presetClass="entr" presetSubtype="16" fill="hold" nodeType="withEffect">
                                  <p:stCondLst>
                                    <p:cond delay="0"/>
                                  </p:stCondLst>
                                  <p:childTnLst>
                                    <p:set>
                                      <p:cBhvr>
                                        <p:cTn id="11" dur="1" fill="hold">
                                          <p:stCondLst>
                                            <p:cond delay="0"/>
                                          </p:stCondLst>
                                        </p:cTn>
                                        <p:tgtEl>
                                          <p:spTgt spid="145"/>
                                        </p:tgtEl>
                                        <p:attrNameLst>
                                          <p:attrName>style.visibility</p:attrName>
                                        </p:attrNameLst>
                                      </p:cBhvr>
                                      <p:to>
                                        <p:strVal val="visible"/>
                                      </p:to>
                                    </p:set>
                                    <p:anim calcmode="lin" valueType="num">
                                      <p:cBhvr>
                                        <p:cTn id="12" dur="750" fill="hold"/>
                                        <p:tgtEl>
                                          <p:spTgt spid="145"/>
                                        </p:tgtEl>
                                        <p:attrNameLst>
                                          <p:attrName>ppt_w</p:attrName>
                                        </p:attrNameLst>
                                      </p:cBhvr>
                                      <p:tavLst>
                                        <p:tav tm="0">
                                          <p:val>
                                            <p:fltVal val="0"/>
                                          </p:val>
                                        </p:tav>
                                        <p:tav tm="100000">
                                          <p:val>
                                            <p:strVal val="#ppt_w"/>
                                          </p:val>
                                        </p:tav>
                                      </p:tavLst>
                                    </p:anim>
                                    <p:anim calcmode="lin" valueType="num">
                                      <p:cBhvr>
                                        <p:cTn id="13" dur="750" fill="hold"/>
                                        <p:tgtEl>
                                          <p:spTgt spid="145"/>
                                        </p:tgtEl>
                                        <p:attrNameLst>
                                          <p:attrName>ppt_h</p:attrName>
                                        </p:attrNameLst>
                                      </p:cBhvr>
                                      <p:tavLst>
                                        <p:tav tm="0">
                                          <p:val>
                                            <p:fltVal val="0"/>
                                          </p:val>
                                        </p:tav>
                                        <p:tav tm="100000">
                                          <p:val>
                                            <p:strVal val="#ppt_h"/>
                                          </p:val>
                                        </p:tav>
                                      </p:tavLst>
                                    </p:anim>
                                    <p:animEffect transition="in" filter="fade">
                                      <p:cBhvr>
                                        <p:cTn id="14" dur="750"/>
                                        <p:tgtEl>
                                          <p:spTgt spid="145"/>
                                        </p:tgtEl>
                                      </p:cBhvr>
                                    </p:animEffect>
                                  </p:childTnLst>
                                </p:cTn>
                              </p:par>
                              <p:par>
                                <p:cTn id="15" presetID="2" presetClass="entr" presetSubtype="2" fill="hold" nodeType="withEffect">
                                  <p:stCondLst>
                                    <p:cond delay="0"/>
                                  </p:stCondLst>
                                  <p:childTnLst>
                                    <p:set>
                                      <p:cBhvr>
                                        <p:cTn id="16" dur="1" fill="hold">
                                          <p:stCondLst>
                                            <p:cond delay="0"/>
                                          </p:stCondLst>
                                        </p:cTn>
                                        <p:tgtEl>
                                          <p:spTgt spid="86"/>
                                        </p:tgtEl>
                                        <p:attrNameLst>
                                          <p:attrName>style.visibility</p:attrName>
                                        </p:attrNameLst>
                                      </p:cBhvr>
                                      <p:to>
                                        <p:strVal val="visible"/>
                                      </p:to>
                                    </p:set>
                                    <p:anim calcmode="lin" valueType="num">
                                      <p:cBhvr additive="base">
                                        <p:cTn id="17" dur="750" fill="hold"/>
                                        <p:tgtEl>
                                          <p:spTgt spid="86"/>
                                        </p:tgtEl>
                                        <p:attrNameLst>
                                          <p:attrName>ppt_x</p:attrName>
                                        </p:attrNameLst>
                                      </p:cBhvr>
                                      <p:tavLst>
                                        <p:tav tm="0">
                                          <p:val>
                                            <p:strVal val="1+#ppt_w/2"/>
                                          </p:val>
                                        </p:tav>
                                        <p:tav tm="100000">
                                          <p:val>
                                            <p:strVal val="#ppt_x"/>
                                          </p:val>
                                        </p:tav>
                                      </p:tavLst>
                                    </p:anim>
                                    <p:anim calcmode="lin" valueType="num">
                                      <p:cBhvr additive="base">
                                        <p:cTn id="18" dur="750" fill="hold"/>
                                        <p:tgtEl>
                                          <p:spTgt spid="86"/>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43"/>
                                        </p:tgtEl>
                                        <p:attrNameLst>
                                          <p:attrName>style.visibility</p:attrName>
                                        </p:attrNameLst>
                                      </p:cBhvr>
                                      <p:to>
                                        <p:strVal val="visible"/>
                                      </p:to>
                                    </p:set>
                                    <p:anim calcmode="lin" valueType="num">
                                      <p:cBhvr additive="base">
                                        <p:cTn id="21" dur="750" fill="hold"/>
                                        <p:tgtEl>
                                          <p:spTgt spid="143"/>
                                        </p:tgtEl>
                                        <p:attrNameLst>
                                          <p:attrName>ppt_x</p:attrName>
                                        </p:attrNameLst>
                                      </p:cBhvr>
                                      <p:tavLst>
                                        <p:tav tm="0">
                                          <p:val>
                                            <p:strVal val="1+#ppt_w/2"/>
                                          </p:val>
                                        </p:tav>
                                        <p:tav tm="100000">
                                          <p:val>
                                            <p:strVal val="#ppt_x"/>
                                          </p:val>
                                        </p:tav>
                                      </p:tavLst>
                                    </p:anim>
                                    <p:anim calcmode="lin" valueType="num">
                                      <p:cBhvr additive="base">
                                        <p:cTn id="22" dur="750" fill="hold"/>
                                        <p:tgtEl>
                                          <p:spTgt spid="143"/>
                                        </p:tgtEl>
                                        <p:attrNameLst>
                                          <p:attrName>ppt_y</p:attrName>
                                        </p:attrNameLst>
                                      </p:cBhvr>
                                      <p:tavLst>
                                        <p:tav tm="0">
                                          <p:val>
                                            <p:strVal val="#ppt_y"/>
                                          </p:val>
                                        </p:tav>
                                        <p:tav tm="100000">
                                          <p:val>
                                            <p:strVal val="#ppt_y"/>
                                          </p:val>
                                        </p:tav>
                                      </p:tavLst>
                                    </p:anim>
                                  </p:childTnLst>
                                </p:cTn>
                              </p:par>
                            </p:childTnLst>
                          </p:cTn>
                        </p:par>
                        <p:par>
                          <p:cTn id="23" fill="hold">
                            <p:stCondLst>
                              <p:cond delay="750"/>
                            </p:stCondLst>
                            <p:childTnLst>
                              <p:par>
                                <p:cTn id="24" presetID="22" presetClass="entr" presetSubtype="8"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750"/>
                                        <p:tgtEl>
                                          <p:spTgt spid="33"/>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wipe(left)">
                                      <p:cBhvr>
                                        <p:cTn id="30" dur="750"/>
                                        <p:tgtEl>
                                          <p:spTgt spid="4">
                                            <p:txEl>
                                              <p:pRg st="0" end="0"/>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750"/>
                                        <p:tgtEl>
                                          <p:spTgt spid="3"/>
                                        </p:tgtEl>
                                      </p:cBhvr>
                                    </p:animEffect>
                                  </p:childTnLst>
                                </p:cTn>
                              </p:par>
                            </p:childTnLst>
                          </p:cTn>
                        </p:par>
                        <p:par>
                          <p:cTn id="34" fill="hold">
                            <p:stCondLst>
                              <p:cond delay="2250"/>
                            </p:stCondLst>
                            <p:childTnLst>
                              <p:par>
                                <p:cTn id="35" presetID="22" presetClass="entr" presetSubtype="1"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750"/>
                                        <p:tgtEl>
                                          <p:spTgt spid="9"/>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8"/>
                                        </p:tgtEl>
                                        <p:attrNameLst>
                                          <p:attrName>style.visibility</p:attrName>
                                        </p:attrNameLst>
                                      </p:cBhvr>
                                      <p:to>
                                        <p:strVal val="visible"/>
                                      </p:to>
                                    </p:set>
                                    <p:anim calcmode="lin" valueType="num">
                                      <p:cBhvr>
                                        <p:cTn id="41" dur="750" fill="hold"/>
                                        <p:tgtEl>
                                          <p:spTgt spid="438"/>
                                        </p:tgtEl>
                                        <p:attrNameLst>
                                          <p:attrName>ppt_w</p:attrName>
                                        </p:attrNameLst>
                                      </p:cBhvr>
                                      <p:tavLst>
                                        <p:tav tm="0">
                                          <p:val>
                                            <p:fltVal val="0"/>
                                          </p:val>
                                        </p:tav>
                                        <p:tav tm="100000">
                                          <p:val>
                                            <p:strVal val="#ppt_w"/>
                                          </p:val>
                                        </p:tav>
                                      </p:tavLst>
                                    </p:anim>
                                    <p:anim calcmode="lin" valueType="num">
                                      <p:cBhvr>
                                        <p:cTn id="42" dur="750" fill="hold"/>
                                        <p:tgtEl>
                                          <p:spTgt spid="438"/>
                                        </p:tgtEl>
                                        <p:attrNameLst>
                                          <p:attrName>ppt_h</p:attrName>
                                        </p:attrNameLst>
                                      </p:cBhvr>
                                      <p:tavLst>
                                        <p:tav tm="0">
                                          <p:val>
                                            <p:fltVal val="0"/>
                                          </p:val>
                                        </p:tav>
                                        <p:tav tm="100000">
                                          <p:val>
                                            <p:strVal val="#ppt_h"/>
                                          </p:val>
                                        </p:tav>
                                      </p:tavLst>
                                    </p:anim>
                                    <p:animEffect transition="in" filter="fade">
                                      <p:cBhvr>
                                        <p:cTn id="43" dur="750"/>
                                        <p:tgtEl>
                                          <p:spTgt spid="43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40"/>
                                        </p:tgtEl>
                                        <p:attrNameLst>
                                          <p:attrName>style.visibility</p:attrName>
                                        </p:attrNameLst>
                                      </p:cBhvr>
                                      <p:to>
                                        <p:strVal val="visible"/>
                                      </p:to>
                                    </p:set>
                                    <p:anim calcmode="lin" valueType="num">
                                      <p:cBhvr>
                                        <p:cTn id="46" dur="750" fill="hold"/>
                                        <p:tgtEl>
                                          <p:spTgt spid="440"/>
                                        </p:tgtEl>
                                        <p:attrNameLst>
                                          <p:attrName>ppt_w</p:attrName>
                                        </p:attrNameLst>
                                      </p:cBhvr>
                                      <p:tavLst>
                                        <p:tav tm="0">
                                          <p:val>
                                            <p:fltVal val="0"/>
                                          </p:val>
                                        </p:tav>
                                        <p:tav tm="100000">
                                          <p:val>
                                            <p:strVal val="#ppt_w"/>
                                          </p:val>
                                        </p:tav>
                                      </p:tavLst>
                                    </p:anim>
                                    <p:anim calcmode="lin" valueType="num">
                                      <p:cBhvr>
                                        <p:cTn id="47" dur="750" fill="hold"/>
                                        <p:tgtEl>
                                          <p:spTgt spid="440"/>
                                        </p:tgtEl>
                                        <p:attrNameLst>
                                          <p:attrName>ppt_h</p:attrName>
                                        </p:attrNameLst>
                                      </p:cBhvr>
                                      <p:tavLst>
                                        <p:tav tm="0">
                                          <p:val>
                                            <p:fltVal val="0"/>
                                          </p:val>
                                        </p:tav>
                                        <p:tav tm="100000">
                                          <p:val>
                                            <p:strVal val="#ppt_h"/>
                                          </p:val>
                                        </p:tav>
                                      </p:tavLst>
                                    </p:anim>
                                    <p:animEffect transition="in" filter="fade">
                                      <p:cBhvr>
                                        <p:cTn id="48" dur="750"/>
                                        <p:tgtEl>
                                          <p:spTgt spid="440"/>
                                        </p:tgtEl>
                                      </p:cBhvr>
                                    </p:animEffect>
                                  </p:childTnLst>
                                </p:cTn>
                              </p:par>
                              <p:par>
                                <p:cTn id="49" presetID="53" presetClass="entr" presetSubtype="16" fill="hold" nodeType="withEffect">
                                  <p:stCondLst>
                                    <p:cond delay="0"/>
                                  </p:stCondLst>
                                  <p:childTnLst>
                                    <p:set>
                                      <p:cBhvr>
                                        <p:cTn id="50" dur="1" fill="hold">
                                          <p:stCondLst>
                                            <p:cond delay="0"/>
                                          </p:stCondLst>
                                        </p:cTn>
                                        <p:tgtEl>
                                          <p:spTgt spid="437"/>
                                        </p:tgtEl>
                                        <p:attrNameLst>
                                          <p:attrName>style.visibility</p:attrName>
                                        </p:attrNameLst>
                                      </p:cBhvr>
                                      <p:to>
                                        <p:strVal val="visible"/>
                                      </p:to>
                                    </p:set>
                                    <p:anim calcmode="lin" valueType="num">
                                      <p:cBhvr>
                                        <p:cTn id="51" dur="750" fill="hold"/>
                                        <p:tgtEl>
                                          <p:spTgt spid="437"/>
                                        </p:tgtEl>
                                        <p:attrNameLst>
                                          <p:attrName>ppt_w</p:attrName>
                                        </p:attrNameLst>
                                      </p:cBhvr>
                                      <p:tavLst>
                                        <p:tav tm="0">
                                          <p:val>
                                            <p:fltVal val="0"/>
                                          </p:val>
                                        </p:tav>
                                        <p:tav tm="100000">
                                          <p:val>
                                            <p:strVal val="#ppt_w"/>
                                          </p:val>
                                        </p:tav>
                                      </p:tavLst>
                                    </p:anim>
                                    <p:anim calcmode="lin" valueType="num">
                                      <p:cBhvr>
                                        <p:cTn id="52" dur="750" fill="hold"/>
                                        <p:tgtEl>
                                          <p:spTgt spid="437"/>
                                        </p:tgtEl>
                                        <p:attrNameLst>
                                          <p:attrName>ppt_h</p:attrName>
                                        </p:attrNameLst>
                                      </p:cBhvr>
                                      <p:tavLst>
                                        <p:tav tm="0">
                                          <p:val>
                                            <p:fltVal val="0"/>
                                          </p:val>
                                        </p:tav>
                                        <p:tav tm="100000">
                                          <p:val>
                                            <p:strVal val="#ppt_h"/>
                                          </p:val>
                                        </p:tav>
                                      </p:tavLst>
                                    </p:anim>
                                    <p:animEffect transition="in" filter="fade">
                                      <p:cBhvr>
                                        <p:cTn id="53" dur="750"/>
                                        <p:tgtEl>
                                          <p:spTgt spid="437"/>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441"/>
                                        </p:tgtEl>
                                        <p:attrNameLst>
                                          <p:attrName>style.visibility</p:attrName>
                                        </p:attrNameLst>
                                      </p:cBhvr>
                                      <p:to>
                                        <p:strVal val="visible"/>
                                      </p:to>
                                    </p:set>
                                    <p:anim calcmode="lin" valueType="num">
                                      <p:cBhvr>
                                        <p:cTn id="56" dur="750" fill="hold"/>
                                        <p:tgtEl>
                                          <p:spTgt spid="441"/>
                                        </p:tgtEl>
                                        <p:attrNameLst>
                                          <p:attrName>ppt_w</p:attrName>
                                        </p:attrNameLst>
                                      </p:cBhvr>
                                      <p:tavLst>
                                        <p:tav tm="0">
                                          <p:val>
                                            <p:fltVal val="0"/>
                                          </p:val>
                                        </p:tav>
                                        <p:tav tm="100000">
                                          <p:val>
                                            <p:strVal val="#ppt_w"/>
                                          </p:val>
                                        </p:tav>
                                      </p:tavLst>
                                    </p:anim>
                                    <p:anim calcmode="lin" valueType="num">
                                      <p:cBhvr>
                                        <p:cTn id="57" dur="750" fill="hold"/>
                                        <p:tgtEl>
                                          <p:spTgt spid="441"/>
                                        </p:tgtEl>
                                        <p:attrNameLst>
                                          <p:attrName>ppt_h</p:attrName>
                                        </p:attrNameLst>
                                      </p:cBhvr>
                                      <p:tavLst>
                                        <p:tav tm="0">
                                          <p:val>
                                            <p:fltVal val="0"/>
                                          </p:val>
                                        </p:tav>
                                        <p:tav tm="100000">
                                          <p:val>
                                            <p:strVal val="#ppt_h"/>
                                          </p:val>
                                        </p:tav>
                                      </p:tavLst>
                                    </p:anim>
                                    <p:animEffect transition="in" filter="fade">
                                      <p:cBhvr>
                                        <p:cTn id="58" dur="750"/>
                                        <p:tgtEl>
                                          <p:spTgt spid="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9" grpId="0"/>
      <p:bldP spid="440" grpId="0"/>
      <p:bldP spid="441" grpId="0"/>
      <p:bldP spid="1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4" name="Group 313">
            <a:extLst>
              <a:ext uri="{FF2B5EF4-FFF2-40B4-BE49-F238E27FC236}">
                <a16:creationId xmlns:a16="http://schemas.microsoft.com/office/drawing/2014/main" id="{8B72194C-47CE-4223-A6B0-6F593DC52322}"/>
              </a:ext>
            </a:extLst>
          </p:cNvPr>
          <p:cNvGrpSpPr/>
          <p:nvPr/>
        </p:nvGrpSpPr>
        <p:grpSpPr>
          <a:xfrm>
            <a:off x="2232522" y="2924417"/>
            <a:ext cx="1010120" cy="1030071"/>
            <a:chOff x="9351027" y="4048518"/>
            <a:chExt cx="1709817" cy="1743589"/>
          </a:xfrm>
        </p:grpSpPr>
        <p:sp>
          <p:nvSpPr>
            <p:cNvPr id="315" name="Freeform: Shape 314">
              <a:extLst>
                <a:ext uri="{FF2B5EF4-FFF2-40B4-BE49-F238E27FC236}">
                  <a16:creationId xmlns:a16="http://schemas.microsoft.com/office/drawing/2014/main" id="{706F27A7-B70E-411D-998B-D031BB7E53CE}"/>
                </a:ext>
              </a:extLst>
            </p:cNvPr>
            <p:cNvSpPr/>
            <p:nvPr/>
          </p:nvSpPr>
          <p:spPr>
            <a:xfrm rot="3600000">
              <a:off x="9555700" y="4048518"/>
              <a:ext cx="1505144" cy="1505144"/>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316" name="Oval 315">
              <a:extLst>
                <a:ext uri="{FF2B5EF4-FFF2-40B4-BE49-F238E27FC236}">
                  <a16:creationId xmlns:a16="http://schemas.microsoft.com/office/drawing/2014/main" id="{AE3062F7-8043-4B52-ACA4-60AC0E25D422}"/>
                </a:ext>
              </a:extLst>
            </p:cNvPr>
            <p:cNvSpPr/>
            <p:nvPr/>
          </p:nvSpPr>
          <p:spPr>
            <a:xfrm flipH="1">
              <a:off x="9351027" y="4291628"/>
              <a:ext cx="1500481" cy="150047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6" name="Group 5">
            <a:extLst>
              <a:ext uri="{FF2B5EF4-FFF2-40B4-BE49-F238E27FC236}">
                <a16:creationId xmlns:a16="http://schemas.microsoft.com/office/drawing/2014/main" id="{CE921B96-14F6-495E-A51E-E523FCFC8AFF}"/>
              </a:ext>
            </a:extLst>
          </p:cNvPr>
          <p:cNvGrpSpPr/>
          <p:nvPr/>
        </p:nvGrpSpPr>
        <p:grpSpPr>
          <a:xfrm>
            <a:off x="48166" y="4098580"/>
            <a:ext cx="2406834" cy="1922176"/>
            <a:chOff x="-2047240" y="4261651"/>
            <a:chExt cx="2406834" cy="1922176"/>
          </a:xfrm>
        </p:grpSpPr>
        <p:sp>
          <p:nvSpPr>
            <p:cNvPr id="196" name="Oval 195">
              <a:extLst>
                <a:ext uri="{FF2B5EF4-FFF2-40B4-BE49-F238E27FC236}">
                  <a16:creationId xmlns:a16="http://schemas.microsoft.com/office/drawing/2014/main" id="{CE96DB2A-89DA-4E90-B42A-590252624047}"/>
                </a:ext>
              </a:extLst>
            </p:cNvPr>
            <p:cNvSpPr/>
            <p:nvPr/>
          </p:nvSpPr>
          <p:spPr>
            <a:xfrm rot="16200000">
              <a:off x="277862"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7" name="Oval 196">
              <a:extLst>
                <a:ext uri="{FF2B5EF4-FFF2-40B4-BE49-F238E27FC236}">
                  <a16:creationId xmlns:a16="http://schemas.microsoft.com/office/drawing/2014/main" id="{2906D141-EEF3-4A56-AD5E-50542C600150}"/>
                </a:ext>
              </a:extLst>
            </p:cNvPr>
            <p:cNvSpPr/>
            <p:nvPr/>
          </p:nvSpPr>
          <p:spPr>
            <a:xfrm rot="16200000">
              <a:off x="19518"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8" name="Oval 197">
              <a:extLst>
                <a:ext uri="{FF2B5EF4-FFF2-40B4-BE49-F238E27FC236}">
                  <a16:creationId xmlns:a16="http://schemas.microsoft.com/office/drawing/2014/main" id="{08C0A67E-F21E-495C-92A6-42BF9C2FE23B}"/>
                </a:ext>
              </a:extLst>
            </p:cNvPr>
            <p:cNvSpPr/>
            <p:nvPr/>
          </p:nvSpPr>
          <p:spPr>
            <a:xfrm rot="16200000">
              <a:off x="-238828"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9" name="Oval 198">
              <a:extLst>
                <a:ext uri="{FF2B5EF4-FFF2-40B4-BE49-F238E27FC236}">
                  <a16:creationId xmlns:a16="http://schemas.microsoft.com/office/drawing/2014/main" id="{302C7263-CCD9-415D-BC34-F30E0878B9E4}"/>
                </a:ext>
              </a:extLst>
            </p:cNvPr>
            <p:cNvSpPr/>
            <p:nvPr/>
          </p:nvSpPr>
          <p:spPr>
            <a:xfrm rot="16200000">
              <a:off x="-497172"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0" name="Oval 199">
              <a:extLst>
                <a:ext uri="{FF2B5EF4-FFF2-40B4-BE49-F238E27FC236}">
                  <a16:creationId xmlns:a16="http://schemas.microsoft.com/office/drawing/2014/main" id="{F0FC5485-71F4-4A12-9A31-37EE74F5BB0F}"/>
                </a:ext>
              </a:extLst>
            </p:cNvPr>
            <p:cNvSpPr/>
            <p:nvPr/>
          </p:nvSpPr>
          <p:spPr>
            <a:xfrm rot="16200000">
              <a:off x="-755517"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1" name="Oval 200">
              <a:extLst>
                <a:ext uri="{FF2B5EF4-FFF2-40B4-BE49-F238E27FC236}">
                  <a16:creationId xmlns:a16="http://schemas.microsoft.com/office/drawing/2014/main" id="{396BCF2B-2839-4127-85BA-9AF22C10413B}"/>
                </a:ext>
              </a:extLst>
            </p:cNvPr>
            <p:cNvSpPr/>
            <p:nvPr/>
          </p:nvSpPr>
          <p:spPr>
            <a:xfrm rot="16200000">
              <a:off x="-1013861"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2" name="Oval 201">
              <a:extLst>
                <a:ext uri="{FF2B5EF4-FFF2-40B4-BE49-F238E27FC236}">
                  <a16:creationId xmlns:a16="http://schemas.microsoft.com/office/drawing/2014/main" id="{0BCAF88F-3D04-4382-A0F2-C49F4DE6B2EB}"/>
                </a:ext>
              </a:extLst>
            </p:cNvPr>
            <p:cNvSpPr/>
            <p:nvPr/>
          </p:nvSpPr>
          <p:spPr>
            <a:xfrm rot="16200000">
              <a:off x="-1272206"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3" name="Oval 202">
              <a:extLst>
                <a:ext uri="{FF2B5EF4-FFF2-40B4-BE49-F238E27FC236}">
                  <a16:creationId xmlns:a16="http://schemas.microsoft.com/office/drawing/2014/main" id="{B6705BF8-29DE-474C-AC8B-7B7CAA652AC5}"/>
                </a:ext>
              </a:extLst>
            </p:cNvPr>
            <p:cNvSpPr/>
            <p:nvPr/>
          </p:nvSpPr>
          <p:spPr>
            <a:xfrm rot="16200000">
              <a:off x="-1530550"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4" name="Oval 203">
              <a:extLst>
                <a:ext uri="{FF2B5EF4-FFF2-40B4-BE49-F238E27FC236}">
                  <a16:creationId xmlns:a16="http://schemas.microsoft.com/office/drawing/2014/main" id="{58971256-B178-41BB-90B6-FF22645B11F0}"/>
                </a:ext>
              </a:extLst>
            </p:cNvPr>
            <p:cNvSpPr/>
            <p:nvPr/>
          </p:nvSpPr>
          <p:spPr>
            <a:xfrm rot="16200000">
              <a:off x="-1788895"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5" name="Oval 204">
              <a:extLst>
                <a:ext uri="{FF2B5EF4-FFF2-40B4-BE49-F238E27FC236}">
                  <a16:creationId xmlns:a16="http://schemas.microsoft.com/office/drawing/2014/main" id="{EF726062-F9AA-46A5-AFBC-7DE122BB47B8}"/>
                </a:ext>
              </a:extLst>
            </p:cNvPr>
            <p:cNvSpPr/>
            <p:nvPr/>
          </p:nvSpPr>
          <p:spPr>
            <a:xfrm rot="16200000">
              <a:off x="-2047239"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6" name="Oval 205">
              <a:extLst>
                <a:ext uri="{FF2B5EF4-FFF2-40B4-BE49-F238E27FC236}">
                  <a16:creationId xmlns:a16="http://schemas.microsoft.com/office/drawing/2014/main" id="{B4049435-21D1-4702-914E-26F55F5CC610}"/>
                </a:ext>
              </a:extLst>
            </p:cNvPr>
            <p:cNvSpPr/>
            <p:nvPr/>
          </p:nvSpPr>
          <p:spPr>
            <a:xfrm rot="16200000">
              <a:off x="277862"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7" name="Oval 206">
              <a:extLst>
                <a:ext uri="{FF2B5EF4-FFF2-40B4-BE49-F238E27FC236}">
                  <a16:creationId xmlns:a16="http://schemas.microsoft.com/office/drawing/2014/main" id="{AD45EAA0-D767-44CA-9290-369BCEE6C8AD}"/>
                </a:ext>
              </a:extLst>
            </p:cNvPr>
            <p:cNvSpPr/>
            <p:nvPr/>
          </p:nvSpPr>
          <p:spPr>
            <a:xfrm rot="16200000">
              <a:off x="19518"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8" name="Oval 207">
              <a:extLst>
                <a:ext uri="{FF2B5EF4-FFF2-40B4-BE49-F238E27FC236}">
                  <a16:creationId xmlns:a16="http://schemas.microsoft.com/office/drawing/2014/main" id="{6C1F147D-5E30-407B-A0D5-E2B4F81E5C96}"/>
                </a:ext>
              </a:extLst>
            </p:cNvPr>
            <p:cNvSpPr/>
            <p:nvPr/>
          </p:nvSpPr>
          <p:spPr>
            <a:xfrm rot="16200000">
              <a:off x="-238828"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9" name="Oval 208">
              <a:extLst>
                <a:ext uri="{FF2B5EF4-FFF2-40B4-BE49-F238E27FC236}">
                  <a16:creationId xmlns:a16="http://schemas.microsoft.com/office/drawing/2014/main" id="{D837CE02-8FDD-4709-9F69-36873C0A991B}"/>
                </a:ext>
              </a:extLst>
            </p:cNvPr>
            <p:cNvSpPr/>
            <p:nvPr/>
          </p:nvSpPr>
          <p:spPr>
            <a:xfrm rot="16200000">
              <a:off x="-497172"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0" name="Oval 209">
              <a:extLst>
                <a:ext uri="{FF2B5EF4-FFF2-40B4-BE49-F238E27FC236}">
                  <a16:creationId xmlns:a16="http://schemas.microsoft.com/office/drawing/2014/main" id="{7B19FF0A-0178-4675-9C0A-C5A803246C16}"/>
                </a:ext>
              </a:extLst>
            </p:cNvPr>
            <p:cNvSpPr/>
            <p:nvPr/>
          </p:nvSpPr>
          <p:spPr>
            <a:xfrm rot="16200000">
              <a:off x="-755517"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1" name="Oval 210">
              <a:extLst>
                <a:ext uri="{FF2B5EF4-FFF2-40B4-BE49-F238E27FC236}">
                  <a16:creationId xmlns:a16="http://schemas.microsoft.com/office/drawing/2014/main" id="{43C410A0-FBE5-4EC9-BC1B-C433CEE85C73}"/>
                </a:ext>
              </a:extLst>
            </p:cNvPr>
            <p:cNvSpPr/>
            <p:nvPr/>
          </p:nvSpPr>
          <p:spPr>
            <a:xfrm rot="16200000">
              <a:off x="-1013861"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2" name="Oval 211">
              <a:extLst>
                <a:ext uri="{FF2B5EF4-FFF2-40B4-BE49-F238E27FC236}">
                  <a16:creationId xmlns:a16="http://schemas.microsoft.com/office/drawing/2014/main" id="{02C2467D-0140-4B9E-8BD4-EFCD4D47D346}"/>
                </a:ext>
              </a:extLst>
            </p:cNvPr>
            <p:cNvSpPr/>
            <p:nvPr/>
          </p:nvSpPr>
          <p:spPr>
            <a:xfrm rot="16200000">
              <a:off x="-1272206"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3" name="Oval 212">
              <a:extLst>
                <a:ext uri="{FF2B5EF4-FFF2-40B4-BE49-F238E27FC236}">
                  <a16:creationId xmlns:a16="http://schemas.microsoft.com/office/drawing/2014/main" id="{25C8E6AF-97AF-4A32-B3B4-47DCD07B2A4A}"/>
                </a:ext>
              </a:extLst>
            </p:cNvPr>
            <p:cNvSpPr/>
            <p:nvPr/>
          </p:nvSpPr>
          <p:spPr>
            <a:xfrm rot="16200000">
              <a:off x="-1530550"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4" name="Oval 213">
              <a:extLst>
                <a:ext uri="{FF2B5EF4-FFF2-40B4-BE49-F238E27FC236}">
                  <a16:creationId xmlns:a16="http://schemas.microsoft.com/office/drawing/2014/main" id="{9EB6C666-72F0-4A7B-88DE-E23E822A3E33}"/>
                </a:ext>
              </a:extLst>
            </p:cNvPr>
            <p:cNvSpPr/>
            <p:nvPr/>
          </p:nvSpPr>
          <p:spPr>
            <a:xfrm rot="16200000">
              <a:off x="-1788895"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5" name="Oval 214">
              <a:extLst>
                <a:ext uri="{FF2B5EF4-FFF2-40B4-BE49-F238E27FC236}">
                  <a16:creationId xmlns:a16="http://schemas.microsoft.com/office/drawing/2014/main" id="{5DAA07A4-82A9-4F98-B45C-37CE06E70AFB}"/>
                </a:ext>
              </a:extLst>
            </p:cNvPr>
            <p:cNvSpPr/>
            <p:nvPr/>
          </p:nvSpPr>
          <p:spPr>
            <a:xfrm rot="16200000">
              <a:off x="-2047239"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6" name="Oval 215">
              <a:extLst>
                <a:ext uri="{FF2B5EF4-FFF2-40B4-BE49-F238E27FC236}">
                  <a16:creationId xmlns:a16="http://schemas.microsoft.com/office/drawing/2014/main" id="{4FFAA106-4E02-4CE4-88B5-D9292D3AF388}"/>
                </a:ext>
              </a:extLst>
            </p:cNvPr>
            <p:cNvSpPr/>
            <p:nvPr/>
          </p:nvSpPr>
          <p:spPr>
            <a:xfrm rot="16200000">
              <a:off x="277862"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7" name="Oval 216">
              <a:extLst>
                <a:ext uri="{FF2B5EF4-FFF2-40B4-BE49-F238E27FC236}">
                  <a16:creationId xmlns:a16="http://schemas.microsoft.com/office/drawing/2014/main" id="{9B430F3F-5077-4172-BAE2-E9FC25249A97}"/>
                </a:ext>
              </a:extLst>
            </p:cNvPr>
            <p:cNvSpPr/>
            <p:nvPr/>
          </p:nvSpPr>
          <p:spPr>
            <a:xfrm rot="16200000">
              <a:off x="19518"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8" name="Oval 217">
              <a:extLst>
                <a:ext uri="{FF2B5EF4-FFF2-40B4-BE49-F238E27FC236}">
                  <a16:creationId xmlns:a16="http://schemas.microsoft.com/office/drawing/2014/main" id="{26CEE592-22B2-4A7B-BD50-CED714211DB2}"/>
                </a:ext>
              </a:extLst>
            </p:cNvPr>
            <p:cNvSpPr/>
            <p:nvPr/>
          </p:nvSpPr>
          <p:spPr>
            <a:xfrm rot="16200000">
              <a:off x="-238828"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9" name="Oval 218">
              <a:extLst>
                <a:ext uri="{FF2B5EF4-FFF2-40B4-BE49-F238E27FC236}">
                  <a16:creationId xmlns:a16="http://schemas.microsoft.com/office/drawing/2014/main" id="{8C56CD50-5301-4349-BB8A-8F3FD525BD55}"/>
                </a:ext>
              </a:extLst>
            </p:cNvPr>
            <p:cNvSpPr/>
            <p:nvPr/>
          </p:nvSpPr>
          <p:spPr>
            <a:xfrm rot="16200000">
              <a:off x="-497172"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0" name="Oval 219">
              <a:extLst>
                <a:ext uri="{FF2B5EF4-FFF2-40B4-BE49-F238E27FC236}">
                  <a16:creationId xmlns:a16="http://schemas.microsoft.com/office/drawing/2014/main" id="{BDE80D45-B899-4B2D-ADF0-1262F527F187}"/>
                </a:ext>
              </a:extLst>
            </p:cNvPr>
            <p:cNvSpPr/>
            <p:nvPr/>
          </p:nvSpPr>
          <p:spPr>
            <a:xfrm rot="16200000">
              <a:off x="-755517"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1" name="Oval 220">
              <a:extLst>
                <a:ext uri="{FF2B5EF4-FFF2-40B4-BE49-F238E27FC236}">
                  <a16:creationId xmlns:a16="http://schemas.microsoft.com/office/drawing/2014/main" id="{A8248314-72FE-4F26-B66C-25C017B2FB49}"/>
                </a:ext>
              </a:extLst>
            </p:cNvPr>
            <p:cNvSpPr/>
            <p:nvPr/>
          </p:nvSpPr>
          <p:spPr>
            <a:xfrm rot="16200000">
              <a:off x="-1013861"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2" name="Oval 221">
              <a:extLst>
                <a:ext uri="{FF2B5EF4-FFF2-40B4-BE49-F238E27FC236}">
                  <a16:creationId xmlns:a16="http://schemas.microsoft.com/office/drawing/2014/main" id="{A04BA9E8-84DE-4937-A483-67F34B19E5B8}"/>
                </a:ext>
              </a:extLst>
            </p:cNvPr>
            <p:cNvSpPr/>
            <p:nvPr/>
          </p:nvSpPr>
          <p:spPr>
            <a:xfrm rot="16200000">
              <a:off x="-1272206"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3" name="Oval 222">
              <a:extLst>
                <a:ext uri="{FF2B5EF4-FFF2-40B4-BE49-F238E27FC236}">
                  <a16:creationId xmlns:a16="http://schemas.microsoft.com/office/drawing/2014/main" id="{1A48BBF0-EED6-4C4E-9D3E-099118C1E2FC}"/>
                </a:ext>
              </a:extLst>
            </p:cNvPr>
            <p:cNvSpPr/>
            <p:nvPr/>
          </p:nvSpPr>
          <p:spPr>
            <a:xfrm rot="16200000">
              <a:off x="-1530550"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4" name="Oval 223">
              <a:extLst>
                <a:ext uri="{FF2B5EF4-FFF2-40B4-BE49-F238E27FC236}">
                  <a16:creationId xmlns:a16="http://schemas.microsoft.com/office/drawing/2014/main" id="{8A32B843-6CFC-4559-B1FE-122D4E11D3EF}"/>
                </a:ext>
              </a:extLst>
            </p:cNvPr>
            <p:cNvSpPr/>
            <p:nvPr/>
          </p:nvSpPr>
          <p:spPr>
            <a:xfrm rot="16200000">
              <a:off x="-1788895"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5" name="Oval 224">
              <a:extLst>
                <a:ext uri="{FF2B5EF4-FFF2-40B4-BE49-F238E27FC236}">
                  <a16:creationId xmlns:a16="http://schemas.microsoft.com/office/drawing/2014/main" id="{D87A2EEB-EEBD-4489-90B4-862300A23111}"/>
                </a:ext>
              </a:extLst>
            </p:cNvPr>
            <p:cNvSpPr/>
            <p:nvPr/>
          </p:nvSpPr>
          <p:spPr>
            <a:xfrm rot="16200000">
              <a:off x="-2047239"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6" name="Oval 225">
              <a:extLst>
                <a:ext uri="{FF2B5EF4-FFF2-40B4-BE49-F238E27FC236}">
                  <a16:creationId xmlns:a16="http://schemas.microsoft.com/office/drawing/2014/main" id="{00CE329B-820B-403A-973F-617C10D80481}"/>
                </a:ext>
              </a:extLst>
            </p:cNvPr>
            <p:cNvSpPr/>
            <p:nvPr/>
          </p:nvSpPr>
          <p:spPr>
            <a:xfrm rot="16200000">
              <a:off x="277862"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7" name="Oval 226">
              <a:extLst>
                <a:ext uri="{FF2B5EF4-FFF2-40B4-BE49-F238E27FC236}">
                  <a16:creationId xmlns:a16="http://schemas.microsoft.com/office/drawing/2014/main" id="{EE93A475-E00C-42EC-ABF4-54125DA4D12A}"/>
                </a:ext>
              </a:extLst>
            </p:cNvPr>
            <p:cNvSpPr/>
            <p:nvPr/>
          </p:nvSpPr>
          <p:spPr>
            <a:xfrm rot="16200000">
              <a:off x="19518"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8" name="Oval 227">
              <a:extLst>
                <a:ext uri="{FF2B5EF4-FFF2-40B4-BE49-F238E27FC236}">
                  <a16:creationId xmlns:a16="http://schemas.microsoft.com/office/drawing/2014/main" id="{A235947C-9E1F-407F-8C3B-50073CCF327E}"/>
                </a:ext>
              </a:extLst>
            </p:cNvPr>
            <p:cNvSpPr/>
            <p:nvPr/>
          </p:nvSpPr>
          <p:spPr>
            <a:xfrm rot="16200000">
              <a:off x="-238828"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9" name="Oval 228">
              <a:extLst>
                <a:ext uri="{FF2B5EF4-FFF2-40B4-BE49-F238E27FC236}">
                  <a16:creationId xmlns:a16="http://schemas.microsoft.com/office/drawing/2014/main" id="{F2D8B5BD-2986-41C2-86CA-648CF8F90B61}"/>
                </a:ext>
              </a:extLst>
            </p:cNvPr>
            <p:cNvSpPr/>
            <p:nvPr/>
          </p:nvSpPr>
          <p:spPr>
            <a:xfrm rot="16200000">
              <a:off x="-497172"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0" name="Oval 229">
              <a:extLst>
                <a:ext uri="{FF2B5EF4-FFF2-40B4-BE49-F238E27FC236}">
                  <a16:creationId xmlns:a16="http://schemas.microsoft.com/office/drawing/2014/main" id="{B6B5F960-B511-4D7F-A29E-521A7FDD9157}"/>
                </a:ext>
              </a:extLst>
            </p:cNvPr>
            <p:cNvSpPr/>
            <p:nvPr/>
          </p:nvSpPr>
          <p:spPr>
            <a:xfrm rot="16200000">
              <a:off x="-755517"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1" name="Oval 230">
              <a:extLst>
                <a:ext uri="{FF2B5EF4-FFF2-40B4-BE49-F238E27FC236}">
                  <a16:creationId xmlns:a16="http://schemas.microsoft.com/office/drawing/2014/main" id="{9ED23B2C-FD53-4D80-A6CA-5A57E550AD80}"/>
                </a:ext>
              </a:extLst>
            </p:cNvPr>
            <p:cNvSpPr/>
            <p:nvPr/>
          </p:nvSpPr>
          <p:spPr>
            <a:xfrm rot="16200000">
              <a:off x="-1013861"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2" name="Oval 231">
              <a:extLst>
                <a:ext uri="{FF2B5EF4-FFF2-40B4-BE49-F238E27FC236}">
                  <a16:creationId xmlns:a16="http://schemas.microsoft.com/office/drawing/2014/main" id="{67351DB3-D57E-4165-8F23-0FE4DA5359BF}"/>
                </a:ext>
              </a:extLst>
            </p:cNvPr>
            <p:cNvSpPr/>
            <p:nvPr/>
          </p:nvSpPr>
          <p:spPr>
            <a:xfrm rot="16200000">
              <a:off x="-1272206"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3" name="Oval 232">
              <a:extLst>
                <a:ext uri="{FF2B5EF4-FFF2-40B4-BE49-F238E27FC236}">
                  <a16:creationId xmlns:a16="http://schemas.microsoft.com/office/drawing/2014/main" id="{2032C4A6-C54F-4251-A896-B89F4BD715CD}"/>
                </a:ext>
              </a:extLst>
            </p:cNvPr>
            <p:cNvSpPr/>
            <p:nvPr/>
          </p:nvSpPr>
          <p:spPr>
            <a:xfrm rot="16200000">
              <a:off x="-1530550"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4" name="Oval 233">
              <a:extLst>
                <a:ext uri="{FF2B5EF4-FFF2-40B4-BE49-F238E27FC236}">
                  <a16:creationId xmlns:a16="http://schemas.microsoft.com/office/drawing/2014/main" id="{7B5B3AAF-A459-4CE6-9DFB-C5D619838140}"/>
                </a:ext>
              </a:extLst>
            </p:cNvPr>
            <p:cNvSpPr/>
            <p:nvPr/>
          </p:nvSpPr>
          <p:spPr>
            <a:xfrm rot="16200000">
              <a:off x="-1788895"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5" name="Oval 234">
              <a:extLst>
                <a:ext uri="{FF2B5EF4-FFF2-40B4-BE49-F238E27FC236}">
                  <a16:creationId xmlns:a16="http://schemas.microsoft.com/office/drawing/2014/main" id="{EF18DD63-287C-477A-A455-9AB0A2FE342B}"/>
                </a:ext>
              </a:extLst>
            </p:cNvPr>
            <p:cNvSpPr/>
            <p:nvPr/>
          </p:nvSpPr>
          <p:spPr>
            <a:xfrm rot="16200000">
              <a:off x="-2047239"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6" name="Oval 235">
              <a:extLst>
                <a:ext uri="{FF2B5EF4-FFF2-40B4-BE49-F238E27FC236}">
                  <a16:creationId xmlns:a16="http://schemas.microsoft.com/office/drawing/2014/main" id="{DB35CBD8-AD67-42FB-9C47-E3635A17E623}"/>
                </a:ext>
              </a:extLst>
            </p:cNvPr>
            <p:cNvSpPr/>
            <p:nvPr/>
          </p:nvSpPr>
          <p:spPr>
            <a:xfrm rot="16200000">
              <a:off x="277861" y="531238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7" name="Oval 236">
              <a:extLst>
                <a:ext uri="{FF2B5EF4-FFF2-40B4-BE49-F238E27FC236}">
                  <a16:creationId xmlns:a16="http://schemas.microsoft.com/office/drawing/2014/main" id="{C010B28C-563E-4316-807A-8D28F3CDCDE3}"/>
                </a:ext>
              </a:extLst>
            </p:cNvPr>
            <p:cNvSpPr/>
            <p:nvPr/>
          </p:nvSpPr>
          <p:spPr>
            <a:xfrm rot="16200000">
              <a:off x="19517" y="531235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8" name="Oval 237">
              <a:extLst>
                <a:ext uri="{FF2B5EF4-FFF2-40B4-BE49-F238E27FC236}">
                  <a16:creationId xmlns:a16="http://schemas.microsoft.com/office/drawing/2014/main" id="{D5DEEC59-83FF-4030-8C95-2377B7A89BE7}"/>
                </a:ext>
              </a:extLst>
            </p:cNvPr>
            <p:cNvSpPr/>
            <p:nvPr/>
          </p:nvSpPr>
          <p:spPr>
            <a:xfrm rot="16200000">
              <a:off x="-238827" y="531234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9" name="Oval 238">
              <a:extLst>
                <a:ext uri="{FF2B5EF4-FFF2-40B4-BE49-F238E27FC236}">
                  <a16:creationId xmlns:a16="http://schemas.microsoft.com/office/drawing/2014/main" id="{A6528164-ABAA-4523-A7EE-0FBA13D0B2C9}"/>
                </a:ext>
              </a:extLst>
            </p:cNvPr>
            <p:cNvSpPr/>
            <p:nvPr/>
          </p:nvSpPr>
          <p:spPr>
            <a:xfrm rot="16200000">
              <a:off x="-497172" y="5312333"/>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0" name="Oval 239">
              <a:extLst>
                <a:ext uri="{FF2B5EF4-FFF2-40B4-BE49-F238E27FC236}">
                  <a16:creationId xmlns:a16="http://schemas.microsoft.com/office/drawing/2014/main" id="{4B5E52D1-D773-42AA-9718-C0437BCC5621}"/>
                </a:ext>
              </a:extLst>
            </p:cNvPr>
            <p:cNvSpPr/>
            <p:nvPr/>
          </p:nvSpPr>
          <p:spPr>
            <a:xfrm rot="16200000">
              <a:off x="-755516" y="5312328"/>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1" name="Oval 240">
              <a:extLst>
                <a:ext uri="{FF2B5EF4-FFF2-40B4-BE49-F238E27FC236}">
                  <a16:creationId xmlns:a16="http://schemas.microsoft.com/office/drawing/2014/main" id="{4CC18BEB-42A7-4983-956C-D213935546A7}"/>
                </a:ext>
              </a:extLst>
            </p:cNvPr>
            <p:cNvSpPr/>
            <p:nvPr/>
          </p:nvSpPr>
          <p:spPr>
            <a:xfrm rot="16200000">
              <a:off x="-1013862" y="531232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2" name="Oval 241">
              <a:extLst>
                <a:ext uri="{FF2B5EF4-FFF2-40B4-BE49-F238E27FC236}">
                  <a16:creationId xmlns:a16="http://schemas.microsoft.com/office/drawing/2014/main" id="{B2128D21-8A91-4601-BE17-1ABB3C2A0C38}"/>
                </a:ext>
              </a:extLst>
            </p:cNvPr>
            <p:cNvSpPr/>
            <p:nvPr/>
          </p:nvSpPr>
          <p:spPr>
            <a:xfrm rot="16200000">
              <a:off x="-1272206" y="5312325"/>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3" name="Oval 242">
              <a:extLst>
                <a:ext uri="{FF2B5EF4-FFF2-40B4-BE49-F238E27FC236}">
                  <a16:creationId xmlns:a16="http://schemas.microsoft.com/office/drawing/2014/main" id="{7BDBE9AB-E431-484B-96E9-D35A92ED8572}"/>
                </a:ext>
              </a:extLst>
            </p:cNvPr>
            <p:cNvSpPr/>
            <p:nvPr/>
          </p:nvSpPr>
          <p:spPr>
            <a:xfrm rot="16200000">
              <a:off x="-1530551" y="5312325"/>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4" name="Oval 243">
              <a:extLst>
                <a:ext uri="{FF2B5EF4-FFF2-40B4-BE49-F238E27FC236}">
                  <a16:creationId xmlns:a16="http://schemas.microsoft.com/office/drawing/2014/main" id="{009E5A20-9BFB-485D-BAEE-DC48A96EE3AB}"/>
                </a:ext>
              </a:extLst>
            </p:cNvPr>
            <p:cNvSpPr/>
            <p:nvPr/>
          </p:nvSpPr>
          <p:spPr>
            <a:xfrm rot="16200000">
              <a:off x="-1788898" y="5312325"/>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5" name="Oval 244">
              <a:extLst>
                <a:ext uri="{FF2B5EF4-FFF2-40B4-BE49-F238E27FC236}">
                  <a16:creationId xmlns:a16="http://schemas.microsoft.com/office/drawing/2014/main" id="{91AE9619-EB6C-46B0-B68B-A7FEF6EFD57B}"/>
                </a:ext>
              </a:extLst>
            </p:cNvPr>
            <p:cNvSpPr/>
            <p:nvPr/>
          </p:nvSpPr>
          <p:spPr>
            <a:xfrm rot="16200000">
              <a:off x="-2047241" y="5312325"/>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6" name="Oval 245">
              <a:extLst>
                <a:ext uri="{FF2B5EF4-FFF2-40B4-BE49-F238E27FC236}">
                  <a16:creationId xmlns:a16="http://schemas.microsoft.com/office/drawing/2014/main" id="{05F9C5A9-12D7-41DC-B318-9757DFEDC969}"/>
                </a:ext>
              </a:extLst>
            </p:cNvPr>
            <p:cNvSpPr/>
            <p:nvPr/>
          </p:nvSpPr>
          <p:spPr>
            <a:xfrm rot="16200000">
              <a:off x="277862"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7" name="Oval 246">
              <a:extLst>
                <a:ext uri="{FF2B5EF4-FFF2-40B4-BE49-F238E27FC236}">
                  <a16:creationId xmlns:a16="http://schemas.microsoft.com/office/drawing/2014/main" id="{245FFBC3-BB36-4F07-AC87-63681B4AE3FB}"/>
                </a:ext>
              </a:extLst>
            </p:cNvPr>
            <p:cNvSpPr/>
            <p:nvPr/>
          </p:nvSpPr>
          <p:spPr>
            <a:xfrm rot="16200000">
              <a:off x="19518"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8" name="Oval 247">
              <a:extLst>
                <a:ext uri="{FF2B5EF4-FFF2-40B4-BE49-F238E27FC236}">
                  <a16:creationId xmlns:a16="http://schemas.microsoft.com/office/drawing/2014/main" id="{86BCA992-59D5-489F-B2D3-D818C81B8F8A}"/>
                </a:ext>
              </a:extLst>
            </p:cNvPr>
            <p:cNvSpPr/>
            <p:nvPr/>
          </p:nvSpPr>
          <p:spPr>
            <a:xfrm rot="16200000">
              <a:off x="-238828"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9" name="Oval 248">
              <a:extLst>
                <a:ext uri="{FF2B5EF4-FFF2-40B4-BE49-F238E27FC236}">
                  <a16:creationId xmlns:a16="http://schemas.microsoft.com/office/drawing/2014/main" id="{20CAE7EC-7FFD-43FD-AE2B-E072D1C51639}"/>
                </a:ext>
              </a:extLst>
            </p:cNvPr>
            <p:cNvSpPr/>
            <p:nvPr/>
          </p:nvSpPr>
          <p:spPr>
            <a:xfrm rot="16200000">
              <a:off x="-497172"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0" name="Oval 249">
              <a:extLst>
                <a:ext uri="{FF2B5EF4-FFF2-40B4-BE49-F238E27FC236}">
                  <a16:creationId xmlns:a16="http://schemas.microsoft.com/office/drawing/2014/main" id="{F19363ED-1DCB-45DC-863E-D46C79182FB2}"/>
                </a:ext>
              </a:extLst>
            </p:cNvPr>
            <p:cNvSpPr/>
            <p:nvPr/>
          </p:nvSpPr>
          <p:spPr>
            <a:xfrm rot="16200000">
              <a:off x="-755517"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1" name="Oval 250">
              <a:extLst>
                <a:ext uri="{FF2B5EF4-FFF2-40B4-BE49-F238E27FC236}">
                  <a16:creationId xmlns:a16="http://schemas.microsoft.com/office/drawing/2014/main" id="{57243B42-5A83-4D34-9713-508BBC98F2FF}"/>
                </a:ext>
              </a:extLst>
            </p:cNvPr>
            <p:cNvSpPr/>
            <p:nvPr/>
          </p:nvSpPr>
          <p:spPr>
            <a:xfrm rot="16200000">
              <a:off x="-1013861"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2" name="Oval 251">
              <a:extLst>
                <a:ext uri="{FF2B5EF4-FFF2-40B4-BE49-F238E27FC236}">
                  <a16:creationId xmlns:a16="http://schemas.microsoft.com/office/drawing/2014/main" id="{BF5EE079-3927-477C-A8FC-D3C70109DFAE}"/>
                </a:ext>
              </a:extLst>
            </p:cNvPr>
            <p:cNvSpPr/>
            <p:nvPr/>
          </p:nvSpPr>
          <p:spPr>
            <a:xfrm rot="16200000">
              <a:off x="-1272206"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3" name="Oval 252">
              <a:extLst>
                <a:ext uri="{FF2B5EF4-FFF2-40B4-BE49-F238E27FC236}">
                  <a16:creationId xmlns:a16="http://schemas.microsoft.com/office/drawing/2014/main" id="{77399237-123A-4AF1-A804-B4064D475B18}"/>
                </a:ext>
              </a:extLst>
            </p:cNvPr>
            <p:cNvSpPr/>
            <p:nvPr/>
          </p:nvSpPr>
          <p:spPr>
            <a:xfrm rot="16200000">
              <a:off x="-1530550"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4" name="Oval 253">
              <a:extLst>
                <a:ext uri="{FF2B5EF4-FFF2-40B4-BE49-F238E27FC236}">
                  <a16:creationId xmlns:a16="http://schemas.microsoft.com/office/drawing/2014/main" id="{1E6D861F-A601-4D67-9D5C-4DF831FB20C0}"/>
                </a:ext>
              </a:extLst>
            </p:cNvPr>
            <p:cNvSpPr/>
            <p:nvPr/>
          </p:nvSpPr>
          <p:spPr>
            <a:xfrm rot="16200000">
              <a:off x="-1788895"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5" name="Oval 254">
              <a:extLst>
                <a:ext uri="{FF2B5EF4-FFF2-40B4-BE49-F238E27FC236}">
                  <a16:creationId xmlns:a16="http://schemas.microsoft.com/office/drawing/2014/main" id="{7452DF88-0B10-4A34-B5CE-0D47D23E9EB7}"/>
                </a:ext>
              </a:extLst>
            </p:cNvPr>
            <p:cNvSpPr/>
            <p:nvPr/>
          </p:nvSpPr>
          <p:spPr>
            <a:xfrm rot="16200000">
              <a:off x="-2047239"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6" name="Oval 255">
              <a:extLst>
                <a:ext uri="{FF2B5EF4-FFF2-40B4-BE49-F238E27FC236}">
                  <a16:creationId xmlns:a16="http://schemas.microsoft.com/office/drawing/2014/main" id="{86270FC0-E4E9-4A3C-84D2-266238BB0BD4}"/>
                </a:ext>
              </a:extLst>
            </p:cNvPr>
            <p:cNvSpPr/>
            <p:nvPr/>
          </p:nvSpPr>
          <p:spPr>
            <a:xfrm rot="16200000">
              <a:off x="277862"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7" name="Oval 256">
              <a:extLst>
                <a:ext uri="{FF2B5EF4-FFF2-40B4-BE49-F238E27FC236}">
                  <a16:creationId xmlns:a16="http://schemas.microsoft.com/office/drawing/2014/main" id="{DB989146-4C98-4406-AD3A-0D4822491E13}"/>
                </a:ext>
              </a:extLst>
            </p:cNvPr>
            <p:cNvSpPr/>
            <p:nvPr/>
          </p:nvSpPr>
          <p:spPr>
            <a:xfrm rot="16200000">
              <a:off x="19518"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8" name="Oval 257">
              <a:extLst>
                <a:ext uri="{FF2B5EF4-FFF2-40B4-BE49-F238E27FC236}">
                  <a16:creationId xmlns:a16="http://schemas.microsoft.com/office/drawing/2014/main" id="{95DA47BF-0034-4C63-89C3-3167CDEB6872}"/>
                </a:ext>
              </a:extLst>
            </p:cNvPr>
            <p:cNvSpPr/>
            <p:nvPr/>
          </p:nvSpPr>
          <p:spPr>
            <a:xfrm rot="16200000">
              <a:off x="-238828"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9" name="Oval 258">
              <a:extLst>
                <a:ext uri="{FF2B5EF4-FFF2-40B4-BE49-F238E27FC236}">
                  <a16:creationId xmlns:a16="http://schemas.microsoft.com/office/drawing/2014/main" id="{2663C466-5888-4839-BC3E-B0C7AC637DF1}"/>
                </a:ext>
              </a:extLst>
            </p:cNvPr>
            <p:cNvSpPr/>
            <p:nvPr/>
          </p:nvSpPr>
          <p:spPr>
            <a:xfrm rot="16200000">
              <a:off x="-497172"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0" name="Oval 259">
              <a:extLst>
                <a:ext uri="{FF2B5EF4-FFF2-40B4-BE49-F238E27FC236}">
                  <a16:creationId xmlns:a16="http://schemas.microsoft.com/office/drawing/2014/main" id="{9483C9FA-DE38-4F65-AA16-9FD5FE0C72FB}"/>
                </a:ext>
              </a:extLst>
            </p:cNvPr>
            <p:cNvSpPr/>
            <p:nvPr/>
          </p:nvSpPr>
          <p:spPr>
            <a:xfrm rot="16200000">
              <a:off x="-755517"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1" name="Oval 260">
              <a:extLst>
                <a:ext uri="{FF2B5EF4-FFF2-40B4-BE49-F238E27FC236}">
                  <a16:creationId xmlns:a16="http://schemas.microsoft.com/office/drawing/2014/main" id="{11B699D9-50B0-4285-9EA3-433AB7FCB9FC}"/>
                </a:ext>
              </a:extLst>
            </p:cNvPr>
            <p:cNvSpPr/>
            <p:nvPr/>
          </p:nvSpPr>
          <p:spPr>
            <a:xfrm rot="16200000">
              <a:off x="-1013861"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2" name="Oval 261">
              <a:extLst>
                <a:ext uri="{FF2B5EF4-FFF2-40B4-BE49-F238E27FC236}">
                  <a16:creationId xmlns:a16="http://schemas.microsoft.com/office/drawing/2014/main" id="{7361A6D1-9305-45C9-886C-93EFC3F71162}"/>
                </a:ext>
              </a:extLst>
            </p:cNvPr>
            <p:cNvSpPr/>
            <p:nvPr/>
          </p:nvSpPr>
          <p:spPr>
            <a:xfrm rot="16200000">
              <a:off x="-1272206"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3" name="Oval 262">
              <a:extLst>
                <a:ext uri="{FF2B5EF4-FFF2-40B4-BE49-F238E27FC236}">
                  <a16:creationId xmlns:a16="http://schemas.microsoft.com/office/drawing/2014/main" id="{FE05E2BD-CD10-4387-82DE-323774A0E84C}"/>
                </a:ext>
              </a:extLst>
            </p:cNvPr>
            <p:cNvSpPr/>
            <p:nvPr/>
          </p:nvSpPr>
          <p:spPr>
            <a:xfrm rot="16200000">
              <a:off x="-1530550"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4" name="Oval 263">
              <a:extLst>
                <a:ext uri="{FF2B5EF4-FFF2-40B4-BE49-F238E27FC236}">
                  <a16:creationId xmlns:a16="http://schemas.microsoft.com/office/drawing/2014/main" id="{B40A60EA-AEDC-42B8-A365-441353EFAAC6}"/>
                </a:ext>
              </a:extLst>
            </p:cNvPr>
            <p:cNvSpPr/>
            <p:nvPr/>
          </p:nvSpPr>
          <p:spPr>
            <a:xfrm rot="16200000">
              <a:off x="-1788895"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5" name="Oval 264">
              <a:extLst>
                <a:ext uri="{FF2B5EF4-FFF2-40B4-BE49-F238E27FC236}">
                  <a16:creationId xmlns:a16="http://schemas.microsoft.com/office/drawing/2014/main" id="{278FBB27-2D8D-4C20-AEBD-EDE5B0BC39F6}"/>
                </a:ext>
              </a:extLst>
            </p:cNvPr>
            <p:cNvSpPr/>
            <p:nvPr/>
          </p:nvSpPr>
          <p:spPr>
            <a:xfrm rot="16200000">
              <a:off x="-2047239"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4" name="Oval 273">
              <a:extLst>
                <a:ext uri="{FF2B5EF4-FFF2-40B4-BE49-F238E27FC236}">
                  <a16:creationId xmlns:a16="http://schemas.microsoft.com/office/drawing/2014/main" id="{50CB18F0-AB2B-486A-B3EB-4EAD69F1A952}"/>
                </a:ext>
              </a:extLst>
            </p:cNvPr>
            <p:cNvSpPr/>
            <p:nvPr/>
          </p:nvSpPr>
          <p:spPr>
            <a:xfrm rot="16200000">
              <a:off x="277862"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5" name="Oval 274">
              <a:extLst>
                <a:ext uri="{FF2B5EF4-FFF2-40B4-BE49-F238E27FC236}">
                  <a16:creationId xmlns:a16="http://schemas.microsoft.com/office/drawing/2014/main" id="{F5E7B068-F381-4F43-B92E-4809D4A2B7C0}"/>
                </a:ext>
              </a:extLst>
            </p:cNvPr>
            <p:cNvSpPr/>
            <p:nvPr/>
          </p:nvSpPr>
          <p:spPr>
            <a:xfrm rot="16200000">
              <a:off x="19518"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6" name="Oval 275">
              <a:extLst>
                <a:ext uri="{FF2B5EF4-FFF2-40B4-BE49-F238E27FC236}">
                  <a16:creationId xmlns:a16="http://schemas.microsoft.com/office/drawing/2014/main" id="{87E71132-7CDC-44FC-AFFE-03CBB8C2C08D}"/>
                </a:ext>
              </a:extLst>
            </p:cNvPr>
            <p:cNvSpPr/>
            <p:nvPr/>
          </p:nvSpPr>
          <p:spPr>
            <a:xfrm rot="16200000">
              <a:off x="-238828"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7" name="Oval 276">
              <a:extLst>
                <a:ext uri="{FF2B5EF4-FFF2-40B4-BE49-F238E27FC236}">
                  <a16:creationId xmlns:a16="http://schemas.microsoft.com/office/drawing/2014/main" id="{4981735B-0EF4-46C9-9017-8A5FAB556A83}"/>
                </a:ext>
              </a:extLst>
            </p:cNvPr>
            <p:cNvSpPr/>
            <p:nvPr/>
          </p:nvSpPr>
          <p:spPr>
            <a:xfrm rot="16200000">
              <a:off x="-497172"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8" name="Oval 277">
              <a:extLst>
                <a:ext uri="{FF2B5EF4-FFF2-40B4-BE49-F238E27FC236}">
                  <a16:creationId xmlns:a16="http://schemas.microsoft.com/office/drawing/2014/main" id="{99A14F52-22C9-4C31-9A12-8D8E88DECC24}"/>
                </a:ext>
              </a:extLst>
            </p:cNvPr>
            <p:cNvSpPr/>
            <p:nvPr/>
          </p:nvSpPr>
          <p:spPr>
            <a:xfrm rot="16200000">
              <a:off x="-755517"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9" name="Oval 278">
              <a:extLst>
                <a:ext uri="{FF2B5EF4-FFF2-40B4-BE49-F238E27FC236}">
                  <a16:creationId xmlns:a16="http://schemas.microsoft.com/office/drawing/2014/main" id="{E081EFCF-39A0-4E21-B104-304AF0D2260A}"/>
                </a:ext>
              </a:extLst>
            </p:cNvPr>
            <p:cNvSpPr/>
            <p:nvPr/>
          </p:nvSpPr>
          <p:spPr>
            <a:xfrm rot="16200000">
              <a:off x="-1013861"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0" name="Oval 279">
              <a:extLst>
                <a:ext uri="{FF2B5EF4-FFF2-40B4-BE49-F238E27FC236}">
                  <a16:creationId xmlns:a16="http://schemas.microsoft.com/office/drawing/2014/main" id="{6367B7B1-32C0-470F-8449-580733BB62A3}"/>
                </a:ext>
              </a:extLst>
            </p:cNvPr>
            <p:cNvSpPr/>
            <p:nvPr/>
          </p:nvSpPr>
          <p:spPr>
            <a:xfrm rot="16200000">
              <a:off x="-1272206"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1" name="Oval 280">
              <a:extLst>
                <a:ext uri="{FF2B5EF4-FFF2-40B4-BE49-F238E27FC236}">
                  <a16:creationId xmlns:a16="http://schemas.microsoft.com/office/drawing/2014/main" id="{7357F32F-60F7-4B17-B8D7-801CA851221D}"/>
                </a:ext>
              </a:extLst>
            </p:cNvPr>
            <p:cNvSpPr/>
            <p:nvPr/>
          </p:nvSpPr>
          <p:spPr>
            <a:xfrm rot="16200000">
              <a:off x="-1530550"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2" name="Oval 281">
              <a:extLst>
                <a:ext uri="{FF2B5EF4-FFF2-40B4-BE49-F238E27FC236}">
                  <a16:creationId xmlns:a16="http://schemas.microsoft.com/office/drawing/2014/main" id="{38DB7527-7A4B-4427-83AB-744FD8423524}"/>
                </a:ext>
              </a:extLst>
            </p:cNvPr>
            <p:cNvSpPr/>
            <p:nvPr/>
          </p:nvSpPr>
          <p:spPr>
            <a:xfrm rot="16200000">
              <a:off x="-1788895"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3" name="Oval 282">
              <a:extLst>
                <a:ext uri="{FF2B5EF4-FFF2-40B4-BE49-F238E27FC236}">
                  <a16:creationId xmlns:a16="http://schemas.microsoft.com/office/drawing/2014/main" id="{3FC927E2-F3D4-4179-B8A8-93FA618DED45}"/>
                </a:ext>
              </a:extLst>
            </p:cNvPr>
            <p:cNvSpPr/>
            <p:nvPr/>
          </p:nvSpPr>
          <p:spPr>
            <a:xfrm rot="16200000">
              <a:off x="-2047239"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cxnSp>
        <p:nvCxnSpPr>
          <p:cNvPr id="180" name="Straight Connector 179">
            <a:extLst>
              <a:ext uri="{FF2B5EF4-FFF2-40B4-BE49-F238E27FC236}">
                <a16:creationId xmlns:a16="http://schemas.microsoft.com/office/drawing/2014/main" id="{5C15D5F9-BA7A-47F3-B584-F707A60F5AC7}"/>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a:extLst>
              <a:ext uri="{FF2B5EF4-FFF2-40B4-BE49-F238E27FC236}">
                <a16:creationId xmlns:a16="http://schemas.microsoft.com/office/drawing/2014/main" id="{0C4F48EF-58AD-4370-B29E-C1EEBF5B7742}"/>
              </a:ext>
            </a:extLst>
          </p:cNvPr>
          <p:cNvSpPr txBox="1"/>
          <p:nvPr/>
        </p:nvSpPr>
        <p:spPr>
          <a:xfrm>
            <a:off x="6494050" y="3028728"/>
            <a:ext cx="2714071" cy="371961"/>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800">
                <a:solidFill>
                  <a:schemeClr val="tx1"/>
                </a:solidFill>
                <a:latin typeface="+mj-lt"/>
              </a:rPr>
              <a:t>Professional Skills</a:t>
            </a:r>
          </a:p>
        </p:txBody>
      </p:sp>
      <p:cxnSp>
        <p:nvCxnSpPr>
          <p:cNvPr id="17" name="Straight Connector 16">
            <a:extLst>
              <a:ext uri="{FF2B5EF4-FFF2-40B4-BE49-F238E27FC236}">
                <a16:creationId xmlns:a16="http://schemas.microsoft.com/office/drawing/2014/main" id="{D8A62F9D-E1D1-4B48-84C8-070F87CD701D}"/>
              </a:ext>
            </a:extLst>
          </p:cNvPr>
          <p:cNvCxnSpPr>
            <a:cxnSpLocks/>
          </p:cNvCxnSpPr>
          <p:nvPr/>
        </p:nvCxnSpPr>
        <p:spPr>
          <a:xfrm>
            <a:off x="8940387" y="3258323"/>
            <a:ext cx="2255839"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8" name="Chart 17">
            <a:extLst>
              <a:ext uri="{FF2B5EF4-FFF2-40B4-BE49-F238E27FC236}">
                <a16:creationId xmlns:a16="http://schemas.microsoft.com/office/drawing/2014/main" id="{0F183712-FBE6-42E0-972E-10E33E53EBE4}"/>
              </a:ext>
            </a:extLst>
          </p:cNvPr>
          <p:cNvGraphicFramePr/>
          <p:nvPr/>
        </p:nvGraphicFramePr>
        <p:xfrm>
          <a:off x="6413088" y="3476980"/>
          <a:ext cx="5041771" cy="2387855"/>
        </p:xfrm>
        <a:graphic>
          <a:graphicData uri="http://schemas.openxmlformats.org/drawingml/2006/chart">
            <c:chart xmlns:c="http://schemas.openxmlformats.org/drawingml/2006/chart" xmlns:r="http://schemas.openxmlformats.org/officeDocument/2006/relationships" r:id="rId2"/>
          </a:graphicData>
        </a:graphic>
      </p:graphicFrame>
      <p:sp>
        <p:nvSpPr>
          <p:cNvPr id="42" name="TextBox">
            <a:extLst>
              <a:ext uri="{FF2B5EF4-FFF2-40B4-BE49-F238E27FC236}">
                <a16:creationId xmlns:a16="http://schemas.microsoft.com/office/drawing/2014/main" id="{4C78D8C5-5EED-433F-85D0-8B37EB486C77}"/>
              </a:ext>
            </a:extLst>
          </p:cNvPr>
          <p:cNvSpPr txBox="1"/>
          <p:nvPr/>
        </p:nvSpPr>
        <p:spPr>
          <a:xfrm>
            <a:off x="6494050" y="1646302"/>
            <a:ext cx="4804086"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fuga excepturi molestias molestiae similique malesuada pat cumque non debitis optio in fringilla tenetur tempore libero blanditiis metus cum malesuada lacus expedita ligula quidem</a:t>
            </a:r>
            <a:endParaRPr lang="en-ID" sz="1200">
              <a:solidFill>
                <a:schemeClr val="tx1"/>
              </a:solidFill>
            </a:endParaRPr>
          </a:p>
        </p:txBody>
      </p:sp>
      <p:sp>
        <p:nvSpPr>
          <p:cNvPr id="164" name="Oval 7">
            <a:extLst>
              <a:ext uri="{FF2B5EF4-FFF2-40B4-BE49-F238E27FC236}">
                <a16:creationId xmlns:a16="http://schemas.microsoft.com/office/drawing/2014/main" id="{C6BC5B8E-8DCC-440F-ABED-812E64E811C7}"/>
              </a:ext>
            </a:extLst>
          </p:cNvPr>
          <p:cNvSpPr/>
          <p:nvPr/>
        </p:nvSpPr>
        <p:spPr>
          <a:xfrm>
            <a:off x="11237314" y="0"/>
            <a:ext cx="956274" cy="956274"/>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44" name="Group 43">
            <a:extLst>
              <a:ext uri="{FF2B5EF4-FFF2-40B4-BE49-F238E27FC236}">
                <a16:creationId xmlns:a16="http://schemas.microsoft.com/office/drawing/2014/main" id="{6DA2E201-C161-416D-949C-5EB6E6374742}"/>
              </a:ext>
            </a:extLst>
          </p:cNvPr>
          <p:cNvGrpSpPr/>
          <p:nvPr/>
        </p:nvGrpSpPr>
        <p:grpSpPr>
          <a:xfrm rot="5400000">
            <a:off x="10510077" y="-360562"/>
            <a:ext cx="986477" cy="1846350"/>
            <a:chOff x="8541680" y="4188469"/>
            <a:chExt cx="1132821" cy="2120256"/>
          </a:xfrm>
          <a:solidFill>
            <a:schemeClr val="tx1"/>
          </a:solidFill>
        </p:grpSpPr>
        <p:grpSp>
          <p:nvGrpSpPr>
            <p:cNvPr id="45" name="Group 44">
              <a:extLst>
                <a:ext uri="{FF2B5EF4-FFF2-40B4-BE49-F238E27FC236}">
                  <a16:creationId xmlns:a16="http://schemas.microsoft.com/office/drawing/2014/main" id="{593F44D2-4FEF-477F-96EF-1E3220AF8AC8}"/>
                </a:ext>
              </a:extLst>
            </p:cNvPr>
            <p:cNvGrpSpPr/>
            <p:nvPr/>
          </p:nvGrpSpPr>
          <p:grpSpPr>
            <a:xfrm>
              <a:off x="9602501" y="4188469"/>
              <a:ext cx="72000" cy="2120256"/>
              <a:chOff x="9151342" y="4617676"/>
              <a:chExt cx="72000" cy="2120256"/>
            </a:xfrm>
            <a:grpFill/>
          </p:grpSpPr>
          <p:sp>
            <p:nvSpPr>
              <p:cNvPr id="79" name="Oval 78">
                <a:extLst>
                  <a:ext uri="{FF2B5EF4-FFF2-40B4-BE49-F238E27FC236}">
                    <a16:creationId xmlns:a16="http://schemas.microsoft.com/office/drawing/2014/main" id="{CE32CECF-309E-47B8-B2F5-C6796C56D7A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0" name="Oval 79">
                <a:extLst>
                  <a:ext uri="{FF2B5EF4-FFF2-40B4-BE49-F238E27FC236}">
                    <a16:creationId xmlns:a16="http://schemas.microsoft.com/office/drawing/2014/main" id="{40ED27B7-EC5C-47D9-90BE-95455E05281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1" name="Oval 80">
                <a:extLst>
                  <a:ext uri="{FF2B5EF4-FFF2-40B4-BE49-F238E27FC236}">
                    <a16:creationId xmlns:a16="http://schemas.microsoft.com/office/drawing/2014/main" id="{E78FA234-0EB8-4EE5-AE27-425DB742BB7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2" name="Oval 81">
                <a:extLst>
                  <a:ext uri="{FF2B5EF4-FFF2-40B4-BE49-F238E27FC236}">
                    <a16:creationId xmlns:a16="http://schemas.microsoft.com/office/drawing/2014/main" id="{FCBA1D3D-7882-4AEC-A7AB-D8B143ECC98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3" name="Oval 82">
                <a:extLst>
                  <a:ext uri="{FF2B5EF4-FFF2-40B4-BE49-F238E27FC236}">
                    <a16:creationId xmlns:a16="http://schemas.microsoft.com/office/drawing/2014/main" id="{259C04FF-E749-4577-A71D-631D538F5EE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4" name="Oval 83">
                <a:extLst>
                  <a:ext uri="{FF2B5EF4-FFF2-40B4-BE49-F238E27FC236}">
                    <a16:creationId xmlns:a16="http://schemas.microsoft.com/office/drawing/2014/main" id="{B50108E0-7996-4E9A-99E0-2A72A33DBF0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5" name="Oval 84">
                <a:extLst>
                  <a:ext uri="{FF2B5EF4-FFF2-40B4-BE49-F238E27FC236}">
                    <a16:creationId xmlns:a16="http://schemas.microsoft.com/office/drawing/2014/main" id="{C5433174-6B68-4184-8B23-CFD0FF71DAC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6" name="Oval 85">
                <a:extLst>
                  <a:ext uri="{FF2B5EF4-FFF2-40B4-BE49-F238E27FC236}">
                    <a16:creationId xmlns:a16="http://schemas.microsoft.com/office/drawing/2014/main" id="{296E3106-748B-4A58-B775-23175A90A5A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7" name="Oval 86">
                <a:extLst>
                  <a:ext uri="{FF2B5EF4-FFF2-40B4-BE49-F238E27FC236}">
                    <a16:creationId xmlns:a16="http://schemas.microsoft.com/office/drawing/2014/main" id="{4CCE6060-BFC4-4D91-813E-37D7405CE08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8" name="Oval 87">
                <a:extLst>
                  <a:ext uri="{FF2B5EF4-FFF2-40B4-BE49-F238E27FC236}">
                    <a16:creationId xmlns:a16="http://schemas.microsoft.com/office/drawing/2014/main" id="{4B27020F-AC39-4CCE-994E-967271F0468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6" name="Group 45">
              <a:extLst>
                <a:ext uri="{FF2B5EF4-FFF2-40B4-BE49-F238E27FC236}">
                  <a16:creationId xmlns:a16="http://schemas.microsoft.com/office/drawing/2014/main" id="{0F568DE6-930D-4EF7-8B76-2FEDD4834D4D}"/>
                </a:ext>
              </a:extLst>
            </p:cNvPr>
            <p:cNvGrpSpPr/>
            <p:nvPr/>
          </p:nvGrpSpPr>
          <p:grpSpPr>
            <a:xfrm>
              <a:off x="9248894" y="4188469"/>
              <a:ext cx="72000" cy="2120256"/>
              <a:chOff x="9151342" y="4617676"/>
              <a:chExt cx="72000" cy="2120256"/>
            </a:xfrm>
            <a:grpFill/>
          </p:grpSpPr>
          <p:sp>
            <p:nvSpPr>
              <p:cNvPr id="69" name="Oval 68">
                <a:extLst>
                  <a:ext uri="{FF2B5EF4-FFF2-40B4-BE49-F238E27FC236}">
                    <a16:creationId xmlns:a16="http://schemas.microsoft.com/office/drawing/2014/main" id="{073A8695-A119-4A5C-BAEF-CF996882A34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0" name="Oval 69">
                <a:extLst>
                  <a:ext uri="{FF2B5EF4-FFF2-40B4-BE49-F238E27FC236}">
                    <a16:creationId xmlns:a16="http://schemas.microsoft.com/office/drawing/2014/main" id="{5018CA4C-D9A1-4BC9-87D1-9B02E431E88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1" name="Oval 70">
                <a:extLst>
                  <a:ext uri="{FF2B5EF4-FFF2-40B4-BE49-F238E27FC236}">
                    <a16:creationId xmlns:a16="http://schemas.microsoft.com/office/drawing/2014/main" id="{8C1BBB3F-F25F-4F18-9CB2-E65E76C80F0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2" name="Oval 71">
                <a:extLst>
                  <a:ext uri="{FF2B5EF4-FFF2-40B4-BE49-F238E27FC236}">
                    <a16:creationId xmlns:a16="http://schemas.microsoft.com/office/drawing/2014/main" id="{2EAF2489-7001-4474-AC52-FC524376B38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3" name="Oval 72">
                <a:extLst>
                  <a:ext uri="{FF2B5EF4-FFF2-40B4-BE49-F238E27FC236}">
                    <a16:creationId xmlns:a16="http://schemas.microsoft.com/office/drawing/2014/main" id="{A72E224E-021B-441B-B0BB-41FF5A62A7E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4" name="Oval 73">
                <a:extLst>
                  <a:ext uri="{FF2B5EF4-FFF2-40B4-BE49-F238E27FC236}">
                    <a16:creationId xmlns:a16="http://schemas.microsoft.com/office/drawing/2014/main" id="{5F7E190F-F143-4A5C-A022-5694E5D67953}"/>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5" name="Oval 74">
                <a:extLst>
                  <a:ext uri="{FF2B5EF4-FFF2-40B4-BE49-F238E27FC236}">
                    <a16:creationId xmlns:a16="http://schemas.microsoft.com/office/drawing/2014/main" id="{41C593B9-1165-46FB-A710-B470E280F15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6" name="Oval 75">
                <a:extLst>
                  <a:ext uri="{FF2B5EF4-FFF2-40B4-BE49-F238E27FC236}">
                    <a16:creationId xmlns:a16="http://schemas.microsoft.com/office/drawing/2014/main" id="{71B23DBD-980B-4BCA-9581-FD7656B30DF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7" name="Oval 76">
                <a:extLst>
                  <a:ext uri="{FF2B5EF4-FFF2-40B4-BE49-F238E27FC236}">
                    <a16:creationId xmlns:a16="http://schemas.microsoft.com/office/drawing/2014/main" id="{74C2F407-6EF8-4067-A22D-EC79024FE5A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8" name="Oval 77">
                <a:extLst>
                  <a:ext uri="{FF2B5EF4-FFF2-40B4-BE49-F238E27FC236}">
                    <a16:creationId xmlns:a16="http://schemas.microsoft.com/office/drawing/2014/main" id="{A74A2CAD-3791-4952-9256-3916DFCC397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7" name="Group 46">
              <a:extLst>
                <a:ext uri="{FF2B5EF4-FFF2-40B4-BE49-F238E27FC236}">
                  <a16:creationId xmlns:a16="http://schemas.microsoft.com/office/drawing/2014/main" id="{965DDC17-B478-40F8-B2D5-4E6CC31A3297}"/>
                </a:ext>
              </a:extLst>
            </p:cNvPr>
            <p:cNvGrpSpPr/>
            <p:nvPr/>
          </p:nvGrpSpPr>
          <p:grpSpPr>
            <a:xfrm>
              <a:off x="8895287" y="4188469"/>
              <a:ext cx="72000" cy="2120256"/>
              <a:chOff x="9151342" y="4617676"/>
              <a:chExt cx="72000" cy="2120256"/>
            </a:xfrm>
            <a:grpFill/>
          </p:grpSpPr>
          <p:sp>
            <p:nvSpPr>
              <p:cNvPr id="59" name="Oval 58">
                <a:extLst>
                  <a:ext uri="{FF2B5EF4-FFF2-40B4-BE49-F238E27FC236}">
                    <a16:creationId xmlns:a16="http://schemas.microsoft.com/office/drawing/2014/main" id="{DE6BFA10-61C1-40F6-9CC2-65AEF986EBB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0" name="Oval 59">
                <a:extLst>
                  <a:ext uri="{FF2B5EF4-FFF2-40B4-BE49-F238E27FC236}">
                    <a16:creationId xmlns:a16="http://schemas.microsoft.com/office/drawing/2014/main" id="{2E477DB4-13DB-43A4-999E-07EA14B890D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1" name="Oval 60">
                <a:extLst>
                  <a:ext uri="{FF2B5EF4-FFF2-40B4-BE49-F238E27FC236}">
                    <a16:creationId xmlns:a16="http://schemas.microsoft.com/office/drawing/2014/main" id="{FC78A958-F6BA-4605-918A-CD6399FDED8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2" name="Oval 61">
                <a:extLst>
                  <a:ext uri="{FF2B5EF4-FFF2-40B4-BE49-F238E27FC236}">
                    <a16:creationId xmlns:a16="http://schemas.microsoft.com/office/drawing/2014/main" id="{FA2AB815-C664-4A8D-A2D3-AF1369A2DCA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3" name="Oval 62">
                <a:extLst>
                  <a:ext uri="{FF2B5EF4-FFF2-40B4-BE49-F238E27FC236}">
                    <a16:creationId xmlns:a16="http://schemas.microsoft.com/office/drawing/2014/main" id="{73C3E8B4-5549-4427-AF94-485C52B09EA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4" name="Oval 63">
                <a:extLst>
                  <a:ext uri="{FF2B5EF4-FFF2-40B4-BE49-F238E27FC236}">
                    <a16:creationId xmlns:a16="http://schemas.microsoft.com/office/drawing/2014/main" id="{EB016C97-64CF-4765-8AD9-E7DDE173ED13}"/>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5" name="Oval 64">
                <a:extLst>
                  <a:ext uri="{FF2B5EF4-FFF2-40B4-BE49-F238E27FC236}">
                    <a16:creationId xmlns:a16="http://schemas.microsoft.com/office/drawing/2014/main" id="{664C6A64-75AD-4594-908C-A7E6AE9F34D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6" name="Oval 65">
                <a:extLst>
                  <a:ext uri="{FF2B5EF4-FFF2-40B4-BE49-F238E27FC236}">
                    <a16:creationId xmlns:a16="http://schemas.microsoft.com/office/drawing/2014/main" id="{CB14CE18-DC58-42DB-86F0-19F0737CF47A}"/>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7" name="Oval 66">
                <a:extLst>
                  <a:ext uri="{FF2B5EF4-FFF2-40B4-BE49-F238E27FC236}">
                    <a16:creationId xmlns:a16="http://schemas.microsoft.com/office/drawing/2014/main" id="{F50F6014-E07D-4BD1-8C46-57DD9B25B1C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8" name="Oval 67">
                <a:extLst>
                  <a:ext uri="{FF2B5EF4-FFF2-40B4-BE49-F238E27FC236}">
                    <a16:creationId xmlns:a16="http://schemas.microsoft.com/office/drawing/2014/main" id="{0EE2F39F-2952-4A01-93DD-C45931FC95F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8" name="Group 47">
              <a:extLst>
                <a:ext uri="{FF2B5EF4-FFF2-40B4-BE49-F238E27FC236}">
                  <a16:creationId xmlns:a16="http://schemas.microsoft.com/office/drawing/2014/main" id="{47A1B779-4CF4-4A07-AB87-04792F2CEBBC}"/>
                </a:ext>
              </a:extLst>
            </p:cNvPr>
            <p:cNvGrpSpPr/>
            <p:nvPr/>
          </p:nvGrpSpPr>
          <p:grpSpPr>
            <a:xfrm>
              <a:off x="8541680" y="4188469"/>
              <a:ext cx="72000" cy="2120256"/>
              <a:chOff x="9151342" y="4617676"/>
              <a:chExt cx="72000" cy="2120256"/>
            </a:xfrm>
            <a:grpFill/>
          </p:grpSpPr>
          <p:sp>
            <p:nvSpPr>
              <p:cNvPr id="49" name="Oval 48">
                <a:extLst>
                  <a:ext uri="{FF2B5EF4-FFF2-40B4-BE49-F238E27FC236}">
                    <a16:creationId xmlns:a16="http://schemas.microsoft.com/office/drawing/2014/main" id="{0FE46817-8F89-4FC2-A01B-E38E4FDAD33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 name="Oval 49">
                <a:extLst>
                  <a:ext uri="{FF2B5EF4-FFF2-40B4-BE49-F238E27FC236}">
                    <a16:creationId xmlns:a16="http://schemas.microsoft.com/office/drawing/2014/main" id="{E621AF80-5851-4025-99F7-D20B656A0E7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 name="Oval 50">
                <a:extLst>
                  <a:ext uri="{FF2B5EF4-FFF2-40B4-BE49-F238E27FC236}">
                    <a16:creationId xmlns:a16="http://schemas.microsoft.com/office/drawing/2014/main" id="{03F596EB-6940-4EC1-88A3-B633A307169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 name="Oval 51">
                <a:extLst>
                  <a:ext uri="{FF2B5EF4-FFF2-40B4-BE49-F238E27FC236}">
                    <a16:creationId xmlns:a16="http://schemas.microsoft.com/office/drawing/2014/main" id="{E73B02BB-CD6D-4886-8A76-E5ED5D7CAD8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 name="Oval 52">
                <a:extLst>
                  <a:ext uri="{FF2B5EF4-FFF2-40B4-BE49-F238E27FC236}">
                    <a16:creationId xmlns:a16="http://schemas.microsoft.com/office/drawing/2014/main" id="{EFF412E2-4074-460C-BBC7-C1ED4B13AEF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 name="Oval 53">
                <a:extLst>
                  <a:ext uri="{FF2B5EF4-FFF2-40B4-BE49-F238E27FC236}">
                    <a16:creationId xmlns:a16="http://schemas.microsoft.com/office/drawing/2014/main" id="{8C792D6E-2C42-496E-8189-A6FF3A0F15A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 name="Oval 54">
                <a:extLst>
                  <a:ext uri="{FF2B5EF4-FFF2-40B4-BE49-F238E27FC236}">
                    <a16:creationId xmlns:a16="http://schemas.microsoft.com/office/drawing/2014/main" id="{6FF0D5AF-8A34-4969-8FD6-3DCEB960F94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6" name="Oval 55">
                <a:extLst>
                  <a:ext uri="{FF2B5EF4-FFF2-40B4-BE49-F238E27FC236}">
                    <a16:creationId xmlns:a16="http://schemas.microsoft.com/office/drawing/2014/main" id="{356B3C60-06C2-40B9-86BB-0D37D5CD959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7" name="Oval 56">
                <a:extLst>
                  <a:ext uri="{FF2B5EF4-FFF2-40B4-BE49-F238E27FC236}">
                    <a16:creationId xmlns:a16="http://schemas.microsoft.com/office/drawing/2014/main" id="{A24C5268-6CBD-49EA-8060-2812B3CAF04A}"/>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8" name="Oval 57">
                <a:extLst>
                  <a:ext uri="{FF2B5EF4-FFF2-40B4-BE49-F238E27FC236}">
                    <a16:creationId xmlns:a16="http://schemas.microsoft.com/office/drawing/2014/main" id="{409C9F05-9304-44D6-A161-027142E8A0D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
        <p:nvSpPr>
          <p:cNvPr id="4" name="PpHolder10">
            <a:extLst>
              <a:ext uri="{FF2B5EF4-FFF2-40B4-BE49-F238E27FC236}">
                <a16:creationId xmlns:a16="http://schemas.microsoft.com/office/drawing/2014/main" id="{8738730A-BB06-476C-8F63-9A955C590E6A}"/>
              </a:ext>
            </a:extLst>
          </p:cNvPr>
          <p:cNvSpPr>
            <a:spLocks noGrp="1"/>
          </p:cNvSpPr>
          <p:nvPr>
            <p:ph type="pic" sz="quarter" idx="10"/>
          </p:nvPr>
        </p:nvSpPr>
        <p:spPr/>
      </p:sp>
      <p:sp>
        <p:nvSpPr>
          <p:cNvPr id="10" name="Title 9">
            <a:extLst>
              <a:ext uri="{FF2B5EF4-FFF2-40B4-BE49-F238E27FC236}">
                <a16:creationId xmlns:a16="http://schemas.microsoft.com/office/drawing/2014/main" id="{9D7F4047-696D-4072-9C52-50888C9D70FA}"/>
              </a:ext>
            </a:extLst>
          </p:cNvPr>
          <p:cNvSpPr>
            <a:spLocks noGrp="1"/>
          </p:cNvSpPr>
          <p:nvPr>
            <p:ph type="ctrTitle"/>
          </p:nvPr>
        </p:nvSpPr>
        <p:spPr/>
        <p:txBody>
          <a:bodyPr/>
          <a:lstStyle/>
          <a:p>
            <a:r>
              <a:rPr lang="en-ID" sz="4000">
                <a:solidFill>
                  <a:schemeClr val="tx1"/>
                </a:solidFill>
                <a:latin typeface="+mj-lt"/>
              </a:rPr>
              <a:t>My Profile</a:t>
            </a:r>
            <a:endParaRPr lang="en-ID"/>
          </a:p>
        </p:txBody>
      </p:sp>
      <p:sp>
        <p:nvSpPr>
          <p:cNvPr id="11" name="Subtitle 10">
            <a:extLst>
              <a:ext uri="{FF2B5EF4-FFF2-40B4-BE49-F238E27FC236}">
                <a16:creationId xmlns:a16="http://schemas.microsoft.com/office/drawing/2014/main" id="{B6C70DFF-F270-46E1-A19B-9AAE3FE0C6C0}"/>
              </a:ext>
            </a:extLst>
          </p:cNvPr>
          <p:cNvSpPr>
            <a:spLocks noGrp="1"/>
          </p:cNvSpPr>
          <p:nvPr>
            <p:ph type="subTitle" idx="1"/>
          </p:nvPr>
        </p:nvSpPr>
        <p:spPr/>
        <p:txBody>
          <a:bodyPr/>
          <a:lstStyle/>
          <a:p>
            <a:r>
              <a:rPr lang="en-US">
                <a:solidFill>
                  <a:schemeClr val="tx1"/>
                </a:solidFill>
              </a:rPr>
              <a:t>About Me</a:t>
            </a:r>
            <a:endParaRPr lang="en-ID">
              <a:solidFill>
                <a:schemeClr val="tx1"/>
              </a:solidFill>
            </a:endParaRPr>
          </a:p>
        </p:txBody>
      </p:sp>
      <p:sp>
        <p:nvSpPr>
          <p:cNvPr id="93" name="TextBox">
            <a:extLst>
              <a:ext uri="{FF2B5EF4-FFF2-40B4-BE49-F238E27FC236}">
                <a16:creationId xmlns:a16="http://schemas.microsoft.com/office/drawing/2014/main" id="{A6B2F4A8-3CA9-4045-82F5-4BF3C41FD912}"/>
              </a:ext>
            </a:extLst>
          </p:cNvPr>
          <p:cNvSpPr txBox="1"/>
          <p:nvPr/>
        </p:nvSpPr>
        <p:spPr>
          <a:xfrm>
            <a:off x="3298460" y="3511954"/>
            <a:ext cx="2503490" cy="41325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000">
                <a:solidFill>
                  <a:schemeClr val="tx1"/>
                </a:solidFill>
                <a:latin typeface="+mj-lt"/>
              </a:rPr>
              <a:t>Vincent Smith</a:t>
            </a:r>
          </a:p>
        </p:txBody>
      </p:sp>
      <p:sp>
        <p:nvSpPr>
          <p:cNvPr id="96" name="TextBox">
            <a:extLst>
              <a:ext uri="{FF2B5EF4-FFF2-40B4-BE49-F238E27FC236}">
                <a16:creationId xmlns:a16="http://schemas.microsoft.com/office/drawing/2014/main" id="{02CF4594-F05F-41B7-8D10-250149F5BADE}"/>
              </a:ext>
            </a:extLst>
          </p:cNvPr>
          <p:cNvSpPr txBox="1"/>
          <p:nvPr/>
        </p:nvSpPr>
        <p:spPr>
          <a:xfrm>
            <a:off x="3298460" y="4004343"/>
            <a:ext cx="2370140" cy="28873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Graphic Designer</a:t>
            </a:r>
            <a:endParaRPr lang="en-ID">
              <a:solidFill>
                <a:schemeClr val="tx1"/>
              </a:solidFill>
            </a:endParaRPr>
          </a:p>
        </p:txBody>
      </p:sp>
      <p:cxnSp>
        <p:nvCxnSpPr>
          <p:cNvPr id="8" name="Straight Connector 7">
            <a:extLst>
              <a:ext uri="{FF2B5EF4-FFF2-40B4-BE49-F238E27FC236}">
                <a16:creationId xmlns:a16="http://schemas.microsoft.com/office/drawing/2014/main" id="{FF1182FB-6B63-4504-BDCA-291A51E6D3AD}"/>
              </a:ext>
            </a:extLst>
          </p:cNvPr>
          <p:cNvCxnSpPr>
            <a:cxnSpLocks/>
          </p:cNvCxnSpPr>
          <p:nvPr/>
        </p:nvCxnSpPr>
        <p:spPr>
          <a:xfrm>
            <a:off x="3298460" y="4004343"/>
            <a:ext cx="1621203"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0" name="Freeform 510">
            <a:extLst>
              <a:ext uri="{FF2B5EF4-FFF2-40B4-BE49-F238E27FC236}">
                <a16:creationId xmlns:a16="http://schemas.microsoft.com/office/drawing/2014/main" id="{A2C55372-A19F-4740-86F4-AA111E9BDDF7}"/>
              </a:ext>
            </a:extLst>
          </p:cNvPr>
          <p:cNvSpPr>
            <a:spLocks/>
          </p:cNvSpPr>
          <p:nvPr/>
        </p:nvSpPr>
        <p:spPr bwMode="auto">
          <a:xfrm>
            <a:off x="3363353" y="4714497"/>
            <a:ext cx="111246" cy="236398"/>
          </a:xfrm>
          <a:custGeom>
            <a:avLst/>
            <a:gdLst>
              <a:gd name="T0" fmla="*/ 90 w 90"/>
              <a:gd name="T1" fmla="*/ 62 h 193"/>
              <a:gd name="T2" fmla="*/ 60 w 90"/>
              <a:gd name="T3" fmla="*/ 62 h 193"/>
              <a:gd name="T4" fmla="*/ 60 w 90"/>
              <a:gd name="T5" fmla="*/ 42 h 193"/>
              <a:gd name="T6" fmla="*/ 68 w 90"/>
              <a:gd name="T7" fmla="*/ 33 h 193"/>
              <a:gd name="T8" fmla="*/ 90 w 90"/>
              <a:gd name="T9" fmla="*/ 33 h 193"/>
              <a:gd name="T10" fmla="*/ 90 w 90"/>
              <a:gd name="T11" fmla="*/ 0 h 193"/>
              <a:gd name="T12" fmla="*/ 60 w 90"/>
              <a:gd name="T13" fmla="*/ 0 h 193"/>
              <a:gd name="T14" fmla="*/ 20 w 90"/>
              <a:gd name="T15" fmla="*/ 40 h 193"/>
              <a:gd name="T16" fmla="*/ 20 w 90"/>
              <a:gd name="T17" fmla="*/ 62 h 193"/>
              <a:gd name="T18" fmla="*/ 0 w 90"/>
              <a:gd name="T19" fmla="*/ 62 h 193"/>
              <a:gd name="T20" fmla="*/ 0 w 90"/>
              <a:gd name="T21" fmla="*/ 96 h 193"/>
              <a:gd name="T22" fmla="*/ 20 w 90"/>
              <a:gd name="T23" fmla="*/ 96 h 193"/>
              <a:gd name="T24" fmla="*/ 20 w 90"/>
              <a:gd name="T25" fmla="*/ 193 h 193"/>
              <a:gd name="T26" fmla="*/ 60 w 90"/>
              <a:gd name="T27" fmla="*/ 193 h 193"/>
              <a:gd name="T28" fmla="*/ 60 w 90"/>
              <a:gd name="T29" fmla="*/ 96 h 193"/>
              <a:gd name="T30" fmla="*/ 87 w 90"/>
              <a:gd name="T31" fmla="*/ 96 h 193"/>
              <a:gd name="T32" fmla="*/ 90 w 90"/>
              <a:gd name="T33" fmla="*/ 6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90" y="62"/>
                </a:moveTo>
                <a:cubicBezTo>
                  <a:pt x="60" y="62"/>
                  <a:pt x="60" y="62"/>
                  <a:pt x="60" y="62"/>
                </a:cubicBezTo>
                <a:cubicBezTo>
                  <a:pt x="60" y="42"/>
                  <a:pt x="60" y="42"/>
                  <a:pt x="60" y="42"/>
                </a:cubicBezTo>
                <a:cubicBezTo>
                  <a:pt x="60" y="35"/>
                  <a:pt x="65" y="33"/>
                  <a:pt x="68" y="33"/>
                </a:cubicBezTo>
                <a:cubicBezTo>
                  <a:pt x="72" y="33"/>
                  <a:pt x="90" y="33"/>
                  <a:pt x="90" y="33"/>
                </a:cubicBezTo>
                <a:cubicBezTo>
                  <a:pt x="90" y="0"/>
                  <a:pt x="90" y="0"/>
                  <a:pt x="90" y="0"/>
                </a:cubicBezTo>
                <a:cubicBezTo>
                  <a:pt x="60" y="0"/>
                  <a:pt x="60" y="0"/>
                  <a:pt x="60" y="0"/>
                </a:cubicBezTo>
                <a:cubicBezTo>
                  <a:pt x="27" y="0"/>
                  <a:pt x="20" y="24"/>
                  <a:pt x="20" y="40"/>
                </a:cubicBezTo>
                <a:cubicBezTo>
                  <a:pt x="20" y="62"/>
                  <a:pt x="20" y="62"/>
                  <a:pt x="20" y="62"/>
                </a:cubicBezTo>
                <a:cubicBezTo>
                  <a:pt x="0" y="62"/>
                  <a:pt x="0" y="62"/>
                  <a:pt x="0" y="62"/>
                </a:cubicBezTo>
                <a:cubicBezTo>
                  <a:pt x="0" y="96"/>
                  <a:pt x="0" y="96"/>
                  <a:pt x="0" y="96"/>
                </a:cubicBezTo>
                <a:cubicBezTo>
                  <a:pt x="20" y="96"/>
                  <a:pt x="20" y="96"/>
                  <a:pt x="20" y="96"/>
                </a:cubicBezTo>
                <a:cubicBezTo>
                  <a:pt x="20" y="140"/>
                  <a:pt x="20" y="193"/>
                  <a:pt x="20" y="193"/>
                </a:cubicBezTo>
                <a:cubicBezTo>
                  <a:pt x="60" y="193"/>
                  <a:pt x="60" y="193"/>
                  <a:pt x="60" y="193"/>
                </a:cubicBezTo>
                <a:cubicBezTo>
                  <a:pt x="60" y="193"/>
                  <a:pt x="60" y="139"/>
                  <a:pt x="60" y="96"/>
                </a:cubicBezTo>
                <a:cubicBezTo>
                  <a:pt x="87" y="96"/>
                  <a:pt x="87" y="96"/>
                  <a:pt x="87" y="96"/>
                </a:cubicBezTo>
                <a:lnTo>
                  <a:pt x="90" y="6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id-ID"/>
          </a:p>
        </p:txBody>
      </p:sp>
      <p:sp>
        <p:nvSpPr>
          <p:cNvPr id="103" name="Freeform 653">
            <a:extLst>
              <a:ext uri="{FF2B5EF4-FFF2-40B4-BE49-F238E27FC236}">
                <a16:creationId xmlns:a16="http://schemas.microsoft.com/office/drawing/2014/main" id="{9117538F-363D-41E3-96C2-ADB09393D5A1}"/>
              </a:ext>
            </a:extLst>
          </p:cNvPr>
          <p:cNvSpPr>
            <a:spLocks/>
          </p:cNvSpPr>
          <p:nvPr/>
        </p:nvSpPr>
        <p:spPr bwMode="auto">
          <a:xfrm>
            <a:off x="3298460" y="5101926"/>
            <a:ext cx="241033" cy="196998"/>
          </a:xfrm>
          <a:custGeom>
            <a:avLst/>
            <a:gdLst>
              <a:gd name="T0" fmla="*/ 197 w 197"/>
              <a:gd name="T1" fmla="*/ 19 h 160"/>
              <a:gd name="T2" fmla="*/ 174 w 197"/>
              <a:gd name="T3" fmla="*/ 26 h 160"/>
              <a:gd name="T4" fmla="*/ 192 w 197"/>
              <a:gd name="T5" fmla="*/ 3 h 160"/>
              <a:gd name="T6" fmla="*/ 166 w 197"/>
              <a:gd name="T7" fmla="*/ 13 h 160"/>
              <a:gd name="T8" fmla="*/ 137 w 197"/>
              <a:gd name="T9" fmla="*/ 0 h 160"/>
              <a:gd name="T10" fmla="*/ 96 w 197"/>
              <a:gd name="T11" fmla="*/ 41 h 160"/>
              <a:gd name="T12" fmla="*/ 97 w 197"/>
              <a:gd name="T13" fmla="*/ 50 h 160"/>
              <a:gd name="T14" fmla="*/ 14 w 197"/>
              <a:gd name="T15" fmla="*/ 8 h 160"/>
              <a:gd name="T16" fmla="*/ 8 w 197"/>
              <a:gd name="T17" fmla="*/ 28 h 160"/>
              <a:gd name="T18" fmla="*/ 26 w 197"/>
              <a:gd name="T19" fmla="*/ 62 h 160"/>
              <a:gd name="T20" fmla="*/ 8 w 197"/>
              <a:gd name="T21" fmla="*/ 57 h 160"/>
              <a:gd name="T22" fmla="*/ 8 w 197"/>
              <a:gd name="T23" fmla="*/ 57 h 160"/>
              <a:gd name="T24" fmla="*/ 41 w 197"/>
              <a:gd name="T25" fmla="*/ 97 h 160"/>
              <a:gd name="T26" fmla="*/ 30 w 197"/>
              <a:gd name="T27" fmla="*/ 98 h 160"/>
              <a:gd name="T28" fmla="*/ 22 w 197"/>
              <a:gd name="T29" fmla="*/ 97 h 160"/>
              <a:gd name="T30" fmla="*/ 60 w 197"/>
              <a:gd name="T31" fmla="*/ 125 h 160"/>
              <a:gd name="T32" fmla="*/ 10 w 197"/>
              <a:gd name="T33" fmla="*/ 143 h 160"/>
              <a:gd name="T34" fmla="*/ 0 w 197"/>
              <a:gd name="T35" fmla="*/ 142 h 160"/>
              <a:gd name="T36" fmla="*/ 62 w 197"/>
              <a:gd name="T37" fmla="*/ 160 h 160"/>
              <a:gd name="T38" fmla="*/ 177 w 197"/>
              <a:gd name="T39" fmla="*/ 45 h 160"/>
              <a:gd name="T40" fmla="*/ 177 w 197"/>
              <a:gd name="T41" fmla="*/ 40 h 160"/>
              <a:gd name="T42" fmla="*/ 197 w 197"/>
              <a:gd name="T43" fmla="*/ 1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7" h="160">
                <a:moveTo>
                  <a:pt x="197" y="19"/>
                </a:moveTo>
                <a:cubicBezTo>
                  <a:pt x="190" y="22"/>
                  <a:pt x="182" y="25"/>
                  <a:pt x="174" y="26"/>
                </a:cubicBezTo>
                <a:cubicBezTo>
                  <a:pt x="182" y="21"/>
                  <a:pt x="189" y="13"/>
                  <a:pt x="192" y="3"/>
                </a:cubicBezTo>
                <a:cubicBezTo>
                  <a:pt x="184" y="8"/>
                  <a:pt x="175" y="11"/>
                  <a:pt x="166" y="13"/>
                </a:cubicBezTo>
                <a:cubicBezTo>
                  <a:pt x="159" y="5"/>
                  <a:pt x="148" y="0"/>
                  <a:pt x="137" y="0"/>
                </a:cubicBezTo>
                <a:cubicBezTo>
                  <a:pt x="114" y="0"/>
                  <a:pt x="96" y="18"/>
                  <a:pt x="96" y="41"/>
                </a:cubicBezTo>
                <a:cubicBezTo>
                  <a:pt x="96" y="44"/>
                  <a:pt x="97" y="47"/>
                  <a:pt x="97" y="50"/>
                </a:cubicBezTo>
                <a:cubicBezTo>
                  <a:pt x="64" y="48"/>
                  <a:pt x="34" y="32"/>
                  <a:pt x="14" y="8"/>
                </a:cubicBezTo>
                <a:cubicBezTo>
                  <a:pt x="10" y="14"/>
                  <a:pt x="8" y="21"/>
                  <a:pt x="8" y="28"/>
                </a:cubicBezTo>
                <a:cubicBezTo>
                  <a:pt x="8" y="42"/>
                  <a:pt x="16" y="54"/>
                  <a:pt x="26" y="62"/>
                </a:cubicBezTo>
                <a:cubicBezTo>
                  <a:pt x="20" y="61"/>
                  <a:pt x="14" y="60"/>
                  <a:pt x="8" y="57"/>
                </a:cubicBezTo>
                <a:cubicBezTo>
                  <a:pt x="8" y="57"/>
                  <a:pt x="8" y="57"/>
                  <a:pt x="8" y="57"/>
                </a:cubicBezTo>
                <a:cubicBezTo>
                  <a:pt x="8" y="77"/>
                  <a:pt x="22" y="93"/>
                  <a:pt x="41" y="97"/>
                </a:cubicBezTo>
                <a:cubicBezTo>
                  <a:pt x="37" y="98"/>
                  <a:pt x="34" y="98"/>
                  <a:pt x="30" y="98"/>
                </a:cubicBezTo>
                <a:cubicBezTo>
                  <a:pt x="27" y="98"/>
                  <a:pt x="25" y="98"/>
                  <a:pt x="22" y="97"/>
                </a:cubicBezTo>
                <a:cubicBezTo>
                  <a:pt x="27" y="113"/>
                  <a:pt x="42" y="125"/>
                  <a:pt x="60" y="125"/>
                </a:cubicBezTo>
                <a:cubicBezTo>
                  <a:pt x="46" y="136"/>
                  <a:pt x="29" y="143"/>
                  <a:pt x="10" y="143"/>
                </a:cubicBezTo>
                <a:cubicBezTo>
                  <a:pt x="7" y="143"/>
                  <a:pt x="3" y="143"/>
                  <a:pt x="0" y="142"/>
                </a:cubicBezTo>
                <a:cubicBezTo>
                  <a:pt x="18" y="154"/>
                  <a:pt x="39" y="160"/>
                  <a:pt x="62" y="160"/>
                </a:cubicBezTo>
                <a:cubicBezTo>
                  <a:pt x="137" y="160"/>
                  <a:pt x="177" y="99"/>
                  <a:pt x="177" y="45"/>
                </a:cubicBezTo>
                <a:cubicBezTo>
                  <a:pt x="177" y="44"/>
                  <a:pt x="177" y="42"/>
                  <a:pt x="177" y="40"/>
                </a:cubicBezTo>
                <a:cubicBezTo>
                  <a:pt x="185" y="34"/>
                  <a:pt x="192" y="27"/>
                  <a:pt x="197" y="1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id-ID"/>
          </a:p>
        </p:txBody>
      </p:sp>
      <p:sp>
        <p:nvSpPr>
          <p:cNvPr id="104" name="TextBox">
            <a:extLst>
              <a:ext uri="{FF2B5EF4-FFF2-40B4-BE49-F238E27FC236}">
                <a16:creationId xmlns:a16="http://schemas.microsoft.com/office/drawing/2014/main" id="{0FD149CB-1D9A-47AF-8308-EE18F2BF4982}"/>
              </a:ext>
            </a:extLst>
          </p:cNvPr>
          <p:cNvSpPr txBox="1"/>
          <p:nvPr/>
        </p:nvSpPr>
        <p:spPr>
          <a:xfrm>
            <a:off x="3687442" y="4710089"/>
            <a:ext cx="1493204" cy="20621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000">
                <a:solidFill>
                  <a:schemeClr val="tx1"/>
                </a:solidFill>
              </a:rPr>
              <a:t>Vincent Smith</a:t>
            </a:r>
          </a:p>
        </p:txBody>
      </p:sp>
      <p:sp>
        <p:nvSpPr>
          <p:cNvPr id="105" name="TextBox">
            <a:extLst>
              <a:ext uri="{FF2B5EF4-FFF2-40B4-BE49-F238E27FC236}">
                <a16:creationId xmlns:a16="http://schemas.microsoft.com/office/drawing/2014/main" id="{C669D71A-6BAF-48F8-B6A1-4249F4676BB5}"/>
              </a:ext>
            </a:extLst>
          </p:cNvPr>
          <p:cNvSpPr txBox="1"/>
          <p:nvPr/>
        </p:nvSpPr>
        <p:spPr>
          <a:xfrm>
            <a:off x="3687442" y="5059668"/>
            <a:ext cx="1493204" cy="20621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000">
                <a:solidFill>
                  <a:schemeClr val="tx1"/>
                </a:solidFill>
              </a:rPr>
              <a:t>@vincent_smith</a:t>
            </a:r>
          </a:p>
        </p:txBody>
      </p:sp>
    </p:spTree>
    <p:extLst>
      <p:ext uri="{BB962C8B-B14F-4D97-AF65-F5344CB8AC3E}">
        <p14:creationId xmlns:p14="http://schemas.microsoft.com/office/powerpoint/2010/main" val="1876220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750" fill="hold"/>
                                        <p:tgtEl>
                                          <p:spTgt spid="44"/>
                                        </p:tgtEl>
                                        <p:attrNameLst>
                                          <p:attrName>ppt_x</p:attrName>
                                        </p:attrNameLst>
                                      </p:cBhvr>
                                      <p:tavLst>
                                        <p:tav tm="0">
                                          <p:val>
                                            <p:strVal val="1+#ppt_w/2"/>
                                          </p:val>
                                        </p:tav>
                                        <p:tav tm="100000">
                                          <p:val>
                                            <p:strVal val="#ppt_x"/>
                                          </p:val>
                                        </p:tav>
                                      </p:tavLst>
                                    </p:anim>
                                    <p:anim calcmode="lin" valueType="num">
                                      <p:cBhvr additive="base">
                                        <p:cTn id="8" dur="75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64"/>
                                        </p:tgtEl>
                                        <p:attrNameLst>
                                          <p:attrName>style.visibility</p:attrName>
                                        </p:attrNameLst>
                                      </p:cBhvr>
                                      <p:to>
                                        <p:strVal val="visible"/>
                                      </p:to>
                                    </p:set>
                                    <p:anim calcmode="lin" valueType="num">
                                      <p:cBhvr additive="base">
                                        <p:cTn id="11" dur="750" fill="hold"/>
                                        <p:tgtEl>
                                          <p:spTgt spid="164"/>
                                        </p:tgtEl>
                                        <p:attrNameLst>
                                          <p:attrName>ppt_x</p:attrName>
                                        </p:attrNameLst>
                                      </p:cBhvr>
                                      <p:tavLst>
                                        <p:tav tm="0">
                                          <p:val>
                                            <p:strVal val="1+#ppt_w/2"/>
                                          </p:val>
                                        </p:tav>
                                        <p:tav tm="100000">
                                          <p:val>
                                            <p:strVal val="#ppt_x"/>
                                          </p:val>
                                        </p:tav>
                                      </p:tavLst>
                                    </p:anim>
                                    <p:anim calcmode="lin" valueType="num">
                                      <p:cBhvr additive="base">
                                        <p:cTn id="12" dur="750" fill="hold"/>
                                        <p:tgtEl>
                                          <p:spTgt spid="164"/>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80"/>
                                        </p:tgtEl>
                                        <p:attrNameLst>
                                          <p:attrName>style.visibility</p:attrName>
                                        </p:attrNameLst>
                                      </p:cBhvr>
                                      <p:to>
                                        <p:strVal val="visible"/>
                                      </p:to>
                                    </p:set>
                                    <p:animEffect transition="in" filter="wipe(left)">
                                      <p:cBhvr>
                                        <p:cTn id="16" dur="750"/>
                                        <p:tgtEl>
                                          <p:spTgt spid="180"/>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wipe(left)">
                                      <p:cBhvr>
                                        <p:cTn id="20" dur="750"/>
                                        <p:tgtEl>
                                          <p:spTgt spid="11">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750"/>
                                        <p:tgtEl>
                                          <p:spTgt spid="10"/>
                                        </p:tgtEl>
                                      </p:cBhvr>
                                    </p:animEffect>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750" fill="hold"/>
                                        <p:tgtEl>
                                          <p:spTgt spid="6"/>
                                        </p:tgtEl>
                                        <p:attrNameLst>
                                          <p:attrName>ppt_w</p:attrName>
                                        </p:attrNameLst>
                                      </p:cBhvr>
                                      <p:tavLst>
                                        <p:tav tm="0">
                                          <p:val>
                                            <p:fltVal val="0"/>
                                          </p:val>
                                        </p:tav>
                                        <p:tav tm="100000">
                                          <p:val>
                                            <p:strVal val="#ppt_w"/>
                                          </p:val>
                                        </p:tav>
                                      </p:tavLst>
                                    </p:anim>
                                    <p:anim calcmode="lin" valueType="num">
                                      <p:cBhvr>
                                        <p:cTn id="28" dur="750" fill="hold"/>
                                        <p:tgtEl>
                                          <p:spTgt spid="6"/>
                                        </p:tgtEl>
                                        <p:attrNameLst>
                                          <p:attrName>ppt_h</p:attrName>
                                        </p:attrNameLst>
                                      </p:cBhvr>
                                      <p:tavLst>
                                        <p:tav tm="0">
                                          <p:val>
                                            <p:fltVal val="0"/>
                                          </p:val>
                                        </p:tav>
                                        <p:tav tm="100000">
                                          <p:val>
                                            <p:strVal val="#ppt_h"/>
                                          </p:val>
                                        </p:tav>
                                      </p:tavLst>
                                    </p:anim>
                                    <p:animEffect transition="in" filter="fade">
                                      <p:cBhvr>
                                        <p:cTn id="29" dur="750"/>
                                        <p:tgtEl>
                                          <p:spTgt spid="6"/>
                                        </p:tgtEl>
                                      </p:cBhvr>
                                    </p:animEffect>
                                  </p:childTnLst>
                                </p:cTn>
                              </p:par>
                              <p:par>
                                <p:cTn id="30" presetID="53" presetClass="entr" presetSubtype="16" fill="hold" nodeType="withEffect">
                                  <p:stCondLst>
                                    <p:cond delay="0"/>
                                  </p:stCondLst>
                                  <p:childTnLst>
                                    <p:set>
                                      <p:cBhvr>
                                        <p:cTn id="31" dur="1" fill="hold">
                                          <p:stCondLst>
                                            <p:cond delay="0"/>
                                          </p:stCondLst>
                                        </p:cTn>
                                        <p:tgtEl>
                                          <p:spTgt spid="314"/>
                                        </p:tgtEl>
                                        <p:attrNameLst>
                                          <p:attrName>style.visibility</p:attrName>
                                        </p:attrNameLst>
                                      </p:cBhvr>
                                      <p:to>
                                        <p:strVal val="visible"/>
                                      </p:to>
                                    </p:set>
                                    <p:anim calcmode="lin" valueType="num">
                                      <p:cBhvr>
                                        <p:cTn id="32" dur="750" fill="hold"/>
                                        <p:tgtEl>
                                          <p:spTgt spid="314"/>
                                        </p:tgtEl>
                                        <p:attrNameLst>
                                          <p:attrName>ppt_w</p:attrName>
                                        </p:attrNameLst>
                                      </p:cBhvr>
                                      <p:tavLst>
                                        <p:tav tm="0">
                                          <p:val>
                                            <p:fltVal val="0"/>
                                          </p:val>
                                        </p:tav>
                                        <p:tav tm="100000">
                                          <p:val>
                                            <p:strVal val="#ppt_w"/>
                                          </p:val>
                                        </p:tav>
                                      </p:tavLst>
                                    </p:anim>
                                    <p:anim calcmode="lin" valueType="num">
                                      <p:cBhvr>
                                        <p:cTn id="33" dur="750" fill="hold"/>
                                        <p:tgtEl>
                                          <p:spTgt spid="314"/>
                                        </p:tgtEl>
                                        <p:attrNameLst>
                                          <p:attrName>ppt_h</p:attrName>
                                        </p:attrNameLst>
                                      </p:cBhvr>
                                      <p:tavLst>
                                        <p:tav tm="0">
                                          <p:val>
                                            <p:fltVal val="0"/>
                                          </p:val>
                                        </p:tav>
                                        <p:tav tm="100000">
                                          <p:val>
                                            <p:strVal val="#ppt_h"/>
                                          </p:val>
                                        </p:tav>
                                      </p:tavLst>
                                    </p:anim>
                                    <p:animEffect transition="in" filter="fade">
                                      <p:cBhvr>
                                        <p:cTn id="34" dur="750"/>
                                        <p:tgtEl>
                                          <p:spTgt spid="314"/>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93"/>
                                        </p:tgtEl>
                                        <p:attrNameLst>
                                          <p:attrName>style.visibility</p:attrName>
                                        </p:attrNameLst>
                                      </p:cBhvr>
                                      <p:to>
                                        <p:strVal val="visible"/>
                                      </p:to>
                                    </p:set>
                                    <p:animEffect transition="in" filter="wipe(left)">
                                      <p:cBhvr>
                                        <p:cTn id="38" dur="750"/>
                                        <p:tgtEl>
                                          <p:spTgt spid="93"/>
                                        </p:tgtEl>
                                      </p:cBhvr>
                                    </p:animEffect>
                                  </p:childTnLst>
                                </p:cTn>
                              </p:par>
                              <p:par>
                                <p:cTn id="39" presetID="22" presetClass="entr" presetSubtype="8"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750"/>
                                        <p:tgtEl>
                                          <p:spTgt spid="8"/>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96"/>
                                        </p:tgtEl>
                                        <p:attrNameLst>
                                          <p:attrName>style.visibility</p:attrName>
                                        </p:attrNameLst>
                                      </p:cBhvr>
                                      <p:to>
                                        <p:strVal val="visible"/>
                                      </p:to>
                                    </p:set>
                                    <p:animEffect transition="in" filter="wipe(left)">
                                      <p:cBhvr>
                                        <p:cTn id="44" dur="750"/>
                                        <p:tgtEl>
                                          <p:spTgt spid="96"/>
                                        </p:tgtEl>
                                      </p:cBhvr>
                                    </p:animEffect>
                                  </p:childTnLst>
                                </p:cTn>
                              </p:par>
                            </p:childTnLst>
                          </p:cTn>
                        </p:par>
                        <p:par>
                          <p:cTn id="45" fill="hold">
                            <p:stCondLst>
                              <p:cond delay="3750"/>
                            </p:stCondLst>
                            <p:childTnLst>
                              <p:par>
                                <p:cTn id="46" presetID="53" presetClass="entr" presetSubtype="16" fill="hold" grpId="0" nodeType="afterEffect">
                                  <p:stCondLst>
                                    <p:cond delay="0"/>
                                  </p:stCondLst>
                                  <p:childTnLst>
                                    <p:set>
                                      <p:cBhvr>
                                        <p:cTn id="47" dur="1" fill="hold">
                                          <p:stCondLst>
                                            <p:cond delay="0"/>
                                          </p:stCondLst>
                                        </p:cTn>
                                        <p:tgtEl>
                                          <p:spTgt spid="100"/>
                                        </p:tgtEl>
                                        <p:attrNameLst>
                                          <p:attrName>style.visibility</p:attrName>
                                        </p:attrNameLst>
                                      </p:cBhvr>
                                      <p:to>
                                        <p:strVal val="visible"/>
                                      </p:to>
                                    </p:set>
                                    <p:anim calcmode="lin" valueType="num">
                                      <p:cBhvr>
                                        <p:cTn id="48" dur="750" fill="hold"/>
                                        <p:tgtEl>
                                          <p:spTgt spid="100"/>
                                        </p:tgtEl>
                                        <p:attrNameLst>
                                          <p:attrName>ppt_w</p:attrName>
                                        </p:attrNameLst>
                                      </p:cBhvr>
                                      <p:tavLst>
                                        <p:tav tm="0">
                                          <p:val>
                                            <p:fltVal val="0"/>
                                          </p:val>
                                        </p:tav>
                                        <p:tav tm="100000">
                                          <p:val>
                                            <p:strVal val="#ppt_w"/>
                                          </p:val>
                                        </p:tav>
                                      </p:tavLst>
                                    </p:anim>
                                    <p:anim calcmode="lin" valueType="num">
                                      <p:cBhvr>
                                        <p:cTn id="49" dur="750" fill="hold"/>
                                        <p:tgtEl>
                                          <p:spTgt spid="100"/>
                                        </p:tgtEl>
                                        <p:attrNameLst>
                                          <p:attrName>ppt_h</p:attrName>
                                        </p:attrNameLst>
                                      </p:cBhvr>
                                      <p:tavLst>
                                        <p:tav tm="0">
                                          <p:val>
                                            <p:fltVal val="0"/>
                                          </p:val>
                                        </p:tav>
                                        <p:tav tm="100000">
                                          <p:val>
                                            <p:strVal val="#ppt_h"/>
                                          </p:val>
                                        </p:tav>
                                      </p:tavLst>
                                    </p:anim>
                                    <p:animEffect transition="in" filter="fade">
                                      <p:cBhvr>
                                        <p:cTn id="50" dur="750"/>
                                        <p:tgtEl>
                                          <p:spTgt spid="10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04">
                                            <p:txEl>
                                              <p:pRg st="0" end="0"/>
                                            </p:txEl>
                                          </p:spTgt>
                                        </p:tgtEl>
                                        <p:attrNameLst>
                                          <p:attrName>style.visibility</p:attrName>
                                        </p:attrNameLst>
                                      </p:cBhvr>
                                      <p:to>
                                        <p:strVal val="visible"/>
                                      </p:to>
                                    </p:set>
                                    <p:anim calcmode="lin" valueType="num">
                                      <p:cBhvr>
                                        <p:cTn id="53" dur="750" fill="hold"/>
                                        <p:tgtEl>
                                          <p:spTgt spid="104">
                                            <p:txEl>
                                              <p:pRg st="0" end="0"/>
                                            </p:txEl>
                                          </p:spTgt>
                                        </p:tgtEl>
                                        <p:attrNameLst>
                                          <p:attrName>ppt_w</p:attrName>
                                        </p:attrNameLst>
                                      </p:cBhvr>
                                      <p:tavLst>
                                        <p:tav tm="0">
                                          <p:val>
                                            <p:fltVal val="0"/>
                                          </p:val>
                                        </p:tav>
                                        <p:tav tm="100000">
                                          <p:val>
                                            <p:strVal val="#ppt_w"/>
                                          </p:val>
                                        </p:tav>
                                      </p:tavLst>
                                    </p:anim>
                                    <p:anim calcmode="lin" valueType="num">
                                      <p:cBhvr>
                                        <p:cTn id="54" dur="750" fill="hold"/>
                                        <p:tgtEl>
                                          <p:spTgt spid="104">
                                            <p:txEl>
                                              <p:pRg st="0" end="0"/>
                                            </p:txEl>
                                          </p:spTgt>
                                        </p:tgtEl>
                                        <p:attrNameLst>
                                          <p:attrName>ppt_h</p:attrName>
                                        </p:attrNameLst>
                                      </p:cBhvr>
                                      <p:tavLst>
                                        <p:tav tm="0">
                                          <p:val>
                                            <p:fltVal val="0"/>
                                          </p:val>
                                        </p:tav>
                                        <p:tav tm="100000">
                                          <p:val>
                                            <p:strVal val="#ppt_h"/>
                                          </p:val>
                                        </p:tav>
                                      </p:tavLst>
                                    </p:anim>
                                    <p:animEffect transition="in" filter="fade">
                                      <p:cBhvr>
                                        <p:cTn id="55" dur="750"/>
                                        <p:tgtEl>
                                          <p:spTgt spid="104">
                                            <p:txEl>
                                              <p:pRg st="0" end="0"/>
                                            </p:txEl>
                                          </p:spTgt>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03"/>
                                        </p:tgtEl>
                                        <p:attrNameLst>
                                          <p:attrName>style.visibility</p:attrName>
                                        </p:attrNameLst>
                                      </p:cBhvr>
                                      <p:to>
                                        <p:strVal val="visible"/>
                                      </p:to>
                                    </p:set>
                                    <p:anim calcmode="lin" valueType="num">
                                      <p:cBhvr>
                                        <p:cTn id="58" dur="750" fill="hold"/>
                                        <p:tgtEl>
                                          <p:spTgt spid="103"/>
                                        </p:tgtEl>
                                        <p:attrNameLst>
                                          <p:attrName>ppt_w</p:attrName>
                                        </p:attrNameLst>
                                      </p:cBhvr>
                                      <p:tavLst>
                                        <p:tav tm="0">
                                          <p:val>
                                            <p:fltVal val="0"/>
                                          </p:val>
                                        </p:tav>
                                        <p:tav tm="100000">
                                          <p:val>
                                            <p:strVal val="#ppt_w"/>
                                          </p:val>
                                        </p:tav>
                                      </p:tavLst>
                                    </p:anim>
                                    <p:anim calcmode="lin" valueType="num">
                                      <p:cBhvr>
                                        <p:cTn id="59" dur="750" fill="hold"/>
                                        <p:tgtEl>
                                          <p:spTgt spid="103"/>
                                        </p:tgtEl>
                                        <p:attrNameLst>
                                          <p:attrName>ppt_h</p:attrName>
                                        </p:attrNameLst>
                                      </p:cBhvr>
                                      <p:tavLst>
                                        <p:tav tm="0">
                                          <p:val>
                                            <p:fltVal val="0"/>
                                          </p:val>
                                        </p:tav>
                                        <p:tav tm="100000">
                                          <p:val>
                                            <p:strVal val="#ppt_h"/>
                                          </p:val>
                                        </p:tav>
                                      </p:tavLst>
                                    </p:anim>
                                    <p:animEffect transition="in" filter="fade">
                                      <p:cBhvr>
                                        <p:cTn id="60" dur="750"/>
                                        <p:tgtEl>
                                          <p:spTgt spid="10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05">
                                            <p:txEl>
                                              <p:pRg st="0" end="0"/>
                                            </p:txEl>
                                          </p:spTgt>
                                        </p:tgtEl>
                                        <p:attrNameLst>
                                          <p:attrName>style.visibility</p:attrName>
                                        </p:attrNameLst>
                                      </p:cBhvr>
                                      <p:to>
                                        <p:strVal val="visible"/>
                                      </p:to>
                                    </p:set>
                                    <p:anim calcmode="lin" valueType="num">
                                      <p:cBhvr>
                                        <p:cTn id="63" dur="750" fill="hold"/>
                                        <p:tgtEl>
                                          <p:spTgt spid="105">
                                            <p:txEl>
                                              <p:pRg st="0" end="0"/>
                                            </p:txEl>
                                          </p:spTgt>
                                        </p:tgtEl>
                                        <p:attrNameLst>
                                          <p:attrName>ppt_w</p:attrName>
                                        </p:attrNameLst>
                                      </p:cBhvr>
                                      <p:tavLst>
                                        <p:tav tm="0">
                                          <p:val>
                                            <p:fltVal val="0"/>
                                          </p:val>
                                        </p:tav>
                                        <p:tav tm="100000">
                                          <p:val>
                                            <p:strVal val="#ppt_w"/>
                                          </p:val>
                                        </p:tav>
                                      </p:tavLst>
                                    </p:anim>
                                    <p:anim calcmode="lin" valueType="num">
                                      <p:cBhvr>
                                        <p:cTn id="64" dur="750" fill="hold"/>
                                        <p:tgtEl>
                                          <p:spTgt spid="105">
                                            <p:txEl>
                                              <p:pRg st="0" end="0"/>
                                            </p:txEl>
                                          </p:spTgt>
                                        </p:tgtEl>
                                        <p:attrNameLst>
                                          <p:attrName>ppt_h</p:attrName>
                                        </p:attrNameLst>
                                      </p:cBhvr>
                                      <p:tavLst>
                                        <p:tav tm="0">
                                          <p:val>
                                            <p:fltVal val="0"/>
                                          </p:val>
                                        </p:tav>
                                        <p:tav tm="100000">
                                          <p:val>
                                            <p:strVal val="#ppt_h"/>
                                          </p:val>
                                        </p:tav>
                                      </p:tavLst>
                                    </p:anim>
                                    <p:animEffect transition="in" filter="fade">
                                      <p:cBhvr>
                                        <p:cTn id="65" dur="750"/>
                                        <p:tgtEl>
                                          <p:spTgt spid="105">
                                            <p:txEl>
                                              <p:pRg st="0" end="0"/>
                                            </p:txEl>
                                          </p:spTgt>
                                        </p:tgtEl>
                                      </p:cBhvr>
                                    </p:animEffect>
                                  </p:childTnLst>
                                </p:cTn>
                              </p:par>
                            </p:childTnLst>
                          </p:cTn>
                        </p:par>
                        <p:par>
                          <p:cTn id="66" fill="hold">
                            <p:stCondLst>
                              <p:cond delay="4500"/>
                            </p:stCondLst>
                            <p:childTnLst>
                              <p:par>
                                <p:cTn id="67" presetID="22" presetClass="entr" presetSubtype="8" fill="hold" grpId="0" nodeType="after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wipe(left)">
                                      <p:cBhvr>
                                        <p:cTn id="69" dur="750"/>
                                        <p:tgtEl>
                                          <p:spTgt spid="42"/>
                                        </p:tgtEl>
                                      </p:cBhvr>
                                    </p:animEffect>
                                  </p:childTnLst>
                                </p:cTn>
                              </p:par>
                            </p:childTnLst>
                          </p:cTn>
                        </p:par>
                        <p:par>
                          <p:cTn id="70" fill="hold">
                            <p:stCondLst>
                              <p:cond delay="5250"/>
                            </p:stCondLst>
                            <p:childTnLst>
                              <p:par>
                                <p:cTn id="71" presetID="10" presetClass="entr" presetSubtype="0" fill="hold" grpId="0" nodeType="after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fade">
                                      <p:cBhvr>
                                        <p:cTn id="73" dur="500"/>
                                        <p:tgtEl>
                                          <p:spTgt spid="2"/>
                                        </p:tgtEl>
                                      </p:cBhvr>
                                    </p:animEffect>
                                  </p:childTnLst>
                                </p:cTn>
                              </p:par>
                              <p:par>
                                <p:cTn id="74" presetID="10" presetClass="entr" presetSubtype="0" fill="hold" nodeType="with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500"/>
                                        <p:tgtEl>
                                          <p:spTgt spid="17"/>
                                        </p:tgtEl>
                                      </p:cBhvr>
                                    </p:animEffect>
                                  </p:childTnLst>
                                </p:cTn>
                              </p:par>
                            </p:childTnLst>
                          </p:cTn>
                        </p:par>
                        <p:par>
                          <p:cTn id="77" fill="hold">
                            <p:stCondLst>
                              <p:cond delay="5750"/>
                            </p:stCondLst>
                            <p:childTnLst>
                              <p:par>
                                <p:cTn id="78" presetID="22" presetClass="entr" presetSubtype="8"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wipe(left)">
                                      <p:cBhvr>
                                        <p:cTn id="8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8" grpId="0">
        <p:bldAsOne/>
      </p:bldGraphic>
      <p:bldP spid="42" grpId="0"/>
      <p:bldP spid="164" grpId="0" animBg="1"/>
      <p:bldP spid="10" grpId="0"/>
      <p:bldP spid="11" grpId="0" build="p"/>
      <p:bldP spid="93" grpId="0"/>
      <p:bldP spid="96" grpId="0"/>
      <p:bldP spid="100" grpId="0" animBg="1"/>
      <p:bldP spid="103" grpId="0" animBg="1"/>
      <p:bldP spid="104" grpId="0" build="allAtOnce"/>
      <p:bldP spid="105"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5" name="Group 194">
            <a:extLst>
              <a:ext uri="{FF2B5EF4-FFF2-40B4-BE49-F238E27FC236}">
                <a16:creationId xmlns:a16="http://schemas.microsoft.com/office/drawing/2014/main" id="{1B2E29CC-858E-4264-8312-80B825656FC0}"/>
              </a:ext>
            </a:extLst>
          </p:cNvPr>
          <p:cNvGrpSpPr/>
          <p:nvPr/>
        </p:nvGrpSpPr>
        <p:grpSpPr>
          <a:xfrm>
            <a:off x="7068948" y="4891642"/>
            <a:ext cx="1245503" cy="1204889"/>
            <a:chOff x="8665603" y="3206990"/>
            <a:chExt cx="3330874" cy="3222258"/>
          </a:xfrm>
        </p:grpSpPr>
        <p:sp>
          <p:nvSpPr>
            <p:cNvPr id="196" name="Oval 195">
              <a:extLst>
                <a:ext uri="{FF2B5EF4-FFF2-40B4-BE49-F238E27FC236}">
                  <a16:creationId xmlns:a16="http://schemas.microsoft.com/office/drawing/2014/main" id="{6255A11E-2159-4FE0-B47D-81D615D10252}"/>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7" name="Oval 196">
              <a:extLst>
                <a:ext uri="{FF2B5EF4-FFF2-40B4-BE49-F238E27FC236}">
                  <a16:creationId xmlns:a16="http://schemas.microsoft.com/office/drawing/2014/main" id="{D91B2191-DC46-43B7-AF45-B9BA278BD102}"/>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cxnSp>
        <p:nvCxnSpPr>
          <p:cNvPr id="180" name="Straight Connector 179">
            <a:extLst>
              <a:ext uri="{FF2B5EF4-FFF2-40B4-BE49-F238E27FC236}">
                <a16:creationId xmlns:a16="http://schemas.microsoft.com/office/drawing/2014/main" id="{5C15D5F9-BA7A-47F3-B584-F707A60F5AC7}"/>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5F4E59AE-EBA3-416D-81BD-3CCB2370D0FA}"/>
              </a:ext>
            </a:extLst>
          </p:cNvPr>
          <p:cNvSpPr>
            <a:spLocks/>
          </p:cNvSpPr>
          <p:nvPr/>
        </p:nvSpPr>
        <p:spPr>
          <a:xfrm>
            <a:off x="7643500" y="3927372"/>
            <a:ext cx="1793235" cy="1793233"/>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9" name="Rectangle: Rounded Corners 188">
            <a:extLst>
              <a:ext uri="{FF2B5EF4-FFF2-40B4-BE49-F238E27FC236}">
                <a16:creationId xmlns:a16="http://schemas.microsoft.com/office/drawing/2014/main" id="{DCEABD61-1D0D-4B05-B1CB-C1A0A1018D13}"/>
              </a:ext>
            </a:extLst>
          </p:cNvPr>
          <p:cNvSpPr>
            <a:spLocks/>
          </p:cNvSpPr>
          <p:nvPr/>
        </p:nvSpPr>
        <p:spPr>
          <a:xfrm>
            <a:off x="9625782" y="3933337"/>
            <a:ext cx="1793235" cy="1793233"/>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0" name="Rectangle: Rounded Corners 189">
            <a:extLst>
              <a:ext uri="{FF2B5EF4-FFF2-40B4-BE49-F238E27FC236}">
                <a16:creationId xmlns:a16="http://schemas.microsoft.com/office/drawing/2014/main" id="{AEC388BC-4173-4D07-921D-3BFACDB1BCDC}"/>
              </a:ext>
            </a:extLst>
          </p:cNvPr>
          <p:cNvSpPr/>
          <p:nvPr/>
        </p:nvSpPr>
        <p:spPr>
          <a:xfrm>
            <a:off x="7306668" y="1565349"/>
            <a:ext cx="2170331" cy="2170331"/>
          </a:xfrm>
          <a:prstGeom prst="roundRect">
            <a:avLst>
              <a:gd name="adj" fmla="val 12265"/>
            </a:avLst>
          </a:prstGeom>
          <a:solidFill>
            <a:schemeClr val="accent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accent1"/>
              </a:solidFill>
            </a:endParaRPr>
          </a:p>
        </p:txBody>
      </p:sp>
      <p:sp>
        <p:nvSpPr>
          <p:cNvPr id="191" name="Rectangle: Rounded Corners 190">
            <a:extLst>
              <a:ext uri="{FF2B5EF4-FFF2-40B4-BE49-F238E27FC236}">
                <a16:creationId xmlns:a16="http://schemas.microsoft.com/office/drawing/2014/main" id="{2204D082-4ACD-4DCF-B599-C80132F3B0B9}"/>
              </a:ext>
            </a:extLst>
          </p:cNvPr>
          <p:cNvSpPr>
            <a:spLocks/>
          </p:cNvSpPr>
          <p:nvPr/>
        </p:nvSpPr>
        <p:spPr>
          <a:xfrm>
            <a:off x="9671690" y="1942447"/>
            <a:ext cx="1793235" cy="1793233"/>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TextBox">
            <a:extLst>
              <a:ext uri="{FF2B5EF4-FFF2-40B4-BE49-F238E27FC236}">
                <a16:creationId xmlns:a16="http://schemas.microsoft.com/office/drawing/2014/main" id="{F11AC223-9635-483A-965E-9001B2086FC4}"/>
              </a:ext>
            </a:extLst>
          </p:cNvPr>
          <p:cNvSpPr txBox="1"/>
          <p:nvPr/>
        </p:nvSpPr>
        <p:spPr>
          <a:xfrm>
            <a:off x="741363" y="3168017"/>
            <a:ext cx="4859337"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est rerum odio facere quidem praesentium nobis officiis mollitia deserunt hendrerit alias animi tenetur turpis provident auctor occaecati ornare magna fringilla animi similique ducimus id</a:t>
            </a:r>
            <a:endParaRPr lang="en-ID" sz="1200">
              <a:solidFill>
                <a:schemeClr val="tx1"/>
              </a:solidFill>
            </a:endParaRPr>
          </a:p>
        </p:txBody>
      </p:sp>
      <p:grpSp>
        <p:nvGrpSpPr>
          <p:cNvPr id="173" name="Group 172">
            <a:extLst>
              <a:ext uri="{FF2B5EF4-FFF2-40B4-BE49-F238E27FC236}">
                <a16:creationId xmlns:a16="http://schemas.microsoft.com/office/drawing/2014/main" id="{4C67C94C-E390-4D04-AF29-23A419C78082}"/>
              </a:ext>
            </a:extLst>
          </p:cNvPr>
          <p:cNvGrpSpPr/>
          <p:nvPr/>
        </p:nvGrpSpPr>
        <p:grpSpPr>
          <a:xfrm>
            <a:off x="10141400" y="2294421"/>
            <a:ext cx="762000" cy="590550"/>
            <a:chOff x="6438899" y="14322"/>
            <a:chExt cx="762000" cy="590550"/>
          </a:xfrm>
          <a:solidFill>
            <a:schemeClr val="accent1"/>
          </a:solidFill>
        </p:grpSpPr>
        <p:sp>
          <p:nvSpPr>
            <p:cNvPr id="169" name="Freeform: Shape 168">
              <a:extLst>
                <a:ext uri="{FF2B5EF4-FFF2-40B4-BE49-F238E27FC236}">
                  <a16:creationId xmlns:a16="http://schemas.microsoft.com/office/drawing/2014/main" id="{9A4FF286-FA54-4145-97F7-CF016C342F34}"/>
                </a:ext>
              </a:extLst>
            </p:cNvPr>
            <p:cNvSpPr/>
            <p:nvPr/>
          </p:nvSpPr>
          <p:spPr>
            <a:xfrm>
              <a:off x="6583393" y="248541"/>
              <a:ext cx="135635" cy="217360"/>
            </a:xfrm>
            <a:custGeom>
              <a:avLst/>
              <a:gdLst>
                <a:gd name="connsiteX0" fmla="*/ 108776 w 135635"/>
                <a:gd name="connsiteY0" fmla="*/ 217361 h 217360"/>
                <a:gd name="connsiteX1" fmla="*/ 0 w 135635"/>
                <a:gd name="connsiteY1" fmla="*/ 108680 h 217360"/>
                <a:gd name="connsiteX2" fmla="*/ 108776 w 135635"/>
                <a:gd name="connsiteY2" fmla="*/ 0 h 217360"/>
                <a:gd name="connsiteX3" fmla="*/ 135636 w 135635"/>
                <a:gd name="connsiteY3" fmla="*/ 26860 h 217360"/>
                <a:gd name="connsiteX4" fmla="*/ 53912 w 135635"/>
                <a:gd name="connsiteY4" fmla="*/ 108680 h 217360"/>
                <a:gd name="connsiteX5" fmla="*/ 135636 w 135635"/>
                <a:gd name="connsiteY5" fmla="*/ 190500 h 217360"/>
                <a:gd name="connsiteX6" fmla="*/ 108776 w 135635"/>
                <a:gd name="connsiteY6" fmla="*/ 217361 h 21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635" h="217360">
                  <a:moveTo>
                    <a:pt x="108776" y="217361"/>
                  </a:moveTo>
                  <a:lnTo>
                    <a:pt x="0" y="108680"/>
                  </a:lnTo>
                  <a:lnTo>
                    <a:pt x="108776" y="0"/>
                  </a:lnTo>
                  <a:lnTo>
                    <a:pt x="135636" y="26860"/>
                  </a:lnTo>
                  <a:lnTo>
                    <a:pt x="53912" y="108680"/>
                  </a:lnTo>
                  <a:lnTo>
                    <a:pt x="135636" y="190500"/>
                  </a:lnTo>
                  <a:lnTo>
                    <a:pt x="108776" y="217361"/>
                  </a:lnTo>
                  <a:close/>
                </a:path>
              </a:pathLst>
            </a:custGeom>
            <a:grpFill/>
            <a:ln w="9525" cap="flat">
              <a:noFill/>
              <a:prstDash val="solid"/>
              <a:miter/>
            </a:ln>
          </p:spPr>
          <p:txBody>
            <a:bodyPr rtlCol="0" anchor="ctr"/>
            <a:lstStyle/>
            <a:p>
              <a:endParaRPr lang="en-ID"/>
            </a:p>
          </p:txBody>
        </p:sp>
        <p:sp>
          <p:nvSpPr>
            <p:cNvPr id="170" name="Freeform: Shape 169">
              <a:extLst>
                <a:ext uri="{FF2B5EF4-FFF2-40B4-BE49-F238E27FC236}">
                  <a16:creationId xmlns:a16="http://schemas.microsoft.com/office/drawing/2014/main" id="{6134CD1B-E5A0-40DB-817C-6ABB7F398400}"/>
                </a:ext>
              </a:extLst>
            </p:cNvPr>
            <p:cNvSpPr/>
            <p:nvPr/>
          </p:nvSpPr>
          <p:spPr>
            <a:xfrm>
              <a:off x="6920768" y="248541"/>
              <a:ext cx="135636" cy="217360"/>
            </a:xfrm>
            <a:custGeom>
              <a:avLst/>
              <a:gdLst>
                <a:gd name="connsiteX0" fmla="*/ 26860 w 135636"/>
                <a:gd name="connsiteY0" fmla="*/ 217361 h 217360"/>
                <a:gd name="connsiteX1" fmla="*/ 0 w 135636"/>
                <a:gd name="connsiteY1" fmla="*/ 190500 h 217360"/>
                <a:gd name="connsiteX2" fmla="*/ 81724 w 135636"/>
                <a:gd name="connsiteY2" fmla="*/ 108680 h 217360"/>
                <a:gd name="connsiteX3" fmla="*/ 0 w 135636"/>
                <a:gd name="connsiteY3" fmla="*/ 26860 h 217360"/>
                <a:gd name="connsiteX4" fmla="*/ 26860 w 135636"/>
                <a:gd name="connsiteY4" fmla="*/ 0 h 217360"/>
                <a:gd name="connsiteX5" fmla="*/ 135636 w 135636"/>
                <a:gd name="connsiteY5" fmla="*/ 108680 h 217360"/>
                <a:gd name="connsiteX6" fmla="*/ 26860 w 135636"/>
                <a:gd name="connsiteY6" fmla="*/ 217361 h 21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636" h="217360">
                  <a:moveTo>
                    <a:pt x="26860" y="217361"/>
                  </a:moveTo>
                  <a:lnTo>
                    <a:pt x="0" y="190500"/>
                  </a:lnTo>
                  <a:lnTo>
                    <a:pt x="81724" y="108680"/>
                  </a:lnTo>
                  <a:lnTo>
                    <a:pt x="0" y="26860"/>
                  </a:lnTo>
                  <a:lnTo>
                    <a:pt x="26860" y="0"/>
                  </a:lnTo>
                  <a:lnTo>
                    <a:pt x="135636" y="108680"/>
                  </a:lnTo>
                  <a:lnTo>
                    <a:pt x="26860" y="217361"/>
                  </a:lnTo>
                  <a:close/>
                </a:path>
              </a:pathLst>
            </a:custGeom>
            <a:grpFill/>
            <a:ln w="9525" cap="flat">
              <a:noFill/>
              <a:prstDash val="solid"/>
              <a:miter/>
            </a:ln>
          </p:spPr>
          <p:txBody>
            <a:bodyPr rtlCol="0" anchor="ctr"/>
            <a:lstStyle/>
            <a:p>
              <a:endParaRPr lang="en-ID"/>
            </a:p>
          </p:txBody>
        </p:sp>
        <p:sp>
          <p:nvSpPr>
            <p:cNvPr id="171" name="Freeform: Shape 170">
              <a:extLst>
                <a:ext uri="{FF2B5EF4-FFF2-40B4-BE49-F238E27FC236}">
                  <a16:creationId xmlns:a16="http://schemas.microsoft.com/office/drawing/2014/main" id="{21C6B669-C46E-4420-A676-0EC9D5C0BE0C}"/>
                </a:ext>
              </a:extLst>
            </p:cNvPr>
            <p:cNvSpPr/>
            <p:nvPr/>
          </p:nvSpPr>
          <p:spPr>
            <a:xfrm rot="17550601">
              <a:off x="6700242" y="343358"/>
              <a:ext cx="238029" cy="38100"/>
            </a:xfrm>
            <a:custGeom>
              <a:avLst/>
              <a:gdLst>
                <a:gd name="connsiteX0" fmla="*/ 0 w 238029"/>
                <a:gd name="connsiteY0" fmla="*/ 0 h 38100"/>
                <a:gd name="connsiteX1" fmla="*/ 238030 w 238029"/>
                <a:gd name="connsiteY1" fmla="*/ 0 h 38100"/>
                <a:gd name="connsiteX2" fmla="*/ 238030 w 238029"/>
                <a:gd name="connsiteY2" fmla="*/ 38100 h 38100"/>
                <a:gd name="connsiteX3" fmla="*/ 0 w 238029"/>
                <a:gd name="connsiteY3" fmla="*/ 38100 h 38100"/>
              </a:gdLst>
              <a:ahLst/>
              <a:cxnLst>
                <a:cxn ang="0">
                  <a:pos x="connsiteX0" y="connsiteY0"/>
                </a:cxn>
                <a:cxn ang="0">
                  <a:pos x="connsiteX1" y="connsiteY1"/>
                </a:cxn>
                <a:cxn ang="0">
                  <a:pos x="connsiteX2" y="connsiteY2"/>
                </a:cxn>
                <a:cxn ang="0">
                  <a:pos x="connsiteX3" y="connsiteY3"/>
                </a:cxn>
              </a:cxnLst>
              <a:rect l="l" t="t" r="r" b="b"/>
              <a:pathLst>
                <a:path w="238029" h="38100">
                  <a:moveTo>
                    <a:pt x="0" y="0"/>
                  </a:moveTo>
                  <a:lnTo>
                    <a:pt x="238030" y="0"/>
                  </a:lnTo>
                  <a:lnTo>
                    <a:pt x="238030" y="38100"/>
                  </a:lnTo>
                  <a:lnTo>
                    <a:pt x="0" y="38100"/>
                  </a:lnTo>
                  <a:close/>
                </a:path>
              </a:pathLst>
            </a:custGeom>
            <a:grpFill/>
            <a:ln w="9525" cap="flat">
              <a:noFill/>
              <a:prstDash val="solid"/>
              <a:miter/>
            </a:ln>
          </p:spPr>
          <p:txBody>
            <a:bodyPr rtlCol="0" anchor="ctr"/>
            <a:lstStyle/>
            <a:p>
              <a:endParaRPr lang="en-ID"/>
            </a:p>
          </p:txBody>
        </p:sp>
        <p:sp>
          <p:nvSpPr>
            <p:cNvPr id="172" name="Freeform: Shape 171">
              <a:extLst>
                <a:ext uri="{FF2B5EF4-FFF2-40B4-BE49-F238E27FC236}">
                  <a16:creationId xmlns:a16="http://schemas.microsoft.com/office/drawing/2014/main" id="{242BAFCC-BA5A-407E-B237-85D311E9AED7}"/>
                </a:ext>
              </a:extLst>
            </p:cNvPr>
            <p:cNvSpPr/>
            <p:nvPr/>
          </p:nvSpPr>
          <p:spPr>
            <a:xfrm>
              <a:off x="6438899" y="14322"/>
              <a:ext cx="762000" cy="590550"/>
            </a:xfrm>
            <a:custGeom>
              <a:avLst/>
              <a:gdLst>
                <a:gd name="connsiteX0" fmla="*/ 0 w 762000"/>
                <a:gd name="connsiteY0" fmla="*/ 0 h 590550"/>
                <a:gd name="connsiteX1" fmla="*/ 0 w 762000"/>
                <a:gd name="connsiteY1" fmla="*/ 590550 h 590550"/>
                <a:gd name="connsiteX2" fmla="*/ 762000 w 762000"/>
                <a:gd name="connsiteY2" fmla="*/ 590550 h 590550"/>
                <a:gd name="connsiteX3" fmla="*/ 762000 w 762000"/>
                <a:gd name="connsiteY3" fmla="*/ 0 h 590550"/>
                <a:gd name="connsiteX4" fmla="*/ 657225 w 762000"/>
                <a:gd name="connsiteY4" fmla="*/ 57150 h 590550"/>
                <a:gd name="connsiteX5" fmla="*/ 676275 w 762000"/>
                <a:gd name="connsiteY5" fmla="*/ 76200 h 590550"/>
                <a:gd name="connsiteX6" fmla="*/ 657225 w 762000"/>
                <a:gd name="connsiteY6" fmla="*/ 95250 h 590550"/>
                <a:gd name="connsiteX7" fmla="*/ 638175 w 762000"/>
                <a:gd name="connsiteY7" fmla="*/ 76200 h 590550"/>
                <a:gd name="connsiteX8" fmla="*/ 657225 w 762000"/>
                <a:gd name="connsiteY8" fmla="*/ 57150 h 590550"/>
                <a:gd name="connsiteX9" fmla="*/ 590550 w 762000"/>
                <a:gd name="connsiteY9" fmla="*/ 57150 h 590550"/>
                <a:gd name="connsiteX10" fmla="*/ 609600 w 762000"/>
                <a:gd name="connsiteY10" fmla="*/ 76200 h 590550"/>
                <a:gd name="connsiteX11" fmla="*/ 590550 w 762000"/>
                <a:gd name="connsiteY11" fmla="*/ 95250 h 590550"/>
                <a:gd name="connsiteX12" fmla="*/ 571500 w 762000"/>
                <a:gd name="connsiteY12" fmla="*/ 76200 h 590550"/>
                <a:gd name="connsiteX13" fmla="*/ 590550 w 762000"/>
                <a:gd name="connsiteY13" fmla="*/ 57150 h 590550"/>
                <a:gd name="connsiteX14" fmla="*/ 523875 w 762000"/>
                <a:gd name="connsiteY14" fmla="*/ 57150 h 590550"/>
                <a:gd name="connsiteX15" fmla="*/ 542925 w 762000"/>
                <a:gd name="connsiteY15" fmla="*/ 76200 h 590550"/>
                <a:gd name="connsiteX16" fmla="*/ 523875 w 762000"/>
                <a:gd name="connsiteY16" fmla="*/ 95250 h 590550"/>
                <a:gd name="connsiteX17" fmla="*/ 504825 w 762000"/>
                <a:gd name="connsiteY17" fmla="*/ 76200 h 590550"/>
                <a:gd name="connsiteX18" fmla="*/ 523875 w 762000"/>
                <a:gd name="connsiteY18" fmla="*/ 57150 h 590550"/>
                <a:gd name="connsiteX19" fmla="*/ 704850 w 762000"/>
                <a:gd name="connsiteY19" fmla="*/ 533400 h 590550"/>
                <a:gd name="connsiteX20" fmla="*/ 57150 w 762000"/>
                <a:gd name="connsiteY20" fmla="*/ 533400 h 590550"/>
                <a:gd name="connsiteX21" fmla="*/ 57150 w 762000"/>
                <a:gd name="connsiteY21" fmla="*/ 152400 h 590550"/>
                <a:gd name="connsiteX22" fmla="*/ 704850 w 762000"/>
                <a:gd name="connsiteY22" fmla="*/ 15240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2000" h="590550">
                  <a:moveTo>
                    <a:pt x="0" y="0"/>
                  </a:moveTo>
                  <a:lnTo>
                    <a:pt x="0" y="590550"/>
                  </a:lnTo>
                  <a:lnTo>
                    <a:pt x="762000" y="590550"/>
                  </a:lnTo>
                  <a:lnTo>
                    <a:pt x="762000" y="0"/>
                  </a:lnTo>
                  <a:close/>
                  <a:moveTo>
                    <a:pt x="657225" y="57150"/>
                  </a:moveTo>
                  <a:cubicBezTo>
                    <a:pt x="667746" y="57150"/>
                    <a:pt x="676275" y="65679"/>
                    <a:pt x="676275" y="76200"/>
                  </a:cubicBezTo>
                  <a:cubicBezTo>
                    <a:pt x="676275" y="86721"/>
                    <a:pt x="667746" y="95250"/>
                    <a:pt x="657225" y="95250"/>
                  </a:cubicBezTo>
                  <a:cubicBezTo>
                    <a:pt x="646704" y="95250"/>
                    <a:pt x="638175" y="86721"/>
                    <a:pt x="638175" y="76200"/>
                  </a:cubicBezTo>
                  <a:cubicBezTo>
                    <a:pt x="638175" y="65679"/>
                    <a:pt x="646704" y="57150"/>
                    <a:pt x="657225" y="57150"/>
                  </a:cubicBezTo>
                  <a:close/>
                  <a:moveTo>
                    <a:pt x="590550" y="57150"/>
                  </a:moveTo>
                  <a:cubicBezTo>
                    <a:pt x="601071" y="57150"/>
                    <a:pt x="609600" y="65679"/>
                    <a:pt x="609600" y="76200"/>
                  </a:cubicBezTo>
                  <a:cubicBezTo>
                    <a:pt x="609600" y="86721"/>
                    <a:pt x="601071" y="95250"/>
                    <a:pt x="590550" y="95250"/>
                  </a:cubicBezTo>
                  <a:cubicBezTo>
                    <a:pt x="580029" y="95250"/>
                    <a:pt x="571500" y="86721"/>
                    <a:pt x="571500" y="76200"/>
                  </a:cubicBezTo>
                  <a:cubicBezTo>
                    <a:pt x="571500" y="65679"/>
                    <a:pt x="580029" y="57150"/>
                    <a:pt x="590550" y="57150"/>
                  </a:cubicBezTo>
                  <a:close/>
                  <a:moveTo>
                    <a:pt x="523875" y="57150"/>
                  </a:moveTo>
                  <a:cubicBezTo>
                    <a:pt x="534396" y="57150"/>
                    <a:pt x="542925" y="65679"/>
                    <a:pt x="542925" y="76200"/>
                  </a:cubicBezTo>
                  <a:cubicBezTo>
                    <a:pt x="542925" y="86721"/>
                    <a:pt x="534396" y="95250"/>
                    <a:pt x="523875" y="95250"/>
                  </a:cubicBezTo>
                  <a:cubicBezTo>
                    <a:pt x="513354" y="95250"/>
                    <a:pt x="504825" y="86721"/>
                    <a:pt x="504825" y="76200"/>
                  </a:cubicBezTo>
                  <a:cubicBezTo>
                    <a:pt x="504825" y="65679"/>
                    <a:pt x="513354" y="57150"/>
                    <a:pt x="523875" y="57150"/>
                  </a:cubicBezTo>
                  <a:close/>
                  <a:moveTo>
                    <a:pt x="704850" y="533400"/>
                  </a:moveTo>
                  <a:lnTo>
                    <a:pt x="57150" y="533400"/>
                  </a:lnTo>
                  <a:lnTo>
                    <a:pt x="57150" y="152400"/>
                  </a:lnTo>
                  <a:lnTo>
                    <a:pt x="704850" y="152400"/>
                  </a:lnTo>
                  <a:close/>
                </a:path>
              </a:pathLst>
            </a:custGeom>
            <a:grpFill/>
            <a:ln w="9525" cap="flat">
              <a:noFill/>
              <a:prstDash val="solid"/>
              <a:miter/>
            </a:ln>
          </p:spPr>
          <p:txBody>
            <a:bodyPr rtlCol="0" anchor="ctr"/>
            <a:lstStyle/>
            <a:p>
              <a:endParaRPr lang="en-ID"/>
            </a:p>
          </p:txBody>
        </p:sp>
      </p:grpSp>
      <p:grpSp>
        <p:nvGrpSpPr>
          <p:cNvPr id="86" name="Group 85">
            <a:extLst>
              <a:ext uri="{FF2B5EF4-FFF2-40B4-BE49-F238E27FC236}">
                <a16:creationId xmlns:a16="http://schemas.microsoft.com/office/drawing/2014/main" id="{2E4CC845-BA03-4866-B01C-95E6EF4E2F28}"/>
              </a:ext>
            </a:extLst>
          </p:cNvPr>
          <p:cNvGrpSpPr/>
          <p:nvPr/>
        </p:nvGrpSpPr>
        <p:grpSpPr>
          <a:xfrm>
            <a:off x="8101968" y="4177267"/>
            <a:ext cx="876300" cy="714375"/>
            <a:chOff x="5862066" y="-321087"/>
            <a:chExt cx="876300" cy="714375"/>
          </a:xfrm>
          <a:solidFill>
            <a:schemeClr val="accent1"/>
          </a:solidFill>
        </p:grpSpPr>
        <p:sp>
          <p:nvSpPr>
            <p:cNvPr id="87" name="Freeform: Shape 86">
              <a:extLst>
                <a:ext uri="{FF2B5EF4-FFF2-40B4-BE49-F238E27FC236}">
                  <a16:creationId xmlns:a16="http://schemas.microsoft.com/office/drawing/2014/main" id="{8E748D8A-B3E8-4AF3-8B86-DD45948FF7A9}"/>
                </a:ext>
              </a:extLst>
            </p:cNvPr>
            <p:cNvSpPr/>
            <p:nvPr/>
          </p:nvSpPr>
          <p:spPr>
            <a:xfrm>
              <a:off x="6171628" y="-121062"/>
              <a:ext cx="276225" cy="276225"/>
            </a:xfrm>
            <a:custGeom>
              <a:avLst/>
              <a:gdLst>
                <a:gd name="connsiteX0" fmla="*/ 0 w 276225"/>
                <a:gd name="connsiteY0" fmla="*/ 138113 h 276225"/>
                <a:gd name="connsiteX1" fmla="*/ 138113 w 276225"/>
                <a:gd name="connsiteY1" fmla="*/ 276225 h 276225"/>
                <a:gd name="connsiteX2" fmla="*/ 276225 w 276225"/>
                <a:gd name="connsiteY2" fmla="*/ 138113 h 276225"/>
                <a:gd name="connsiteX3" fmla="*/ 138113 w 276225"/>
                <a:gd name="connsiteY3" fmla="*/ 0 h 276225"/>
                <a:gd name="connsiteX4" fmla="*/ 0 w 276225"/>
                <a:gd name="connsiteY4" fmla="*/ 138113 h 276225"/>
                <a:gd name="connsiteX5" fmla="*/ 215265 w 276225"/>
                <a:gd name="connsiteY5" fmla="*/ 179070 h 276225"/>
                <a:gd name="connsiteX6" fmla="*/ 215265 w 276225"/>
                <a:gd name="connsiteY6" fmla="*/ 208598 h 276225"/>
                <a:gd name="connsiteX7" fmla="*/ 60007 w 276225"/>
                <a:gd name="connsiteY7" fmla="*/ 208598 h 276225"/>
                <a:gd name="connsiteX8" fmla="*/ 60007 w 276225"/>
                <a:gd name="connsiteY8" fmla="*/ 179070 h 276225"/>
                <a:gd name="connsiteX9" fmla="*/ 67627 w 276225"/>
                <a:gd name="connsiteY9" fmla="*/ 163830 h 276225"/>
                <a:gd name="connsiteX10" fmla="*/ 105727 w 276225"/>
                <a:gd name="connsiteY10" fmla="*/ 145733 h 276225"/>
                <a:gd name="connsiteX11" fmla="*/ 138113 w 276225"/>
                <a:gd name="connsiteY11" fmla="*/ 140970 h 276225"/>
                <a:gd name="connsiteX12" fmla="*/ 170498 w 276225"/>
                <a:gd name="connsiteY12" fmla="*/ 145733 h 276225"/>
                <a:gd name="connsiteX13" fmla="*/ 208598 w 276225"/>
                <a:gd name="connsiteY13" fmla="*/ 163830 h 276225"/>
                <a:gd name="connsiteX14" fmla="*/ 215265 w 276225"/>
                <a:gd name="connsiteY14" fmla="*/ 179070 h 276225"/>
                <a:gd name="connsiteX15" fmla="*/ 138113 w 276225"/>
                <a:gd name="connsiteY15" fmla="*/ 53340 h 276225"/>
                <a:gd name="connsiteX16" fmla="*/ 177165 w 276225"/>
                <a:gd name="connsiteY16" fmla="*/ 92393 h 276225"/>
                <a:gd name="connsiteX17" fmla="*/ 177165 w 276225"/>
                <a:gd name="connsiteY17" fmla="*/ 92393 h 276225"/>
                <a:gd name="connsiteX18" fmla="*/ 138113 w 276225"/>
                <a:gd name="connsiteY18" fmla="*/ 131445 h 276225"/>
                <a:gd name="connsiteX19" fmla="*/ 99060 w 276225"/>
                <a:gd name="connsiteY19" fmla="*/ 92393 h 276225"/>
                <a:gd name="connsiteX20" fmla="*/ 138113 w 276225"/>
                <a:gd name="connsiteY20" fmla="*/ 5334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6225" h="276225">
                  <a:moveTo>
                    <a:pt x="0" y="138113"/>
                  </a:moveTo>
                  <a:cubicBezTo>
                    <a:pt x="0" y="214313"/>
                    <a:pt x="61913" y="276225"/>
                    <a:pt x="138113" y="276225"/>
                  </a:cubicBezTo>
                  <a:cubicBezTo>
                    <a:pt x="214313" y="276225"/>
                    <a:pt x="276225" y="214313"/>
                    <a:pt x="276225" y="138113"/>
                  </a:cubicBezTo>
                  <a:cubicBezTo>
                    <a:pt x="276225" y="61913"/>
                    <a:pt x="214313" y="0"/>
                    <a:pt x="138113" y="0"/>
                  </a:cubicBezTo>
                  <a:cubicBezTo>
                    <a:pt x="61913" y="0"/>
                    <a:pt x="0" y="61913"/>
                    <a:pt x="0" y="138113"/>
                  </a:cubicBezTo>
                  <a:close/>
                  <a:moveTo>
                    <a:pt x="215265" y="179070"/>
                  </a:moveTo>
                  <a:lnTo>
                    <a:pt x="215265" y="208598"/>
                  </a:lnTo>
                  <a:lnTo>
                    <a:pt x="60007" y="208598"/>
                  </a:lnTo>
                  <a:lnTo>
                    <a:pt x="60007" y="179070"/>
                  </a:lnTo>
                  <a:cubicBezTo>
                    <a:pt x="60007" y="173355"/>
                    <a:pt x="62865" y="167640"/>
                    <a:pt x="67627" y="163830"/>
                  </a:cubicBezTo>
                  <a:cubicBezTo>
                    <a:pt x="79057" y="155258"/>
                    <a:pt x="91440" y="149543"/>
                    <a:pt x="105727" y="145733"/>
                  </a:cubicBezTo>
                  <a:cubicBezTo>
                    <a:pt x="116205" y="142875"/>
                    <a:pt x="126682" y="140970"/>
                    <a:pt x="138113" y="140970"/>
                  </a:cubicBezTo>
                  <a:cubicBezTo>
                    <a:pt x="148590" y="140970"/>
                    <a:pt x="160020" y="142875"/>
                    <a:pt x="170498" y="145733"/>
                  </a:cubicBezTo>
                  <a:cubicBezTo>
                    <a:pt x="183833" y="149543"/>
                    <a:pt x="197168" y="155258"/>
                    <a:pt x="208598" y="163830"/>
                  </a:cubicBezTo>
                  <a:cubicBezTo>
                    <a:pt x="212408" y="167640"/>
                    <a:pt x="215265" y="173355"/>
                    <a:pt x="215265" y="179070"/>
                  </a:cubicBezTo>
                  <a:close/>
                  <a:moveTo>
                    <a:pt x="138113" y="53340"/>
                  </a:moveTo>
                  <a:cubicBezTo>
                    <a:pt x="159068" y="53340"/>
                    <a:pt x="177165" y="70485"/>
                    <a:pt x="177165" y="92393"/>
                  </a:cubicBezTo>
                  <a:lnTo>
                    <a:pt x="177165" y="92393"/>
                  </a:lnTo>
                  <a:cubicBezTo>
                    <a:pt x="177165" y="113348"/>
                    <a:pt x="160020" y="131445"/>
                    <a:pt x="138113" y="131445"/>
                  </a:cubicBezTo>
                  <a:cubicBezTo>
                    <a:pt x="117157" y="131445"/>
                    <a:pt x="99060" y="114300"/>
                    <a:pt x="99060" y="92393"/>
                  </a:cubicBezTo>
                  <a:cubicBezTo>
                    <a:pt x="99060" y="70485"/>
                    <a:pt x="116205" y="53340"/>
                    <a:pt x="138113" y="53340"/>
                  </a:cubicBezTo>
                  <a:close/>
                </a:path>
              </a:pathLst>
            </a:custGeom>
            <a:grpFill/>
            <a:ln w="9525" cap="flat">
              <a:noFill/>
              <a:prstDash val="solid"/>
              <a:miter/>
            </a:ln>
          </p:spPr>
          <p:txBody>
            <a:bodyPr rtlCol="0" anchor="ctr"/>
            <a:lstStyle/>
            <a:p>
              <a:endParaRPr lang="en-ID"/>
            </a:p>
          </p:txBody>
        </p:sp>
        <p:sp>
          <p:nvSpPr>
            <p:cNvPr id="88" name="Freeform: Shape 87">
              <a:extLst>
                <a:ext uri="{FF2B5EF4-FFF2-40B4-BE49-F238E27FC236}">
                  <a16:creationId xmlns:a16="http://schemas.microsoft.com/office/drawing/2014/main" id="{8A7D50EB-322E-4C75-B48A-6F0790EE2DBC}"/>
                </a:ext>
              </a:extLst>
            </p:cNvPr>
            <p:cNvSpPr/>
            <p:nvPr/>
          </p:nvSpPr>
          <p:spPr>
            <a:xfrm>
              <a:off x="6709791" y="-924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89" name="Freeform: Shape 88">
              <a:extLst>
                <a:ext uri="{FF2B5EF4-FFF2-40B4-BE49-F238E27FC236}">
                  <a16:creationId xmlns:a16="http://schemas.microsoft.com/office/drawing/2014/main" id="{0434C991-D717-4721-AEAD-F2E43BE62309}"/>
                </a:ext>
              </a:extLst>
            </p:cNvPr>
            <p:cNvSpPr/>
            <p:nvPr/>
          </p:nvSpPr>
          <p:spPr>
            <a:xfrm>
              <a:off x="6546913" y="-924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a:p>
          </p:txBody>
        </p:sp>
        <p:sp>
          <p:nvSpPr>
            <p:cNvPr id="90" name="Freeform: Shape 89">
              <a:extLst>
                <a:ext uri="{FF2B5EF4-FFF2-40B4-BE49-F238E27FC236}">
                  <a16:creationId xmlns:a16="http://schemas.microsoft.com/office/drawing/2014/main" id="{A9D6FE62-ECDE-41A6-A9F5-26D67504E058}"/>
                </a:ext>
              </a:extLst>
            </p:cNvPr>
            <p:cNvSpPr/>
            <p:nvPr/>
          </p:nvSpPr>
          <p:spPr>
            <a:xfrm>
              <a:off x="6602158" y="-92487"/>
              <a:ext cx="27622" cy="28575"/>
            </a:xfrm>
            <a:custGeom>
              <a:avLst/>
              <a:gdLst>
                <a:gd name="connsiteX0" fmla="*/ 0 w 27622"/>
                <a:gd name="connsiteY0" fmla="*/ 0 h 28575"/>
                <a:gd name="connsiteX1" fmla="*/ 27622 w 27622"/>
                <a:gd name="connsiteY1" fmla="*/ 0 h 28575"/>
                <a:gd name="connsiteX2" fmla="*/ 27622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2" y="0"/>
                  </a:lnTo>
                  <a:lnTo>
                    <a:pt x="27622" y="28575"/>
                  </a:lnTo>
                  <a:lnTo>
                    <a:pt x="0" y="28575"/>
                  </a:lnTo>
                  <a:close/>
                </a:path>
              </a:pathLst>
            </a:custGeom>
            <a:grpFill/>
            <a:ln w="9525" cap="flat">
              <a:noFill/>
              <a:prstDash val="solid"/>
              <a:miter/>
            </a:ln>
          </p:spPr>
          <p:txBody>
            <a:bodyPr rtlCol="0" anchor="ctr"/>
            <a:lstStyle/>
            <a:p>
              <a:endParaRPr lang="en-ID"/>
            </a:p>
          </p:txBody>
        </p:sp>
        <p:sp>
          <p:nvSpPr>
            <p:cNvPr id="91" name="Freeform: Shape 90">
              <a:extLst>
                <a:ext uri="{FF2B5EF4-FFF2-40B4-BE49-F238E27FC236}">
                  <a16:creationId xmlns:a16="http://schemas.microsoft.com/office/drawing/2014/main" id="{7B3F802B-10A0-42E8-AD69-D1600E0CB53D}"/>
                </a:ext>
              </a:extLst>
            </p:cNvPr>
            <p:cNvSpPr/>
            <p:nvPr/>
          </p:nvSpPr>
          <p:spPr>
            <a:xfrm>
              <a:off x="6656451" y="-924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a:p>
          </p:txBody>
        </p:sp>
        <p:sp>
          <p:nvSpPr>
            <p:cNvPr id="92" name="Freeform: Shape 91">
              <a:extLst>
                <a:ext uri="{FF2B5EF4-FFF2-40B4-BE49-F238E27FC236}">
                  <a16:creationId xmlns:a16="http://schemas.microsoft.com/office/drawing/2014/main" id="{D8D316CB-51CB-4F53-8E0C-8CFC86C836D7}"/>
                </a:ext>
              </a:extLst>
            </p:cNvPr>
            <p:cNvSpPr/>
            <p:nvPr/>
          </p:nvSpPr>
          <p:spPr>
            <a:xfrm>
              <a:off x="6490716" y="-924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93" name="Freeform: Shape 92">
              <a:extLst>
                <a:ext uri="{FF2B5EF4-FFF2-40B4-BE49-F238E27FC236}">
                  <a16:creationId xmlns:a16="http://schemas.microsoft.com/office/drawing/2014/main" id="{0D095D91-3D1A-47CC-BA32-046D098139DA}"/>
                </a:ext>
              </a:extLst>
            </p:cNvPr>
            <p:cNvSpPr/>
            <p:nvPr/>
          </p:nvSpPr>
          <p:spPr>
            <a:xfrm>
              <a:off x="6490716" y="-2067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94" name="Freeform: Shape 93">
              <a:extLst>
                <a:ext uri="{FF2B5EF4-FFF2-40B4-BE49-F238E27FC236}">
                  <a16:creationId xmlns:a16="http://schemas.microsoft.com/office/drawing/2014/main" id="{83D32D71-29A3-4A57-B433-0D72FAD17313}"/>
                </a:ext>
              </a:extLst>
            </p:cNvPr>
            <p:cNvSpPr/>
            <p:nvPr/>
          </p:nvSpPr>
          <p:spPr>
            <a:xfrm>
              <a:off x="6490716" y="-1496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95" name="Freeform: Shape 94">
              <a:extLst>
                <a:ext uri="{FF2B5EF4-FFF2-40B4-BE49-F238E27FC236}">
                  <a16:creationId xmlns:a16="http://schemas.microsoft.com/office/drawing/2014/main" id="{E599AF40-73F7-45DC-A77B-8814EF7D793F}"/>
                </a:ext>
              </a:extLst>
            </p:cNvPr>
            <p:cNvSpPr/>
            <p:nvPr/>
          </p:nvSpPr>
          <p:spPr>
            <a:xfrm>
              <a:off x="6490716" y="-2639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96" name="Freeform: Shape 95">
              <a:extLst>
                <a:ext uri="{FF2B5EF4-FFF2-40B4-BE49-F238E27FC236}">
                  <a16:creationId xmlns:a16="http://schemas.microsoft.com/office/drawing/2014/main" id="{89990EE5-848F-4CA3-854E-974D63BFD279}"/>
                </a:ext>
              </a:extLst>
            </p:cNvPr>
            <p:cNvSpPr/>
            <p:nvPr/>
          </p:nvSpPr>
          <p:spPr>
            <a:xfrm>
              <a:off x="6490716" y="-3210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97" name="Freeform: Shape 96">
              <a:extLst>
                <a:ext uri="{FF2B5EF4-FFF2-40B4-BE49-F238E27FC236}">
                  <a16:creationId xmlns:a16="http://schemas.microsoft.com/office/drawing/2014/main" id="{281FBF75-7A58-4E20-9538-BD7596F915DA}"/>
                </a:ext>
              </a:extLst>
            </p:cNvPr>
            <p:cNvSpPr/>
            <p:nvPr/>
          </p:nvSpPr>
          <p:spPr>
            <a:xfrm>
              <a:off x="6602158" y="-321087"/>
              <a:ext cx="27622" cy="28575"/>
            </a:xfrm>
            <a:custGeom>
              <a:avLst/>
              <a:gdLst>
                <a:gd name="connsiteX0" fmla="*/ 0 w 27622"/>
                <a:gd name="connsiteY0" fmla="*/ 0 h 28575"/>
                <a:gd name="connsiteX1" fmla="*/ 27622 w 27622"/>
                <a:gd name="connsiteY1" fmla="*/ 0 h 28575"/>
                <a:gd name="connsiteX2" fmla="*/ 27622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2" y="0"/>
                  </a:lnTo>
                  <a:lnTo>
                    <a:pt x="27622" y="28575"/>
                  </a:lnTo>
                  <a:lnTo>
                    <a:pt x="0" y="28575"/>
                  </a:lnTo>
                  <a:close/>
                </a:path>
              </a:pathLst>
            </a:custGeom>
            <a:grpFill/>
            <a:ln w="9525" cap="flat">
              <a:noFill/>
              <a:prstDash val="solid"/>
              <a:miter/>
            </a:ln>
          </p:spPr>
          <p:txBody>
            <a:bodyPr rtlCol="0" anchor="ctr"/>
            <a:lstStyle/>
            <a:p>
              <a:endParaRPr lang="en-ID"/>
            </a:p>
          </p:txBody>
        </p:sp>
        <p:sp>
          <p:nvSpPr>
            <p:cNvPr id="98" name="Freeform: Shape 97">
              <a:extLst>
                <a:ext uri="{FF2B5EF4-FFF2-40B4-BE49-F238E27FC236}">
                  <a16:creationId xmlns:a16="http://schemas.microsoft.com/office/drawing/2014/main" id="{4E558356-4256-451D-9AF0-EFBCB2C8B127}"/>
                </a:ext>
              </a:extLst>
            </p:cNvPr>
            <p:cNvSpPr/>
            <p:nvPr/>
          </p:nvSpPr>
          <p:spPr>
            <a:xfrm>
              <a:off x="6656451" y="-3210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a:p>
          </p:txBody>
        </p:sp>
        <p:sp>
          <p:nvSpPr>
            <p:cNvPr id="99" name="Freeform: Shape 98">
              <a:extLst>
                <a:ext uri="{FF2B5EF4-FFF2-40B4-BE49-F238E27FC236}">
                  <a16:creationId xmlns:a16="http://schemas.microsoft.com/office/drawing/2014/main" id="{5D9B4808-2BC3-4DFF-8978-3224192A9187}"/>
                </a:ext>
              </a:extLst>
            </p:cNvPr>
            <p:cNvSpPr/>
            <p:nvPr/>
          </p:nvSpPr>
          <p:spPr>
            <a:xfrm>
              <a:off x="6546913" y="-3210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a:p>
          </p:txBody>
        </p:sp>
        <p:sp>
          <p:nvSpPr>
            <p:cNvPr id="100" name="Freeform: Shape 99">
              <a:extLst>
                <a:ext uri="{FF2B5EF4-FFF2-40B4-BE49-F238E27FC236}">
                  <a16:creationId xmlns:a16="http://schemas.microsoft.com/office/drawing/2014/main" id="{9FFA6E82-1F50-4A78-A8F7-B54CFA8ADC3F}"/>
                </a:ext>
              </a:extLst>
            </p:cNvPr>
            <p:cNvSpPr/>
            <p:nvPr/>
          </p:nvSpPr>
          <p:spPr>
            <a:xfrm>
              <a:off x="6709791" y="-3210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101" name="Freeform: Shape 100">
              <a:extLst>
                <a:ext uri="{FF2B5EF4-FFF2-40B4-BE49-F238E27FC236}">
                  <a16:creationId xmlns:a16="http://schemas.microsoft.com/office/drawing/2014/main" id="{14E54C1A-BD4B-407B-991B-FF9CF49104A0}"/>
                </a:ext>
              </a:extLst>
            </p:cNvPr>
            <p:cNvSpPr/>
            <p:nvPr/>
          </p:nvSpPr>
          <p:spPr>
            <a:xfrm>
              <a:off x="6709791" y="-2639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102" name="Freeform: Shape 101">
              <a:extLst>
                <a:ext uri="{FF2B5EF4-FFF2-40B4-BE49-F238E27FC236}">
                  <a16:creationId xmlns:a16="http://schemas.microsoft.com/office/drawing/2014/main" id="{006F7356-2D88-4DD9-BD80-3779BA4311F8}"/>
                </a:ext>
              </a:extLst>
            </p:cNvPr>
            <p:cNvSpPr/>
            <p:nvPr/>
          </p:nvSpPr>
          <p:spPr>
            <a:xfrm>
              <a:off x="6709791" y="-2067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103" name="Freeform: Shape 102">
              <a:extLst>
                <a:ext uri="{FF2B5EF4-FFF2-40B4-BE49-F238E27FC236}">
                  <a16:creationId xmlns:a16="http://schemas.microsoft.com/office/drawing/2014/main" id="{05037212-F7CF-497D-A6EE-154747288527}"/>
                </a:ext>
              </a:extLst>
            </p:cNvPr>
            <p:cNvSpPr/>
            <p:nvPr/>
          </p:nvSpPr>
          <p:spPr>
            <a:xfrm>
              <a:off x="6709791" y="-1496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104" name="Freeform: Shape 103">
              <a:extLst>
                <a:ext uri="{FF2B5EF4-FFF2-40B4-BE49-F238E27FC236}">
                  <a16:creationId xmlns:a16="http://schemas.microsoft.com/office/drawing/2014/main" id="{ABEDC26E-AD76-4956-B868-7C6050621498}"/>
                </a:ext>
              </a:extLst>
            </p:cNvPr>
            <p:cNvSpPr/>
            <p:nvPr/>
          </p:nvSpPr>
          <p:spPr>
            <a:xfrm>
              <a:off x="6472618" y="59913"/>
              <a:ext cx="123825" cy="124777"/>
            </a:xfrm>
            <a:custGeom>
              <a:avLst/>
              <a:gdLst>
                <a:gd name="connsiteX0" fmla="*/ 37148 w 123825"/>
                <a:gd name="connsiteY0" fmla="*/ 119063 h 124777"/>
                <a:gd name="connsiteX1" fmla="*/ 41910 w 123825"/>
                <a:gd name="connsiteY1" fmla="*/ 121920 h 124777"/>
                <a:gd name="connsiteX2" fmla="*/ 44768 w 123825"/>
                <a:gd name="connsiteY2" fmla="*/ 119063 h 124777"/>
                <a:gd name="connsiteX3" fmla="*/ 59055 w 123825"/>
                <a:gd name="connsiteY3" fmla="*/ 80010 h 124777"/>
                <a:gd name="connsiteX4" fmla="*/ 103823 w 123825"/>
                <a:gd name="connsiteY4" fmla="*/ 124777 h 124777"/>
                <a:gd name="connsiteX5" fmla="*/ 123825 w 123825"/>
                <a:gd name="connsiteY5" fmla="*/ 104775 h 124777"/>
                <a:gd name="connsiteX6" fmla="*/ 79058 w 123825"/>
                <a:gd name="connsiteY6" fmla="*/ 60007 h 124777"/>
                <a:gd name="connsiteX7" fmla="*/ 118110 w 123825"/>
                <a:gd name="connsiteY7" fmla="*/ 45720 h 124777"/>
                <a:gd name="connsiteX8" fmla="*/ 120968 w 123825"/>
                <a:gd name="connsiteY8" fmla="*/ 40957 h 124777"/>
                <a:gd name="connsiteX9" fmla="*/ 118110 w 123825"/>
                <a:gd name="connsiteY9" fmla="*/ 38100 h 124777"/>
                <a:gd name="connsiteX10" fmla="*/ 4763 w 123825"/>
                <a:gd name="connsiteY10" fmla="*/ 0 h 124777"/>
                <a:gd name="connsiteX11" fmla="*/ 3810 w 123825"/>
                <a:gd name="connsiteY11" fmla="*/ 0 h 124777"/>
                <a:gd name="connsiteX12" fmla="*/ 3810 w 123825"/>
                <a:gd name="connsiteY12" fmla="*/ 0 h 124777"/>
                <a:gd name="connsiteX13" fmla="*/ 0 w 123825"/>
                <a:gd name="connsiteY13" fmla="*/ 3810 h 124777"/>
                <a:gd name="connsiteX14" fmla="*/ 0 w 123825"/>
                <a:gd name="connsiteY14" fmla="*/ 4763 h 124777"/>
                <a:gd name="connsiteX15" fmla="*/ 37148 w 123825"/>
                <a:gd name="connsiteY15" fmla="*/ 119063 h 12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825" h="124777">
                  <a:moveTo>
                    <a:pt x="37148" y="119063"/>
                  </a:moveTo>
                  <a:cubicBezTo>
                    <a:pt x="38100" y="120968"/>
                    <a:pt x="40005" y="121920"/>
                    <a:pt x="41910" y="121920"/>
                  </a:cubicBezTo>
                  <a:cubicBezTo>
                    <a:pt x="42863" y="121920"/>
                    <a:pt x="43815" y="120968"/>
                    <a:pt x="44768" y="119063"/>
                  </a:cubicBezTo>
                  <a:lnTo>
                    <a:pt x="59055" y="80010"/>
                  </a:lnTo>
                  <a:lnTo>
                    <a:pt x="103823" y="124777"/>
                  </a:lnTo>
                  <a:lnTo>
                    <a:pt x="123825" y="104775"/>
                  </a:lnTo>
                  <a:lnTo>
                    <a:pt x="79058" y="60007"/>
                  </a:lnTo>
                  <a:lnTo>
                    <a:pt x="118110" y="45720"/>
                  </a:lnTo>
                  <a:cubicBezTo>
                    <a:pt x="120015" y="44768"/>
                    <a:pt x="120968" y="42863"/>
                    <a:pt x="120968" y="40957"/>
                  </a:cubicBezTo>
                  <a:cubicBezTo>
                    <a:pt x="120968" y="40005"/>
                    <a:pt x="120015" y="39052"/>
                    <a:pt x="118110" y="38100"/>
                  </a:cubicBezTo>
                  <a:lnTo>
                    <a:pt x="4763" y="0"/>
                  </a:lnTo>
                  <a:cubicBezTo>
                    <a:pt x="4763" y="0"/>
                    <a:pt x="3810" y="0"/>
                    <a:pt x="3810" y="0"/>
                  </a:cubicBezTo>
                  <a:lnTo>
                    <a:pt x="3810" y="0"/>
                  </a:lnTo>
                  <a:cubicBezTo>
                    <a:pt x="1905" y="0"/>
                    <a:pt x="0" y="1905"/>
                    <a:pt x="0" y="3810"/>
                  </a:cubicBezTo>
                  <a:cubicBezTo>
                    <a:pt x="0" y="3810"/>
                    <a:pt x="0" y="4763"/>
                    <a:pt x="0" y="4763"/>
                  </a:cubicBezTo>
                  <a:lnTo>
                    <a:pt x="37148" y="119063"/>
                  </a:lnTo>
                  <a:close/>
                </a:path>
              </a:pathLst>
            </a:custGeom>
            <a:grpFill/>
            <a:ln w="9525" cap="flat">
              <a:noFill/>
              <a:prstDash val="solid"/>
              <a:miter/>
            </a:ln>
          </p:spPr>
          <p:txBody>
            <a:bodyPr rtlCol="0" anchor="ctr"/>
            <a:lstStyle/>
            <a:p>
              <a:endParaRPr lang="en-ID"/>
            </a:p>
          </p:txBody>
        </p:sp>
        <p:sp>
          <p:nvSpPr>
            <p:cNvPr id="105" name="Freeform: Shape 104">
              <a:extLst>
                <a:ext uri="{FF2B5EF4-FFF2-40B4-BE49-F238E27FC236}">
                  <a16:creationId xmlns:a16="http://schemas.microsoft.com/office/drawing/2014/main" id="{5F9C3FB7-C3AE-4B93-BAD0-DBA3C88BB256}"/>
                </a:ext>
              </a:extLst>
            </p:cNvPr>
            <p:cNvSpPr/>
            <p:nvPr/>
          </p:nvSpPr>
          <p:spPr>
            <a:xfrm>
              <a:off x="5862066" y="-168687"/>
              <a:ext cx="257175" cy="200025"/>
            </a:xfrm>
            <a:custGeom>
              <a:avLst/>
              <a:gdLst>
                <a:gd name="connsiteX0" fmla="*/ 257175 w 257175"/>
                <a:gd name="connsiteY0" fmla="*/ 0 h 200025"/>
                <a:gd name="connsiteX1" fmla="*/ 0 w 257175"/>
                <a:gd name="connsiteY1" fmla="*/ 0 h 200025"/>
                <a:gd name="connsiteX2" fmla="*/ 0 w 257175"/>
                <a:gd name="connsiteY2" fmla="*/ 200025 h 200025"/>
                <a:gd name="connsiteX3" fmla="*/ 257175 w 257175"/>
                <a:gd name="connsiteY3" fmla="*/ 200025 h 200025"/>
                <a:gd name="connsiteX4" fmla="*/ 257175 w 257175"/>
                <a:gd name="connsiteY4" fmla="*/ 0 h 200025"/>
                <a:gd name="connsiteX5" fmla="*/ 228600 w 257175"/>
                <a:gd name="connsiteY5" fmla="*/ 171450 h 200025"/>
                <a:gd name="connsiteX6" fmla="*/ 28575 w 257175"/>
                <a:gd name="connsiteY6" fmla="*/ 171450 h 200025"/>
                <a:gd name="connsiteX7" fmla="*/ 28575 w 257175"/>
                <a:gd name="connsiteY7" fmla="*/ 28575 h 200025"/>
                <a:gd name="connsiteX8" fmla="*/ 228600 w 257175"/>
                <a:gd name="connsiteY8" fmla="*/ 28575 h 200025"/>
                <a:gd name="connsiteX9" fmla="*/ 228600 w 257175"/>
                <a:gd name="connsiteY9" fmla="*/ 17145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175" h="200025">
                  <a:moveTo>
                    <a:pt x="257175" y="0"/>
                  </a:moveTo>
                  <a:lnTo>
                    <a:pt x="0" y="0"/>
                  </a:lnTo>
                  <a:lnTo>
                    <a:pt x="0" y="200025"/>
                  </a:lnTo>
                  <a:lnTo>
                    <a:pt x="257175" y="200025"/>
                  </a:lnTo>
                  <a:lnTo>
                    <a:pt x="257175" y="0"/>
                  </a:lnTo>
                  <a:close/>
                  <a:moveTo>
                    <a:pt x="228600" y="171450"/>
                  </a:moveTo>
                  <a:lnTo>
                    <a:pt x="28575" y="171450"/>
                  </a:lnTo>
                  <a:lnTo>
                    <a:pt x="28575" y="28575"/>
                  </a:lnTo>
                  <a:lnTo>
                    <a:pt x="228600" y="28575"/>
                  </a:lnTo>
                  <a:lnTo>
                    <a:pt x="228600" y="171450"/>
                  </a:lnTo>
                  <a:close/>
                </a:path>
              </a:pathLst>
            </a:custGeom>
            <a:grpFill/>
            <a:ln w="9525" cap="flat">
              <a:noFill/>
              <a:prstDash val="solid"/>
              <a:miter/>
            </a:ln>
          </p:spPr>
          <p:txBody>
            <a:bodyPr rtlCol="0" anchor="ctr"/>
            <a:lstStyle/>
            <a:p>
              <a:endParaRPr lang="en-ID"/>
            </a:p>
          </p:txBody>
        </p:sp>
        <p:sp>
          <p:nvSpPr>
            <p:cNvPr id="106" name="Freeform: Shape 105">
              <a:extLst>
                <a:ext uri="{FF2B5EF4-FFF2-40B4-BE49-F238E27FC236}">
                  <a16:creationId xmlns:a16="http://schemas.microsoft.com/office/drawing/2014/main" id="{4565F6A5-5B61-4945-9530-FEAA025D9326}"/>
                </a:ext>
              </a:extLst>
            </p:cNvPr>
            <p:cNvSpPr/>
            <p:nvPr/>
          </p:nvSpPr>
          <p:spPr>
            <a:xfrm>
              <a:off x="5928741" y="-116299"/>
              <a:ext cx="114300" cy="28575"/>
            </a:xfrm>
            <a:custGeom>
              <a:avLst/>
              <a:gdLst>
                <a:gd name="connsiteX0" fmla="*/ 0 w 114300"/>
                <a:gd name="connsiteY0" fmla="*/ 0 h 28575"/>
                <a:gd name="connsiteX1" fmla="*/ 114300 w 114300"/>
                <a:gd name="connsiteY1" fmla="*/ 0 h 28575"/>
                <a:gd name="connsiteX2" fmla="*/ 114300 w 114300"/>
                <a:gd name="connsiteY2" fmla="*/ 28575 h 28575"/>
                <a:gd name="connsiteX3" fmla="*/ 0 w 114300"/>
                <a:gd name="connsiteY3" fmla="*/ 28575 h 28575"/>
              </a:gdLst>
              <a:ahLst/>
              <a:cxnLst>
                <a:cxn ang="0">
                  <a:pos x="connsiteX0" y="connsiteY0"/>
                </a:cxn>
                <a:cxn ang="0">
                  <a:pos x="connsiteX1" y="connsiteY1"/>
                </a:cxn>
                <a:cxn ang="0">
                  <a:pos x="connsiteX2" y="connsiteY2"/>
                </a:cxn>
                <a:cxn ang="0">
                  <a:pos x="connsiteX3" y="connsiteY3"/>
                </a:cxn>
              </a:cxnLst>
              <a:rect l="l" t="t" r="r" b="b"/>
              <a:pathLst>
                <a:path w="114300" h="28575">
                  <a:moveTo>
                    <a:pt x="0" y="0"/>
                  </a:moveTo>
                  <a:lnTo>
                    <a:pt x="114300" y="0"/>
                  </a:lnTo>
                  <a:lnTo>
                    <a:pt x="114300" y="28575"/>
                  </a:lnTo>
                  <a:lnTo>
                    <a:pt x="0" y="28575"/>
                  </a:lnTo>
                  <a:close/>
                </a:path>
              </a:pathLst>
            </a:custGeom>
            <a:grpFill/>
            <a:ln w="9525" cap="flat">
              <a:noFill/>
              <a:prstDash val="solid"/>
              <a:miter/>
            </a:ln>
          </p:spPr>
          <p:txBody>
            <a:bodyPr rtlCol="0" anchor="ctr"/>
            <a:lstStyle/>
            <a:p>
              <a:endParaRPr lang="en-ID"/>
            </a:p>
          </p:txBody>
        </p:sp>
        <p:sp>
          <p:nvSpPr>
            <p:cNvPr id="107" name="Freeform: Shape 106">
              <a:extLst>
                <a:ext uri="{FF2B5EF4-FFF2-40B4-BE49-F238E27FC236}">
                  <a16:creationId xmlns:a16="http://schemas.microsoft.com/office/drawing/2014/main" id="{E95C92A8-CC8B-4641-9810-637A21FADCEC}"/>
                </a:ext>
              </a:extLst>
            </p:cNvPr>
            <p:cNvSpPr/>
            <p:nvPr/>
          </p:nvSpPr>
          <p:spPr>
            <a:xfrm>
              <a:off x="5928741" y="-59149"/>
              <a:ext cx="76200" cy="28575"/>
            </a:xfrm>
            <a:custGeom>
              <a:avLst/>
              <a:gdLst>
                <a:gd name="connsiteX0" fmla="*/ 0 w 76200"/>
                <a:gd name="connsiteY0" fmla="*/ 0 h 28575"/>
                <a:gd name="connsiteX1" fmla="*/ 76200 w 76200"/>
                <a:gd name="connsiteY1" fmla="*/ 0 h 28575"/>
                <a:gd name="connsiteX2" fmla="*/ 76200 w 76200"/>
                <a:gd name="connsiteY2" fmla="*/ 28575 h 28575"/>
                <a:gd name="connsiteX3" fmla="*/ 0 w 76200"/>
                <a:gd name="connsiteY3" fmla="*/ 28575 h 28575"/>
              </a:gdLst>
              <a:ahLst/>
              <a:cxnLst>
                <a:cxn ang="0">
                  <a:pos x="connsiteX0" y="connsiteY0"/>
                </a:cxn>
                <a:cxn ang="0">
                  <a:pos x="connsiteX1" y="connsiteY1"/>
                </a:cxn>
                <a:cxn ang="0">
                  <a:pos x="connsiteX2" y="connsiteY2"/>
                </a:cxn>
                <a:cxn ang="0">
                  <a:pos x="connsiteX3" y="connsiteY3"/>
                </a:cxn>
              </a:cxnLst>
              <a:rect l="l" t="t" r="r" b="b"/>
              <a:pathLst>
                <a:path w="76200" h="28575">
                  <a:moveTo>
                    <a:pt x="0" y="0"/>
                  </a:moveTo>
                  <a:lnTo>
                    <a:pt x="76200" y="0"/>
                  </a:lnTo>
                  <a:lnTo>
                    <a:pt x="76200" y="28575"/>
                  </a:lnTo>
                  <a:lnTo>
                    <a:pt x="0" y="28575"/>
                  </a:lnTo>
                  <a:close/>
                </a:path>
              </a:pathLst>
            </a:custGeom>
            <a:grpFill/>
            <a:ln w="9525" cap="flat">
              <a:noFill/>
              <a:prstDash val="solid"/>
              <a:miter/>
            </a:ln>
          </p:spPr>
          <p:txBody>
            <a:bodyPr rtlCol="0" anchor="ctr"/>
            <a:lstStyle/>
            <a:p>
              <a:endParaRPr lang="en-ID"/>
            </a:p>
          </p:txBody>
        </p:sp>
        <p:sp>
          <p:nvSpPr>
            <p:cNvPr id="108" name="Freeform: Shape 107">
              <a:extLst>
                <a:ext uri="{FF2B5EF4-FFF2-40B4-BE49-F238E27FC236}">
                  <a16:creationId xmlns:a16="http://schemas.microsoft.com/office/drawing/2014/main" id="{E2E205DB-47EF-4951-BFAD-A3FE81C59A3C}"/>
                </a:ext>
              </a:extLst>
            </p:cNvPr>
            <p:cNvSpPr/>
            <p:nvPr/>
          </p:nvSpPr>
          <p:spPr>
            <a:xfrm>
              <a:off x="6538341" y="-254412"/>
              <a:ext cx="152400" cy="142875"/>
            </a:xfrm>
            <a:custGeom>
              <a:avLst/>
              <a:gdLst>
                <a:gd name="connsiteX0" fmla="*/ 114300 w 152400"/>
                <a:gd name="connsiteY0" fmla="*/ 0 h 142875"/>
                <a:gd name="connsiteX1" fmla="*/ 0 w 152400"/>
                <a:gd name="connsiteY1" fmla="*/ 0 h 142875"/>
                <a:gd name="connsiteX2" fmla="*/ 0 w 152400"/>
                <a:gd name="connsiteY2" fmla="*/ 57150 h 142875"/>
                <a:gd name="connsiteX3" fmla="*/ 95250 w 152400"/>
                <a:gd name="connsiteY3" fmla="*/ 57150 h 142875"/>
                <a:gd name="connsiteX4" fmla="*/ 95250 w 152400"/>
                <a:gd name="connsiteY4" fmla="*/ 142875 h 142875"/>
                <a:gd name="connsiteX5" fmla="*/ 152400 w 152400"/>
                <a:gd name="connsiteY5" fmla="*/ 142875 h 142875"/>
                <a:gd name="connsiteX6" fmla="*/ 152400 w 152400"/>
                <a:gd name="connsiteY6" fmla="*/ 38100 h 142875"/>
                <a:gd name="connsiteX7" fmla="*/ 114300 w 152400"/>
                <a:gd name="connsiteY7"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00" h="142875">
                  <a:moveTo>
                    <a:pt x="114300" y="0"/>
                  </a:moveTo>
                  <a:lnTo>
                    <a:pt x="0" y="0"/>
                  </a:lnTo>
                  <a:lnTo>
                    <a:pt x="0" y="57150"/>
                  </a:lnTo>
                  <a:lnTo>
                    <a:pt x="95250" y="57150"/>
                  </a:lnTo>
                  <a:lnTo>
                    <a:pt x="95250" y="142875"/>
                  </a:lnTo>
                  <a:lnTo>
                    <a:pt x="152400" y="142875"/>
                  </a:lnTo>
                  <a:lnTo>
                    <a:pt x="152400" y="38100"/>
                  </a:lnTo>
                  <a:cubicBezTo>
                    <a:pt x="152400" y="17145"/>
                    <a:pt x="135255" y="0"/>
                    <a:pt x="114300" y="0"/>
                  </a:cubicBezTo>
                  <a:close/>
                </a:path>
              </a:pathLst>
            </a:custGeom>
            <a:grpFill/>
            <a:ln w="9525" cap="flat">
              <a:noFill/>
              <a:prstDash val="solid"/>
              <a:miter/>
            </a:ln>
          </p:spPr>
          <p:txBody>
            <a:bodyPr rtlCol="0" anchor="ctr"/>
            <a:lstStyle/>
            <a:p>
              <a:endParaRPr lang="en-ID"/>
            </a:p>
          </p:txBody>
        </p:sp>
        <p:sp>
          <p:nvSpPr>
            <p:cNvPr id="109" name="Freeform: Shape 108">
              <a:extLst>
                <a:ext uri="{FF2B5EF4-FFF2-40B4-BE49-F238E27FC236}">
                  <a16:creationId xmlns:a16="http://schemas.microsoft.com/office/drawing/2014/main" id="{0C344B39-E38A-4A83-8CBA-11807361F2DB}"/>
                </a:ext>
              </a:extLst>
            </p:cNvPr>
            <p:cNvSpPr/>
            <p:nvPr/>
          </p:nvSpPr>
          <p:spPr>
            <a:xfrm>
              <a:off x="5928741" y="-44862"/>
              <a:ext cx="762000" cy="438150"/>
            </a:xfrm>
            <a:custGeom>
              <a:avLst/>
              <a:gdLst>
                <a:gd name="connsiteX0" fmla="*/ 704850 w 762000"/>
                <a:gd name="connsiteY0" fmla="*/ 266700 h 438150"/>
                <a:gd name="connsiteX1" fmla="*/ 57150 w 762000"/>
                <a:gd name="connsiteY1" fmla="*/ 266700 h 438150"/>
                <a:gd name="connsiteX2" fmla="*/ 57150 w 762000"/>
                <a:gd name="connsiteY2" fmla="*/ 114300 h 438150"/>
                <a:gd name="connsiteX3" fmla="*/ 0 w 762000"/>
                <a:gd name="connsiteY3" fmla="*/ 114300 h 438150"/>
                <a:gd name="connsiteX4" fmla="*/ 0 w 762000"/>
                <a:gd name="connsiteY4" fmla="*/ 285750 h 438150"/>
                <a:gd name="connsiteX5" fmla="*/ 38100 w 762000"/>
                <a:gd name="connsiteY5" fmla="*/ 323850 h 438150"/>
                <a:gd name="connsiteX6" fmla="*/ 304800 w 762000"/>
                <a:gd name="connsiteY6" fmla="*/ 323850 h 438150"/>
                <a:gd name="connsiteX7" fmla="*/ 304800 w 762000"/>
                <a:gd name="connsiteY7" fmla="*/ 381000 h 438150"/>
                <a:gd name="connsiteX8" fmla="*/ 209550 w 762000"/>
                <a:gd name="connsiteY8" fmla="*/ 381000 h 438150"/>
                <a:gd name="connsiteX9" fmla="*/ 209550 w 762000"/>
                <a:gd name="connsiteY9" fmla="*/ 438150 h 438150"/>
                <a:gd name="connsiteX10" fmla="*/ 552450 w 762000"/>
                <a:gd name="connsiteY10" fmla="*/ 438150 h 438150"/>
                <a:gd name="connsiteX11" fmla="*/ 552450 w 762000"/>
                <a:gd name="connsiteY11" fmla="*/ 381000 h 438150"/>
                <a:gd name="connsiteX12" fmla="*/ 457200 w 762000"/>
                <a:gd name="connsiteY12" fmla="*/ 381000 h 438150"/>
                <a:gd name="connsiteX13" fmla="*/ 457200 w 762000"/>
                <a:gd name="connsiteY13" fmla="*/ 323850 h 438150"/>
                <a:gd name="connsiteX14" fmla="*/ 723900 w 762000"/>
                <a:gd name="connsiteY14" fmla="*/ 323850 h 438150"/>
                <a:gd name="connsiteX15" fmla="*/ 762000 w 762000"/>
                <a:gd name="connsiteY15" fmla="*/ 285750 h 438150"/>
                <a:gd name="connsiteX16" fmla="*/ 762000 w 762000"/>
                <a:gd name="connsiteY16" fmla="*/ 0 h 438150"/>
                <a:gd name="connsiteX17" fmla="*/ 704850 w 762000"/>
                <a:gd name="connsiteY17" fmla="*/ 0 h 438150"/>
                <a:gd name="connsiteX18" fmla="*/ 704850 w 762000"/>
                <a:gd name="connsiteY18" fmla="*/ 266700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2000" h="438150">
                  <a:moveTo>
                    <a:pt x="704850" y="266700"/>
                  </a:moveTo>
                  <a:lnTo>
                    <a:pt x="57150" y="266700"/>
                  </a:lnTo>
                  <a:lnTo>
                    <a:pt x="57150" y="114300"/>
                  </a:lnTo>
                  <a:lnTo>
                    <a:pt x="0" y="114300"/>
                  </a:lnTo>
                  <a:lnTo>
                    <a:pt x="0" y="285750"/>
                  </a:lnTo>
                  <a:cubicBezTo>
                    <a:pt x="0" y="306705"/>
                    <a:pt x="17145" y="323850"/>
                    <a:pt x="38100" y="323850"/>
                  </a:cubicBezTo>
                  <a:lnTo>
                    <a:pt x="304800" y="323850"/>
                  </a:lnTo>
                  <a:lnTo>
                    <a:pt x="304800" y="381000"/>
                  </a:lnTo>
                  <a:lnTo>
                    <a:pt x="209550" y="381000"/>
                  </a:lnTo>
                  <a:lnTo>
                    <a:pt x="209550" y="438150"/>
                  </a:lnTo>
                  <a:lnTo>
                    <a:pt x="552450" y="438150"/>
                  </a:lnTo>
                  <a:lnTo>
                    <a:pt x="552450" y="381000"/>
                  </a:lnTo>
                  <a:lnTo>
                    <a:pt x="457200" y="381000"/>
                  </a:lnTo>
                  <a:lnTo>
                    <a:pt x="457200" y="323850"/>
                  </a:lnTo>
                  <a:lnTo>
                    <a:pt x="723900" y="323850"/>
                  </a:lnTo>
                  <a:cubicBezTo>
                    <a:pt x="744855" y="323850"/>
                    <a:pt x="762000" y="306705"/>
                    <a:pt x="762000" y="285750"/>
                  </a:cubicBezTo>
                  <a:lnTo>
                    <a:pt x="762000" y="0"/>
                  </a:lnTo>
                  <a:lnTo>
                    <a:pt x="704850" y="0"/>
                  </a:lnTo>
                  <a:lnTo>
                    <a:pt x="704850" y="266700"/>
                  </a:lnTo>
                  <a:close/>
                </a:path>
              </a:pathLst>
            </a:custGeom>
            <a:grpFill/>
            <a:ln w="9525" cap="flat">
              <a:noFill/>
              <a:prstDash val="solid"/>
              <a:miter/>
            </a:ln>
          </p:spPr>
          <p:txBody>
            <a:bodyPr rtlCol="0" anchor="ctr"/>
            <a:lstStyle/>
            <a:p>
              <a:endParaRPr lang="en-ID"/>
            </a:p>
          </p:txBody>
        </p:sp>
        <p:sp>
          <p:nvSpPr>
            <p:cNvPr id="110" name="Freeform: Shape 109">
              <a:extLst>
                <a:ext uri="{FF2B5EF4-FFF2-40B4-BE49-F238E27FC236}">
                  <a16:creationId xmlns:a16="http://schemas.microsoft.com/office/drawing/2014/main" id="{07681167-38E4-43E9-8BCC-5EDF064F6FD0}"/>
                </a:ext>
              </a:extLst>
            </p:cNvPr>
            <p:cNvSpPr/>
            <p:nvPr/>
          </p:nvSpPr>
          <p:spPr>
            <a:xfrm>
              <a:off x="5928741" y="-254412"/>
              <a:ext cx="542925" cy="57150"/>
            </a:xfrm>
            <a:custGeom>
              <a:avLst/>
              <a:gdLst>
                <a:gd name="connsiteX0" fmla="*/ 542925 w 542925"/>
                <a:gd name="connsiteY0" fmla="*/ 0 h 57150"/>
                <a:gd name="connsiteX1" fmla="*/ 38100 w 542925"/>
                <a:gd name="connsiteY1" fmla="*/ 0 h 57150"/>
                <a:gd name="connsiteX2" fmla="*/ 0 w 542925"/>
                <a:gd name="connsiteY2" fmla="*/ 38100 h 57150"/>
                <a:gd name="connsiteX3" fmla="*/ 0 w 542925"/>
                <a:gd name="connsiteY3" fmla="*/ 57150 h 57150"/>
                <a:gd name="connsiteX4" fmla="*/ 542925 w 542925"/>
                <a:gd name="connsiteY4" fmla="*/ 57150 h 57150"/>
                <a:gd name="connsiteX5" fmla="*/ 542925 w 542925"/>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925" h="57150">
                  <a:moveTo>
                    <a:pt x="542925" y="0"/>
                  </a:moveTo>
                  <a:lnTo>
                    <a:pt x="38100" y="0"/>
                  </a:lnTo>
                  <a:cubicBezTo>
                    <a:pt x="17145" y="0"/>
                    <a:pt x="0" y="17145"/>
                    <a:pt x="0" y="38100"/>
                  </a:cubicBezTo>
                  <a:lnTo>
                    <a:pt x="0" y="57150"/>
                  </a:lnTo>
                  <a:lnTo>
                    <a:pt x="542925" y="57150"/>
                  </a:lnTo>
                  <a:lnTo>
                    <a:pt x="542925" y="0"/>
                  </a:lnTo>
                  <a:close/>
                </a:path>
              </a:pathLst>
            </a:custGeom>
            <a:grpFill/>
            <a:ln w="9525" cap="flat">
              <a:noFill/>
              <a:prstDash val="solid"/>
              <a:miter/>
            </a:ln>
          </p:spPr>
          <p:txBody>
            <a:bodyPr rtlCol="0" anchor="ctr"/>
            <a:lstStyle/>
            <a:p>
              <a:endParaRPr lang="en-ID"/>
            </a:p>
          </p:txBody>
        </p:sp>
      </p:grpSp>
      <p:grpSp>
        <p:nvGrpSpPr>
          <p:cNvPr id="183" name="Group 182">
            <a:extLst>
              <a:ext uri="{FF2B5EF4-FFF2-40B4-BE49-F238E27FC236}">
                <a16:creationId xmlns:a16="http://schemas.microsoft.com/office/drawing/2014/main" id="{0819B712-C45B-47C9-9526-0435F32CDE2C}"/>
              </a:ext>
            </a:extLst>
          </p:cNvPr>
          <p:cNvGrpSpPr/>
          <p:nvPr/>
        </p:nvGrpSpPr>
        <p:grpSpPr>
          <a:xfrm>
            <a:off x="8010833" y="2102142"/>
            <a:ext cx="762000" cy="647700"/>
            <a:chOff x="6349750" y="2001450"/>
            <a:chExt cx="762000" cy="647700"/>
          </a:xfrm>
          <a:solidFill>
            <a:schemeClr val="bg2"/>
          </a:solidFill>
        </p:grpSpPr>
        <p:sp>
          <p:nvSpPr>
            <p:cNvPr id="177" name="Freeform: Shape 176">
              <a:extLst>
                <a:ext uri="{FF2B5EF4-FFF2-40B4-BE49-F238E27FC236}">
                  <a16:creationId xmlns:a16="http://schemas.microsoft.com/office/drawing/2014/main" id="{474EEE4B-6600-403B-99AD-0828DBABB50D}"/>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solidFill>
                  <a:schemeClr val="bg2"/>
                </a:solidFill>
              </a:endParaRPr>
            </a:p>
          </p:txBody>
        </p:sp>
        <p:sp>
          <p:nvSpPr>
            <p:cNvPr id="181" name="Freeform: Shape 180">
              <a:extLst>
                <a:ext uri="{FF2B5EF4-FFF2-40B4-BE49-F238E27FC236}">
                  <a16:creationId xmlns:a16="http://schemas.microsoft.com/office/drawing/2014/main" id="{B99A993C-08F7-49EE-80F7-E4F026B0EB3A}"/>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solidFill>
                  <a:schemeClr val="bg2"/>
                </a:solidFill>
              </a:endParaRPr>
            </a:p>
          </p:txBody>
        </p:sp>
      </p:grpSp>
      <p:sp>
        <p:nvSpPr>
          <p:cNvPr id="125" name="TextBox">
            <a:extLst>
              <a:ext uri="{FF2B5EF4-FFF2-40B4-BE49-F238E27FC236}">
                <a16:creationId xmlns:a16="http://schemas.microsoft.com/office/drawing/2014/main" id="{BDA8603C-771B-4808-845F-65E313816A74}"/>
              </a:ext>
            </a:extLst>
          </p:cNvPr>
          <p:cNvSpPr txBox="1"/>
          <p:nvPr/>
        </p:nvSpPr>
        <p:spPr>
          <a:xfrm>
            <a:off x="7474608" y="2991380"/>
            <a:ext cx="1834450"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Graphic Design</a:t>
            </a:r>
          </a:p>
        </p:txBody>
      </p:sp>
      <p:sp>
        <p:nvSpPr>
          <p:cNvPr id="126" name="TextBox">
            <a:extLst>
              <a:ext uri="{FF2B5EF4-FFF2-40B4-BE49-F238E27FC236}">
                <a16:creationId xmlns:a16="http://schemas.microsoft.com/office/drawing/2014/main" id="{E3C8C3BF-3B8A-45B8-A8D6-3F60AE7DCC43}"/>
              </a:ext>
            </a:extLst>
          </p:cNvPr>
          <p:cNvSpPr txBox="1"/>
          <p:nvPr/>
        </p:nvSpPr>
        <p:spPr>
          <a:xfrm>
            <a:off x="9605175" y="3188900"/>
            <a:ext cx="1834450"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Web Design</a:t>
            </a:r>
          </a:p>
        </p:txBody>
      </p:sp>
      <p:sp>
        <p:nvSpPr>
          <p:cNvPr id="129" name="TextBox">
            <a:extLst>
              <a:ext uri="{FF2B5EF4-FFF2-40B4-BE49-F238E27FC236}">
                <a16:creationId xmlns:a16="http://schemas.microsoft.com/office/drawing/2014/main" id="{A2057617-55F8-455D-A0FB-1EA8CA4BE57B}"/>
              </a:ext>
            </a:extLst>
          </p:cNvPr>
          <p:cNvSpPr txBox="1"/>
          <p:nvPr/>
        </p:nvSpPr>
        <p:spPr>
          <a:xfrm>
            <a:off x="7622892" y="5147810"/>
            <a:ext cx="1834450"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Ui/Ux Design</a:t>
            </a:r>
          </a:p>
        </p:txBody>
      </p:sp>
      <p:sp>
        <p:nvSpPr>
          <p:cNvPr id="134" name="TextBox">
            <a:extLst>
              <a:ext uri="{FF2B5EF4-FFF2-40B4-BE49-F238E27FC236}">
                <a16:creationId xmlns:a16="http://schemas.microsoft.com/office/drawing/2014/main" id="{E3DCB45A-ACD0-40BE-BC0E-9FE8C05C5C91}"/>
              </a:ext>
            </a:extLst>
          </p:cNvPr>
          <p:cNvSpPr txBox="1"/>
          <p:nvPr/>
        </p:nvSpPr>
        <p:spPr>
          <a:xfrm>
            <a:off x="9605174" y="5153776"/>
            <a:ext cx="1834450"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Photo Retouch</a:t>
            </a:r>
          </a:p>
        </p:txBody>
      </p:sp>
      <p:grpSp>
        <p:nvGrpSpPr>
          <p:cNvPr id="74" name="Group 73">
            <a:extLst>
              <a:ext uri="{FF2B5EF4-FFF2-40B4-BE49-F238E27FC236}">
                <a16:creationId xmlns:a16="http://schemas.microsoft.com/office/drawing/2014/main" id="{8B881C2B-3820-437D-AF41-60169E81B0BA}"/>
              </a:ext>
            </a:extLst>
          </p:cNvPr>
          <p:cNvGrpSpPr/>
          <p:nvPr/>
        </p:nvGrpSpPr>
        <p:grpSpPr>
          <a:xfrm>
            <a:off x="10103362" y="4159669"/>
            <a:ext cx="838076" cy="761504"/>
            <a:chOff x="6182181" y="3898230"/>
            <a:chExt cx="838076" cy="761504"/>
          </a:xfrm>
          <a:solidFill>
            <a:schemeClr val="accent1"/>
          </a:solidFill>
        </p:grpSpPr>
        <p:sp>
          <p:nvSpPr>
            <p:cNvPr id="69" name="Freeform: Shape 68">
              <a:extLst>
                <a:ext uri="{FF2B5EF4-FFF2-40B4-BE49-F238E27FC236}">
                  <a16:creationId xmlns:a16="http://schemas.microsoft.com/office/drawing/2014/main" id="{BE2E67C2-6310-4960-83D7-942540606E34}"/>
                </a:ext>
              </a:extLst>
            </p:cNvPr>
            <p:cNvSpPr/>
            <p:nvPr/>
          </p:nvSpPr>
          <p:spPr>
            <a:xfrm>
              <a:off x="6545941" y="3898230"/>
              <a:ext cx="474316" cy="616648"/>
            </a:xfrm>
            <a:custGeom>
              <a:avLst/>
              <a:gdLst>
                <a:gd name="connsiteX0" fmla="*/ 10077 w 474316"/>
                <a:gd name="connsiteY0" fmla="*/ 0 h 616648"/>
                <a:gd name="connsiteX1" fmla="*/ 0 w 474316"/>
                <a:gd name="connsiteY1" fmla="*/ 97088 h 616648"/>
                <a:gd name="connsiteX2" fmla="*/ 58722 w 474316"/>
                <a:gd name="connsiteY2" fmla="*/ 84858 h 616648"/>
                <a:gd name="connsiteX3" fmla="*/ 61017 w 474316"/>
                <a:gd name="connsiteY3" fmla="*/ 62751 h 616648"/>
                <a:gd name="connsiteX4" fmla="*/ 411566 w 474316"/>
                <a:gd name="connsiteY4" fmla="*/ 99146 h 616648"/>
                <a:gd name="connsiteX5" fmla="*/ 364360 w 474316"/>
                <a:gd name="connsiteY5" fmla="*/ 553898 h 616648"/>
                <a:gd name="connsiteX6" fmla="*/ 212141 w 474316"/>
                <a:gd name="connsiteY6" fmla="*/ 538096 h 616648"/>
                <a:gd name="connsiteX7" fmla="*/ 224371 w 474316"/>
                <a:gd name="connsiteY7" fmla="*/ 596827 h 616648"/>
                <a:gd name="connsiteX8" fmla="*/ 415290 w 474316"/>
                <a:gd name="connsiteY8" fmla="*/ 616649 h 616648"/>
                <a:gd name="connsiteX9" fmla="*/ 474316 w 474316"/>
                <a:gd name="connsiteY9" fmla="*/ 48197 h 616648"/>
                <a:gd name="connsiteX10" fmla="*/ 10077 w 474316"/>
                <a:gd name="connsiteY10" fmla="*/ 0 h 6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16" h="616648">
                  <a:moveTo>
                    <a:pt x="10077" y="0"/>
                  </a:moveTo>
                  <a:lnTo>
                    <a:pt x="0" y="97088"/>
                  </a:lnTo>
                  <a:lnTo>
                    <a:pt x="58722" y="84858"/>
                  </a:lnTo>
                  <a:lnTo>
                    <a:pt x="61017" y="62751"/>
                  </a:lnTo>
                  <a:lnTo>
                    <a:pt x="411566" y="99146"/>
                  </a:lnTo>
                  <a:lnTo>
                    <a:pt x="364360" y="553898"/>
                  </a:lnTo>
                  <a:lnTo>
                    <a:pt x="212141" y="538096"/>
                  </a:lnTo>
                  <a:lnTo>
                    <a:pt x="224371" y="596827"/>
                  </a:lnTo>
                  <a:lnTo>
                    <a:pt x="415290" y="616649"/>
                  </a:lnTo>
                  <a:lnTo>
                    <a:pt x="474316" y="48197"/>
                  </a:lnTo>
                  <a:lnTo>
                    <a:pt x="10077" y="0"/>
                  </a:lnTo>
                  <a:close/>
                </a:path>
              </a:pathLst>
            </a:custGeom>
            <a:grpFill/>
            <a:ln w="9525" cap="flat">
              <a:noFill/>
              <a:prstDash val="solid"/>
              <a:miter/>
            </a:ln>
          </p:spPr>
          <p:txBody>
            <a:bodyPr rtlCol="0" anchor="ctr"/>
            <a:lstStyle/>
            <a:p>
              <a:endParaRPr lang="en-ID"/>
            </a:p>
          </p:txBody>
        </p:sp>
        <p:sp>
          <p:nvSpPr>
            <p:cNvPr id="70" name="Freeform: Shape 69">
              <a:extLst>
                <a:ext uri="{FF2B5EF4-FFF2-40B4-BE49-F238E27FC236}">
                  <a16:creationId xmlns:a16="http://schemas.microsoft.com/office/drawing/2014/main" id="{86C71284-8BBB-430F-841B-44A44DBB4F77}"/>
                </a:ext>
              </a:extLst>
            </p:cNvPr>
            <p:cNvSpPr/>
            <p:nvPr/>
          </p:nvSpPr>
          <p:spPr>
            <a:xfrm>
              <a:off x="6666375" y="3995870"/>
              <a:ext cx="259756" cy="325459"/>
            </a:xfrm>
            <a:custGeom>
              <a:avLst/>
              <a:gdLst>
                <a:gd name="connsiteX0" fmla="*/ 259756 w 259756"/>
                <a:gd name="connsiteY0" fmla="*/ 26975 h 325459"/>
                <a:gd name="connsiteX1" fmla="*/ 0 w 259756"/>
                <a:gd name="connsiteY1" fmla="*/ 0 h 325459"/>
                <a:gd name="connsiteX2" fmla="*/ 6115 w 259756"/>
                <a:gd name="connsiteY2" fmla="*/ 29366 h 325459"/>
                <a:gd name="connsiteX3" fmla="*/ 228390 w 259756"/>
                <a:gd name="connsiteY3" fmla="*/ 52445 h 325459"/>
                <a:gd name="connsiteX4" fmla="*/ 203302 w 259756"/>
                <a:gd name="connsiteY4" fmla="*/ 294037 h 325459"/>
                <a:gd name="connsiteX5" fmla="*/ 168764 w 259756"/>
                <a:gd name="connsiteY5" fmla="*/ 290455 h 325459"/>
                <a:gd name="connsiteX6" fmla="*/ 173888 w 259756"/>
                <a:gd name="connsiteY6" fmla="*/ 241049 h 325459"/>
                <a:gd name="connsiteX7" fmla="*/ 164049 w 259756"/>
                <a:gd name="connsiteY7" fmla="*/ 207159 h 325459"/>
                <a:gd name="connsiteX8" fmla="*/ 170167 w 259756"/>
                <a:gd name="connsiteY8" fmla="*/ 141195 h 325459"/>
                <a:gd name="connsiteX9" fmla="*/ 119129 w 259756"/>
                <a:gd name="connsiteY9" fmla="*/ 126740 h 325459"/>
                <a:gd name="connsiteX10" fmla="*/ 62741 w 259756"/>
                <a:gd name="connsiteY10" fmla="*/ 79059 h 325459"/>
                <a:gd name="connsiteX11" fmla="*/ 21869 w 259756"/>
                <a:gd name="connsiteY11" fmla="*/ 104994 h 325459"/>
                <a:gd name="connsiteX12" fmla="*/ 40176 w 259756"/>
                <a:gd name="connsiteY12" fmla="*/ 192872 h 325459"/>
                <a:gd name="connsiteX13" fmla="*/ 44091 w 259756"/>
                <a:gd name="connsiteY13" fmla="*/ 188719 h 325459"/>
                <a:gd name="connsiteX14" fmla="*/ 77589 w 259756"/>
                <a:gd name="connsiteY14" fmla="*/ 192183 h 325459"/>
                <a:gd name="connsiteX15" fmla="*/ 82791 w 259756"/>
                <a:gd name="connsiteY15" fmla="*/ 209674 h 325459"/>
                <a:gd name="connsiteX16" fmla="*/ 80543 w 259756"/>
                <a:gd name="connsiteY16" fmla="*/ 231305 h 325459"/>
                <a:gd name="connsiteX17" fmla="*/ 80543 w 259756"/>
                <a:gd name="connsiteY17" fmla="*/ 231305 h 325459"/>
                <a:gd name="connsiteX18" fmla="*/ 75419 w 259756"/>
                <a:gd name="connsiteY18" fmla="*/ 280759 h 325459"/>
                <a:gd name="connsiteX19" fmla="*/ 58102 w 259756"/>
                <a:gd name="connsiteY19" fmla="*/ 278959 h 325459"/>
                <a:gd name="connsiteX20" fmla="*/ 64208 w 259756"/>
                <a:gd name="connsiteY20" fmla="*/ 308315 h 325459"/>
                <a:gd name="connsiteX21" fmla="*/ 228791 w 259756"/>
                <a:gd name="connsiteY21" fmla="*/ 325460 h 325459"/>
                <a:gd name="connsiteX22" fmla="*/ 90659 w 259756"/>
                <a:gd name="connsiteY22" fmla="*/ 133912 h 325459"/>
                <a:gd name="connsiteX23" fmla="*/ 64508 w 259756"/>
                <a:gd name="connsiteY23" fmla="*/ 155129 h 325459"/>
                <a:gd name="connsiteX24" fmla="*/ 43290 w 259756"/>
                <a:gd name="connsiteY24" fmla="*/ 128978 h 325459"/>
                <a:gd name="connsiteX25" fmla="*/ 66932 w 259756"/>
                <a:gd name="connsiteY25" fmla="*/ 107633 h 325459"/>
                <a:gd name="connsiteX26" fmla="*/ 69428 w 259756"/>
                <a:gd name="connsiteY26" fmla="*/ 107756 h 325459"/>
                <a:gd name="connsiteX27" fmla="*/ 90661 w 259756"/>
                <a:gd name="connsiteY27" fmla="*/ 133895 h 325459"/>
                <a:gd name="connsiteX28" fmla="*/ 90659 w 259756"/>
                <a:gd name="connsiteY28" fmla="*/ 133912 h 325459"/>
                <a:gd name="connsiteX29" fmla="*/ 145504 w 259756"/>
                <a:gd name="connsiteY29" fmla="*/ 238096 h 325459"/>
                <a:gd name="connsiteX30" fmla="*/ 140379 w 259756"/>
                <a:gd name="connsiteY30" fmla="*/ 287503 h 325459"/>
                <a:gd name="connsiteX31" fmla="*/ 103832 w 259756"/>
                <a:gd name="connsiteY31" fmla="*/ 283693 h 325459"/>
                <a:gd name="connsiteX32" fmla="*/ 108966 w 259756"/>
                <a:gd name="connsiteY32" fmla="*/ 234267 h 325459"/>
                <a:gd name="connsiteX33" fmla="*/ 129140 w 259756"/>
                <a:gd name="connsiteY33" fmla="*/ 217903 h 325459"/>
                <a:gd name="connsiteX34" fmla="*/ 145504 w 259756"/>
                <a:gd name="connsiteY34" fmla="*/ 238077 h 325459"/>
                <a:gd name="connsiteX35" fmla="*/ 152248 w 259756"/>
                <a:gd name="connsiteY35" fmla="*/ 173126 h 325459"/>
                <a:gd name="connsiteX36" fmla="*/ 152248 w 259756"/>
                <a:gd name="connsiteY36" fmla="*/ 173126 h 325459"/>
                <a:gd name="connsiteX37" fmla="*/ 145580 w 259756"/>
                <a:gd name="connsiteY37" fmla="*/ 185509 h 325459"/>
                <a:gd name="connsiteX38" fmla="*/ 119735 w 259756"/>
                <a:gd name="connsiteY38" fmla="*/ 182822 h 325459"/>
                <a:gd name="connsiteX39" fmla="*/ 115729 w 259756"/>
                <a:gd name="connsiteY39" fmla="*/ 169316 h 325459"/>
                <a:gd name="connsiteX40" fmla="*/ 133988 w 259756"/>
                <a:gd name="connsiteY40" fmla="*/ 152838 h 325459"/>
                <a:gd name="connsiteX41" fmla="*/ 135893 w 259756"/>
                <a:gd name="connsiteY41" fmla="*/ 152943 h 325459"/>
                <a:gd name="connsiteX42" fmla="*/ 152260 w 259756"/>
                <a:gd name="connsiteY42" fmla="*/ 173073 h 325459"/>
                <a:gd name="connsiteX43" fmla="*/ 152257 w 259756"/>
                <a:gd name="connsiteY43" fmla="*/ 173098 h 32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59756" h="325459">
                  <a:moveTo>
                    <a:pt x="259756" y="26975"/>
                  </a:moveTo>
                  <a:lnTo>
                    <a:pt x="0" y="0"/>
                  </a:lnTo>
                  <a:lnTo>
                    <a:pt x="6115" y="29366"/>
                  </a:lnTo>
                  <a:lnTo>
                    <a:pt x="228390" y="52445"/>
                  </a:lnTo>
                  <a:lnTo>
                    <a:pt x="203302" y="294037"/>
                  </a:lnTo>
                  <a:lnTo>
                    <a:pt x="168764" y="290455"/>
                  </a:lnTo>
                  <a:lnTo>
                    <a:pt x="173888" y="241049"/>
                  </a:lnTo>
                  <a:cubicBezTo>
                    <a:pt x="175170" y="228900"/>
                    <a:pt x="171638" y="216733"/>
                    <a:pt x="164049" y="207159"/>
                  </a:cubicBezTo>
                  <a:cubicBezTo>
                    <a:pt x="183954" y="190633"/>
                    <a:pt x="186693" y="161100"/>
                    <a:pt x="170167" y="141195"/>
                  </a:cubicBezTo>
                  <a:cubicBezTo>
                    <a:pt x="157784" y="126281"/>
                    <a:pt x="137494" y="120534"/>
                    <a:pt x="119129" y="126740"/>
                  </a:cubicBezTo>
                  <a:cubicBezTo>
                    <a:pt x="116725" y="98002"/>
                    <a:pt x="91479" y="76654"/>
                    <a:pt x="62741" y="79059"/>
                  </a:cubicBezTo>
                  <a:cubicBezTo>
                    <a:pt x="45691" y="80485"/>
                    <a:pt x="30422" y="90175"/>
                    <a:pt x="21869" y="104994"/>
                  </a:cubicBezTo>
                  <a:lnTo>
                    <a:pt x="40176" y="192872"/>
                  </a:lnTo>
                  <a:cubicBezTo>
                    <a:pt x="41312" y="191337"/>
                    <a:pt x="42626" y="189943"/>
                    <a:pt x="44091" y="188719"/>
                  </a:cubicBezTo>
                  <a:cubicBezTo>
                    <a:pt x="54298" y="180425"/>
                    <a:pt x="69295" y="181976"/>
                    <a:pt x="77589" y="192183"/>
                  </a:cubicBezTo>
                  <a:cubicBezTo>
                    <a:pt x="81577" y="197091"/>
                    <a:pt x="83449" y="203384"/>
                    <a:pt x="82791" y="209674"/>
                  </a:cubicBezTo>
                  <a:lnTo>
                    <a:pt x="80543" y="231305"/>
                  </a:lnTo>
                  <a:lnTo>
                    <a:pt x="80543" y="231305"/>
                  </a:lnTo>
                  <a:lnTo>
                    <a:pt x="75419" y="280759"/>
                  </a:lnTo>
                  <a:lnTo>
                    <a:pt x="58102" y="278959"/>
                  </a:lnTo>
                  <a:lnTo>
                    <a:pt x="64208" y="308315"/>
                  </a:lnTo>
                  <a:lnTo>
                    <a:pt x="228791" y="325460"/>
                  </a:lnTo>
                  <a:close/>
                  <a:moveTo>
                    <a:pt x="90659" y="133912"/>
                  </a:moveTo>
                  <a:cubicBezTo>
                    <a:pt x="89297" y="146993"/>
                    <a:pt x="77588" y="156492"/>
                    <a:pt x="64508" y="155129"/>
                  </a:cubicBezTo>
                  <a:cubicBezTo>
                    <a:pt x="51427" y="153767"/>
                    <a:pt x="41928" y="142059"/>
                    <a:pt x="43290" y="128978"/>
                  </a:cubicBezTo>
                  <a:cubicBezTo>
                    <a:pt x="44552" y="116863"/>
                    <a:pt x="54753" y="107654"/>
                    <a:pt x="66932" y="107633"/>
                  </a:cubicBezTo>
                  <a:cubicBezTo>
                    <a:pt x="67766" y="107632"/>
                    <a:pt x="68598" y="107673"/>
                    <a:pt x="69428" y="107756"/>
                  </a:cubicBezTo>
                  <a:cubicBezTo>
                    <a:pt x="82509" y="109111"/>
                    <a:pt x="92015" y="120814"/>
                    <a:pt x="90661" y="133895"/>
                  </a:cubicBezTo>
                  <a:cubicBezTo>
                    <a:pt x="90660" y="133901"/>
                    <a:pt x="90660" y="133906"/>
                    <a:pt x="90659" y="133912"/>
                  </a:cubicBezTo>
                  <a:close/>
                  <a:moveTo>
                    <a:pt x="145504" y="238096"/>
                  </a:moveTo>
                  <a:lnTo>
                    <a:pt x="140379" y="287503"/>
                  </a:lnTo>
                  <a:lnTo>
                    <a:pt x="103832" y="283693"/>
                  </a:lnTo>
                  <a:lnTo>
                    <a:pt x="108966" y="234267"/>
                  </a:lnTo>
                  <a:cubicBezTo>
                    <a:pt x="110018" y="224178"/>
                    <a:pt x="119050" y="216851"/>
                    <a:pt x="129140" y="217903"/>
                  </a:cubicBezTo>
                  <a:cubicBezTo>
                    <a:pt x="139230" y="218956"/>
                    <a:pt x="146556" y="227988"/>
                    <a:pt x="145504" y="238077"/>
                  </a:cubicBezTo>
                  <a:close/>
                  <a:moveTo>
                    <a:pt x="152248" y="173126"/>
                  </a:moveTo>
                  <a:lnTo>
                    <a:pt x="152248" y="173126"/>
                  </a:lnTo>
                  <a:cubicBezTo>
                    <a:pt x="151766" y="177977"/>
                    <a:pt x="149365" y="182436"/>
                    <a:pt x="145580" y="185509"/>
                  </a:cubicBezTo>
                  <a:cubicBezTo>
                    <a:pt x="137701" y="191904"/>
                    <a:pt x="126130" y="190701"/>
                    <a:pt x="119735" y="182822"/>
                  </a:cubicBezTo>
                  <a:cubicBezTo>
                    <a:pt x="116658" y="179031"/>
                    <a:pt x="115217" y="174171"/>
                    <a:pt x="115729" y="169316"/>
                  </a:cubicBezTo>
                  <a:cubicBezTo>
                    <a:pt x="116708" y="159964"/>
                    <a:pt x="124584" y="152855"/>
                    <a:pt x="133988" y="152838"/>
                  </a:cubicBezTo>
                  <a:cubicBezTo>
                    <a:pt x="134624" y="152836"/>
                    <a:pt x="135261" y="152871"/>
                    <a:pt x="135893" y="152943"/>
                  </a:cubicBezTo>
                  <a:cubicBezTo>
                    <a:pt x="145972" y="153982"/>
                    <a:pt x="153299" y="162995"/>
                    <a:pt x="152260" y="173073"/>
                  </a:cubicBezTo>
                  <a:cubicBezTo>
                    <a:pt x="152259" y="173082"/>
                    <a:pt x="152258" y="173089"/>
                    <a:pt x="152257" y="173098"/>
                  </a:cubicBezTo>
                  <a:close/>
                </a:path>
              </a:pathLst>
            </a:custGeom>
            <a:grpFill/>
            <a:ln w="9525" cap="flat">
              <a:noFill/>
              <a:prstDash val="solid"/>
              <a:miter/>
            </a:ln>
          </p:spPr>
          <p:txBody>
            <a:bodyPr rtlCol="0" anchor="ctr"/>
            <a:lstStyle/>
            <a:p>
              <a:endParaRPr lang="en-ID"/>
            </a:p>
          </p:txBody>
        </p:sp>
        <p:sp>
          <p:nvSpPr>
            <p:cNvPr id="71" name="Freeform: Shape 70">
              <a:extLst>
                <a:ext uri="{FF2B5EF4-FFF2-40B4-BE49-F238E27FC236}">
                  <a16:creationId xmlns:a16="http://schemas.microsoft.com/office/drawing/2014/main" id="{86A07BA8-28EE-49FB-8AAA-C5D2D9A37C1B}"/>
                </a:ext>
              </a:extLst>
            </p:cNvPr>
            <p:cNvSpPr/>
            <p:nvPr/>
          </p:nvSpPr>
          <p:spPr>
            <a:xfrm>
              <a:off x="6182181" y="4005110"/>
              <a:ext cx="573414" cy="654624"/>
            </a:xfrm>
            <a:custGeom>
              <a:avLst/>
              <a:gdLst>
                <a:gd name="connsiteX0" fmla="*/ 116481 w 573414"/>
                <a:gd name="connsiteY0" fmla="*/ 654625 h 654624"/>
                <a:gd name="connsiteX1" fmla="*/ 0 w 573414"/>
                <a:gd name="connsiteY1" fmla="*/ 95117 h 654624"/>
                <a:gd name="connsiteX2" fmla="*/ 456933 w 573414"/>
                <a:gd name="connsiteY2" fmla="*/ 0 h 654624"/>
                <a:gd name="connsiteX3" fmla="*/ 573415 w 573414"/>
                <a:gd name="connsiteY3" fmla="*/ 559499 h 654624"/>
                <a:gd name="connsiteX4" fmla="*/ 67608 w 573414"/>
                <a:gd name="connsiteY4" fmla="*/ 139427 h 654624"/>
                <a:gd name="connsiteX5" fmla="*/ 160782 w 573414"/>
                <a:gd name="connsiteY5" fmla="*/ 587026 h 654624"/>
                <a:gd name="connsiteX6" fmla="*/ 505816 w 573414"/>
                <a:gd name="connsiteY6" fmla="*/ 515198 h 654624"/>
                <a:gd name="connsiteX7" fmla="*/ 412633 w 573414"/>
                <a:gd name="connsiteY7" fmla="*/ 67599 h 654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414" h="654624">
                  <a:moveTo>
                    <a:pt x="116481" y="654625"/>
                  </a:moveTo>
                  <a:lnTo>
                    <a:pt x="0" y="95117"/>
                  </a:lnTo>
                  <a:lnTo>
                    <a:pt x="456933" y="0"/>
                  </a:lnTo>
                  <a:lnTo>
                    <a:pt x="573415" y="559499"/>
                  </a:lnTo>
                  <a:close/>
                  <a:moveTo>
                    <a:pt x="67608" y="139427"/>
                  </a:moveTo>
                  <a:lnTo>
                    <a:pt x="160782" y="587026"/>
                  </a:lnTo>
                  <a:lnTo>
                    <a:pt x="505816" y="515198"/>
                  </a:lnTo>
                  <a:lnTo>
                    <a:pt x="412633" y="67599"/>
                  </a:lnTo>
                  <a:close/>
                </a:path>
              </a:pathLst>
            </a:custGeom>
            <a:grpFill/>
            <a:ln w="9525" cap="flat">
              <a:noFill/>
              <a:prstDash val="solid"/>
              <a:miter/>
            </a:ln>
          </p:spPr>
          <p:txBody>
            <a:bodyPr rtlCol="0" anchor="ctr"/>
            <a:lstStyle/>
            <a:p>
              <a:endParaRPr lang="en-ID"/>
            </a:p>
          </p:txBody>
        </p:sp>
        <p:sp>
          <p:nvSpPr>
            <p:cNvPr id="72" name="Freeform: Shape 71">
              <a:extLst>
                <a:ext uri="{FF2B5EF4-FFF2-40B4-BE49-F238E27FC236}">
                  <a16:creationId xmlns:a16="http://schemas.microsoft.com/office/drawing/2014/main" id="{34D8A721-0642-45B3-9E81-F69145393847}"/>
                </a:ext>
              </a:extLst>
            </p:cNvPr>
            <p:cNvSpPr/>
            <p:nvPr/>
          </p:nvSpPr>
          <p:spPr>
            <a:xfrm>
              <a:off x="6283584" y="4106503"/>
              <a:ext cx="350234" cy="353920"/>
            </a:xfrm>
            <a:custGeom>
              <a:avLst/>
              <a:gdLst>
                <a:gd name="connsiteX0" fmla="*/ 61141 w 350234"/>
                <a:gd name="connsiteY0" fmla="*/ 353920 h 353920"/>
                <a:gd name="connsiteX1" fmla="*/ 0 w 350234"/>
                <a:gd name="connsiteY1" fmla="*/ 60179 h 353920"/>
                <a:gd name="connsiteX2" fmla="*/ 289074 w 350234"/>
                <a:gd name="connsiteY2" fmla="*/ 0 h 353920"/>
                <a:gd name="connsiteX3" fmla="*/ 350234 w 350234"/>
                <a:gd name="connsiteY3" fmla="*/ 293742 h 353920"/>
                <a:gd name="connsiteX4" fmla="*/ 33795 w 350234"/>
                <a:gd name="connsiteY4" fmla="*/ 82334 h 353920"/>
                <a:gd name="connsiteX5" fmla="*/ 83325 w 350234"/>
                <a:gd name="connsiteY5" fmla="*/ 320116 h 353920"/>
                <a:gd name="connsiteX6" fmla="*/ 316430 w 350234"/>
                <a:gd name="connsiteY6" fmla="*/ 271596 h 353920"/>
                <a:gd name="connsiteX7" fmla="*/ 266900 w 350234"/>
                <a:gd name="connsiteY7" fmla="*/ 33804 h 3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234" h="353920">
                  <a:moveTo>
                    <a:pt x="61141" y="353920"/>
                  </a:moveTo>
                  <a:lnTo>
                    <a:pt x="0" y="60179"/>
                  </a:lnTo>
                  <a:lnTo>
                    <a:pt x="289074" y="0"/>
                  </a:lnTo>
                  <a:lnTo>
                    <a:pt x="350234" y="293742"/>
                  </a:lnTo>
                  <a:close/>
                  <a:moveTo>
                    <a:pt x="33795" y="82334"/>
                  </a:moveTo>
                  <a:lnTo>
                    <a:pt x="83325" y="320116"/>
                  </a:lnTo>
                  <a:lnTo>
                    <a:pt x="316430" y="271596"/>
                  </a:lnTo>
                  <a:lnTo>
                    <a:pt x="266900" y="33804"/>
                  </a:lnTo>
                  <a:close/>
                </a:path>
              </a:pathLst>
            </a:custGeom>
            <a:grpFill/>
            <a:ln w="9525" cap="flat">
              <a:noFill/>
              <a:prstDash val="solid"/>
              <a:miter/>
            </a:ln>
          </p:spPr>
          <p:txBody>
            <a:bodyPr rtlCol="0" anchor="ctr"/>
            <a:lstStyle/>
            <a:p>
              <a:endParaRPr lang="en-ID"/>
            </a:p>
          </p:txBody>
        </p:sp>
        <p:sp>
          <p:nvSpPr>
            <p:cNvPr id="73" name="Freeform: Shape 72">
              <a:extLst>
                <a:ext uri="{FF2B5EF4-FFF2-40B4-BE49-F238E27FC236}">
                  <a16:creationId xmlns:a16="http://schemas.microsoft.com/office/drawing/2014/main" id="{1048199B-54AA-4455-ACD3-214B42149995}"/>
                </a:ext>
              </a:extLst>
            </p:cNvPr>
            <p:cNvSpPr/>
            <p:nvPr/>
          </p:nvSpPr>
          <p:spPr>
            <a:xfrm>
              <a:off x="6358876" y="4188736"/>
              <a:ext cx="187101" cy="189467"/>
            </a:xfrm>
            <a:custGeom>
              <a:avLst/>
              <a:gdLst>
                <a:gd name="connsiteX0" fmla="*/ 119742 w 187101"/>
                <a:gd name="connsiteY0" fmla="*/ 189468 h 189467"/>
                <a:gd name="connsiteX1" fmla="*/ 109883 w 187101"/>
                <a:gd name="connsiteY1" fmla="*/ 184791 h 189467"/>
                <a:gd name="connsiteX2" fmla="*/ 870 w 187101"/>
                <a:gd name="connsiteY2" fmla="*/ 82873 h 189467"/>
                <a:gd name="connsiteX3" fmla="*/ 32131 w 187101"/>
                <a:gd name="connsiteY3" fmla="*/ 21066 h 189467"/>
                <a:gd name="connsiteX4" fmla="*/ 86033 w 187101"/>
                <a:gd name="connsiteY4" fmla="*/ 28819 h 189467"/>
                <a:gd name="connsiteX5" fmla="*/ 132277 w 187101"/>
                <a:gd name="connsiteY5" fmla="*/ 6 h 189467"/>
                <a:gd name="connsiteX6" fmla="*/ 185750 w 187101"/>
                <a:gd name="connsiteY6" fmla="*/ 44040 h 189467"/>
                <a:gd name="connsiteX7" fmla="*/ 126876 w 187101"/>
                <a:gd name="connsiteY7" fmla="*/ 181200 h 189467"/>
                <a:gd name="connsiteX8" fmla="*/ 48504 w 187101"/>
                <a:gd name="connsiteY8" fmla="*/ 45440 h 189467"/>
                <a:gd name="connsiteX9" fmla="*/ 44304 w 187101"/>
                <a:gd name="connsiteY9" fmla="*/ 46859 h 189467"/>
                <a:gd name="connsiteX10" fmla="*/ 28835 w 187101"/>
                <a:gd name="connsiteY10" fmla="*/ 76949 h 189467"/>
                <a:gd name="connsiteX11" fmla="*/ 112293 w 187101"/>
                <a:gd name="connsiteY11" fmla="*/ 153882 h 189467"/>
                <a:gd name="connsiteX12" fmla="*/ 157775 w 187101"/>
                <a:gd name="connsiteY12" fmla="*/ 49898 h 189467"/>
                <a:gd name="connsiteX13" fmla="*/ 131524 w 187101"/>
                <a:gd name="connsiteY13" fmla="*/ 28581 h 189467"/>
                <a:gd name="connsiteX14" fmla="*/ 100987 w 187101"/>
                <a:gd name="connsiteY14" fmla="*/ 55661 h 189467"/>
                <a:gd name="connsiteX15" fmla="*/ 95463 w 187101"/>
                <a:gd name="connsiteY15" fmla="*/ 73758 h 189467"/>
                <a:gd name="connsiteX16" fmla="*/ 83080 w 187101"/>
                <a:gd name="connsiteY16" fmla="*/ 59623 h 189467"/>
                <a:gd name="connsiteX17" fmla="*/ 48504 w 187101"/>
                <a:gd name="connsiteY17" fmla="*/ 45440 h 18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7101" h="189467">
                  <a:moveTo>
                    <a:pt x="119742" y="189468"/>
                  </a:moveTo>
                  <a:lnTo>
                    <a:pt x="109883" y="184791"/>
                  </a:lnTo>
                  <a:cubicBezTo>
                    <a:pt x="99911" y="180028"/>
                    <a:pt x="12157" y="136661"/>
                    <a:pt x="870" y="82873"/>
                  </a:cubicBezTo>
                  <a:cubicBezTo>
                    <a:pt x="-3549" y="57621"/>
                    <a:pt x="9171" y="32471"/>
                    <a:pt x="32131" y="21066"/>
                  </a:cubicBezTo>
                  <a:cubicBezTo>
                    <a:pt x="50062" y="12843"/>
                    <a:pt x="71146" y="15876"/>
                    <a:pt x="86033" y="28819"/>
                  </a:cubicBezTo>
                  <a:cubicBezTo>
                    <a:pt x="94457" y="10972"/>
                    <a:pt x="112544" y="-297"/>
                    <a:pt x="132277" y="6"/>
                  </a:cubicBezTo>
                  <a:cubicBezTo>
                    <a:pt x="157888" y="1216"/>
                    <a:pt x="179650" y="19136"/>
                    <a:pt x="185750" y="44040"/>
                  </a:cubicBezTo>
                  <a:cubicBezTo>
                    <a:pt x="197037" y="97847"/>
                    <a:pt x="134096" y="172818"/>
                    <a:pt x="126876" y="181200"/>
                  </a:cubicBezTo>
                  <a:close/>
                  <a:moveTo>
                    <a:pt x="48504" y="45440"/>
                  </a:moveTo>
                  <a:cubicBezTo>
                    <a:pt x="47055" y="45752"/>
                    <a:pt x="45646" y="46228"/>
                    <a:pt x="44304" y="46859"/>
                  </a:cubicBezTo>
                  <a:cubicBezTo>
                    <a:pt x="33343" y="52648"/>
                    <a:pt x="27165" y="64666"/>
                    <a:pt x="28835" y="76949"/>
                  </a:cubicBezTo>
                  <a:cubicBezTo>
                    <a:pt x="35074" y="106667"/>
                    <a:pt x="85204" y="139214"/>
                    <a:pt x="112293" y="153882"/>
                  </a:cubicBezTo>
                  <a:cubicBezTo>
                    <a:pt x="131734" y="129032"/>
                    <a:pt x="164052" y="79835"/>
                    <a:pt x="157775" y="49898"/>
                  </a:cubicBezTo>
                  <a:cubicBezTo>
                    <a:pt x="154378" y="37979"/>
                    <a:pt x="143887" y="29460"/>
                    <a:pt x="131524" y="28581"/>
                  </a:cubicBezTo>
                  <a:cubicBezTo>
                    <a:pt x="115551" y="28152"/>
                    <a:pt x="103959" y="44535"/>
                    <a:pt x="100987" y="55661"/>
                  </a:cubicBezTo>
                  <a:lnTo>
                    <a:pt x="95463" y="73758"/>
                  </a:lnTo>
                  <a:lnTo>
                    <a:pt x="83080" y="59623"/>
                  </a:lnTo>
                  <a:cubicBezTo>
                    <a:pt x="74670" y="49386"/>
                    <a:pt x="61680" y="44058"/>
                    <a:pt x="48504" y="45440"/>
                  </a:cubicBezTo>
                  <a:close/>
                </a:path>
              </a:pathLst>
            </a:custGeom>
            <a:grpFill/>
            <a:ln w="9525" cap="flat">
              <a:noFill/>
              <a:prstDash val="solid"/>
              <a:miter/>
            </a:ln>
          </p:spPr>
          <p:txBody>
            <a:bodyPr rtlCol="0" anchor="ctr"/>
            <a:lstStyle/>
            <a:p>
              <a:endParaRPr lang="en-ID"/>
            </a:p>
          </p:txBody>
        </p:sp>
      </p:grpSp>
      <p:graphicFrame>
        <p:nvGraphicFramePr>
          <p:cNvPr id="75" name="Chart 74">
            <a:extLst>
              <a:ext uri="{FF2B5EF4-FFF2-40B4-BE49-F238E27FC236}">
                <a16:creationId xmlns:a16="http://schemas.microsoft.com/office/drawing/2014/main" id="{5F89C3AA-E0E5-44DB-9CB8-01A6B739FFA4}"/>
              </a:ext>
            </a:extLst>
          </p:cNvPr>
          <p:cNvGraphicFramePr/>
          <p:nvPr>
            <p:extLst>
              <p:ext uri="{D42A27DB-BD31-4B8C-83A1-F6EECF244321}">
                <p14:modId xmlns:p14="http://schemas.microsoft.com/office/powerpoint/2010/main" val="592693908"/>
              </p:ext>
            </p:extLst>
          </p:nvPr>
        </p:nvGraphicFramePr>
        <p:xfrm>
          <a:off x="572641" y="4189176"/>
          <a:ext cx="1494603" cy="1417618"/>
        </p:xfrm>
        <a:graphic>
          <a:graphicData uri="http://schemas.openxmlformats.org/drawingml/2006/chart">
            <c:chart xmlns:c="http://schemas.openxmlformats.org/drawingml/2006/chart" xmlns:r="http://schemas.openxmlformats.org/officeDocument/2006/relationships" r:id="rId2"/>
          </a:graphicData>
        </a:graphic>
      </p:graphicFrame>
      <p:sp>
        <p:nvSpPr>
          <p:cNvPr id="85" name="TextBox">
            <a:extLst>
              <a:ext uri="{FF2B5EF4-FFF2-40B4-BE49-F238E27FC236}">
                <a16:creationId xmlns:a16="http://schemas.microsoft.com/office/drawing/2014/main" id="{1BBAAA4F-B96F-45B4-9424-EBB6D480F888}"/>
              </a:ext>
            </a:extLst>
          </p:cNvPr>
          <p:cNvSpPr txBox="1"/>
          <p:nvPr/>
        </p:nvSpPr>
        <p:spPr>
          <a:xfrm>
            <a:off x="402717" y="5459273"/>
            <a:ext cx="1834450"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Design</a:t>
            </a:r>
          </a:p>
        </p:txBody>
      </p:sp>
      <p:sp>
        <p:nvSpPr>
          <p:cNvPr id="111" name="TextBox">
            <a:extLst>
              <a:ext uri="{FF2B5EF4-FFF2-40B4-BE49-F238E27FC236}">
                <a16:creationId xmlns:a16="http://schemas.microsoft.com/office/drawing/2014/main" id="{083F1C4B-E97A-43A5-911D-40D1736CF8D9}"/>
              </a:ext>
            </a:extLst>
          </p:cNvPr>
          <p:cNvSpPr txBox="1"/>
          <p:nvPr/>
        </p:nvSpPr>
        <p:spPr>
          <a:xfrm>
            <a:off x="866967" y="4712005"/>
            <a:ext cx="905950" cy="371961"/>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800">
                <a:solidFill>
                  <a:schemeClr val="tx1"/>
                </a:solidFill>
                <a:latin typeface="+mj-lt"/>
              </a:rPr>
              <a:t>90%</a:t>
            </a:r>
          </a:p>
        </p:txBody>
      </p:sp>
      <p:graphicFrame>
        <p:nvGraphicFramePr>
          <p:cNvPr id="112" name="Chart 111">
            <a:extLst>
              <a:ext uri="{FF2B5EF4-FFF2-40B4-BE49-F238E27FC236}">
                <a16:creationId xmlns:a16="http://schemas.microsoft.com/office/drawing/2014/main" id="{85FA6F68-2B2F-4825-8C22-AA860F1F03DF}"/>
              </a:ext>
            </a:extLst>
          </p:cNvPr>
          <p:cNvGraphicFramePr/>
          <p:nvPr>
            <p:extLst>
              <p:ext uri="{D42A27DB-BD31-4B8C-83A1-F6EECF244321}">
                <p14:modId xmlns:p14="http://schemas.microsoft.com/office/powerpoint/2010/main" val="1407791101"/>
              </p:ext>
            </p:extLst>
          </p:nvPr>
        </p:nvGraphicFramePr>
        <p:xfrm>
          <a:off x="2377337" y="4189176"/>
          <a:ext cx="1494603" cy="1417618"/>
        </p:xfrm>
        <a:graphic>
          <a:graphicData uri="http://schemas.openxmlformats.org/drawingml/2006/chart">
            <c:chart xmlns:c="http://schemas.openxmlformats.org/drawingml/2006/chart" xmlns:r="http://schemas.openxmlformats.org/officeDocument/2006/relationships" r:id="rId3"/>
          </a:graphicData>
        </a:graphic>
      </p:graphicFrame>
      <p:sp>
        <p:nvSpPr>
          <p:cNvPr id="113" name="TextBox">
            <a:extLst>
              <a:ext uri="{FF2B5EF4-FFF2-40B4-BE49-F238E27FC236}">
                <a16:creationId xmlns:a16="http://schemas.microsoft.com/office/drawing/2014/main" id="{F21B4BD2-50C0-480A-8688-C2EF854B9AFE}"/>
              </a:ext>
            </a:extLst>
          </p:cNvPr>
          <p:cNvSpPr txBox="1"/>
          <p:nvPr/>
        </p:nvSpPr>
        <p:spPr>
          <a:xfrm>
            <a:off x="2207414" y="5459273"/>
            <a:ext cx="1834450"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Coding</a:t>
            </a:r>
          </a:p>
        </p:txBody>
      </p:sp>
      <p:sp>
        <p:nvSpPr>
          <p:cNvPr id="114" name="TextBox">
            <a:extLst>
              <a:ext uri="{FF2B5EF4-FFF2-40B4-BE49-F238E27FC236}">
                <a16:creationId xmlns:a16="http://schemas.microsoft.com/office/drawing/2014/main" id="{300124D5-2856-491D-9B08-9A743FD61452}"/>
              </a:ext>
            </a:extLst>
          </p:cNvPr>
          <p:cNvSpPr txBox="1"/>
          <p:nvPr/>
        </p:nvSpPr>
        <p:spPr>
          <a:xfrm>
            <a:off x="2671663" y="4712005"/>
            <a:ext cx="905950" cy="371961"/>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800">
                <a:solidFill>
                  <a:schemeClr val="tx1"/>
                </a:solidFill>
                <a:latin typeface="+mj-lt"/>
              </a:rPr>
              <a:t>70%</a:t>
            </a:r>
          </a:p>
        </p:txBody>
      </p:sp>
      <p:graphicFrame>
        <p:nvGraphicFramePr>
          <p:cNvPr id="117" name="Chart 116">
            <a:extLst>
              <a:ext uri="{FF2B5EF4-FFF2-40B4-BE49-F238E27FC236}">
                <a16:creationId xmlns:a16="http://schemas.microsoft.com/office/drawing/2014/main" id="{CD4D8975-4EF7-445C-8090-8D4305599207}"/>
              </a:ext>
            </a:extLst>
          </p:cNvPr>
          <p:cNvGraphicFramePr/>
          <p:nvPr>
            <p:extLst>
              <p:ext uri="{D42A27DB-BD31-4B8C-83A1-F6EECF244321}">
                <p14:modId xmlns:p14="http://schemas.microsoft.com/office/powerpoint/2010/main" val="3531763952"/>
              </p:ext>
            </p:extLst>
          </p:nvPr>
        </p:nvGraphicFramePr>
        <p:xfrm>
          <a:off x="4182032" y="4189176"/>
          <a:ext cx="1494603" cy="1417618"/>
        </p:xfrm>
        <a:graphic>
          <a:graphicData uri="http://schemas.openxmlformats.org/drawingml/2006/chart">
            <c:chart xmlns:c="http://schemas.openxmlformats.org/drawingml/2006/chart" xmlns:r="http://schemas.openxmlformats.org/officeDocument/2006/relationships" r:id="rId4"/>
          </a:graphicData>
        </a:graphic>
      </p:graphicFrame>
      <p:sp>
        <p:nvSpPr>
          <p:cNvPr id="118" name="TextBox">
            <a:extLst>
              <a:ext uri="{FF2B5EF4-FFF2-40B4-BE49-F238E27FC236}">
                <a16:creationId xmlns:a16="http://schemas.microsoft.com/office/drawing/2014/main" id="{E19DEF9F-AA3A-49F5-BFEA-431CC7BD5529}"/>
              </a:ext>
            </a:extLst>
          </p:cNvPr>
          <p:cNvSpPr txBox="1"/>
          <p:nvPr/>
        </p:nvSpPr>
        <p:spPr>
          <a:xfrm>
            <a:off x="4012109" y="5459273"/>
            <a:ext cx="1834450"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Photography</a:t>
            </a:r>
          </a:p>
        </p:txBody>
      </p:sp>
      <p:sp>
        <p:nvSpPr>
          <p:cNvPr id="119" name="TextBox">
            <a:extLst>
              <a:ext uri="{FF2B5EF4-FFF2-40B4-BE49-F238E27FC236}">
                <a16:creationId xmlns:a16="http://schemas.microsoft.com/office/drawing/2014/main" id="{AD22CCB3-8D1E-43BB-AACE-3F289A7B8A7C}"/>
              </a:ext>
            </a:extLst>
          </p:cNvPr>
          <p:cNvSpPr txBox="1"/>
          <p:nvPr/>
        </p:nvSpPr>
        <p:spPr>
          <a:xfrm>
            <a:off x="4476359" y="4712005"/>
            <a:ext cx="905950" cy="371961"/>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800">
                <a:solidFill>
                  <a:schemeClr val="tx1"/>
                </a:solidFill>
                <a:latin typeface="+mj-lt"/>
              </a:rPr>
              <a:t>80%</a:t>
            </a:r>
          </a:p>
        </p:txBody>
      </p:sp>
      <p:sp>
        <p:nvSpPr>
          <p:cNvPr id="115" name="Oval 119">
            <a:extLst>
              <a:ext uri="{FF2B5EF4-FFF2-40B4-BE49-F238E27FC236}">
                <a16:creationId xmlns:a16="http://schemas.microsoft.com/office/drawing/2014/main" id="{8F506C0F-8D02-4DCD-BA79-81FF9D97D480}"/>
              </a:ext>
            </a:extLst>
          </p:cNvPr>
          <p:cNvSpPr/>
          <p:nvPr/>
        </p:nvSpPr>
        <p:spPr>
          <a:xfrm>
            <a:off x="11237316" y="0"/>
            <a:ext cx="956273" cy="1315454"/>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4" name="Group 13">
            <a:extLst>
              <a:ext uri="{FF2B5EF4-FFF2-40B4-BE49-F238E27FC236}">
                <a16:creationId xmlns:a16="http://schemas.microsoft.com/office/drawing/2014/main" id="{0A1B1794-84BC-424F-8647-74B5A86B08D4}"/>
              </a:ext>
            </a:extLst>
          </p:cNvPr>
          <p:cNvGrpSpPr/>
          <p:nvPr/>
        </p:nvGrpSpPr>
        <p:grpSpPr>
          <a:xfrm>
            <a:off x="10047710" y="257189"/>
            <a:ext cx="1852041" cy="989518"/>
            <a:chOff x="10047710" y="169023"/>
            <a:chExt cx="1852041" cy="989518"/>
          </a:xfrm>
        </p:grpSpPr>
        <p:grpSp>
          <p:nvGrpSpPr>
            <p:cNvPr id="123" name="Group 122">
              <a:extLst>
                <a:ext uri="{FF2B5EF4-FFF2-40B4-BE49-F238E27FC236}">
                  <a16:creationId xmlns:a16="http://schemas.microsoft.com/office/drawing/2014/main" id="{442FCDA6-ECF3-4D91-BC47-03706044432C}"/>
                </a:ext>
              </a:extLst>
            </p:cNvPr>
            <p:cNvGrpSpPr/>
            <p:nvPr/>
          </p:nvGrpSpPr>
          <p:grpSpPr>
            <a:xfrm rot="5400000">
              <a:off x="10942285" y="201074"/>
              <a:ext cx="62892" cy="1852041"/>
              <a:chOff x="9151342" y="4617676"/>
              <a:chExt cx="72000" cy="2120256"/>
            </a:xfrm>
            <a:solidFill>
              <a:schemeClr val="tx1"/>
            </a:solidFill>
          </p:grpSpPr>
          <p:sp>
            <p:nvSpPr>
              <p:cNvPr id="161" name="Oval 160">
                <a:extLst>
                  <a:ext uri="{FF2B5EF4-FFF2-40B4-BE49-F238E27FC236}">
                    <a16:creationId xmlns:a16="http://schemas.microsoft.com/office/drawing/2014/main" id="{5D068CE1-6F74-4768-A36C-B6F53E2B334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2" name="Oval 161">
                <a:extLst>
                  <a:ext uri="{FF2B5EF4-FFF2-40B4-BE49-F238E27FC236}">
                    <a16:creationId xmlns:a16="http://schemas.microsoft.com/office/drawing/2014/main" id="{F13925E3-8D6B-4B7A-883F-FA3ECB8BFFC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3" name="Oval 162">
                <a:extLst>
                  <a:ext uri="{FF2B5EF4-FFF2-40B4-BE49-F238E27FC236}">
                    <a16:creationId xmlns:a16="http://schemas.microsoft.com/office/drawing/2014/main" id="{75F52986-B615-4B66-A526-D0F842C3882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4" name="Oval 163">
                <a:extLst>
                  <a:ext uri="{FF2B5EF4-FFF2-40B4-BE49-F238E27FC236}">
                    <a16:creationId xmlns:a16="http://schemas.microsoft.com/office/drawing/2014/main" id="{2C6F5399-0CAE-4BA0-95DF-71F87B1A40C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5" name="Oval 164">
                <a:extLst>
                  <a:ext uri="{FF2B5EF4-FFF2-40B4-BE49-F238E27FC236}">
                    <a16:creationId xmlns:a16="http://schemas.microsoft.com/office/drawing/2014/main" id="{52165B43-F4EC-4E42-84EE-072BC08137E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6" name="Oval 165">
                <a:extLst>
                  <a:ext uri="{FF2B5EF4-FFF2-40B4-BE49-F238E27FC236}">
                    <a16:creationId xmlns:a16="http://schemas.microsoft.com/office/drawing/2014/main" id="{6EFA360A-B679-4A73-A0EE-AE5DA02170B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7" name="Oval 166">
                <a:extLst>
                  <a:ext uri="{FF2B5EF4-FFF2-40B4-BE49-F238E27FC236}">
                    <a16:creationId xmlns:a16="http://schemas.microsoft.com/office/drawing/2014/main" id="{37AD7828-552D-4E0D-A812-AF4726E74EF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8" name="Oval 167">
                <a:extLst>
                  <a:ext uri="{FF2B5EF4-FFF2-40B4-BE49-F238E27FC236}">
                    <a16:creationId xmlns:a16="http://schemas.microsoft.com/office/drawing/2014/main" id="{025682DD-404B-4A6F-9FDD-1FDCAA06526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4" name="Oval 173">
                <a:extLst>
                  <a:ext uri="{FF2B5EF4-FFF2-40B4-BE49-F238E27FC236}">
                    <a16:creationId xmlns:a16="http://schemas.microsoft.com/office/drawing/2014/main" id="{5FECCCF7-8EEF-47E8-9B2F-E60142E0824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5" name="Oval 174">
                <a:extLst>
                  <a:ext uri="{FF2B5EF4-FFF2-40B4-BE49-F238E27FC236}">
                    <a16:creationId xmlns:a16="http://schemas.microsoft.com/office/drawing/2014/main" id="{586EFE44-E7A8-45C9-8250-E864B41D677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24" name="Group 123">
              <a:extLst>
                <a:ext uri="{FF2B5EF4-FFF2-40B4-BE49-F238E27FC236}">
                  <a16:creationId xmlns:a16="http://schemas.microsoft.com/office/drawing/2014/main" id="{0CF09811-0A98-4247-8121-325D48C989A4}"/>
                </a:ext>
              </a:extLst>
            </p:cNvPr>
            <p:cNvGrpSpPr/>
            <p:nvPr/>
          </p:nvGrpSpPr>
          <p:grpSpPr>
            <a:xfrm rot="5400000">
              <a:off x="10942285" y="-107801"/>
              <a:ext cx="62892" cy="1852041"/>
              <a:chOff x="9151342" y="4617676"/>
              <a:chExt cx="72000" cy="2120256"/>
            </a:xfrm>
            <a:solidFill>
              <a:schemeClr val="tx1"/>
            </a:solidFill>
          </p:grpSpPr>
          <p:sp>
            <p:nvSpPr>
              <p:cNvPr id="151" name="Oval 150">
                <a:extLst>
                  <a:ext uri="{FF2B5EF4-FFF2-40B4-BE49-F238E27FC236}">
                    <a16:creationId xmlns:a16="http://schemas.microsoft.com/office/drawing/2014/main" id="{50E8849A-A8C2-40AB-934C-CE1EE7F7875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2" name="Oval 151">
                <a:extLst>
                  <a:ext uri="{FF2B5EF4-FFF2-40B4-BE49-F238E27FC236}">
                    <a16:creationId xmlns:a16="http://schemas.microsoft.com/office/drawing/2014/main" id="{D6EAA992-9F8B-4C8E-91AA-FD3C52C0076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3" name="Oval 152">
                <a:extLst>
                  <a:ext uri="{FF2B5EF4-FFF2-40B4-BE49-F238E27FC236}">
                    <a16:creationId xmlns:a16="http://schemas.microsoft.com/office/drawing/2014/main" id="{32868A15-D164-44C1-9AE4-465458FA139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4" name="Oval 153">
                <a:extLst>
                  <a:ext uri="{FF2B5EF4-FFF2-40B4-BE49-F238E27FC236}">
                    <a16:creationId xmlns:a16="http://schemas.microsoft.com/office/drawing/2014/main" id="{7D553D5C-72D4-4EA8-97D2-FE20CCD1E66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5" name="Oval 154">
                <a:extLst>
                  <a:ext uri="{FF2B5EF4-FFF2-40B4-BE49-F238E27FC236}">
                    <a16:creationId xmlns:a16="http://schemas.microsoft.com/office/drawing/2014/main" id="{DEBF6B80-E001-4782-B970-497827E2818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6" name="Oval 155">
                <a:extLst>
                  <a:ext uri="{FF2B5EF4-FFF2-40B4-BE49-F238E27FC236}">
                    <a16:creationId xmlns:a16="http://schemas.microsoft.com/office/drawing/2014/main" id="{403CA4BF-F716-4D37-9DD9-DCDCF9E489A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7" name="Oval 156">
                <a:extLst>
                  <a:ext uri="{FF2B5EF4-FFF2-40B4-BE49-F238E27FC236}">
                    <a16:creationId xmlns:a16="http://schemas.microsoft.com/office/drawing/2014/main" id="{6AA9FAF1-7781-49BB-9578-B7A1C535828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8" name="Oval 157">
                <a:extLst>
                  <a:ext uri="{FF2B5EF4-FFF2-40B4-BE49-F238E27FC236}">
                    <a16:creationId xmlns:a16="http://schemas.microsoft.com/office/drawing/2014/main" id="{C1B2EB75-E389-42D9-9A2E-685661C286C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9" name="Oval 158">
                <a:extLst>
                  <a:ext uri="{FF2B5EF4-FFF2-40B4-BE49-F238E27FC236}">
                    <a16:creationId xmlns:a16="http://schemas.microsoft.com/office/drawing/2014/main" id="{72A6CDC1-C267-489C-BD90-A6B8FE79F99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0" name="Oval 159">
                <a:extLst>
                  <a:ext uri="{FF2B5EF4-FFF2-40B4-BE49-F238E27FC236}">
                    <a16:creationId xmlns:a16="http://schemas.microsoft.com/office/drawing/2014/main" id="{B87AC018-1396-42C8-80AD-B89B692EEAA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27" name="Group 126">
              <a:extLst>
                <a:ext uri="{FF2B5EF4-FFF2-40B4-BE49-F238E27FC236}">
                  <a16:creationId xmlns:a16="http://schemas.microsoft.com/office/drawing/2014/main" id="{A53CB1E2-7412-4E6F-B043-C61A0995C6E0}"/>
                </a:ext>
              </a:extLst>
            </p:cNvPr>
            <p:cNvGrpSpPr/>
            <p:nvPr/>
          </p:nvGrpSpPr>
          <p:grpSpPr>
            <a:xfrm rot="5400000">
              <a:off x="10942285" y="-416676"/>
              <a:ext cx="62892" cy="1852041"/>
              <a:chOff x="9151342" y="4617676"/>
              <a:chExt cx="72000" cy="2120256"/>
            </a:xfrm>
            <a:solidFill>
              <a:schemeClr val="tx1"/>
            </a:solidFill>
          </p:grpSpPr>
          <p:sp>
            <p:nvSpPr>
              <p:cNvPr id="141" name="Oval 140">
                <a:extLst>
                  <a:ext uri="{FF2B5EF4-FFF2-40B4-BE49-F238E27FC236}">
                    <a16:creationId xmlns:a16="http://schemas.microsoft.com/office/drawing/2014/main" id="{3EDD890E-98DF-4B69-9D00-399EDC4CC33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2" name="Oval 141">
                <a:extLst>
                  <a:ext uri="{FF2B5EF4-FFF2-40B4-BE49-F238E27FC236}">
                    <a16:creationId xmlns:a16="http://schemas.microsoft.com/office/drawing/2014/main" id="{04FE5F02-BBFC-4D3E-B64D-E13EFE051D1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3" name="Oval 142">
                <a:extLst>
                  <a:ext uri="{FF2B5EF4-FFF2-40B4-BE49-F238E27FC236}">
                    <a16:creationId xmlns:a16="http://schemas.microsoft.com/office/drawing/2014/main" id="{80441FF8-7DAD-4753-819E-152707FDF51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4" name="Oval 143">
                <a:extLst>
                  <a:ext uri="{FF2B5EF4-FFF2-40B4-BE49-F238E27FC236}">
                    <a16:creationId xmlns:a16="http://schemas.microsoft.com/office/drawing/2014/main" id="{350B5A36-F360-4E12-8FDB-C5CC8DE3831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5" name="Oval 144">
                <a:extLst>
                  <a:ext uri="{FF2B5EF4-FFF2-40B4-BE49-F238E27FC236}">
                    <a16:creationId xmlns:a16="http://schemas.microsoft.com/office/drawing/2014/main" id="{DB122A84-5697-41F7-99AB-6D2D813D90E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6" name="Oval 145">
                <a:extLst>
                  <a:ext uri="{FF2B5EF4-FFF2-40B4-BE49-F238E27FC236}">
                    <a16:creationId xmlns:a16="http://schemas.microsoft.com/office/drawing/2014/main" id="{8E24F5B1-8903-48CA-A0F7-E61F837B15F9}"/>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7" name="Oval 146">
                <a:extLst>
                  <a:ext uri="{FF2B5EF4-FFF2-40B4-BE49-F238E27FC236}">
                    <a16:creationId xmlns:a16="http://schemas.microsoft.com/office/drawing/2014/main" id="{592E327E-2DCA-483A-B317-6BD27453641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8" name="Oval 147">
                <a:extLst>
                  <a:ext uri="{FF2B5EF4-FFF2-40B4-BE49-F238E27FC236}">
                    <a16:creationId xmlns:a16="http://schemas.microsoft.com/office/drawing/2014/main" id="{1A6B6C96-75A9-426A-8B9B-0526432E990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9" name="Oval 148">
                <a:extLst>
                  <a:ext uri="{FF2B5EF4-FFF2-40B4-BE49-F238E27FC236}">
                    <a16:creationId xmlns:a16="http://schemas.microsoft.com/office/drawing/2014/main" id="{3C286D17-15D0-415B-987F-D55347D2768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0" name="Oval 149">
                <a:extLst>
                  <a:ext uri="{FF2B5EF4-FFF2-40B4-BE49-F238E27FC236}">
                    <a16:creationId xmlns:a16="http://schemas.microsoft.com/office/drawing/2014/main" id="{9D48BA75-D792-4F3F-A8DF-2AD68D12389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28" name="Group 127">
              <a:extLst>
                <a:ext uri="{FF2B5EF4-FFF2-40B4-BE49-F238E27FC236}">
                  <a16:creationId xmlns:a16="http://schemas.microsoft.com/office/drawing/2014/main" id="{27E69884-C88A-4E94-8E90-FA3236A89512}"/>
                </a:ext>
              </a:extLst>
            </p:cNvPr>
            <p:cNvGrpSpPr/>
            <p:nvPr/>
          </p:nvGrpSpPr>
          <p:grpSpPr>
            <a:xfrm rot="5400000">
              <a:off x="10942285" y="-725552"/>
              <a:ext cx="62892" cy="1852041"/>
              <a:chOff x="9151342" y="4617676"/>
              <a:chExt cx="72000" cy="2120256"/>
            </a:xfrm>
            <a:solidFill>
              <a:schemeClr val="tx1"/>
            </a:solidFill>
          </p:grpSpPr>
          <p:sp>
            <p:nvSpPr>
              <p:cNvPr id="130" name="Oval 129">
                <a:extLst>
                  <a:ext uri="{FF2B5EF4-FFF2-40B4-BE49-F238E27FC236}">
                    <a16:creationId xmlns:a16="http://schemas.microsoft.com/office/drawing/2014/main" id="{98741674-63AD-4E6C-8148-3FB651CE1D2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1" name="Oval 130">
                <a:extLst>
                  <a:ext uri="{FF2B5EF4-FFF2-40B4-BE49-F238E27FC236}">
                    <a16:creationId xmlns:a16="http://schemas.microsoft.com/office/drawing/2014/main" id="{7B008031-B6B5-40D7-A04F-4C67BF9DEE0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2" name="Oval 131">
                <a:extLst>
                  <a:ext uri="{FF2B5EF4-FFF2-40B4-BE49-F238E27FC236}">
                    <a16:creationId xmlns:a16="http://schemas.microsoft.com/office/drawing/2014/main" id="{8620632E-5B4F-4984-9E2E-62F6B811147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3" name="Oval 132">
                <a:extLst>
                  <a:ext uri="{FF2B5EF4-FFF2-40B4-BE49-F238E27FC236}">
                    <a16:creationId xmlns:a16="http://schemas.microsoft.com/office/drawing/2014/main" id="{0D17FC77-E7E0-4FF8-9655-F3563FDC548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5" name="Oval 134">
                <a:extLst>
                  <a:ext uri="{FF2B5EF4-FFF2-40B4-BE49-F238E27FC236}">
                    <a16:creationId xmlns:a16="http://schemas.microsoft.com/office/drawing/2014/main" id="{77D448CE-D86D-4162-9981-5E6DF660C7B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6" name="Oval 135">
                <a:extLst>
                  <a:ext uri="{FF2B5EF4-FFF2-40B4-BE49-F238E27FC236}">
                    <a16:creationId xmlns:a16="http://schemas.microsoft.com/office/drawing/2014/main" id="{407F470F-3373-4135-B072-0F39FE6BBC7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7" name="Oval 136">
                <a:extLst>
                  <a:ext uri="{FF2B5EF4-FFF2-40B4-BE49-F238E27FC236}">
                    <a16:creationId xmlns:a16="http://schemas.microsoft.com/office/drawing/2014/main" id="{05822558-EE7B-4A69-84DC-B0289527FBD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8" name="Oval 137">
                <a:extLst>
                  <a:ext uri="{FF2B5EF4-FFF2-40B4-BE49-F238E27FC236}">
                    <a16:creationId xmlns:a16="http://schemas.microsoft.com/office/drawing/2014/main" id="{1C3FEB4F-B0AA-4154-9775-E93E1638932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9" name="Oval 138">
                <a:extLst>
                  <a:ext uri="{FF2B5EF4-FFF2-40B4-BE49-F238E27FC236}">
                    <a16:creationId xmlns:a16="http://schemas.microsoft.com/office/drawing/2014/main" id="{0E4E659C-E1C1-4381-A841-C3CE387B5A3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0" name="Oval 139">
                <a:extLst>
                  <a:ext uri="{FF2B5EF4-FFF2-40B4-BE49-F238E27FC236}">
                    <a16:creationId xmlns:a16="http://schemas.microsoft.com/office/drawing/2014/main" id="{AEF30A40-0143-41C9-AC03-80F610027A8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
        <p:nvSpPr>
          <p:cNvPr id="5" name="Title 4">
            <a:extLst>
              <a:ext uri="{FF2B5EF4-FFF2-40B4-BE49-F238E27FC236}">
                <a16:creationId xmlns:a16="http://schemas.microsoft.com/office/drawing/2014/main" id="{0FD3F1D5-9D07-438D-9C82-BC51B7FA02F1}"/>
              </a:ext>
            </a:extLst>
          </p:cNvPr>
          <p:cNvSpPr>
            <a:spLocks noGrp="1"/>
          </p:cNvSpPr>
          <p:nvPr>
            <p:ph type="ctrTitle"/>
          </p:nvPr>
        </p:nvSpPr>
        <p:spPr/>
        <p:txBody>
          <a:bodyPr/>
          <a:lstStyle/>
          <a:p>
            <a:r>
              <a:rPr lang="en-ID" sz="4000">
                <a:solidFill>
                  <a:schemeClr val="tx1"/>
                </a:solidFill>
                <a:latin typeface="+mj-lt"/>
              </a:rPr>
              <a:t>Professional Skill</a:t>
            </a:r>
            <a:endParaRPr lang="en-ID"/>
          </a:p>
        </p:txBody>
      </p:sp>
      <p:sp>
        <p:nvSpPr>
          <p:cNvPr id="6" name="Subtitle 5">
            <a:extLst>
              <a:ext uri="{FF2B5EF4-FFF2-40B4-BE49-F238E27FC236}">
                <a16:creationId xmlns:a16="http://schemas.microsoft.com/office/drawing/2014/main" id="{8C6B038F-0CFF-4E63-A60A-A1258517ECD7}"/>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Tree>
    <p:extLst>
      <p:ext uri="{BB962C8B-B14F-4D97-AF65-F5344CB8AC3E}">
        <p14:creationId xmlns:p14="http://schemas.microsoft.com/office/powerpoint/2010/main" val="41005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1+#ppt_w/2"/>
                                          </p:val>
                                        </p:tav>
                                        <p:tav tm="100000">
                                          <p:val>
                                            <p:strVal val="#ppt_x"/>
                                          </p:val>
                                        </p:tav>
                                      </p:tavLst>
                                    </p:anim>
                                    <p:anim calcmode="lin" valueType="num">
                                      <p:cBhvr additive="base">
                                        <p:cTn id="8" dur="75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750" fill="hold"/>
                                        <p:tgtEl>
                                          <p:spTgt spid="115"/>
                                        </p:tgtEl>
                                        <p:attrNameLst>
                                          <p:attrName>ppt_x</p:attrName>
                                        </p:attrNameLst>
                                      </p:cBhvr>
                                      <p:tavLst>
                                        <p:tav tm="0">
                                          <p:val>
                                            <p:strVal val="1+#ppt_w/2"/>
                                          </p:val>
                                        </p:tav>
                                        <p:tav tm="100000">
                                          <p:val>
                                            <p:strVal val="#ppt_x"/>
                                          </p:val>
                                        </p:tav>
                                      </p:tavLst>
                                    </p:anim>
                                    <p:anim calcmode="lin" valueType="num">
                                      <p:cBhvr additive="base">
                                        <p:cTn id="12" dur="750" fill="hold"/>
                                        <p:tgtEl>
                                          <p:spTgt spid="115"/>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80"/>
                                        </p:tgtEl>
                                        <p:attrNameLst>
                                          <p:attrName>style.visibility</p:attrName>
                                        </p:attrNameLst>
                                      </p:cBhvr>
                                      <p:to>
                                        <p:strVal val="visible"/>
                                      </p:to>
                                    </p:set>
                                    <p:animEffect transition="in" filter="wipe(left)">
                                      <p:cBhvr>
                                        <p:cTn id="16" dur="750"/>
                                        <p:tgtEl>
                                          <p:spTgt spid="180"/>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ipe(left)">
                                      <p:cBhvr>
                                        <p:cTn id="20" dur="750"/>
                                        <p:tgtEl>
                                          <p:spTgt spid="6">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750"/>
                                        <p:tgtEl>
                                          <p:spTgt spid="5"/>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150"/>
                                  </p:stCondLst>
                                  <p:childTnLst>
                                    <p:set>
                                      <p:cBhvr>
                                        <p:cTn id="31" dur="1" fill="hold">
                                          <p:stCondLst>
                                            <p:cond delay="0"/>
                                          </p:stCondLst>
                                        </p:cTn>
                                        <p:tgtEl>
                                          <p:spTgt spid="75"/>
                                        </p:tgtEl>
                                        <p:attrNameLst>
                                          <p:attrName>style.visibility</p:attrName>
                                        </p:attrNameLst>
                                      </p:cBhvr>
                                      <p:to>
                                        <p:strVal val="visible"/>
                                      </p:to>
                                    </p:set>
                                    <p:animEffect transition="in" filter="fade">
                                      <p:cBhvr>
                                        <p:cTn id="32" dur="1000"/>
                                        <p:tgtEl>
                                          <p:spTgt spid="75"/>
                                        </p:tgtEl>
                                      </p:cBhvr>
                                    </p:animEffect>
                                    <p:anim calcmode="lin" valueType="num">
                                      <p:cBhvr>
                                        <p:cTn id="33" dur="1000" fill="hold"/>
                                        <p:tgtEl>
                                          <p:spTgt spid="75"/>
                                        </p:tgtEl>
                                        <p:attrNameLst>
                                          <p:attrName>ppt_x</p:attrName>
                                        </p:attrNameLst>
                                      </p:cBhvr>
                                      <p:tavLst>
                                        <p:tav tm="0">
                                          <p:val>
                                            <p:strVal val="#ppt_x"/>
                                          </p:val>
                                        </p:tav>
                                        <p:tav tm="100000">
                                          <p:val>
                                            <p:strVal val="#ppt_x"/>
                                          </p:val>
                                        </p:tav>
                                      </p:tavLst>
                                    </p:anim>
                                    <p:anim calcmode="lin" valueType="num">
                                      <p:cBhvr>
                                        <p:cTn id="34" dur="1000" fill="hold"/>
                                        <p:tgtEl>
                                          <p:spTgt spid="7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50"/>
                                  </p:stCondLst>
                                  <p:childTnLst>
                                    <p:set>
                                      <p:cBhvr>
                                        <p:cTn id="36" dur="1" fill="hold">
                                          <p:stCondLst>
                                            <p:cond delay="0"/>
                                          </p:stCondLst>
                                        </p:cTn>
                                        <p:tgtEl>
                                          <p:spTgt spid="111"/>
                                        </p:tgtEl>
                                        <p:attrNameLst>
                                          <p:attrName>style.visibility</p:attrName>
                                        </p:attrNameLst>
                                      </p:cBhvr>
                                      <p:to>
                                        <p:strVal val="visible"/>
                                      </p:to>
                                    </p:set>
                                    <p:animEffect transition="in" filter="fade">
                                      <p:cBhvr>
                                        <p:cTn id="37" dur="1000"/>
                                        <p:tgtEl>
                                          <p:spTgt spid="111"/>
                                        </p:tgtEl>
                                      </p:cBhvr>
                                    </p:animEffect>
                                    <p:anim calcmode="lin" valueType="num">
                                      <p:cBhvr>
                                        <p:cTn id="38" dur="1000" fill="hold"/>
                                        <p:tgtEl>
                                          <p:spTgt spid="111"/>
                                        </p:tgtEl>
                                        <p:attrNameLst>
                                          <p:attrName>ppt_x</p:attrName>
                                        </p:attrNameLst>
                                      </p:cBhvr>
                                      <p:tavLst>
                                        <p:tav tm="0">
                                          <p:val>
                                            <p:strVal val="#ppt_x"/>
                                          </p:val>
                                        </p:tav>
                                        <p:tav tm="100000">
                                          <p:val>
                                            <p:strVal val="#ppt_x"/>
                                          </p:val>
                                        </p:tav>
                                      </p:tavLst>
                                    </p:anim>
                                    <p:anim calcmode="lin" valueType="num">
                                      <p:cBhvr>
                                        <p:cTn id="39" dur="1000" fill="hold"/>
                                        <p:tgtEl>
                                          <p:spTgt spid="1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15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350"/>
                                  </p:stCondLst>
                                  <p:childTnLst>
                                    <p:set>
                                      <p:cBhvr>
                                        <p:cTn id="46" dur="1" fill="hold">
                                          <p:stCondLst>
                                            <p:cond delay="0"/>
                                          </p:stCondLst>
                                        </p:cTn>
                                        <p:tgtEl>
                                          <p:spTgt spid="112"/>
                                        </p:tgtEl>
                                        <p:attrNameLst>
                                          <p:attrName>style.visibility</p:attrName>
                                        </p:attrNameLst>
                                      </p:cBhvr>
                                      <p:to>
                                        <p:strVal val="visible"/>
                                      </p:to>
                                    </p:set>
                                    <p:animEffect transition="in" filter="fade">
                                      <p:cBhvr>
                                        <p:cTn id="47" dur="1000"/>
                                        <p:tgtEl>
                                          <p:spTgt spid="112"/>
                                        </p:tgtEl>
                                      </p:cBhvr>
                                    </p:animEffect>
                                    <p:anim calcmode="lin" valueType="num">
                                      <p:cBhvr>
                                        <p:cTn id="48" dur="1000" fill="hold"/>
                                        <p:tgtEl>
                                          <p:spTgt spid="112"/>
                                        </p:tgtEl>
                                        <p:attrNameLst>
                                          <p:attrName>ppt_x</p:attrName>
                                        </p:attrNameLst>
                                      </p:cBhvr>
                                      <p:tavLst>
                                        <p:tav tm="0">
                                          <p:val>
                                            <p:strVal val="#ppt_x"/>
                                          </p:val>
                                        </p:tav>
                                        <p:tav tm="100000">
                                          <p:val>
                                            <p:strVal val="#ppt_x"/>
                                          </p:val>
                                        </p:tav>
                                      </p:tavLst>
                                    </p:anim>
                                    <p:anim calcmode="lin" valueType="num">
                                      <p:cBhvr>
                                        <p:cTn id="49" dur="1000" fill="hold"/>
                                        <p:tgtEl>
                                          <p:spTgt spid="11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350"/>
                                  </p:stCondLst>
                                  <p:childTnLst>
                                    <p:set>
                                      <p:cBhvr>
                                        <p:cTn id="51" dur="1" fill="hold">
                                          <p:stCondLst>
                                            <p:cond delay="0"/>
                                          </p:stCondLst>
                                        </p:cTn>
                                        <p:tgtEl>
                                          <p:spTgt spid="114"/>
                                        </p:tgtEl>
                                        <p:attrNameLst>
                                          <p:attrName>style.visibility</p:attrName>
                                        </p:attrNameLst>
                                      </p:cBhvr>
                                      <p:to>
                                        <p:strVal val="visible"/>
                                      </p:to>
                                    </p:set>
                                    <p:animEffect transition="in" filter="fade">
                                      <p:cBhvr>
                                        <p:cTn id="52" dur="1000"/>
                                        <p:tgtEl>
                                          <p:spTgt spid="114"/>
                                        </p:tgtEl>
                                      </p:cBhvr>
                                    </p:animEffect>
                                    <p:anim calcmode="lin" valueType="num">
                                      <p:cBhvr>
                                        <p:cTn id="53" dur="1000" fill="hold"/>
                                        <p:tgtEl>
                                          <p:spTgt spid="114"/>
                                        </p:tgtEl>
                                        <p:attrNameLst>
                                          <p:attrName>ppt_x</p:attrName>
                                        </p:attrNameLst>
                                      </p:cBhvr>
                                      <p:tavLst>
                                        <p:tav tm="0">
                                          <p:val>
                                            <p:strVal val="#ppt_x"/>
                                          </p:val>
                                        </p:tav>
                                        <p:tav tm="100000">
                                          <p:val>
                                            <p:strVal val="#ppt_x"/>
                                          </p:val>
                                        </p:tav>
                                      </p:tavLst>
                                    </p:anim>
                                    <p:anim calcmode="lin" valueType="num">
                                      <p:cBhvr>
                                        <p:cTn id="54" dur="1000" fill="hold"/>
                                        <p:tgtEl>
                                          <p:spTgt spid="11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350"/>
                                  </p:stCondLst>
                                  <p:childTnLst>
                                    <p:set>
                                      <p:cBhvr>
                                        <p:cTn id="56" dur="1" fill="hold">
                                          <p:stCondLst>
                                            <p:cond delay="0"/>
                                          </p:stCondLst>
                                        </p:cTn>
                                        <p:tgtEl>
                                          <p:spTgt spid="113"/>
                                        </p:tgtEl>
                                        <p:attrNameLst>
                                          <p:attrName>style.visibility</p:attrName>
                                        </p:attrNameLst>
                                      </p:cBhvr>
                                      <p:to>
                                        <p:strVal val="visible"/>
                                      </p:to>
                                    </p:set>
                                    <p:animEffect transition="in" filter="fade">
                                      <p:cBhvr>
                                        <p:cTn id="57" dur="1000"/>
                                        <p:tgtEl>
                                          <p:spTgt spid="113"/>
                                        </p:tgtEl>
                                      </p:cBhvr>
                                    </p:animEffect>
                                    <p:anim calcmode="lin" valueType="num">
                                      <p:cBhvr>
                                        <p:cTn id="58" dur="1000" fill="hold"/>
                                        <p:tgtEl>
                                          <p:spTgt spid="113"/>
                                        </p:tgtEl>
                                        <p:attrNameLst>
                                          <p:attrName>ppt_x</p:attrName>
                                        </p:attrNameLst>
                                      </p:cBhvr>
                                      <p:tavLst>
                                        <p:tav tm="0">
                                          <p:val>
                                            <p:strVal val="#ppt_x"/>
                                          </p:val>
                                        </p:tav>
                                        <p:tav tm="100000">
                                          <p:val>
                                            <p:strVal val="#ppt_x"/>
                                          </p:val>
                                        </p:tav>
                                      </p:tavLst>
                                    </p:anim>
                                    <p:anim calcmode="lin" valueType="num">
                                      <p:cBhvr>
                                        <p:cTn id="59" dur="1000" fill="hold"/>
                                        <p:tgtEl>
                                          <p:spTgt spid="113"/>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550"/>
                                  </p:stCondLst>
                                  <p:childTnLst>
                                    <p:set>
                                      <p:cBhvr>
                                        <p:cTn id="61" dur="1" fill="hold">
                                          <p:stCondLst>
                                            <p:cond delay="0"/>
                                          </p:stCondLst>
                                        </p:cTn>
                                        <p:tgtEl>
                                          <p:spTgt spid="117"/>
                                        </p:tgtEl>
                                        <p:attrNameLst>
                                          <p:attrName>style.visibility</p:attrName>
                                        </p:attrNameLst>
                                      </p:cBhvr>
                                      <p:to>
                                        <p:strVal val="visible"/>
                                      </p:to>
                                    </p:set>
                                    <p:animEffect transition="in" filter="fade">
                                      <p:cBhvr>
                                        <p:cTn id="62" dur="1000"/>
                                        <p:tgtEl>
                                          <p:spTgt spid="117"/>
                                        </p:tgtEl>
                                      </p:cBhvr>
                                    </p:animEffect>
                                    <p:anim calcmode="lin" valueType="num">
                                      <p:cBhvr>
                                        <p:cTn id="63" dur="1000" fill="hold"/>
                                        <p:tgtEl>
                                          <p:spTgt spid="117"/>
                                        </p:tgtEl>
                                        <p:attrNameLst>
                                          <p:attrName>ppt_x</p:attrName>
                                        </p:attrNameLst>
                                      </p:cBhvr>
                                      <p:tavLst>
                                        <p:tav tm="0">
                                          <p:val>
                                            <p:strVal val="#ppt_x"/>
                                          </p:val>
                                        </p:tav>
                                        <p:tav tm="100000">
                                          <p:val>
                                            <p:strVal val="#ppt_x"/>
                                          </p:val>
                                        </p:tav>
                                      </p:tavLst>
                                    </p:anim>
                                    <p:anim calcmode="lin" valueType="num">
                                      <p:cBhvr>
                                        <p:cTn id="64" dur="1000" fill="hold"/>
                                        <p:tgtEl>
                                          <p:spTgt spid="11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550"/>
                                  </p:stCondLst>
                                  <p:childTnLst>
                                    <p:set>
                                      <p:cBhvr>
                                        <p:cTn id="66" dur="1" fill="hold">
                                          <p:stCondLst>
                                            <p:cond delay="0"/>
                                          </p:stCondLst>
                                        </p:cTn>
                                        <p:tgtEl>
                                          <p:spTgt spid="119"/>
                                        </p:tgtEl>
                                        <p:attrNameLst>
                                          <p:attrName>style.visibility</p:attrName>
                                        </p:attrNameLst>
                                      </p:cBhvr>
                                      <p:to>
                                        <p:strVal val="visible"/>
                                      </p:to>
                                    </p:set>
                                    <p:animEffect transition="in" filter="fade">
                                      <p:cBhvr>
                                        <p:cTn id="67" dur="1000"/>
                                        <p:tgtEl>
                                          <p:spTgt spid="119"/>
                                        </p:tgtEl>
                                      </p:cBhvr>
                                    </p:animEffect>
                                    <p:anim calcmode="lin" valueType="num">
                                      <p:cBhvr>
                                        <p:cTn id="68" dur="1000" fill="hold"/>
                                        <p:tgtEl>
                                          <p:spTgt spid="119"/>
                                        </p:tgtEl>
                                        <p:attrNameLst>
                                          <p:attrName>ppt_x</p:attrName>
                                        </p:attrNameLst>
                                      </p:cBhvr>
                                      <p:tavLst>
                                        <p:tav tm="0">
                                          <p:val>
                                            <p:strVal val="#ppt_x"/>
                                          </p:val>
                                        </p:tav>
                                        <p:tav tm="100000">
                                          <p:val>
                                            <p:strVal val="#ppt_x"/>
                                          </p:val>
                                        </p:tav>
                                      </p:tavLst>
                                    </p:anim>
                                    <p:anim calcmode="lin" valueType="num">
                                      <p:cBhvr>
                                        <p:cTn id="69" dur="1000" fill="hold"/>
                                        <p:tgtEl>
                                          <p:spTgt spid="11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550"/>
                                  </p:stCondLst>
                                  <p:childTnLst>
                                    <p:set>
                                      <p:cBhvr>
                                        <p:cTn id="71" dur="1" fill="hold">
                                          <p:stCondLst>
                                            <p:cond delay="0"/>
                                          </p:stCondLst>
                                        </p:cTn>
                                        <p:tgtEl>
                                          <p:spTgt spid="118"/>
                                        </p:tgtEl>
                                        <p:attrNameLst>
                                          <p:attrName>style.visibility</p:attrName>
                                        </p:attrNameLst>
                                      </p:cBhvr>
                                      <p:to>
                                        <p:strVal val="visible"/>
                                      </p:to>
                                    </p:set>
                                    <p:animEffect transition="in" filter="fade">
                                      <p:cBhvr>
                                        <p:cTn id="72" dur="1000"/>
                                        <p:tgtEl>
                                          <p:spTgt spid="118"/>
                                        </p:tgtEl>
                                      </p:cBhvr>
                                    </p:animEffect>
                                    <p:anim calcmode="lin" valueType="num">
                                      <p:cBhvr>
                                        <p:cTn id="73" dur="1000" fill="hold"/>
                                        <p:tgtEl>
                                          <p:spTgt spid="118"/>
                                        </p:tgtEl>
                                        <p:attrNameLst>
                                          <p:attrName>ppt_x</p:attrName>
                                        </p:attrNameLst>
                                      </p:cBhvr>
                                      <p:tavLst>
                                        <p:tav tm="0">
                                          <p:val>
                                            <p:strVal val="#ppt_x"/>
                                          </p:val>
                                        </p:tav>
                                        <p:tav tm="100000">
                                          <p:val>
                                            <p:strVal val="#ppt_x"/>
                                          </p:val>
                                        </p:tav>
                                      </p:tavLst>
                                    </p:anim>
                                    <p:anim calcmode="lin" valueType="num">
                                      <p:cBhvr>
                                        <p:cTn id="74" dur="1000" fill="hold"/>
                                        <p:tgtEl>
                                          <p:spTgt spid="118"/>
                                        </p:tgtEl>
                                        <p:attrNameLst>
                                          <p:attrName>ppt_y</p:attrName>
                                        </p:attrNameLst>
                                      </p:cBhvr>
                                      <p:tavLst>
                                        <p:tav tm="0">
                                          <p:val>
                                            <p:strVal val="#ppt_y+.1"/>
                                          </p:val>
                                        </p:tav>
                                        <p:tav tm="100000">
                                          <p:val>
                                            <p:strVal val="#ppt_y"/>
                                          </p:val>
                                        </p:tav>
                                      </p:tavLst>
                                    </p:anim>
                                  </p:childTnLst>
                                </p:cTn>
                              </p:par>
                            </p:childTnLst>
                          </p:cTn>
                        </p:par>
                        <p:par>
                          <p:cTn id="75" fill="hold">
                            <p:stCondLst>
                              <p:cond delay="3800"/>
                            </p:stCondLst>
                            <p:childTnLst>
                              <p:par>
                                <p:cTn id="76" presetID="42" presetClass="entr" presetSubtype="0" fill="hold" grpId="0" nodeType="afterEffect">
                                  <p:stCondLst>
                                    <p:cond delay="0"/>
                                  </p:stCondLst>
                                  <p:childTnLst>
                                    <p:set>
                                      <p:cBhvr>
                                        <p:cTn id="77" dur="1" fill="hold">
                                          <p:stCondLst>
                                            <p:cond delay="0"/>
                                          </p:stCondLst>
                                        </p:cTn>
                                        <p:tgtEl>
                                          <p:spTgt spid="190"/>
                                        </p:tgtEl>
                                        <p:attrNameLst>
                                          <p:attrName>style.visibility</p:attrName>
                                        </p:attrNameLst>
                                      </p:cBhvr>
                                      <p:to>
                                        <p:strVal val="visible"/>
                                      </p:to>
                                    </p:set>
                                    <p:animEffect transition="in" filter="fade">
                                      <p:cBhvr>
                                        <p:cTn id="78" dur="1000"/>
                                        <p:tgtEl>
                                          <p:spTgt spid="190"/>
                                        </p:tgtEl>
                                      </p:cBhvr>
                                    </p:animEffect>
                                    <p:anim calcmode="lin" valueType="num">
                                      <p:cBhvr>
                                        <p:cTn id="79" dur="1000" fill="hold"/>
                                        <p:tgtEl>
                                          <p:spTgt spid="190"/>
                                        </p:tgtEl>
                                        <p:attrNameLst>
                                          <p:attrName>ppt_x</p:attrName>
                                        </p:attrNameLst>
                                      </p:cBhvr>
                                      <p:tavLst>
                                        <p:tav tm="0">
                                          <p:val>
                                            <p:strVal val="#ppt_x"/>
                                          </p:val>
                                        </p:tav>
                                        <p:tav tm="100000">
                                          <p:val>
                                            <p:strVal val="#ppt_x"/>
                                          </p:val>
                                        </p:tav>
                                      </p:tavLst>
                                    </p:anim>
                                    <p:anim calcmode="lin" valueType="num">
                                      <p:cBhvr>
                                        <p:cTn id="80" dur="1000" fill="hold"/>
                                        <p:tgtEl>
                                          <p:spTgt spid="190"/>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183"/>
                                        </p:tgtEl>
                                        <p:attrNameLst>
                                          <p:attrName>style.visibility</p:attrName>
                                        </p:attrNameLst>
                                      </p:cBhvr>
                                      <p:to>
                                        <p:strVal val="visible"/>
                                      </p:to>
                                    </p:set>
                                    <p:animEffect transition="in" filter="fade">
                                      <p:cBhvr>
                                        <p:cTn id="83" dur="1000"/>
                                        <p:tgtEl>
                                          <p:spTgt spid="183"/>
                                        </p:tgtEl>
                                      </p:cBhvr>
                                    </p:animEffect>
                                    <p:anim calcmode="lin" valueType="num">
                                      <p:cBhvr>
                                        <p:cTn id="84" dur="1000" fill="hold"/>
                                        <p:tgtEl>
                                          <p:spTgt spid="183"/>
                                        </p:tgtEl>
                                        <p:attrNameLst>
                                          <p:attrName>ppt_x</p:attrName>
                                        </p:attrNameLst>
                                      </p:cBhvr>
                                      <p:tavLst>
                                        <p:tav tm="0">
                                          <p:val>
                                            <p:strVal val="#ppt_x"/>
                                          </p:val>
                                        </p:tav>
                                        <p:tav tm="100000">
                                          <p:val>
                                            <p:strVal val="#ppt_x"/>
                                          </p:val>
                                        </p:tav>
                                      </p:tavLst>
                                    </p:anim>
                                    <p:anim calcmode="lin" valueType="num">
                                      <p:cBhvr>
                                        <p:cTn id="85" dur="1000" fill="hold"/>
                                        <p:tgtEl>
                                          <p:spTgt spid="183"/>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125"/>
                                        </p:tgtEl>
                                        <p:attrNameLst>
                                          <p:attrName>style.visibility</p:attrName>
                                        </p:attrNameLst>
                                      </p:cBhvr>
                                      <p:to>
                                        <p:strVal val="visible"/>
                                      </p:to>
                                    </p:set>
                                    <p:animEffect transition="in" filter="fade">
                                      <p:cBhvr>
                                        <p:cTn id="88" dur="1000"/>
                                        <p:tgtEl>
                                          <p:spTgt spid="125"/>
                                        </p:tgtEl>
                                      </p:cBhvr>
                                    </p:animEffect>
                                    <p:anim calcmode="lin" valueType="num">
                                      <p:cBhvr>
                                        <p:cTn id="89" dur="1000" fill="hold"/>
                                        <p:tgtEl>
                                          <p:spTgt spid="125"/>
                                        </p:tgtEl>
                                        <p:attrNameLst>
                                          <p:attrName>ppt_x</p:attrName>
                                        </p:attrNameLst>
                                      </p:cBhvr>
                                      <p:tavLst>
                                        <p:tav tm="0">
                                          <p:val>
                                            <p:strVal val="#ppt_x"/>
                                          </p:val>
                                        </p:tav>
                                        <p:tav tm="100000">
                                          <p:val>
                                            <p:strVal val="#ppt_x"/>
                                          </p:val>
                                        </p:tav>
                                      </p:tavLst>
                                    </p:anim>
                                    <p:anim calcmode="lin" valueType="num">
                                      <p:cBhvr>
                                        <p:cTn id="90" dur="1000" fill="hold"/>
                                        <p:tgtEl>
                                          <p:spTgt spid="125"/>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200"/>
                                  </p:stCondLst>
                                  <p:childTnLst>
                                    <p:set>
                                      <p:cBhvr>
                                        <p:cTn id="92" dur="1" fill="hold">
                                          <p:stCondLst>
                                            <p:cond delay="0"/>
                                          </p:stCondLst>
                                        </p:cTn>
                                        <p:tgtEl>
                                          <p:spTgt spid="191"/>
                                        </p:tgtEl>
                                        <p:attrNameLst>
                                          <p:attrName>style.visibility</p:attrName>
                                        </p:attrNameLst>
                                      </p:cBhvr>
                                      <p:to>
                                        <p:strVal val="visible"/>
                                      </p:to>
                                    </p:set>
                                    <p:animEffect transition="in" filter="fade">
                                      <p:cBhvr>
                                        <p:cTn id="93" dur="1000"/>
                                        <p:tgtEl>
                                          <p:spTgt spid="191"/>
                                        </p:tgtEl>
                                      </p:cBhvr>
                                    </p:animEffect>
                                    <p:anim calcmode="lin" valueType="num">
                                      <p:cBhvr>
                                        <p:cTn id="94" dur="1000" fill="hold"/>
                                        <p:tgtEl>
                                          <p:spTgt spid="191"/>
                                        </p:tgtEl>
                                        <p:attrNameLst>
                                          <p:attrName>ppt_x</p:attrName>
                                        </p:attrNameLst>
                                      </p:cBhvr>
                                      <p:tavLst>
                                        <p:tav tm="0">
                                          <p:val>
                                            <p:strVal val="#ppt_x"/>
                                          </p:val>
                                        </p:tav>
                                        <p:tav tm="100000">
                                          <p:val>
                                            <p:strVal val="#ppt_x"/>
                                          </p:val>
                                        </p:tav>
                                      </p:tavLst>
                                    </p:anim>
                                    <p:anim calcmode="lin" valueType="num">
                                      <p:cBhvr>
                                        <p:cTn id="95" dur="1000" fill="hold"/>
                                        <p:tgtEl>
                                          <p:spTgt spid="191"/>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200"/>
                                  </p:stCondLst>
                                  <p:childTnLst>
                                    <p:set>
                                      <p:cBhvr>
                                        <p:cTn id="97" dur="1" fill="hold">
                                          <p:stCondLst>
                                            <p:cond delay="0"/>
                                          </p:stCondLst>
                                        </p:cTn>
                                        <p:tgtEl>
                                          <p:spTgt spid="173"/>
                                        </p:tgtEl>
                                        <p:attrNameLst>
                                          <p:attrName>style.visibility</p:attrName>
                                        </p:attrNameLst>
                                      </p:cBhvr>
                                      <p:to>
                                        <p:strVal val="visible"/>
                                      </p:to>
                                    </p:set>
                                    <p:animEffect transition="in" filter="fade">
                                      <p:cBhvr>
                                        <p:cTn id="98" dur="1000"/>
                                        <p:tgtEl>
                                          <p:spTgt spid="173"/>
                                        </p:tgtEl>
                                      </p:cBhvr>
                                    </p:animEffect>
                                    <p:anim calcmode="lin" valueType="num">
                                      <p:cBhvr>
                                        <p:cTn id="99" dur="1000" fill="hold"/>
                                        <p:tgtEl>
                                          <p:spTgt spid="173"/>
                                        </p:tgtEl>
                                        <p:attrNameLst>
                                          <p:attrName>ppt_x</p:attrName>
                                        </p:attrNameLst>
                                      </p:cBhvr>
                                      <p:tavLst>
                                        <p:tav tm="0">
                                          <p:val>
                                            <p:strVal val="#ppt_x"/>
                                          </p:val>
                                        </p:tav>
                                        <p:tav tm="100000">
                                          <p:val>
                                            <p:strVal val="#ppt_x"/>
                                          </p:val>
                                        </p:tav>
                                      </p:tavLst>
                                    </p:anim>
                                    <p:anim calcmode="lin" valueType="num">
                                      <p:cBhvr>
                                        <p:cTn id="100" dur="1000" fill="hold"/>
                                        <p:tgtEl>
                                          <p:spTgt spid="173"/>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200"/>
                                  </p:stCondLst>
                                  <p:childTnLst>
                                    <p:set>
                                      <p:cBhvr>
                                        <p:cTn id="102" dur="1" fill="hold">
                                          <p:stCondLst>
                                            <p:cond delay="0"/>
                                          </p:stCondLst>
                                        </p:cTn>
                                        <p:tgtEl>
                                          <p:spTgt spid="126"/>
                                        </p:tgtEl>
                                        <p:attrNameLst>
                                          <p:attrName>style.visibility</p:attrName>
                                        </p:attrNameLst>
                                      </p:cBhvr>
                                      <p:to>
                                        <p:strVal val="visible"/>
                                      </p:to>
                                    </p:set>
                                    <p:animEffect transition="in" filter="fade">
                                      <p:cBhvr>
                                        <p:cTn id="103" dur="1000"/>
                                        <p:tgtEl>
                                          <p:spTgt spid="126"/>
                                        </p:tgtEl>
                                      </p:cBhvr>
                                    </p:animEffect>
                                    <p:anim calcmode="lin" valueType="num">
                                      <p:cBhvr>
                                        <p:cTn id="104" dur="1000" fill="hold"/>
                                        <p:tgtEl>
                                          <p:spTgt spid="126"/>
                                        </p:tgtEl>
                                        <p:attrNameLst>
                                          <p:attrName>ppt_x</p:attrName>
                                        </p:attrNameLst>
                                      </p:cBhvr>
                                      <p:tavLst>
                                        <p:tav tm="0">
                                          <p:val>
                                            <p:strVal val="#ppt_x"/>
                                          </p:val>
                                        </p:tav>
                                        <p:tav tm="100000">
                                          <p:val>
                                            <p:strVal val="#ppt_x"/>
                                          </p:val>
                                        </p:tav>
                                      </p:tavLst>
                                    </p:anim>
                                    <p:anim calcmode="lin" valueType="num">
                                      <p:cBhvr>
                                        <p:cTn id="105" dur="1000" fill="hold"/>
                                        <p:tgtEl>
                                          <p:spTgt spid="126"/>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200"/>
                                  </p:stCondLst>
                                  <p:childTnLst>
                                    <p:set>
                                      <p:cBhvr>
                                        <p:cTn id="107" dur="1" fill="hold">
                                          <p:stCondLst>
                                            <p:cond delay="0"/>
                                          </p:stCondLst>
                                        </p:cTn>
                                        <p:tgtEl>
                                          <p:spTgt spid="8"/>
                                        </p:tgtEl>
                                        <p:attrNameLst>
                                          <p:attrName>style.visibility</p:attrName>
                                        </p:attrNameLst>
                                      </p:cBhvr>
                                      <p:to>
                                        <p:strVal val="visible"/>
                                      </p:to>
                                    </p:set>
                                    <p:animEffect transition="in" filter="fade">
                                      <p:cBhvr>
                                        <p:cTn id="108" dur="1000"/>
                                        <p:tgtEl>
                                          <p:spTgt spid="8"/>
                                        </p:tgtEl>
                                      </p:cBhvr>
                                    </p:animEffect>
                                    <p:anim calcmode="lin" valueType="num">
                                      <p:cBhvr>
                                        <p:cTn id="109" dur="1000" fill="hold"/>
                                        <p:tgtEl>
                                          <p:spTgt spid="8"/>
                                        </p:tgtEl>
                                        <p:attrNameLst>
                                          <p:attrName>ppt_x</p:attrName>
                                        </p:attrNameLst>
                                      </p:cBhvr>
                                      <p:tavLst>
                                        <p:tav tm="0">
                                          <p:val>
                                            <p:strVal val="#ppt_x"/>
                                          </p:val>
                                        </p:tav>
                                        <p:tav tm="100000">
                                          <p:val>
                                            <p:strVal val="#ppt_x"/>
                                          </p:val>
                                        </p:tav>
                                      </p:tavLst>
                                    </p:anim>
                                    <p:anim calcmode="lin" valueType="num">
                                      <p:cBhvr>
                                        <p:cTn id="110" dur="1000" fill="hold"/>
                                        <p:tgtEl>
                                          <p:spTgt spid="8"/>
                                        </p:tgtEl>
                                        <p:attrNameLst>
                                          <p:attrName>ppt_y</p:attrName>
                                        </p:attrNameLst>
                                      </p:cBhvr>
                                      <p:tavLst>
                                        <p:tav tm="0">
                                          <p:val>
                                            <p:strVal val="#ppt_y+.1"/>
                                          </p:val>
                                        </p:tav>
                                        <p:tav tm="100000">
                                          <p:val>
                                            <p:strVal val="#ppt_y"/>
                                          </p:val>
                                        </p:tav>
                                      </p:tavLst>
                                    </p:anim>
                                  </p:childTnLst>
                                </p:cTn>
                              </p:par>
                              <p:par>
                                <p:cTn id="111" presetID="42" presetClass="entr" presetSubtype="0" fill="hold" nodeType="withEffect">
                                  <p:stCondLst>
                                    <p:cond delay="200"/>
                                  </p:stCondLst>
                                  <p:childTnLst>
                                    <p:set>
                                      <p:cBhvr>
                                        <p:cTn id="112" dur="1" fill="hold">
                                          <p:stCondLst>
                                            <p:cond delay="0"/>
                                          </p:stCondLst>
                                        </p:cTn>
                                        <p:tgtEl>
                                          <p:spTgt spid="86"/>
                                        </p:tgtEl>
                                        <p:attrNameLst>
                                          <p:attrName>style.visibility</p:attrName>
                                        </p:attrNameLst>
                                      </p:cBhvr>
                                      <p:to>
                                        <p:strVal val="visible"/>
                                      </p:to>
                                    </p:set>
                                    <p:animEffect transition="in" filter="fade">
                                      <p:cBhvr>
                                        <p:cTn id="113" dur="1000"/>
                                        <p:tgtEl>
                                          <p:spTgt spid="86"/>
                                        </p:tgtEl>
                                      </p:cBhvr>
                                    </p:animEffect>
                                    <p:anim calcmode="lin" valueType="num">
                                      <p:cBhvr>
                                        <p:cTn id="114" dur="1000" fill="hold"/>
                                        <p:tgtEl>
                                          <p:spTgt spid="86"/>
                                        </p:tgtEl>
                                        <p:attrNameLst>
                                          <p:attrName>ppt_x</p:attrName>
                                        </p:attrNameLst>
                                      </p:cBhvr>
                                      <p:tavLst>
                                        <p:tav tm="0">
                                          <p:val>
                                            <p:strVal val="#ppt_x"/>
                                          </p:val>
                                        </p:tav>
                                        <p:tav tm="100000">
                                          <p:val>
                                            <p:strVal val="#ppt_x"/>
                                          </p:val>
                                        </p:tav>
                                      </p:tavLst>
                                    </p:anim>
                                    <p:anim calcmode="lin" valueType="num">
                                      <p:cBhvr>
                                        <p:cTn id="115" dur="1000" fill="hold"/>
                                        <p:tgtEl>
                                          <p:spTgt spid="86"/>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200"/>
                                  </p:stCondLst>
                                  <p:childTnLst>
                                    <p:set>
                                      <p:cBhvr>
                                        <p:cTn id="117" dur="1" fill="hold">
                                          <p:stCondLst>
                                            <p:cond delay="0"/>
                                          </p:stCondLst>
                                        </p:cTn>
                                        <p:tgtEl>
                                          <p:spTgt spid="129"/>
                                        </p:tgtEl>
                                        <p:attrNameLst>
                                          <p:attrName>style.visibility</p:attrName>
                                        </p:attrNameLst>
                                      </p:cBhvr>
                                      <p:to>
                                        <p:strVal val="visible"/>
                                      </p:to>
                                    </p:set>
                                    <p:animEffect transition="in" filter="fade">
                                      <p:cBhvr>
                                        <p:cTn id="118" dur="1000"/>
                                        <p:tgtEl>
                                          <p:spTgt spid="129"/>
                                        </p:tgtEl>
                                      </p:cBhvr>
                                    </p:animEffect>
                                    <p:anim calcmode="lin" valueType="num">
                                      <p:cBhvr>
                                        <p:cTn id="119" dur="1000" fill="hold"/>
                                        <p:tgtEl>
                                          <p:spTgt spid="129"/>
                                        </p:tgtEl>
                                        <p:attrNameLst>
                                          <p:attrName>ppt_x</p:attrName>
                                        </p:attrNameLst>
                                      </p:cBhvr>
                                      <p:tavLst>
                                        <p:tav tm="0">
                                          <p:val>
                                            <p:strVal val="#ppt_x"/>
                                          </p:val>
                                        </p:tav>
                                        <p:tav tm="100000">
                                          <p:val>
                                            <p:strVal val="#ppt_x"/>
                                          </p:val>
                                        </p:tav>
                                      </p:tavLst>
                                    </p:anim>
                                    <p:anim calcmode="lin" valueType="num">
                                      <p:cBhvr>
                                        <p:cTn id="120" dur="1000" fill="hold"/>
                                        <p:tgtEl>
                                          <p:spTgt spid="129"/>
                                        </p:tgtEl>
                                        <p:attrNameLst>
                                          <p:attrName>ppt_y</p:attrName>
                                        </p:attrNameLst>
                                      </p:cBhvr>
                                      <p:tavLst>
                                        <p:tav tm="0">
                                          <p:val>
                                            <p:strVal val="#ppt_y+.1"/>
                                          </p:val>
                                        </p:tav>
                                        <p:tav tm="100000">
                                          <p:val>
                                            <p:strVal val="#ppt_y"/>
                                          </p:val>
                                        </p:tav>
                                      </p:tavLst>
                                    </p:anim>
                                  </p:childTnLst>
                                </p:cTn>
                              </p:par>
                              <p:par>
                                <p:cTn id="121" presetID="42" presetClass="entr" presetSubtype="0" fill="hold" nodeType="withEffect">
                                  <p:stCondLst>
                                    <p:cond delay="200"/>
                                  </p:stCondLst>
                                  <p:childTnLst>
                                    <p:set>
                                      <p:cBhvr>
                                        <p:cTn id="122" dur="1" fill="hold">
                                          <p:stCondLst>
                                            <p:cond delay="0"/>
                                          </p:stCondLst>
                                        </p:cTn>
                                        <p:tgtEl>
                                          <p:spTgt spid="195"/>
                                        </p:tgtEl>
                                        <p:attrNameLst>
                                          <p:attrName>style.visibility</p:attrName>
                                        </p:attrNameLst>
                                      </p:cBhvr>
                                      <p:to>
                                        <p:strVal val="visible"/>
                                      </p:to>
                                    </p:set>
                                    <p:animEffect transition="in" filter="fade">
                                      <p:cBhvr>
                                        <p:cTn id="123" dur="1000"/>
                                        <p:tgtEl>
                                          <p:spTgt spid="195"/>
                                        </p:tgtEl>
                                      </p:cBhvr>
                                    </p:animEffect>
                                    <p:anim calcmode="lin" valueType="num">
                                      <p:cBhvr>
                                        <p:cTn id="124" dur="1000" fill="hold"/>
                                        <p:tgtEl>
                                          <p:spTgt spid="195"/>
                                        </p:tgtEl>
                                        <p:attrNameLst>
                                          <p:attrName>ppt_x</p:attrName>
                                        </p:attrNameLst>
                                      </p:cBhvr>
                                      <p:tavLst>
                                        <p:tav tm="0">
                                          <p:val>
                                            <p:strVal val="#ppt_x"/>
                                          </p:val>
                                        </p:tav>
                                        <p:tav tm="100000">
                                          <p:val>
                                            <p:strVal val="#ppt_x"/>
                                          </p:val>
                                        </p:tav>
                                      </p:tavLst>
                                    </p:anim>
                                    <p:anim calcmode="lin" valueType="num">
                                      <p:cBhvr>
                                        <p:cTn id="125" dur="1000" fill="hold"/>
                                        <p:tgtEl>
                                          <p:spTgt spid="195"/>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400"/>
                                  </p:stCondLst>
                                  <p:childTnLst>
                                    <p:set>
                                      <p:cBhvr>
                                        <p:cTn id="127" dur="1" fill="hold">
                                          <p:stCondLst>
                                            <p:cond delay="0"/>
                                          </p:stCondLst>
                                        </p:cTn>
                                        <p:tgtEl>
                                          <p:spTgt spid="189"/>
                                        </p:tgtEl>
                                        <p:attrNameLst>
                                          <p:attrName>style.visibility</p:attrName>
                                        </p:attrNameLst>
                                      </p:cBhvr>
                                      <p:to>
                                        <p:strVal val="visible"/>
                                      </p:to>
                                    </p:set>
                                    <p:animEffect transition="in" filter="fade">
                                      <p:cBhvr>
                                        <p:cTn id="128" dur="1000"/>
                                        <p:tgtEl>
                                          <p:spTgt spid="189"/>
                                        </p:tgtEl>
                                      </p:cBhvr>
                                    </p:animEffect>
                                    <p:anim calcmode="lin" valueType="num">
                                      <p:cBhvr>
                                        <p:cTn id="129" dur="1000" fill="hold"/>
                                        <p:tgtEl>
                                          <p:spTgt spid="189"/>
                                        </p:tgtEl>
                                        <p:attrNameLst>
                                          <p:attrName>ppt_x</p:attrName>
                                        </p:attrNameLst>
                                      </p:cBhvr>
                                      <p:tavLst>
                                        <p:tav tm="0">
                                          <p:val>
                                            <p:strVal val="#ppt_x"/>
                                          </p:val>
                                        </p:tav>
                                        <p:tav tm="100000">
                                          <p:val>
                                            <p:strVal val="#ppt_x"/>
                                          </p:val>
                                        </p:tav>
                                      </p:tavLst>
                                    </p:anim>
                                    <p:anim calcmode="lin" valueType="num">
                                      <p:cBhvr>
                                        <p:cTn id="130" dur="1000" fill="hold"/>
                                        <p:tgtEl>
                                          <p:spTgt spid="189"/>
                                        </p:tgtEl>
                                        <p:attrNameLst>
                                          <p:attrName>ppt_y</p:attrName>
                                        </p:attrNameLst>
                                      </p:cBhvr>
                                      <p:tavLst>
                                        <p:tav tm="0">
                                          <p:val>
                                            <p:strVal val="#ppt_y+.1"/>
                                          </p:val>
                                        </p:tav>
                                        <p:tav tm="100000">
                                          <p:val>
                                            <p:strVal val="#ppt_y"/>
                                          </p:val>
                                        </p:tav>
                                      </p:tavLst>
                                    </p:anim>
                                  </p:childTnLst>
                                </p:cTn>
                              </p:par>
                              <p:par>
                                <p:cTn id="131" presetID="42" presetClass="entr" presetSubtype="0" fill="hold" nodeType="withEffect">
                                  <p:stCondLst>
                                    <p:cond delay="400"/>
                                  </p:stCondLst>
                                  <p:childTnLst>
                                    <p:set>
                                      <p:cBhvr>
                                        <p:cTn id="132" dur="1" fill="hold">
                                          <p:stCondLst>
                                            <p:cond delay="0"/>
                                          </p:stCondLst>
                                        </p:cTn>
                                        <p:tgtEl>
                                          <p:spTgt spid="74"/>
                                        </p:tgtEl>
                                        <p:attrNameLst>
                                          <p:attrName>style.visibility</p:attrName>
                                        </p:attrNameLst>
                                      </p:cBhvr>
                                      <p:to>
                                        <p:strVal val="visible"/>
                                      </p:to>
                                    </p:set>
                                    <p:animEffect transition="in" filter="fade">
                                      <p:cBhvr>
                                        <p:cTn id="133" dur="1000"/>
                                        <p:tgtEl>
                                          <p:spTgt spid="74"/>
                                        </p:tgtEl>
                                      </p:cBhvr>
                                    </p:animEffect>
                                    <p:anim calcmode="lin" valueType="num">
                                      <p:cBhvr>
                                        <p:cTn id="134" dur="1000" fill="hold"/>
                                        <p:tgtEl>
                                          <p:spTgt spid="74"/>
                                        </p:tgtEl>
                                        <p:attrNameLst>
                                          <p:attrName>ppt_x</p:attrName>
                                        </p:attrNameLst>
                                      </p:cBhvr>
                                      <p:tavLst>
                                        <p:tav tm="0">
                                          <p:val>
                                            <p:strVal val="#ppt_x"/>
                                          </p:val>
                                        </p:tav>
                                        <p:tav tm="100000">
                                          <p:val>
                                            <p:strVal val="#ppt_x"/>
                                          </p:val>
                                        </p:tav>
                                      </p:tavLst>
                                    </p:anim>
                                    <p:anim calcmode="lin" valueType="num">
                                      <p:cBhvr>
                                        <p:cTn id="135" dur="1000" fill="hold"/>
                                        <p:tgtEl>
                                          <p:spTgt spid="7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400"/>
                                  </p:stCondLst>
                                  <p:childTnLst>
                                    <p:set>
                                      <p:cBhvr>
                                        <p:cTn id="137" dur="1" fill="hold">
                                          <p:stCondLst>
                                            <p:cond delay="0"/>
                                          </p:stCondLst>
                                        </p:cTn>
                                        <p:tgtEl>
                                          <p:spTgt spid="134"/>
                                        </p:tgtEl>
                                        <p:attrNameLst>
                                          <p:attrName>style.visibility</p:attrName>
                                        </p:attrNameLst>
                                      </p:cBhvr>
                                      <p:to>
                                        <p:strVal val="visible"/>
                                      </p:to>
                                    </p:set>
                                    <p:animEffect transition="in" filter="fade">
                                      <p:cBhvr>
                                        <p:cTn id="138" dur="1000"/>
                                        <p:tgtEl>
                                          <p:spTgt spid="134"/>
                                        </p:tgtEl>
                                      </p:cBhvr>
                                    </p:animEffect>
                                    <p:anim calcmode="lin" valueType="num">
                                      <p:cBhvr>
                                        <p:cTn id="139" dur="1000" fill="hold"/>
                                        <p:tgtEl>
                                          <p:spTgt spid="134"/>
                                        </p:tgtEl>
                                        <p:attrNameLst>
                                          <p:attrName>ppt_x</p:attrName>
                                        </p:attrNameLst>
                                      </p:cBhvr>
                                      <p:tavLst>
                                        <p:tav tm="0">
                                          <p:val>
                                            <p:strVal val="#ppt_x"/>
                                          </p:val>
                                        </p:tav>
                                        <p:tav tm="100000">
                                          <p:val>
                                            <p:strVal val="#ppt_x"/>
                                          </p:val>
                                        </p:tav>
                                      </p:tavLst>
                                    </p:anim>
                                    <p:anim calcmode="lin" valueType="num">
                                      <p:cBhvr>
                                        <p:cTn id="140"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9" grpId="0" animBg="1"/>
      <p:bldP spid="190" grpId="0" animBg="1"/>
      <p:bldP spid="191" grpId="0" animBg="1"/>
      <p:bldP spid="4" grpId="0"/>
      <p:bldP spid="125" grpId="0"/>
      <p:bldP spid="126" grpId="0"/>
      <p:bldP spid="129" grpId="0"/>
      <p:bldP spid="134" grpId="0"/>
      <p:bldGraphic spid="75" grpId="0">
        <p:bldAsOne/>
      </p:bldGraphic>
      <p:bldP spid="85" grpId="0"/>
      <p:bldP spid="111" grpId="0"/>
      <p:bldGraphic spid="112" grpId="0">
        <p:bldAsOne/>
      </p:bldGraphic>
      <p:bldP spid="113" grpId="0"/>
      <p:bldP spid="114" grpId="0"/>
      <p:bldGraphic spid="117" grpId="0">
        <p:bldAsOne/>
      </p:bldGraphic>
      <p:bldP spid="118" grpId="0"/>
      <p:bldP spid="119" grpId="0"/>
      <p:bldP spid="115" grpId="0" animBg="1"/>
      <p:bldP spid="5" grpId="0"/>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a:extLst>
              <a:ext uri="{FF2B5EF4-FFF2-40B4-BE49-F238E27FC236}">
                <a16:creationId xmlns:a16="http://schemas.microsoft.com/office/drawing/2014/main" id="{4549ADAF-2B82-47D6-B689-C56002E7C85A}"/>
              </a:ext>
            </a:extLst>
          </p:cNvPr>
          <p:cNvSpPr txBox="1"/>
          <p:nvPr/>
        </p:nvSpPr>
        <p:spPr>
          <a:xfrm>
            <a:off x="1658031" y="2241335"/>
            <a:ext cx="5422559" cy="16619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5400">
                <a:solidFill>
                  <a:schemeClr val="tx1"/>
                </a:solidFill>
                <a:latin typeface="+mj-lt"/>
              </a:rPr>
              <a:t>Experience &amp;</a:t>
            </a:r>
          </a:p>
          <a:p>
            <a:pPr algn="l">
              <a:lnSpc>
                <a:spcPct val="100000"/>
              </a:lnSpc>
            </a:pPr>
            <a:r>
              <a:rPr lang="en-ID" sz="5400">
                <a:solidFill>
                  <a:schemeClr val="tx1"/>
                </a:solidFill>
                <a:latin typeface="+mj-lt"/>
              </a:rPr>
              <a:t>Education</a:t>
            </a:r>
          </a:p>
        </p:txBody>
      </p:sp>
      <p:sp>
        <p:nvSpPr>
          <p:cNvPr id="8" name="TextBox">
            <a:extLst>
              <a:ext uri="{FF2B5EF4-FFF2-40B4-BE49-F238E27FC236}">
                <a16:creationId xmlns:a16="http://schemas.microsoft.com/office/drawing/2014/main" id="{7EE9A227-2197-44C9-AE4C-F0C4B75C2D13}"/>
              </a:ext>
            </a:extLst>
          </p:cNvPr>
          <p:cNvSpPr txBox="1"/>
          <p:nvPr/>
        </p:nvSpPr>
        <p:spPr>
          <a:xfrm>
            <a:off x="1658031" y="4168372"/>
            <a:ext cx="4783137"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minus officia metus dictum pellentesque hendrerit ducimus nullam recusandae nullam eligendi sint voluptates integer eleifend accusamus pretium nobis earum assumenda in dapibus praesent expedita tincidunt ligula in nihil suscipit odio iste aut</a:t>
            </a:r>
            <a:endParaRPr lang="en-ID" sz="1200">
              <a:solidFill>
                <a:schemeClr val="tx1"/>
              </a:solidFill>
            </a:endParaRPr>
          </a:p>
        </p:txBody>
      </p:sp>
      <p:grpSp>
        <p:nvGrpSpPr>
          <p:cNvPr id="16" name="Group 15">
            <a:extLst>
              <a:ext uri="{FF2B5EF4-FFF2-40B4-BE49-F238E27FC236}">
                <a16:creationId xmlns:a16="http://schemas.microsoft.com/office/drawing/2014/main" id="{4132A544-DFBF-4E92-A903-573E1CDBAE0A}"/>
              </a:ext>
            </a:extLst>
          </p:cNvPr>
          <p:cNvGrpSpPr/>
          <p:nvPr/>
        </p:nvGrpSpPr>
        <p:grpSpPr>
          <a:xfrm>
            <a:off x="6313539" y="3168016"/>
            <a:ext cx="985068" cy="521968"/>
            <a:chOff x="9169400" y="1697293"/>
            <a:chExt cx="855879" cy="453513"/>
          </a:xfrm>
        </p:grpSpPr>
        <p:sp>
          <p:nvSpPr>
            <p:cNvPr id="11" name="Rectangle 10">
              <a:extLst>
                <a:ext uri="{FF2B5EF4-FFF2-40B4-BE49-F238E27FC236}">
                  <a16:creationId xmlns:a16="http://schemas.microsoft.com/office/drawing/2014/main" id="{90216C3E-9982-4943-8655-EE98F673313A}"/>
                </a:ext>
              </a:extLst>
            </p:cNvPr>
            <p:cNvSpPr/>
            <p:nvPr/>
          </p:nvSpPr>
          <p:spPr>
            <a:xfrm>
              <a:off x="9169400" y="1879600"/>
              <a:ext cx="660400" cy="88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Isosceles Triangle 14">
              <a:extLst>
                <a:ext uri="{FF2B5EF4-FFF2-40B4-BE49-F238E27FC236}">
                  <a16:creationId xmlns:a16="http://schemas.microsoft.com/office/drawing/2014/main" id="{C4C284C1-2444-47D4-9AEE-73D98CDCF432}"/>
                </a:ext>
              </a:extLst>
            </p:cNvPr>
            <p:cNvSpPr/>
            <p:nvPr/>
          </p:nvSpPr>
          <p:spPr>
            <a:xfrm rot="5400000">
              <a:off x="9603043" y="1728570"/>
              <a:ext cx="453513" cy="39095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146" name="TextBox">
            <a:extLst>
              <a:ext uri="{FF2B5EF4-FFF2-40B4-BE49-F238E27FC236}">
                <a16:creationId xmlns:a16="http://schemas.microsoft.com/office/drawing/2014/main" id="{1308AEE2-339B-4B3F-8A2F-D6C637C3A573}"/>
              </a:ext>
            </a:extLst>
          </p:cNvPr>
          <p:cNvSpPr txBox="1"/>
          <p:nvPr/>
        </p:nvSpPr>
        <p:spPr>
          <a:xfrm>
            <a:off x="2411248" y="1832089"/>
            <a:ext cx="1811045" cy="28873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My History</a:t>
            </a:r>
            <a:endParaRPr lang="en-ID">
              <a:solidFill>
                <a:schemeClr val="tx1"/>
              </a:solidFill>
            </a:endParaRPr>
          </a:p>
        </p:txBody>
      </p:sp>
      <p:cxnSp>
        <p:nvCxnSpPr>
          <p:cNvPr id="147" name="Straight Connector 146">
            <a:extLst>
              <a:ext uri="{FF2B5EF4-FFF2-40B4-BE49-F238E27FC236}">
                <a16:creationId xmlns:a16="http://schemas.microsoft.com/office/drawing/2014/main" id="{EF2FF1C5-7854-40DD-B8B2-F332B99D1DFB}"/>
              </a:ext>
            </a:extLst>
          </p:cNvPr>
          <p:cNvCxnSpPr>
            <a:cxnSpLocks/>
          </p:cNvCxnSpPr>
          <p:nvPr/>
        </p:nvCxnSpPr>
        <p:spPr>
          <a:xfrm>
            <a:off x="1223442" y="1998703"/>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0" name="Oval 7">
            <a:extLst>
              <a:ext uri="{FF2B5EF4-FFF2-40B4-BE49-F238E27FC236}">
                <a16:creationId xmlns:a16="http://schemas.microsoft.com/office/drawing/2014/main" id="{05F3FAB2-E6B2-4A6A-8DA9-CF18EAC0AABA}"/>
              </a:ext>
            </a:extLst>
          </p:cNvPr>
          <p:cNvSpPr/>
          <p:nvPr/>
        </p:nvSpPr>
        <p:spPr>
          <a:xfrm>
            <a:off x="10808594" y="388957"/>
            <a:ext cx="1384995" cy="1384995"/>
          </a:xfrm>
          <a:custGeom>
            <a:avLst/>
            <a:gdLst>
              <a:gd name="connsiteX0" fmla="*/ 1384995 w 1384995"/>
              <a:gd name="connsiteY0" fmla="*/ 0 h 1384995"/>
              <a:gd name="connsiteX1" fmla="*/ 1384995 w 1384995"/>
              <a:gd name="connsiteY1" fmla="*/ 1384995 h 1384995"/>
              <a:gd name="connsiteX2" fmla="*/ 0 w 1384995"/>
              <a:gd name="connsiteY2" fmla="*/ 1384995 h 1384995"/>
              <a:gd name="connsiteX3" fmla="*/ 1384995 w 1384995"/>
              <a:gd name="connsiteY3" fmla="*/ 0 h 1384995"/>
            </a:gdLst>
            <a:ahLst/>
            <a:cxnLst>
              <a:cxn ang="0">
                <a:pos x="connsiteX0" y="connsiteY0"/>
              </a:cxn>
              <a:cxn ang="0">
                <a:pos x="connsiteX1" y="connsiteY1"/>
              </a:cxn>
              <a:cxn ang="0">
                <a:pos x="connsiteX2" y="connsiteY2"/>
              </a:cxn>
              <a:cxn ang="0">
                <a:pos x="connsiteX3" y="connsiteY3"/>
              </a:cxn>
            </a:cxnLst>
            <a:rect l="l" t="t" r="r" b="b"/>
            <a:pathLst>
              <a:path w="1384995" h="1384995">
                <a:moveTo>
                  <a:pt x="1384995" y="0"/>
                </a:moveTo>
                <a:lnTo>
                  <a:pt x="1384995" y="1384995"/>
                </a:lnTo>
                <a:lnTo>
                  <a:pt x="0" y="1384995"/>
                </a:lnTo>
                <a:cubicBezTo>
                  <a:pt x="0" y="620083"/>
                  <a:pt x="620083" y="0"/>
                  <a:pt x="1384995"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00" name="Group 99">
            <a:extLst>
              <a:ext uri="{FF2B5EF4-FFF2-40B4-BE49-F238E27FC236}">
                <a16:creationId xmlns:a16="http://schemas.microsoft.com/office/drawing/2014/main" id="{DA0FE524-0075-41CE-8E88-67E2CD61BCF2}"/>
              </a:ext>
            </a:extLst>
          </p:cNvPr>
          <p:cNvGrpSpPr/>
          <p:nvPr/>
        </p:nvGrpSpPr>
        <p:grpSpPr>
          <a:xfrm>
            <a:off x="9258300" y="2214466"/>
            <a:ext cx="3240758" cy="3135080"/>
            <a:chOff x="8665603" y="3206990"/>
            <a:chExt cx="3330874" cy="3222258"/>
          </a:xfrm>
        </p:grpSpPr>
        <p:sp>
          <p:nvSpPr>
            <p:cNvPr id="101" name="Oval 100">
              <a:extLst>
                <a:ext uri="{FF2B5EF4-FFF2-40B4-BE49-F238E27FC236}">
                  <a16:creationId xmlns:a16="http://schemas.microsoft.com/office/drawing/2014/main" id="{B682A46C-5519-4B6D-98F0-99BF330D3CF9}"/>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2" name="Oval 101">
              <a:extLst>
                <a:ext uri="{FF2B5EF4-FFF2-40B4-BE49-F238E27FC236}">
                  <a16:creationId xmlns:a16="http://schemas.microsoft.com/office/drawing/2014/main" id="{AD56299D-D0FC-48C6-9143-737666F0AB0C}"/>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03" name="Group 102">
            <a:extLst>
              <a:ext uri="{FF2B5EF4-FFF2-40B4-BE49-F238E27FC236}">
                <a16:creationId xmlns:a16="http://schemas.microsoft.com/office/drawing/2014/main" id="{E5372E21-4ACD-4418-941C-EDD59AC129F6}"/>
              </a:ext>
            </a:extLst>
          </p:cNvPr>
          <p:cNvGrpSpPr/>
          <p:nvPr/>
        </p:nvGrpSpPr>
        <p:grpSpPr>
          <a:xfrm rot="5400000">
            <a:off x="9295025" y="3694130"/>
            <a:ext cx="1675245" cy="2389583"/>
            <a:chOff x="8541680" y="4188469"/>
            <a:chExt cx="1486430" cy="2120256"/>
          </a:xfrm>
          <a:solidFill>
            <a:schemeClr val="tx1"/>
          </a:solidFill>
        </p:grpSpPr>
        <p:grpSp>
          <p:nvGrpSpPr>
            <p:cNvPr id="104" name="Group 103">
              <a:extLst>
                <a:ext uri="{FF2B5EF4-FFF2-40B4-BE49-F238E27FC236}">
                  <a16:creationId xmlns:a16="http://schemas.microsoft.com/office/drawing/2014/main" id="{0AB3EBD9-69A7-4B0C-AECB-ADD4DD6DE76C}"/>
                </a:ext>
              </a:extLst>
            </p:cNvPr>
            <p:cNvGrpSpPr/>
            <p:nvPr/>
          </p:nvGrpSpPr>
          <p:grpSpPr>
            <a:xfrm>
              <a:off x="9956110" y="4188469"/>
              <a:ext cx="72000" cy="2120256"/>
              <a:chOff x="9151342" y="4617676"/>
              <a:chExt cx="72000" cy="2120256"/>
            </a:xfrm>
            <a:grpFill/>
          </p:grpSpPr>
          <p:sp>
            <p:nvSpPr>
              <p:cNvPr id="154" name="Oval 153">
                <a:extLst>
                  <a:ext uri="{FF2B5EF4-FFF2-40B4-BE49-F238E27FC236}">
                    <a16:creationId xmlns:a16="http://schemas.microsoft.com/office/drawing/2014/main" id="{562CBDE8-C6DA-4FF4-A271-26CD2A5B2B0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5" name="Oval 154">
                <a:extLst>
                  <a:ext uri="{FF2B5EF4-FFF2-40B4-BE49-F238E27FC236}">
                    <a16:creationId xmlns:a16="http://schemas.microsoft.com/office/drawing/2014/main" id="{3CE14C6F-8ED6-42A7-A5AB-2116B0FC1FF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6" name="Oval 155">
                <a:extLst>
                  <a:ext uri="{FF2B5EF4-FFF2-40B4-BE49-F238E27FC236}">
                    <a16:creationId xmlns:a16="http://schemas.microsoft.com/office/drawing/2014/main" id="{CED6F176-B243-4608-87A7-91B54CCEB99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7" name="Oval 156">
                <a:extLst>
                  <a:ext uri="{FF2B5EF4-FFF2-40B4-BE49-F238E27FC236}">
                    <a16:creationId xmlns:a16="http://schemas.microsoft.com/office/drawing/2014/main" id="{0596C0B5-F300-43AC-806A-04E7CC97E2F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8" name="Oval 157">
                <a:extLst>
                  <a:ext uri="{FF2B5EF4-FFF2-40B4-BE49-F238E27FC236}">
                    <a16:creationId xmlns:a16="http://schemas.microsoft.com/office/drawing/2014/main" id="{64816D01-1B4D-4E4F-A753-4AEEEE21327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9" name="Oval 158">
                <a:extLst>
                  <a:ext uri="{FF2B5EF4-FFF2-40B4-BE49-F238E27FC236}">
                    <a16:creationId xmlns:a16="http://schemas.microsoft.com/office/drawing/2014/main" id="{E98CB7DA-CA05-4584-BF5C-258D0F8C69C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0" name="Oval 159">
                <a:extLst>
                  <a:ext uri="{FF2B5EF4-FFF2-40B4-BE49-F238E27FC236}">
                    <a16:creationId xmlns:a16="http://schemas.microsoft.com/office/drawing/2014/main" id="{54C33585-5774-45BF-80DA-D9590AD8A6C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1" name="Oval 160">
                <a:extLst>
                  <a:ext uri="{FF2B5EF4-FFF2-40B4-BE49-F238E27FC236}">
                    <a16:creationId xmlns:a16="http://schemas.microsoft.com/office/drawing/2014/main" id="{CD8D123F-B7EC-4370-BF70-6817068E0E6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2" name="Oval 161">
                <a:extLst>
                  <a:ext uri="{FF2B5EF4-FFF2-40B4-BE49-F238E27FC236}">
                    <a16:creationId xmlns:a16="http://schemas.microsoft.com/office/drawing/2014/main" id="{E9CF07B8-25A5-4DFF-9696-D532B95E3CC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3" name="Oval 162">
                <a:extLst>
                  <a:ext uri="{FF2B5EF4-FFF2-40B4-BE49-F238E27FC236}">
                    <a16:creationId xmlns:a16="http://schemas.microsoft.com/office/drawing/2014/main" id="{9E42830F-FB51-4142-A27F-B2EA6D6C207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05" name="Group 104">
              <a:extLst>
                <a:ext uri="{FF2B5EF4-FFF2-40B4-BE49-F238E27FC236}">
                  <a16:creationId xmlns:a16="http://schemas.microsoft.com/office/drawing/2014/main" id="{40E5357B-5EE8-4435-B02B-6718E10202D1}"/>
                </a:ext>
              </a:extLst>
            </p:cNvPr>
            <p:cNvGrpSpPr/>
            <p:nvPr/>
          </p:nvGrpSpPr>
          <p:grpSpPr>
            <a:xfrm>
              <a:off x="9602501" y="4188469"/>
              <a:ext cx="72000" cy="2120256"/>
              <a:chOff x="9151342" y="4617676"/>
              <a:chExt cx="72000" cy="2120256"/>
            </a:xfrm>
            <a:grpFill/>
          </p:grpSpPr>
          <p:sp>
            <p:nvSpPr>
              <p:cNvPr id="139" name="Oval 138">
                <a:extLst>
                  <a:ext uri="{FF2B5EF4-FFF2-40B4-BE49-F238E27FC236}">
                    <a16:creationId xmlns:a16="http://schemas.microsoft.com/office/drawing/2014/main" id="{1B2F6722-107C-46FE-99E0-A79423CD53B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0" name="Oval 139">
                <a:extLst>
                  <a:ext uri="{FF2B5EF4-FFF2-40B4-BE49-F238E27FC236}">
                    <a16:creationId xmlns:a16="http://schemas.microsoft.com/office/drawing/2014/main" id="{141996EA-9816-46EF-8FBC-507F325F51C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1" name="Oval 140">
                <a:extLst>
                  <a:ext uri="{FF2B5EF4-FFF2-40B4-BE49-F238E27FC236}">
                    <a16:creationId xmlns:a16="http://schemas.microsoft.com/office/drawing/2014/main" id="{1CAF6FAE-B8A5-46E1-9896-43BA7C85C2B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2" name="Oval 141">
                <a:extLst>
                  <a:ext uri="{FF2B5EF4-FFF2-40B4-BE49-F238E27FC236}">
                    <a16:creationId xmlns:a16="http://schemas.microsoft.com/office/drawing/2014/main" id="{F71FFB49-2BD5-435B-A3CE-24E78C1514B8}"/>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3" name="Oval 142">
                <a:extLst>
                  <a:ext uri="{FF2B5EF4-FFF2-40B4-BE49-F238E27FC236}">
                    <a16:creationId xmlns:a16="http://schemas.microsoft.com/office/drawing/2014/main" id="{48E6E562-4747-41D4-8147-E67762D295BF}"/>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4" name="Oval 143">
                <a:extLst>
                  <a:ext uri="{FF2B5EF4-FFF2-40B4-BE49-F238E27FC236}">
                    <a16:creationId xmlns:a16="http://schemas.microsoft.com/office/drawing/2014/main" id="{3DE1F6D2-D049-4255-9535-07BAC6AD28C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5" name="Oval 144">
                <a:extLst>
                  <a:ext uri="{FF2B5EF4-FFF2-40B4-BE49-F238E27FC236}">
                    <a16:creationId xmlns:a16="http://schemas.microsoft.com/office/drawing/2014/main" id="{29402FEB-1014-4925-B778-0B60E22B058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1" name="Oval 150">
                <a:extLst>
                  <a:ext uri="{FF2B5EF4-FFF2-40B4-BE49-F238E27FC236}">
                    <a16:creationId xmlns:a16="http://schemas.microsoft.com/office/drawing/2014/main" id="{BD7D4E5D-092F-421F-946E-B33DE73629B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2" name="Oval 151">
                <a:extLst>
                  <a:ext uri="{FF2B5EF4-FFF2-40B4-BE49-F238E27FC236}">
                    <a16:creationId xmlns:a16="http://schemas.microsoft.com/office/drawing/2014/main" id="{5E93276C-ECB2-4196-A74B-10019C1CC68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3" name="Oval 152">
                <a:extLst>
                  <a:ext uri="{FF2B5EF4-FFF2-40B4-BE49-F238E27FC236}">
                    <a16:creationId xmlns:a16="http://schemas.microsoft.com/office/drawing/2014/main" id="{5F80FB20-A339-4D8F-86F3-8F21EDD3431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06" name="Group 105">
              <a:extLst>
                <a:ext uri="{FF2B5EF4-FFF2-40B4-BE49-F238E27FC236}">
                  <a16:creationId xmlns:a16="http://schemas.microsoft.com/office/drawing/2014/main" id="{41367B94-2C71-4F02-BBEA-AB167E443A2D}"/>
                </a:ext>
              </a:extLst>
            </p:cNvPr>
            <p:cNvGrpSpPr/>
            <p:nvPr/>
          </p:nvGrpSpPr>
          <p:grpSpPr>
            <a:xfrm>
              <a:off x="9248894" y="4188469"/>
              <a:ext cx="72000" cy="2120256"/>
              <a:chOff x="9151342" y="4617676"/>
              <a:chExt cx="72000" cy="2120256"/>
            </a:xfrm>
            <a:grpFill/>
          </p:grpSpPr>
          <p:sp>
            <p:nvSpPr>
              <p:cNvPr id="129" name="Oval 128">
                <a:extLst>
                  <a:ext uri="{FF2B5EF4-FFF2-40B4-BE49-F238E27FC236}">
                    <a16:creationId xmlns:a16="http://schemas.microsoft.com/office/drawing/2014/main" id="{8154212B-6799-4119-9291-BFF8AC62598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0" name="Oval 129">
                <a:extLst>
                  <a:ext uri="{FF2B5EF4-FFF2-40B4-BE49-F238E27FC236}">
                    <a16:creationId xmlns:a16="http://schemas.microsoft.com/office/drawing/2014/main" id="{92B36BCA-997E-4E73-8E84-006951A4B00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1" name="Oval 130">
                <a:extLst>
                  <a:ext uri="{FF2B5EF4-FFF2-40B4-BE49-F238E27FC236}">
                    <a16:creationId xmlns:a16="http://schemas.microsoft.com/office/drawing/2014/main" id="{91F23AD4-1DDB-49CD-B6A4-0C286BED369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2" name="Oval 131">
                <a:extLst>
                  <a:ext uri="{FF2B5EF4-FFF2-40B4-BE49-F238E27FC236}">
                    <a16:creationId xmlns:a16="http://schemas.microsoft.com/office/drawing/2014/main" id="{81F578EF-15A0-4011-AB25-50673E98582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3" name="Oval 132">
                <a:extLst>
                  <a:ext uri="{FF2B5EF4-FFF2-40B4-BE49-F238E27FC236}">
                    <a16:creationId xmlns:a16="http://schemas.microsoft.com/office/drawing/2014/main" id="{C9097268-97CB-42E5-B53E-E4964EEB52D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4" name="Oval 133">
                <a:extLst>
                  <a:ext uri="{FF2B5EF4-FFF2-40B4-BE49-F238E27FC236}">
                    <a16:creationId xmlns:a16="http://schemas.microsoft.com/office/drawing/2014/main" id="{C876B232-5C6A-4194-AED3-E341A9AE79D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5" name="Oval 134">
                <a:extLst>
                  <a:ext uri="{FF2B5EF4-FFF2-40B4-BE49-F238E27FC236}">
                    <a16:creationId xmlns:a16="http://schemas.microsoft.com/office/drawing/2014/main" id="{5F59AE70-B565-468A-BD9C-C8C67278AE6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6" name="Oval 135">
                <a:extLst>
                  <a:ext uri="{FF2B5EF4-FFF2-40B4-BE49-F238E27FC236}">
                    <a16:creationId xmlns:a16="http://schemas.microsoft.com/office/drawing/2014/main" id="{8E2F4D66-0665-4FEC-8409-4AE8E018266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7" name="Oval 136">
                <a:extLst>
                  <a:ext uri="{FF2B5EF4-FFF2-40B4-BE49-F238E27FC236}">
                    <a16:creationId xmlns:a16="http://schemas.microsoft.com/office/drawing/2014/main" id="{997387CB-3428-43E7-998D-955D6DBFC99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8" name="Oval 137">
                <a:extLst>
                  <a:ext uri="{FF2B5EF4-FFF2-40B4-BE49-F238E27FC236}">
                    <a16:creationId xmlns:a16="http://schemas.microsoft.com/office/drawing/2014/main" id="{2A0B60C1-50FF-4DF4-A84B-3F54BCDCF69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07" name="Group 106">
              <a:extLst>
                <a:ext uri="{FF2B5EF4-FFF2-40B4-BE49-F238E27FC236}">
                  <a16:creationId xmlns:a16="http://schemas.microsoft.com/office/drawing/2014/main" id="{372CAFD1-6756-465B-9824-475848C579A4}"/>
                </a:ext>
              </a:extLst>
            </p:cNvPr>
            <p:cNvGrpSpPr/>
            <p:nvPr/>
          </p:nvGrpSpPr>
          <p:grpSpPr>
            <a:xfrm>
              <a:off x="8895287" y="4188469"/>
              <a:ext cx="72000" cy="2120256"/>
              <a:chOff x="9151342" y="4617676"/>
              <a:chExt cx="72000" cy="2120256"/>
            </a:xfrm>
            <a:grpFill/>
          </p:grpSpPr>
          <p:sp>
            <p:nvSpPr>
              <p:cNvPr id="119" name="Oval 118">
                <a:extLst>
                  <a:ext uri="{FF2B5EF4-FFF2-40B4-BE49-F238E27FC236}">
                    <a16:creationId xmlns:a16="http://schemas.microsoft.com/office/drawing/2014/main" id="{A4C47FF9-4389-472C-AE24-D34ACFED13C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0" name="Oval 119">
                <a:extLst>
                  <a:ext uri="{FF2B5EF4-FFF2-40B4-BE49-F238E27FC236}">
                    <a16:creationId xmlns:a16="http://schemas.microsoft.com/office/drawing/2014/main" id="{02722A6D-A22F-4ECD-899C-7916F32494A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1" name="Oval 120">
                <a:extLst>
                  <a:ext uri="{FF2B5EF4-FFF2-40B4-BE49-F238E27FC236}">
                    <a16:creationId xmlns:a16="http://schemas.microsoft.com/office/drawing/2014/main" id="{76878DCB-C845-4938-9CB6-F0807ACA204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2" name="Oval 121">
                <a:extLst>
                  <a:ext uri="{FF2B5EF4-FFF2-40B4-BE49-F238E27FC236}">
                    <a16:creationId xmlns:a16="http://schemas.microsoft.com/office/drawing/2014/main" id="{D1784799-6EDE-4150-B964-D5A61E55DE1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3" name="Oval 122">
                <a:extLst>
                  <a:ext uri="{FF2B5EF4-FFF2-40B4-BE49-F238E27FC236}">
                    <a16:creationId xmlns:a16="http://schemas.microsoft.com/office/drawing/2014/main" id="{F24368B5-793F-4C53-94F2-7B0AF5BCB10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4" name="Oval 123">
                <a:extLst>
                  <a:ext uri="{FF2B5EF4-FFF2-40B4-BE49-F238E27FC236}">
                    <a16:creationId xmlns:a16="http://schemas.microsoft.com/office/drawing/2014/main" id="{061A95CF-173E-49D1-AF06-EE057FAC845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5" name="Oval 124">
                <a:extLst>
                  <a:ext uri="{FF2B5EF4-FFF2-40B4-BE49-F238E27FC236}">
                    <a16:creationId xmlns:a16="http://schemas.microsoft.com/office/drawing/2014/main" id="{9970EC2E-F478-4406-80C8-21395760BB3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6" name="Oval 125">
                <a:extLst>
                  <a:ext uri="{FF2B5EF4-FFF2-40B4-BE49-F238E27FC236}">
                    <a16:creationId xmlns:a16="http://schemas.microsoft.com/office/drawing/2014/main" id="{0AD1A3B2-8F64-487D-A314-B40F789EC59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7" name="Oval 126">
                <a:extLst>
                  <a:ext uri="{FF2B5EF4-FFF2-40B4-BE49-F238E27FC236}">
                    <a16:creationId xmlns:a16="http://schemas.microsoft.com/office/drawing/2014/main" id="{18B38063-3D23-48BB-8B2F-4BF7B3D3E00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8" name="Oval 127">
                <a:extLst>
                  <a:ext uri="{FF2B5EF4-FFF2-40B4-BE49-F238E27FC236}">
                    <a16:creationId xmlns:a16="http://schemas.microsoft.com/office/drawing/2014/main" id="{567BEB69-53DE-4B79-BF91-AC9C6EE1776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08" name="Group 107">
              <a:extLst>
                <a:ext uri="{FF2B5EF4-FFF2-40B4-BE49-F238E27FC236}">
                  <a16:creationId xmlns:a16="http://schemas.microsoft.com/office/drawing/2014/main" id="{7B80B5D7-4DA0-4076-84DC-35E6B1BD6042}"/>
                </a:ext>
              </a:extLst>
            </p:cNvPr>
            <p:cNvGrpSpPr/>
            <p:nvPr/>
          </p:nvGrpSpPr>
          <p:grpSpPr>
            <a:xfrm>
              <a:off x="8541680" y="4188469"/>
              <a:ext cx="72000" cy="2120256"/>
              <a:chOff x="9151342" y="4617676"/>
              <a:chExt cx="72000" cy="2120256"/>
            </a:xfrm>
            <a:grpFill/>
          </p:grpSpPr>
          <p:sp>
            <p:nvSpPr>
              <p:cNvPr id="109" name="Oval 108">
                <a:extLst>
                  <a:ext uri="{FF2B5EF4-FFF2-40B4-BE49-F238E27FC236}">
                    <a16:creationId xmlns:a16="http://schemas.microsoft.com/office/drawing/2014/main" id="{EAA8358A-2498-4FE9-BDDC-3102832770A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0" name="Oval 109">
                <a:extLst>
                  <a:ext uri="{FF2B5EF4-FFF2-40B4-BE49-F238E27FC236}">
                    <a16:creationId xmlns:a16="http://schemas.microsoft.com/office/drawing/2014/main" id="{5F63254C-A7F1-48C6-99C0-88621E397D8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1" name="Oval 110">
                <a:extLst>
                  <a:ext uri="{FF2B5EF4-FFF2-40B4-BE49-F238E27FC236}">
                    <a16:creationId xmlns:a16="http://schemas.microsoft.com/office/drawing/2014/main" id="{4FF91DE1-55BA-4402-B52E-576AAD0FFE3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2" name="Oval 111">
                <a:extLst>
                  <a:ext uri="{FF2B5EF4-FFF2-40B4-BE49-F238E27FC236}">
                    <a16:creationId xmlns:a16="http://schemas.microsoft.com/office/drawing/2014/main" id="{CD13D692-4D68-43C7-B7CB-A580C27309E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3" name="Oval 112">
                <a:extLst>
                  <a:ext uri="{FF2B5EF4-FFF2-40B4-BE49-F238E27FC236}">
                    <a16:creationId xmlns:a16="http://schemas.microsoft.com/office/drawing/2014/main" id="{9759D669-99AC-4D52-B64B-93FDD81436E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4" name="Oval 113">
                <a:extLst>
                  <a:ext uri="{FF2B5EF4-FFF2-40B4-BE49-F238E27FC236}">
                    <a16:creationId xmlns:a16="http://schemas.microsoft.com/office/drawing/2014/main" id="{DADE30DC-5C1B-4905-846C-9DEDC4E8AF3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5" name="Oval 114">
                <a:extLst>
                  <a:ext uri="{FF2B5EF4-FFF2-40B4-BE49-F238E27FC236}">
                    <a16:creationId xmlns:a16="http://schemas.microsoft.com/office/drawing/2014/main" id="{A85C7771-A848-484F-9CD0-7BDF72080BB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6" name="Oval 115">
                <a:extLst>
                  <a:ext uri="{FF2B5EF4-FFF2-40B4-BE49-F238E27FC236}">
                    <a16:creationId xmlns:a16="http://schemas.microsoft.com/office/drawing/2014/main" id="{A8CDB3E7-AF81-4246-A9F7-5ADF764E588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7" name="Oval 116">
                <a:extLst>
                  <a:ext uri="{FF2B5EF4-FFF2-40B4-BE49-F238E27FC236}">
                    <a16:creationId xmlns:a16="http://schemas.microsoft.com/office/drawing/2014/main" id="{0357D316-A00C-4A68-B4F9-34EDB81AF9D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8" name="Oval 117">
                <a:extLst>
                  <a:ext uri="{FF2B5EF4-FFF2-40B4-BE49-F238E27FC236}">
                    <a16:creationId xmlns:a16="http://schemas.microsoft.com/office/drawing/2014/main" id="{2AAF5AF6-E6E1-451C-9DE3-F29C491BB7B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Tree>
    <p:extLst>
      <p:ext uri="{BB962C8B-B14F-4D97-AF65-F5344CB8AC3E}">
        <p14:creationId xmlns:p14="http://schemas.microsoft.com/office/powerpoint/2010/main" val="386510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750" fill="hold"/>
                                        <p:tgtEl>
                                          <p:spTgt spid="70"/>
                                        </p:tgtEl>
                                        <p:attrNameLst>
                                          <p:attrName>ppt_x</p:attrName>
                                        </p:attrNameLst>
                                      </p:cBhvr>
                                      <p:tavLst>
                                        <p:tav tm="0">
                                          <p:val>
                                            <p:strVal val="1+#ppt_w/2"/>
                                          </p:val>
                                        </p:tav>
                                        <p:tav tm="100000">
                                          <p:val>
                                            <p:strVal val="#ppt_x"/>
                                          </p:val>
                                        </p:tav>
                                      </p:tavLst>
                                    </p:anim>
                                    <p:anim calcmode="lin" valueType="num">
                                      <p:cBhvr additive="base">
                                        <p:cTn id="8" dur="750" fill="hold"/>
                                        <p:tgtEl>
                                          <p:spTgt spid="70"/>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p:cTn id="11" dur="750" fill="hold"/>
                                        <p:tgtEl>
                                          <p:spTgt spid="100"/>
                                        </p:tgtEl>
                                        <p:attrNameLst>
                                          <p:attrName>ppt_w</p:attrName>
                                        </p:attrNameLst>
                                      </p:cBhvr>
                                      <p:tavLst>
                                        <p:tav tm="0">
                                          <p:val>
                                            <p:fltVal val="0"/>
                                          </p:val>
                                        </p:tav>
                                        <p:tav tm="100000">
                                          <p:val>
                                            <p:strVal val="#ppt_w"/>
                                          </p:val>
                                        </p:tav>
                                      </p:tavLst>
                                    </p:anim>
                                    <p:anim calcmode="lin" valueType="num">
                                      <p:cBhvr>
                                        <p:cTn id="12" dur="750" fill="hold"/>
                                        <p:tgtEl>
                                          <p:spTgt spid="100"/>
                                        </p:tgtEl>
                                        <p:attrNameLst>
                                          <p:attrName>ppt_h</p:attrName>
                                        </p:attrNameLst>
                                      </p:cBhvr>
                                      <p:tavLst>
                                        <p:tav tm="0">
                                          <p:val>
                                            <p:fltVal val="0"/>
                                          </p:val>
                                        </p:tav>
                                        <p:tav tm="100000">
                                          <p:val>
                                            <p:strVal val="#ppt_h"/>
                                          </p:val>
                                        </p:tav>
                                      </p:tavLst>
                                    </p:anim>
                                    <p:animEffect transition="in" filter="fade">
                                      <p:cBhvr>
                                        <p:cTn id="13" dur="750"/>
                                        <p:tgtEl>
                                          <p:spTgt spid="100"/>
                                        </p:tgtEl>
                                      </p:cBhvr>
                                    </p:animEffect>
                                  </p:childTnLst>
                                </p:cTn>
                              </p:par>
                              <p:par>
                                <p:cTn id="14" presetID="53" presetClass="entr" presetSubtype="16" fill="hold" nodeType="withEffect">
                                  <p:stCondLst>
                                    <p:cond delay="0"/>
                                  </p:stCondLst>
                                  <p:childTnLst>
                                    <p:set>
                                      <p:cBhvr>
                                        <p:cTn id="15" dur="1" fill="hold">
                                          <p:stCondLst>
                                            <p:cond delay="0"/>
                                          </p:stCondLst>
                                        </p:cTn>
                                        <p:tgtEl>
                                          <p:spTgt spid="103"/>
                                        </p:tgtEl>
                                        <p:attrNameLst>
                                          <p:attrName>style.visibility</p:attrName>
                                        </p:attrNameLst>
                                      </p:cBhvr>
                                      <p:to>
                                        <p:strVal val="visible"/>
                                      </p:to>
                                    </p:set>
                                    <p:anim calcmode="lin" valueType="num">
                                      <p:cBhvr>
                                        <p:cTn id="16" dur="750" fill="hold"/>
                                        <p:tgtEl>
                                          <p:spTgt spid="103"/>
                                        </p:tgtEl>
                                        <p:attrNameLst>
                                          <p:attrName>ppt_w</p:attrName>
                                        </p:attrNameLst>
                                      </p:cBhvr>
                                      <p:tavLst>
                                        <p:tav tm="0">
                                          <p:val>
                                            <p:fltVal val="0"/>
                                          </p:val>
                                        </p:tav>
                                        <p:tav tm="100000">
                                          <p:val>
                                            <p:strVal val="#ppt_w"/>
                                          </p:val>
                                        </p:tav>
                                      </p:tavLst>
                                    </p:anim>
                                    <p:anim calcmode="lin" valueType="num">
                                      <p:cBhvr>
                                        <p:cTn id="17" dur="750" fill="hold"/>
                                        <p:tgtEl>
                                          <p:spTgt spid="103"/>
                                        </p:tgtEl>
                                        <p:attrNameLst>
                                          <p:attrName>ppt_h</p:attrName>
                                        </p:attrNameLst>
                                      </p:cBhvr>
                                      <p:tavLst>
                                        <p:tav tm="0">
                                          <p:val>
                                            <p:fltVal val="0"/>
                                          </p:val>
                                        </p:tav>
                                        <p:tav tm="100000">
                                          <p:val>
                                            <p:strVal val="#ppt_h"/>
                                          </p:val>
                                        </p:tav>
                                      </p:tavLst>
                                    </p:anim>
                                    <p:animEffect transition="in" filter="fade">
                                      <p:cBhvr>
                                        <p:cTn id="18" dur="750"/>
                                        <p:tgtEl>
                                          <p:spTgt spid="103"/>
                                        </p:tgtEl>
                                      </p:cBhvr>
                                    </p:animEffect>
                                  </p:childTnLst>
                                </p:cTn>
                              </p:par>
                            </p:childTnLst>
                          </p:cTn>
                        </p:par>
                        <p:par>
                          <p:cTn id="19" fill="hold">
                            <p:stCondLst>
                              <p:cond delay="750"/>
                            </p:stCondLst>
                            <p:childTnLst>
                              <p:par>
                                <p:cTn id="20" presetID="22" presetClass="entr" presetSubtype="8" fill="hold" nodeType="afterEffect">
                                  <p:stCondLst>
                                    <p:cond delay="0"/>
                                  </p:stCondLst>
                                  <p:childTnLst>
                                    <p:set>
                                      <p:cBhvr>
                                        <p:cTn id="21" dur="1" fill="hold">
                                          <p:stCondLst>
                                            <p:cond delay="0"/>
                                          </p:stCondLst>
                                        </p:cTn>
                                        <p:tgtEl>
                                          <p:spTgt spid="147"/>
                                        </p:tgtEl>
                                        <p:attrNameLst>
                                          <p:attrName>style.visibility</p:attrName>
                                        </p:attrNameLst>
                                      </p:cBhvr>
                                      <p:to>
                                        <p:strVal val="visible"/>
                                      </p:to>
                                    </p:set>
                                    <p:animEffect transition="in" filter="wipe(left)">
                                      <p:cBhvr>
                                        <p:cTn id="22" dur="750"/>
                                        <p:tgtEl>
                                          <p:spTgt spid="147"/>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146"/>
                                        </p:tgtEl>
                                        <p:attrNameLst>
                                          <p:attrName>style.visibility</p:attrName>
                                        </p:attrNameLst>
                                      </p:cBhvr>
                                      <p:to>
                                        <p:strVal val="visible"/>
                                      </p:to>
                                    </p:set>
                                    <p:animEffect transition="in" filter="wipe(left)">
                                      <p:cBhvr>
                                        <p:cTn id="26" dur="750"/>
                                        <p:tgtEl>
                                          <p:spTgt spid="146"/>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750"/>
                                        <p:tgtEl>
                                          <p:spTgt spid="7"/>
                                        </p:tgtEl>
                                      </p:cBhvr>
                                    </p:animEffect>
                                  </p:childTnLst>
                                </p:cTn>
                              </p:par>
                            </p:childTnLst>
                          </p:cTn>
                        </p:par>
                        <p:par>
                          <p:cTn id="30" fill="hold">
                            <p:stCondLst>
                              <p:cond delay="2250"/>
                            </p:stCondLst>
                            <p:childTnLst>
                              <p:par>
                                <p:cTn id="31" presetID="22" presetClass="entr" presetSubtype="8"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750"/>
                                        <p:tgtEl>
                                          <p:spTgt spid="16"/>
                                        </p:tgtEl>
                                      </p:cBhvr>
                                    </p:animEffect>
                                  </p:childTnLst>
                                </p:cTn>
                              </p:par>
                              <p:par>
                                <p:cTn id="34" presetID="22" presetClass="entr" presetSubtype="8" fill="hold" grpId="0" nodeType="withEffect">
                                  <p:stCondLst>
                                    <p:cond delay="25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6" grpId="0"/>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7" name="Group 206">
            <a:extLst>
              <a:ext uri="{FF2B5EF4-FFF2-40B4-BE49-F238E27FC236}">
                <a16:creationId xmlns:a16="http://schemas.microsoft.com/office/drawing/2014/main" id="{59F86A15-4721-424A-92D0-C3CE19BA7449}"/>
              </a:ext>
            </a:extLst>
          </p:cNvPr>
          <p:cNvGrpSpPr/>
          <p:nvPr/>
        </p:nvGrpSpPr>
        <p:grpSpPr>
          <a:xfrm>
            <a:off x="218826" y="5689895"/>
            <a:ext cx="901331" cy="871940"/>
            <a:chOff x="8665603" y="3206990"/>
            <a:chExt cx="3330874" cy="3222258"/>
          </a:xfrm>
        </p:grpSpPr>
        <p:sp>
          <p:nvSpPr>
            <p:cNvPr id="208" name="Oval 207">
              <a:extLst>
                <a:ext uri="{FF2B5EF4-FFF2-40B4-BE49-F238E27FC236}">
                  <a16:creationId xmlns:a16="http://schemas.microsoft.com/office/drawing/2014/main" id="{22D8FE8E-876A-48BE-A371-063554F510B8}"/>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9" name="Oval 208">
              <a:extLst>
                <a:ext uri="{FF2B5EF4-FFF2-40B4-BE49-F238E27FC236}">
                  <a16:creationId xmlns:a16="http://schemas.microsoft.com/office/drawing/2014/main" id="{8E5E4931-606A-4987-BBC6-C6C32DB920D4}"/>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0" name="Rectangle: Rounded Corners 29">
            <a:extLst>
              <a:ext uri="{FF2B5EF4-FFF2-40B4-BE49-F238E27FC236}">
                <a16:creationId xmlns:a16="http://schemas.microsoft.com/office/drawing/2014/main" id="{7069D57A-1F58-4163-A626-A4B9620BB2EB}"/>
              </a:ext>
            </a:extLst>
          </p:cNvPr>
          <p:cNvSpPr/>
          <p:nvPr/>
        </p:nvSpPr>
        <p:spPr>
          <a:xfrm>
            <a:off x="731838" y="2981325"/>
            <a:ext cx="10729912" cy="3238488"/>
          </a:xfrm>
          <a:prstGeom prst="roundRect">
            <a:avLst>
              <a:gd name="adj" fmla="val 3761"/>
            </a:avLst>
          </a:prstGeom>
          <a:solidFill>
            <a:schemeClr val="bg1"/>
          </a:solidFill>
          <a:ln>
            <a:noFill/>
          </a:ln>
          <a:effectLst>
            <a:outerShdw blurRad="635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3B7A6CC3-7916-4594-956C-12731855A1B9}"/>
              </a:ext>
            </a:extLst>
          </p:cNvPr>
          <p:cNvSpPr/>
          <p:nvPr/>
        </p:nvSpPr>
        <p:spPr>
          <a:xfrm>
            <a:off x="6106100" y="3201901"/>
            <a:ext cx="626308" cy="62630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3" name="Group 12">
            <a:extLst>
              <a:ext uri="{FF2B5EF4-FFF2-40B4-BE49-F238E27FC236}">
                <a16:creationId xmlns:a16="http://schemas.microsoft.com/office/drawing/2014/main" id="{75BC5CCE-54FF-44C2-82D5-35EB8DD28F60}"/>
              </a:ext>
            </a:extLst>
          </p:cNvPr>
          <p:cNvGrpSpPr/>
          <p:nvPr/>
        </p:nvGrpSpPr>
        <p:grpSpPr>
          <a:xfrm>
            <a:off x="6235261" y="3356872"/>
            <a:ext cx="367985" cy="316365"/>
            <a:chOff x="5753894" y="3133725"/>
            <a:chExt cx="685800" cy="589597"/>
          </a:xfrm>
          <a:solidFill>
            <a:schemeClr val="bg1"/>
          </a:solidFill>
        </p:grpSpPr>
        <p:sp>
          <p:nvSpPr>
            <p:cNvPr id="8" name="Freeform: Shape 7">
              <a:extLst>
                <a:ext uri="{FF2B5EF4-FFF2-40B4-BE49-F238E27FC236}">
                  <a16:creationId xmlns:a16="http://schemas.microsoft.com/office/drawing/2014/main" id="{3431D475-F7D8-4DA1-8738-DE65086A9C60}"/>
                </a:ext>
              </a:extLst>
            </p:cNvPr>
            <p:cNvSpPr/>
            <p:nvPr/>
          </p:nvSpPr>
          <p:spPr>
            <a:xfrm>
              <a:off x="5929153" y="3133725"/>
              <a:ext cx="331469" cy="186689"/>
            </a:xfrm>
            <a:custGeom>
              <a:avLst/>
              <a:gdLst>
                <a:gd name="connsiteX0" fmla="*/ 167640 w 331469"/>
                <a:gd name="connsiteY0" fmla="*/ 45720 h 186689"/>
                <a:gd name="connsiteX1" fmla="*/ 304800 w 331469"/>
                <a:gd name="connsiteY1" fmla="*/ 183833 h 186689"/>
                <a:gd name="connsiteX2" fmla="*/ 331470 w 331469"/>
                <a:gd name="connsiteY2" fmla="*/ 157163 h 186689"/>
                <a:gd name="connsiteX3" fmla="*/ 167640 w 331469"/>
                <a:gd name="connsiteY3" fmla="*/ 0 h 186689"/>
                <a:gd name="connsiteX4" fmla="*/ 0 w 331469"/>
                <a:gd name="connsiteY4" fmla="*/ 160020 h 186689"/>
                <a:gd name="connsiteX5" fmla="*/ 26670 w 331469"/>
                <a:gd name="connsiteY5" fmla="*/ 186690 h 18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469" h="186689">
                  <a:moveTo>
                    <a:pt x="167640" y="45720"/>
                  </a:moveTo>
                  <a:lnTo>
                    <a:pt x="304800" y="183833"/>
                  </a:lnTo>
                  <a:lnTo>
                    <a:pt x="331470" y="157163"/>
                  </a:lnTo>
                  <a:lnTo>
                    <a:pt x="167640" y="0"/>
                  </a:lnTo>
                  <a:lnTo>
                    <a:pt x="0" y="160020"/>
                  </a:lnTo>
                  <a:lnTo>
                    <a:pt x="26670" y="186690"/>
                  </a:lnTo>
                  <a:close/>
                </a:path>
              </a:pathLst>
            </a:custGeom>
            <a:grpFill/>
            <a:ln w="9525" cap="flat">
              <a:noFill/>
              <a:prstDash val="solid"/>
              <a:miter/>
            </a:ln>
          </p:spPr>
          <p:txBody>
            <a:bodyPr rtlCol="0" anchor="ctr"/>
            <a:lstStyle/>
            <a:p>
              <a:endParaRPr lang="en-ID"/>
            </a:p>
          </p:txBody>
        </p:sp>
        <p:sp>
          <p:nvSpPr>
            <p:cNvPr id="9" name="Freeform: Shape 8">
              <a:extLst>
                <a:ext uri="{FF2B5EF4-FFF2-40B4-BE49-F238E27FC236}">
                  <a16:creationId xmlns:a16="http://schemas.microsoft.com/office/drawing/2014/main" id="{A657C86D-3DFD-4017-8090-8889CB00B97C}"/>
                </a:ext>
              </a:extLst>
            </p:cNvPr>
            <p:cNvSpPr/>
            <p:nvPr/>
          </p:nvSpPr>
          <p:spPr>
            <a:xfrm>
              <a:off x="5753894" y="3228022"/>
              <a:ext cx="685800" cy="495300"/>
            </a:xfrm>
            <a:custGeom>
              <a:avLst/>
              <a:gdLst>
                <a:gd name="connsiteX0" fmla="*/ 647700 w 685800"/>
                <a:gd name="connsiteY0" fmla="*/ 295275 h 495300"/>
                <a:gd name="connsiteX1" fmla="*/ 571500 w 685800"/>
                <a:gd name="connsiteY1" fmla="*/ 295275 h 495300"/>
                <a:gd name="connsiteX2" fmla="*/ 571500 w 685800"/>
                <a:gd name="connsiteY2" fmla="*/ 219075 h 495300"/>
                <a:gd name="connsiteX3" fmla="*/ 647700 w 685800"/>
                <a:gd name="connsiteY3" fmla="*/ 219075 h 495300"/>
                <a:gd name="connsiteX4" fmla="*/ 647700 w 685800"/>
                <a:gd name="connsiteY4" fmla="*/ 295275 h 495300"/>
                <a:gd name="connsiteX5" fmla="*/ 647700 w 685800"/>
                <a:gd name="connsiteY5" fmla="*/ 409575 h 495300"/>
                <a:gd name="connsiteX6" fmla="*/ 571500 w 685800"/>
                <a:gd name="connsiteY6" fmla="*/ 409575 h 495300"/>
                <a:gd name="connsiteX7" fmla="*/ 571500 w 685800"/>
                <a:gd name="connsiteY7" fmla="*/ 333375 h 495300"/>
                <a:gd name="connsiteX8" fmla="*/ 647700 w 685800"/>
                <a:gd name="connsiteY8" fmla="*/ 333375 h 495300"/>
                <a:gd name="connsiteX9" fmla="*/ 647700 w 685800"/>
                <a:gd name="connsiteY9" fmla="*/ 409575 h 495300"/>
                <a:gd name="connsiteX10" fmla="*/ 533400 w 685800"/>
                <a:gd name="connsiteY10" fmla="*/ 295275 h 495300"/>
                <a:gd name="connsiteX11" fmla="*/ 457200 w 685800"/>
                <a:gd name="connsiteY11" fmla="*/ 295275 h 495300"/>
                <a:gd name="connsiteX12" fmla="*/ 457200 w 685800"/>
                <a:gd name="connsiteY12" fmla="*/ 219075 h 495300"/>
                <a:gd name="connsiteX13" fmla="*/ 533400 w 685800"/>
                <a:gd name="connsiteY13" fmla="*/ 219075 h 495300"/>
                <a:gd name="connsiteX14" fmla="*/ 533400 w 685800"/>
                <a:gd name="connsiteY14" fmla="*/ 295275 h 495300"/>
                <a:gd name="connsiteX15" fmla="*/ 533400 w 685800"/>
                <a:gd name="connsiteY15" fmla="*/ 409575 h 495300"/>
                <a:gd name="connsiteX16" fmla="*/ 457200 w 685800"/>
                <a:gd name="connsiteY16" fmla="*/ 409575 h 495300"/>
                <a:gd name="connsiteX17" fmla="*/ 457200 w 685800"/>
                <a:gd name="connsiteY17" fmla="*/ 333375 h 495300"/>
                <a:gd name="connsiteX18" fmla="*/ 533400 w 685800"/>
                <a:gd name="connsiteY18" fmla="*/ 333375 h 495300"/>
                <a:gd name="connsiteX19" fmla="*/ 533400 w 685800"/>
                <a:gd name="connsiteY19" fmla="*/ 409575 h 495300"/>
                <a:gd name="connsiteX20" fmla="*/ 409575 w 685800"/>
                <a:gd name="connsiteY20" fmla="*/ 295275 h 495300"/>
                <a:gd name="connsiteX21" fmla="*/ 276225 w 685800"/>
                <a:gd name="connsiteY21" fmla="*/ 295275 h 495300"/>
                <a:gd name="connsiteX22" fmla="*/ 276225 w 685800"/>
                <a:gd name="connsiteY22" fmla="*/ 257175 h 495300"/>
                <a:gd name="connsiteX23" fmla="*/ 409575 w 685800"/>
                <a:gd name="connsiteY23" fmla="*/ 257175 h 495300"/>
                <a:gd name="connsiteX24" fmla="*/ 409575 w 685800"/>
                <a:gd name="connsiteY24" fmla="*/ 295275 h 495300"/>
                <a:gd name="connsiteX25" fmla="*/ 342900 w 685800"/>
                <a:gd name="connsiteY25" fmla="*/ 114300 h 495300"/>
                <a:gd name="connsiteX26" fmla="*/ 371475 w 685800"/>
                <a:gd name="connsiteY26" fmla="*/ 142875 h 495300"/>
                <a:gd name="connsiteX27" fmla="*/ 342900 w 685800"/>
                <a:gd name="connsiteY27" fmla="*/ 171450 h 495300"/>
                <a:gd name="connsiteX28" fmla="*/ 314325 w 685800"/>
                <a:gd name="connsiteY28" fmla="*/ 142875 h 495300"/>
                <a:gd name="connsiteX29" fmla="*/ 342900 w 685800"/>
                <a:gd name="connsiteY29" fmla="*/ 114300 h 495300"/>
                <a:gd name="connsiteX30" fmla="*/ 228600 w 685800"/>
                <a:gd name="connsiteY30" fmla="*/ 295275 h 495300"/>
                <a:gd name="connsiteX31" fmla="*/ 152400 w 685800"/>
                <a:gd name="connsiteY31" fmla="*/ 295275 h 495300"/>
                <a:gd name="connsiteX32" fmla="*/ 152400 w 685800"/>
                <a:gd name="connsiteY32" fmla="*/ 219075 h 495300"/>
                <a:gd name="connsiteX33" fmla="*/ 228600 w 685800"/>
                <a:gd name="connsiteY33" fmla="*/ 219075 h 495300"/>
                <a:gd name="connsiteX34" fmla="*/ 228600 w 685800"/>
                <a:gd name="connsiteY34" fmla="*/ 295275 h 495300"/>
                <a:gd name="connsiteX35" fmla="*/ 228600 w 685800"/>
                <a:gd name="connsiteY35" fmla="*/ 409575 h 495300"/>
                <a:gd name="connsiteX36" fmla="*/ 152400 w 685800"/>
                <a:gd name="connsiteY36" fmla="*/ 409575 h 495300"/>
                <a:gd name="connsiteX37" fmla="*/ 152400 w 685800"/>
                <a:gd name="connsiteY37" fmla="*/ 333375 h 495300"/>
                <a:gd name="connsiteX38" fmla="*/ 228600 w 685800"/>
                <a:gd name="connsiteY38" fmla="*/ 333375 h 495300"/>
                <a:gd name="connsiteX39" fmla="*/ 228600 w 685800"/>
                <a:gd name="connsiteY39" fmla="*/ 409575 h 495300"/>
                <a:gd name="connsiteX40" fmla="*/ 114300 w 685800"/>
                <a:gd name="connsiteY40" fmla="*/ 295275 h 495300"/>
                <a:gd name="connsiteX41" fmla="*/ 38100 w 685800"/>
                <a:gd name="connsiteY41" fmla="*/ 295275 h 495300"/>
                <a:gd name="connsiteX42" fmla="*/ 38100 w 685800"/>
                <a:gd name="connsiteY42" fmla="*/ 219075 h 495300"/>
                <a:gd name="connsiteX43" fmla="*/ 114300 w 685800"/>
                <a:gd name="connsiteY43" fmla="*/ 219075 h 495300"/>
                <a:gd name="connsiteX44" fmla="*/ 114300 w 685800"/>
                <a:gd name="connsiteY44" fmla="*/ 295275 h 495300"/>
                <a:gd name="connsiteX45" fmla="*/ 114300 w 685800"/>
                <a:gd name="connsiteY45" fmla="*/ 409575 h 495300"/>
                <a:gd name="connsiteX46" fmla="*/ 38100 w 685800"/>
                <a:gd name="connsiteY46" fmla="*/ 409575 h 495300"/>
                <a:gd name="connsiteX47" fmla="*/ 38100 w 685800"/>
                <a:gd name="connsiteY47" fmla="*/ 333375 h 495300"/>
                <a:gd name="connsiteX48" fmla="*/ 114300 w 685800"/>
                <a:gd name="connsiteY48" fmla="*/ 333375 h 495300"/>
                <a:gd name="connsiteX49" fmla="*/ 114300 w 685800"/>
                <a:gd name="connsiteY49" fmla="*/ 409575 h 495300"/>
                <a:gd name="connsiteX50" fmla="*/ 457200 w 685800"/>
                <a:gd name="connsiteY50" fmla="*/ 171450 h 495300"/>
                <a:gd name="connsiteX51" fmla="*/ 457200 w 685800"/>
                <a:gd name="connsiteY51" fmla="*/ 114300 h 495300"/>
                <a:gd name="connsiteX52" fmla="*/ 342900 w 685800"/>
                <a:gd name="connsiteY52" fmla="*/ 0 h 495300"/>
                <a:gd name="connsiteX53" fmla="*/ 228600 w 685800"/>
                <a:gd name="connsiteY53" fmla="*/ 114300 h 495300"/>
                <a:gd name="connsiteX54" fmla="*/ 228600 w 685800"/>
                <a:gd name="connsiteY54" fmla="*/ 171450 h 495300"/>
                <a:gd name="connsiteX55" fmla="*/ 0 w 685800"/>
                <a:gd name="connsiteY55" fmla="*/ 171450 h 495300"/>
                <a:gd name="connsiteX56" fmla="*/ 0 w 685800"/>
                <a:gd name="connsiteY56" fmla="*/ 495300 h 495300"/>
                <a:gd name="connsiteX57" fmla="*/ 276225 w 685800"/>
                <a:gd name="connsiteY57" fmla="*/ 495300 h 495300"/>
                <a:gd name="connsiteX58" fmla="*/ 276225 w 685800"/>
                <a:gd name="connsiteY58" fmla="*/ 390525 h 495300"/>
                <a:gd name="connsiteX59" fmla="*/ 342900 w 685800"/>
                <a:gd name="connsiteY59" fmla="*/ 333375 h 495300"/>
                <a:gd name="connsiteX60" fmla="*/ 409575 w 685800"/>
                <a:gd name="connsiteY60" fmla="*/ 390525 h 495300"/>
                <a:gd name="connsiteX61" fmla="*/ 409575 w 685800"/>
                <a:gd name="connsiteY61" fmla="*/ 495300 h 495300"/>
                <a:gd name="connsiteX62" fmla="*/ 685800 w 685800"/>
                <a:gd name="connsiteY62" fmla="*/ 495300 h 495300"/>
                <a:gd name="connsiteX63" fmla="*/ 685800 w 685800"/>
                <a:gd name="connsiteY63" fmla="*/ 171450 h 495300"/>
                <a:gd name="connsiteX64" fmla="*/ 457200 w 685800"/>
                <a:gd name="connsiteY64" fmla="*/ 17145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85800" h="495300">
                  <a:moveTo>
                    <a:pt x="647700" y="295275"/>
                  </a:moveTo>
                  <a:lnTo>
                    <a:pt x="571500" y="295275"/>
                  </a:lnTo>
                  <a:lnTo>
                    <a:pt x="571500" y="219075"/>
                  </a:lnTo>
                  <a:lnTo>
                    <a:pt x="647700" y="219075"/>
                  </a:lnTo>
                  <a:lnTo>
                    <a:pt x="647700" y="295275"/>
                  </a:lnTo>
                  <a:close/>
                  <a:moveTo>
                    <a:pt x="647700" y="409575"/>
                  </a:moveTo>
                  <a:lnTo>
                    <a:pt x="571500" y="409575"/>
                  </a:lnTo>
                  <a:lnTo>
                    <a:pt x="571500" y="333375"/>
                  </a:lnTo>
                  <a:lnTo>
                    <a:pt x="647700" y="333375"/>
                  </a:lnTo>
                  <a:lnTo>
                    <a:pt x="647700" y="409575"/>
                  </a:lnTo>
                  <a:close/>
                  <a:moveTo>
                    <a:pt x="533400" y="295275"/>
                  </a:moveTo>
                  <a:lnTo>
                    <a:pt x="457200" y="295275"/>
                  </a:lnTo>
                  <a:lnTo>
                    <a:pt x="457200" y="219075"/>
                  </a:lnTo>
                  <a:lnTo>
                    <a:pt x="533400" y="219075"/>
                  </a:lnTo>
                  <a:lnTo>
                    <a:pt x="533400" y="295275"/>
                  </a:lnTo>
                  <a:close/>
                  <a:moveTo>
                    <a:pt x="533400" y="409575"/>
                  </a:moveTo>
                  <a:lnTo>
                    <a:pt x="457200" y="409575"/>
                  </a:lnTo>
                  <a:lnTo>
                    <a:pt x="457200" y="333375"/>
                  </a:lnTo>
                  <a:lnTo>
                    <a:pt x="533400" y="333375"/>
                  </a:lnTo>
                  <a:lnTo>
                    <a:pt x="533400" y="409575"/>
                  </a:lnTo>
                  <a:close/>
                  <a:moveTo>
                    <a:pt x="409575" y="295275"/>
                  </a:moveTo>
                  <a:lnTo>
                    <a:pt x="276225" y="295275"/>
                  </a:lnTo>
                  <a:lnTo>
                    <a:pt x="276225" y="257175"/>
                  </a:lnTo>
                  <a:lnTo>
                    <a:pt x="409575" y="257175"/>
                  </a:lnTo>
                  <a:lnTo>
                    <a:pt x="409575" y="295275"/>
                  </a:lnTo>
                  <a:close/>
                  <a:moveTo>
                    <a:pt x="342900" y="114300"/>
                  </a:moveTo>
                  <a:cubicBezTo>
                    <a:pt x="359093" y="114300"/>
                    <a:pt x="371475" y="126683"/>
                    <a:pt x="371475" y="142875"/>
                  </a:cubicBezTo>
                  <a:cubicBezTo>
                    <a:pt x="371475" y="159067"/>
                    <a:pt x="359093" y="171450"/>
                    <a:pt x="342900" y="171450"/>
                  </a:cubicBezTo>
                  <a:cubicBezTo>
                    <a:pt x="326708" y="171450"/>
                    <a:pt x="314325" y="159067"/>
                    <a:pt x="314325" y="142875"/>
                  </a:cubicBezTo>
                  <a:cubicBezTo>
                    <a:pt x="314325" y="126683"/>
                    <a:pt x="326708" y="114300"/>
                    <a:pt x="342900" y="114300"/>
                  </a:cubicBezTo>
                  <a:close/>
                  <a:moveTo>
                    <a:pt x="228600" y="295275"/>
                  </a:moveTo>
                  <a:lnTo>
                    <a:pt x="152400" y="295275"/>
                  </a:lnTo>
                  <a:lnTo>
                    <a:pt x="152400" y="219075"/>
                  </a:lnTo>
                  <a:lnTo>
                    <a:pt x="228600" y="219075"/>
                  </a:lnTo>
                  <a:lnTo>
                    <a:pt x="228600" y="295275"/>
                  </a:lnTo>
                  <a:close/>
                  <a:moveTo>
                    <a:pt x="228600" y="409575"/>
                  </a:moveTo>
                  <a:lnTo>
                    <a:pt x="152400" y="409575"/>
                  </a:lnTo>
                  <a:lnTo>
                    <a:pt x="152400" y="333375"/>
                  </a:lnTo>
                  <a:lnTo>
                    <a:pt x="228600" y="333375"/>
                  </a:lnTo>
                  <a:lnTo>
                    <a:pt x="228600" y="409575"/>
                  </a:lnTo>
                  <a:close/>
                  <a:moveTo>
                    <a:pt x="114300" y="295275"/>
                  </a:moveTo>
                  <a:lnTo>
                    <a:pt x="38100" y="295275"/>
                  </a:lnTo>
                  <a:lnTo>
                    <a:pt x="38100" y="219075"/>
                  </a:lnTo>
                  <a:lnTo>
                    <a:pt x="114300" y="219075"/>
                  </a:lnTo>
                  <a:lnTo>
                    <a:pt x="114300" y="295275"/>
                  </a:lnTo>
                  <a:close/>
                  <a:moveTo>
                    <a:pt x="114300" y="409575"/>
                  </a:moveTo>
                  <a:lnTo>
                    <a:pt x="38100" y="409575"/>
                  </a:lnTo>
                  <a:lnTo>
                    <a:pt x="38100" y="333375"/>
                  </a:lnTo>
                  <a:lnTo>
                    <a:pt x="114300" y="333375"/>
                  </a:lnTo>
                  <a:lnTo>
                    <a:pt x="114300" y="409575"/>
                  </a:lnTo>
                  <a:close/>
                  <a:moveTo>
                    <a:pt x="457200" y="171450"/>
                  </a:moveTo>
                  <a:lnTo>
                    <a:pt x="457200" y="114300"/>
                  </a:lnTo>
                  <a:lnTo>
                    <a:pt x="342900" y="0"/>
                  </a:lnTo>
                  <a:lnTo>
                    <a:pt x="228600" y="114300"/>
                  </a:lnTo>
                  <a:lnTo>
                    <a:pt x="228600" y="171450"/>
                  </a:lnTo>
                  <a:lnTo>
                    <a:pt x="0" y="171450"/>
                  </a:lnTo>
                  <a:lnTo>
                    <a:pt x="0" y="495300"/>
                  </a:lnTo>
                  <a:lnTo>
                    <a:pt x="276225" y="495300"/>
                  </a:lnTo>
                  <a:lnTo>
                    <a:pt x="276225" y="390525"/>
                  </a:lnTo>
                  <a:cubicBezTo>
                    <a:pt x="276225" y="363855"/>
                    <a:pt x="295275" y="333375"/>
                    <a:pt x="342900" y="333375"/>
                  </a:cubicBezTo>
                  <a:cubicBezTo>
                    <a:pt x="390525" y="333375"/>
                    <a:pt x="409575" y="363855"/>
                    <a:pt x="409575" y="390525"/>
                  </a:cubicBezTo>
                  <a:lnTo>
                    <a:pt x="409575" y="495300"/>
                  </a:lnTo>
                  <a:lnTo>
                    <a:pt x="685800" y="495300"/>
                  </a:lnTo>
                  <a:lnTo>
                    <a:pt x="685800" y="171450"/>
                  </a:lnTo>
                  <a:lnTo>
                    <a:pt x="457200" y="171450"/>
                  </a:lnTo>
                  <a:close/>
                </a:path>
              </a:pathLst>
            </a:custGeom>
            <a:grpFill/>
            <a:ln w="9525" cap="flat">
              <a:noFill/>
              <a:prstDash val="solid"/>
              <a:miter/>
            </a:ln>
          </p:spPr>
          <p:txBody>
            <a:bodyPr rtlCol="0" anchor="ctr"/>
            <a:lstStyle/>
            <a:p>
              <a:endParaRPr lang="en-ID"/>
            </a:p>
          </p:txBody>
        </p:sp>
      </p:grpSp>
      <p:sp>
        <p:nvSpPr>
          <p:cNvPr id="11" name="TextBox">
            <a:extLst>
              <a:ext uri="{FF2B5EF4-FFF2-40B4-BE49-F238E27FC236}">
                <a16:creationId xmlns:a16="http://schemas.microsoft.com/office/drawing/2014/main" id="{579F61DB-364F-4D81-9AC9-5861CD8A3A32}"/>
              </a:ext>
            </a:extLst>
          </p:cNvPr>
          <p:cNvSpPr txBox="1"/>
          <p:nvPr/>
        </p:nvSpPr>
        <p:spPr>
          <a:xfrm>
            <a:off x="6955609" y="3554514"/>
            <a:ext cx="3790754"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volutpat scelerisque temporibus antes pat officiis</a:t>
            </a:r>
            <a:endParaRPr lang="en-ID" sz="1200">
              <a:solidFill>
                <a:schemeClr val="tx1"/>
              </a:solidFill>
            </a:endParaRPr>
          </a:p>
        </p:txBody>
      </p:sp>
      <p:sp>
        <p:nvSpPr>
          <p:cNvPr id="12" name="TextBox">
            <a:extLst>
              <a:ext uri="{FF2B5EF4-FFF2-40B4-BE49-F238E27FC236}">
                <a16:creationId xmlns:a16="http://schemas.microsoft.com/office/drawing/2014/main" id="{3F59F000-0E83-44FD-976F-B41E10869F02}"/>
              </a:ext>
            </a:extLst>
          </p:cNvPr>
          <p:cNvSpPr txBox="1"/>
          <p:nvPr/>
        </p:nvSpPr>
        <p:spPr>
          <a:xfrm>
            <a:off x="6955609" y="3172922"/>
            <a:ext cx="3289700"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University of California,USA</a:t>
            </a:r>
          </a:p>
        </p:txBody>
      </p:sp>
      <p:cxnSp>
        <p:nvCxnSpPr>
          <p:cNvPr id="7" name="Straight Connector 6">
            <a:extLst>
              <a:ext uri="{FF2B5EF4-FFF2-40B4-BE49-F238E27FC236}">
                <a16:creationId xmlns:a16="http://schemas.microsoft.com/office/drawing/2014/main" id="{E0AC63AC-39EB-4E91-9595-F12212A450D4}"/>
              </a:ext>
            </a:extLst>
          </p:cNvPr>
          <p:cNvCxnSpPr>
            <a:cxnSpLocks/>
          </p:cNvCxnSpPr>
          <p:nvPr/>
        </p:nvCxnSpPr>
        <p:spPr>
          <a:xfrm>
            <a:off x="1059926" y="4044366"/>
            <a:ext cx="1007040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6" name="Rectangle: Rounded Corners 105">
            <a:extLst>
              <a:ext uri="{FF2B5EF4-FFF2-40B4-BE49-F238E27FC236}">
                <a16:creationId xmlns:a16="http://schemas.microsoft.com/office/drawing/2014/main" id="{7B37F649-FF7E-4AED-9E3B-0801D1840CD8}"/>
              </a:ext>
            </a:extLst>
          </p:cNvPr>
          <p:cNvSpPr/>
          <p:nvPr/>
        </p:nvSpPr>
        <p:spPr>
          <a:xfrm>
            <a:off x="6106100" y="4260522"/>
            <a:ext cx="626308" cy="62630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20" name="Group 119">
            <a:extLst>
              <a:ext uri="{FF2B5EF4-FFF2-40B4-BE49-F238E27FC236}">
                <a16:creationId xmlns:a16="http://schemas.microsoft.com/office/drawing/2014/main" id="{F07C7F1C-D3DB-4620-AF0B-34DED1B661D7}"/>
              </a:ext>
            </a:extLst>
          </p:cNvPr>
          <p:cNvGrpSpPr/>
          <p:nvPr/>
        </p:nvGrpSpPr>
        <p:grpSpPr>
          <a:xfrm>
            <a:off x="6235261" y="4415493"/>
            <a:ext cx="367985" cy="316365"/>
            <a:chOff x="5753894" y="3133725"/>
            <a:chExt cx="685800" cy="589597"/>
          </a:xfrm>
          <a:solidFill>
            <a:schemeClr val="bg1"/>
          </a:solidFill>
        </p:grpSpPr>
        <p:sp>
          <p:nvSpPr>
            <p:cNvPr id="121" name="Freeform: Shape 120">
              <a:extLst>
                <a:ext uri="{FF2B5EF4-FFF2-40B4-BE49-F238E27FC236}">
                  <a16:creationId xmlns:a16="http://schemas.microsoft.com/office/drawing/2014/main" id="{55B1438B-FF13-46A4-91F2-1574C531B7B6}"/>
                </a:ext>
              </a:extLst>
            </p:cNvPr>
            <p:cNvSpPr/>
            <p:nvPr/>
          </p:nvSpPr>
          <p:spPr>
            <a:xfrm>
              <a:off x="5929153" y="3133725"/>
              <a:ext cx="331469" cy="186689"/>
            </a:xfrm>
            <a:custGeom>
              <a:avLst/>
              <a:gdLst>
                <a:gd name="connsiteX0" fmla="*/ 167640 w 331469"/>
                <a:gd name="connsiteY0" fmla="*/ 45720 h 186689"/>
                <a:gd name="connsiteX1" fmla="*/ 304800 w 331469"/>
                <a:gd name="connsiteY1" fmla="*/ 183833 h 186689"/>
                <a:gd name="connsiteX2" fmla="*/ 331470 w 331469"/>
                <a:gd name="connsiteY2" fmla="*/ 157163 h 186689"/>
                <a:gd name="connsiteX3" fmla="*/ 167640 w 331469"/>
                <a:gd name="connsiteY3" fmla="*/ 0 h 186689"/>
                <a:gd name="connsiteX4" fmla="*/ 0 w 331469"/>
                <a:gd name="connsiteY4" fmla="*/ 160020 h 186689"/>
                <a:gd name="connsiteX5" fmla="*/ 26670 w 331469"/>
                <a:gd name="connsiteY5" fmla="*/ 186690 h 18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469" h="186689">
                  <a:moveTo>
                    <a:pt x="167640" y="45720"/>
                  </a:moveTo>
                  <a:lnTo>
                    <a:pt x="304800" y="183833"/>
                  </a:lnTo>
                  <a:lnTo>
                    <a:pt x="331470" y="157163"/>
                  </a:lnTo>
                  <a:lnTo>
                    <a:pt x="167640" y="0"/>
                  </a:lnTo>
                  <a:lnTo>
                    <a:pt x="0" y="160020"/>
                  </a:lnTo>
                  <a:lnTo>
                    <a:pt x="26670" y="186690"/>
                  </a:lnTo>
                  <a:close/>
                </a:path>
              </a:pathLst>
            </a:custGeom>
            <a:grpFill/>
            <a:ln w="9525" cap="flat">
              <a:noFill/>
              <a:prstDash val="solid"/>
              <a:miter/>
            </a:ln>
          </p:spPr>
          <p:txBody>
            <a:bodyPr rtlCol="0" anchor="ctr"/>
            <a:lstStyle/>
            <a:p>
              <a:endParaRPr lang="en-ID"/>
            </a:p>
          </p:txBody>
        </p:sp>
        <p:sp>
          <p:nvSpPr>
            <p:cNvPr id="122" name="Freeform: Shape 121">
              <a:extLst>
                <a:ext uri="{FF2B5EF4-FFF2-40B4-BE49-F238E27FC236}">
                  <a16:creationId xmlns:a16="http://schemas.microsoft.com/office/drawing/2014/main" id="{7543DF00-CD37-466A-8698-51F8C6C862A2}"/>
                </a:ext>
              </a:extLst>
            </p:cNvPr>
            <p:cNvSpPr/>
            <p:nvPr/>
          </p:nvSpPr>
          <p:spPr>
            <a:xfrm>
              <a:off x="5753894" y="3228022"/>
              <a:ext cx="685800" cy="495300"/>
            </a:xfrm>
            <a:custGeom>
              <a:avLst/>
              <a:gdLst>
                <a:gd name="connsiteX0" fmla="*/ 647700 w 685800"/>
                <a:gd name="connsiteY0" fmla="*/ 295275 h 495300"/>
                <a:gd name="connsiteX1" fmla="*/ 571500 w 685800"/>
                <a:gd name="connsiteY1" fmla="*/ 295275 h 495300"/>
                <a:gd name="connsiteX2" fmla="*/ 571500 w 685800"/>
                <a:gd name="connsiteY2" fmla="*/ 219075 h 495300"/>
                <a:gd name="connsiteX3" fmla="*/ 647700 w 685800"/>
                <a:gd name="connsiteY3" fmla="*/ 219075 h 495300"/>
                <a:gd name="connsiteX4" fmla="*/ 647700 w 685800"/>
                <a:gd name="connsiteY4" fmla="*/ 295275 h 495300"/>
                <a:gd name="connsiteX5" fmla="*/ 647700 w 685800"/>
                <a:gd name="connsiteY5" fmla="*/ 409575 h 495300"/>
                <a:gd name="connsiteX6" fmla="*/ 571500 w 685800"/>
                <a:gd name="connsiteY6" fmla="*/ 409575 h 495300"/>
                <a:gd name="connsiteX7" fmla="*/ 571500 w 685800"/>
                <a:gd name="connsiteY7" fmla="*/ 333375 h 495300"/>
                <a:gd name="connsiteX8" fmla="*/ 647700 w 685800"/>
                <a:gd name="connsiteY8" fmla="*/ 333375 h 495300"/>
                <a:gd name="connsiteX9" fmla="*/ 647700 w 685800"/>
                <a:gd name="connsiteY9" fmla="*/ 409575 h 495300"/>
                <a:gd name="connsiteX10" fmla="*/ 533400 w 685800"/>
                <a:gd name="connsiteY10" fmla="*/ 295275 h 495300"/>
                <a:gd name="connsiteX11" fmla="*/ 457200 w 685800"/>
                <a:gd name="connsiteY11" fmla="*/ 295275 h 495300"/>
                <a:gd name="connsiteX12" fmla="*/ 457200 w 685800"/>
                <a:gd name="connsiteY12" fmla="*/ 219075 h 495300"/>
                <a:gd name="connsiteX13" fmla="*/ 533400 w 685800"/>
                <a:gd name="connsiteY13" fmla="*/ 219075 h 495300"/>
                <a:gd name="connsiteX14" fmla="*/ 533400 w 685800"/>
                <a:gd name="connsiteY14" fmla="*/ 295275 h 495300"/>
                <a:gd name="connsiteX15" fmla="*/ 533400 w 685800"/>
                <a:gd name="connsiteY15" fmla="*/ 409575 h 495300"/>
                <a:gd name="connsiteX16" fmla="*/ 457200 w 685800"/>
                <a:gd name="connsiteY16" fmla="*/ 409575 h 495300"/>
                <a:gd name="connsiteX17" fmla="*/ 457200 w 685800"/>
                <a:gd name="connsiteY17" fmla="*/ 333375 h 495300"/>
                <a:gd name="connsiteX18" fmla="*/ 533400 w 685800"/>
                <a:gd name="connsiteY18" fmla="*/ 333375 h 495300"/>
                <a:gd name="connsiteX19" fmla="*/ 533400 w 685800"/>
                <a:gd name="connsiteY19" fmla="*/ 409575 h 495300"/>
                <a:gd name="connsiteX20" fmla="*/ 409575 w 685800"/>
                <a:gd name="connsiteY20" fmla="*/ 295275 h 495300"/>
                <a:gd name="connsiteX21" fmla="*/ 276225 w 685800"/>
                <a:gd name="connsiteY21" fmla="*/ 295275 h 495300"/>
                <a:gd name="connsiteX22" fmla="*/ 276225 w 685800"/>
                <a:gd name="connsiteY22" fmla="*/ 257175 h 495300"/>
                <a:gd name="connsiteX23" fmla="*/ 409575 w 685800"/>
                <a:gd name="connsiteY23" fmla="*/ 257175 h 495300"/>
                <a:gd name="connsiteX24" fmla="*/ 409575 w 685800"/>
                <a:gd name="connsiteY24" fmla="*/ 295275 h 495300"/>
                <a:gd name="connsiteX25" fmla="*/ 342900 w 685800"/>
                <a:gd name="connsiteY25" fmla="*/ 114300 h 495300"/>
                <a:gd name="connsiteX26" fmla="*/ 371475 w 685800"/>
                <a:gd name="connsiteY26" fmla="*/ 142875 h 495300"/>
                <a:gd name="connsiteX27" fmla="*/ 342900 w 685800"/>
                <a:gd name="connsiteY27" fmla="*/ 171450 h 495300"/>
                <a:gd name="connsiteX28" fmla="*/ 314325 w 685800"/>
                <a:gd name="connsiteY28" fmla="*/ 142875 h 495300"/>
                <a:gd name="connsiteX29" fmla="*/ 342900 w 685800"/>
                <a:gd name="connsiteY29" fmla="*/ 114300 h 495300"/>
                <a:gd name="connsiteX30" fmla="*/ 228600 w 685800"/>
                <a:gd name="connsiteY30" fmla="*/ 295275 h 495300"/>
                <a:gd name="connsiteX31" fmla="*/ 152400 w 685800"/>
                <a:gd name="connsiteY31" fmla="*/ 295275 h 495300"/>
                <a:gd name="connsiteX32" fmla="*/ 152400 w 685800"/>
                <a:gd name="connsiteY32" fmla="*/ 219075 h 495300"/>
                <a:gd name="connsiteX33" fmla="*/ 228600 w 685800"/>
                <a:gd name="connsiteY33" fmla="*/ 219075 h 495300"/>
                <a:gd name="connsiteX34" fmla="*/ 228600 w 685800"/>
                <a:gd name="connsiteY34" fmla="*/ 295275 h 495300"/>
                <a:gd name="connsiteX35" fmla="*/ 228600 w 685800"/>
                <a:gd name="connsiteY35" fmla="*/ 409575 h 495300"/>
                <a:gd name="connsiteX36" fmla="*/ 152400 w 685800"/>
                <a:gd name="connsiteY36" fmla="*/ 409575 h 495300"/>
                <a:gd name="connsiteX37" fmla="*/ 152400 w 685800"/>
                <a:gd name="connsiteY37" fmla="*/ 333375 h 495300"/>
                <a:gd name="connsiteX38" fmla="*/ 228600 w 685800"/>
                <a:gd name="connsiteY38" fmla="*/ 333375 h 495300"/>
                <a:gd name="connsiteX39" fmla="*/ 228600 w 685800"/>
                <a:gd name="connsiteY39" fmla="*/ 409575 h 495300"/>
                <a:gd name="connsiteX40" fmla="*/ 114300 w 685800"/>
                <a:gd name="connsiteY40" fmla="*/ 295275 h 495300"/>
                <a:gd name="connsiteX41" fmla="*/ 38100 w 685800"/>
                <a:gd name="connsiteY41" fmla="*/ 295275 h 495300"/>
                <a:gd name="connsiteX42" fmla="*/ 38100 w 685800"/>
                <a:gd name="connsiteY42" fmla="*/ 219075 h 495300"/>
                <a:gd name="connsiteX43" fmla="*/ 114300 w 685800"/>
                <a:gd name="connsiteY43" fmla="*/ 219075 h 495300"/>
                <a:gd name="connsiteX44" fmla="*/ 114300 w 685800"/>
                <a:gd name="connsiteY44" fmla="*/ 295275 h 495300"/>
                <a:gd name="connsiteX45" fmla="*/ 114300 w 685800"/>
                <a:gd name="connsiteY45" fmla="*/ 409575 h 495300"/>
                <a:gd name="connsiteX46" fmla="*/ 38100 w 685800"/>
                <a:gd name="connsiteY46" fmla="*/ 409575 h 495300"/>
                <a:gd name="connsiteX47" fmla="*/ 38100 w 685800"/>
                <a:gd name="connsiteY47" fmla="*/ 333375 h 495300"/>
                <a:gd name="connsiteX48" fmla="*/ 114300 w 685800"/>
                <a:gd name="connsiteY48" fmla="*/ 333375 h 495300"/>
                <a:gd name="connsiteX49" fmla="*/ 114300 w 685800"/>
                <a:gd name="connsiteY49" fmla="*/ 409575 h 495300"/>
                <a:gd name="connsiteX50" fmla="*/ 457200 w 685800"/>
                <a:gd name="connsiteY50" fmla="*/ 171450 h 495300"/>
                <a:gd name="connsiteX51" fmla="*/ 457200 w 685800"/>
                <a:gd name="connsiteY51" fmla="*/ 114300 h 495300"/>
                <a:gd name="connsiteX52" fmla="*/ 342900 w 685800"/>
                <a:gd name="connsiteY52" fmla="*/ 0 h 495300"/>
                <a:gd name="connsiteX53" fmla="*/ 228600 w 685800"/>
                <a:gd name="connsiteY53" fmla="*/ 114300 h 495300"/>
                <a:gd name="connsiteX54" fmla="*/ 228600 w 685800"/>
                <a:gd name="connsiteY54" fmla="*/ 171450 h 495300"/>
                <a:gd name="connsiteX55" fmla="*/ 0 w 685800"/>
                <a:gd name="connsiteY55" fmla="*/ 171450 h 495300"/>
                <a:gd name="connsiteX56" fmla="*/ 0 w 685800"/>
                <a:gd name="connsiteY56" fmla="*/ 495300 h 495300"/>
                <a:gd name="connsiteX57" fmla="*/ 276225 w 685800"/>
                <a:gd name="connsiteY57" fmla="*/ 495300 h 495300"/>
                <a:gd name="connsiteX58" fmla="*/ 276225 w 685800"/>
                <a:gd name="connsiteY58" fmla="*/ 390525 h 495300"/>
                <a:gd name="connsiteX59" fmla="*/ 342900 w 685800"/>
                <a:gd name="connsiteY59" fmla="*/ 333375 h 495300"/>
                <a:gd name="connsiteX60" fmla="*/ 409575 w 685800"/>
                <a:gd name="connsiteY60" fmla="*/ 390525 h 495300"/>
                <a:gd name="connsiteX61" fmla="*/ 409575 w 685800"/>
                <a:gd name="connsiteY61" fmla="*/ 495300 h 495300"/>
                <a:gd name="connsiteX62" fmla="*/ 685800 w 685800"/>
                <a:gd name="connsiteY62" fmla="*/ 495300 h 495300"/>
                <a:gd name="connsiteX63" fmla="*/ 685800 w 685800"/>
                <a:gd name="connsiteY63" fmla="*/ 171450 h 495300"/>
                <a:gd name="connsiteX64" fmla="*/ 457200 w 685800"/>
                <a:gd name="connsiteY64" fmla="*/ 17145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85800" h="495300">
                  <a:moveTo>
                    <a:pt x="647700" y="295275"/>
                  </a:moveTo>
                  <a:lnTo>
                    <a:pt x="571500" y="295275"/>
                  </a:lnTo>
                  <a:lnTo>
                    <a:pt x="571500" y="219075"/>
                  </a:lnTo>
                  <a:lnTo>
                    <a:pt x="647700" y="219075"/>
                  </a:lnTo>
                  <a:lnTo>
                    <a:pt x="647700" y="295275"/>
                  </a:lnTo>
                  <a:close/>
                  <a:moveTo>
                    <a:pt x="647700" y="409575"/>
                  </a:moveTo>
                  <a:lnTo>
                    <a:pt x="571500" y="409575"/>
                  </a:lnTo>
                  <a:lnTo>
                    <a:pt x="571500" y="333375"/>
                  </a:lnTo>
                  <a:lnTo>
                    <a:pt x="647700" y="333375"/>
                  </a:lnTo>
                  <a:lnTo>
                    <a:pt x="647700" y="409575"/>
                  </a:lnTo>
                  <a:close/>
                  <a:moveTo>
                    <a:pt x="533400" y="295275"/>
                  </a:moveTo>
                  <a:lnTo>
                    <a:pt x="457200" y="295275"/>
                  </a:lnTo>
                  <a:lnTo>
                    <a:pt x="457200" y="219075"/>
                  </a:lnTo>
                  <a:lnTo>
                    <a:pt x="533400" y="219075"/>
                  </a:lnTo>
                  <a:lnTo>
                    <a:pt x="533400" y="295275"/>
                  </a:lnTo>
                  <a:close/>
                  <a:moveTo>
                    <a:pt x="533400" y="409575"/>
                  </a:moveTo>
                  <a:lnTo>
                    <a:pt x="457200" y="409575"/>
                  </a:lnTo>
                  <a:lnTo>
                    <a:pt x="457200" y="333375"/>
                  </a:lnTo>
                  <a:lnTo>
                    <a:pt x="533400" y="333375"/>
                  </a:lnTo>
                  <a:lnTo>
                    <a:pt x="533400" y="409575"/>
                  </a:lnTo>
                  <a:close/>
                  <a:moveTo>
                    <a:pt x="409575" y="295275"/>
                  </a:moveTo>
                  <a:lnTo>
                    <a:pt x="276225" y="295275"/>
                  </a:lnTo>
                  <a:lnTo>
                    <a:pt x="276225" y="257175"/>
                  </a:lnTo>
                  <a:lnTo>
                    <a:pt x="409575" y="257175"/>
                  </a:lnTo>
                  <a:lnTo>
                    <a:pt x="409575" y="295275"/>
                  </a:lnTo>
                  <a:close/>
                  <a:moveTo>
                    <a:pt x="342900" y="114300"/>
                  </a:moveTo>
                  <a:cubicBezTo>
                    <a:pt x="359093" y="114300"/>
                    <a:pt x="371475" y="126683"/>
                    <a:pt x="371475" y="142875"/>
                  </a:cubicBezTo>
                  <a:cubicBezTo>
                    <a:pt x="371475" y="159067"/>
                    <a:pt x="359093" y="171450"/>
                    <a:pt x="342900" y="171450"/>
                  </a:cubicBezTo>
                  <a:cubicBezTo>
                    <a:pt x="326708" y="171450"/>
                    <a:pt x="314325" y="159067"/>
                    <a:pt x="314325" y="142875"/>
                  </a:cubicBezTo>
                  <a:cubicBezTo>
                    <a:pt x="314325" y="126683"/>
                    <a:pt x="326708" y="114300"/>
                    <a:pt x="342900" y="114300"/>
                  </a:cubicBezTo>
                  <a:close/>
                  <a:moveTo>
                    <a:pt x="228600" y="295275"/>
                  </a:moveTo>
                  <a:lnTo>
                    <a:pt x="152400" y="295275"/>
                  </a:lnTo>
                  <a:lnTo>
                    <a:pt x="152400" y="219075"/>
                  </a:lnTo>
                  <a:lnTo>
                    <a:pt x="228600" y="219075"/>
                  </a:lnTo>
                  <a:lnTo>
                    <a:pt x="228600" y="295275"/>
                  </a:lnTo>
                  <a:close/>
                  <a:moveTo>
                    <a:pt x="228600" y="409575"/>
                  </a:moveTo>
                  <a:lnTo>
                    <a:pt x="152400" y="409575"/>
                  </a:lnTo>
                  <a:lnTo>
                    <a:pt x="152400" y="333375"/>
                  </a:lnTo>
                  <a:lnTo>
                    <a:pt x="228600" y="333375"/>
                  </a:lnTo>
                  <a:lnTo>
                    <a:pt x="228600" y="409575"/>
                  </a:lnTo>
                  <a:close/>
                  <a:moveTo>
                    <a:pt x="114300" y="295275"/>
                  </a:moveTo>
                  <a:lnTo>
                    <a:pt x="38100" y="295275"/>
                  </a:lnTo>
                  <a:lnTo>
                    <a:pt x="38100" y="219075"/>
                  </a:lnTo>
                  <a:lnTo>
                    <a:pt x="114300" y="219075"/>
                  </a:lnTo>
                  <a:lnTo>
                    <a:pt x="114300" y="295275"/>
                  </a:lnTo>
                  <a:close/>
                  <a:moveTo>
                    <a:pt x="114300" y="409575"/>
                  </a:moveTo>
                  <a:lnTo>
                    <a:pt x="38100" y="409575"/>
                  </a:lnTo>
                  <a:lnTo>
                    <a:pt x="38100" y="333375"/>
                  </a:lnTo>
                  <a:lnTo>
                    <a:pt x="114300" y="333375"/>
                  </a:lnTo>
                  <a:lnTo>
                    <a:pt x="114300" y="409575"/>
                  </a:lnTo>
                  <a:close/>
                  <a:moveTo>
                    <a:pt x="457200" y="171450"/>
                  </a:moveTo>
                  <a:lnTo>
                    <a:pt x="457200" y="114300"/>
                  </a:lnTo>
                  <a:lnTo>
                    <a:pt x="342900" y="0"/>
                  </a:lnTo>
                  <a:lnTo>
                    <a:pt x="228600" y="114300"/>
                  </a:lnTo>
                  <a:lnTo>
                    <a:pt x="228600" y="171450"/>
                  </a:lnTo>
                  <a:lnTo>
                    <a:pt x="0" y="171450"/>
                  </a:lnTo>
                  <a:lnTo>
                    <a:pt x="0" y="495300"/>
                  </a:lnTo>
                  <a:lnTo>
                    <a:pt x="276225" y="495300"/>
                  </a:lnTo>
                  <a:lnTo>
                    <a:pt x="276225" y="390525"/>
                  </a:lnTo>
                  <a:cubicBezTo>
                    <a:pt x="276225" y="363855"/>
                    <a:pt x="295275" y="333375"/>
                    <a:pt x="342900" y="333375"/>
                  </a:cubicBezTo>
                  <a:cubicBezTo>
                    <a:pt x="390525" y="333375"/>
                    <a:pt x="409575" y="363855"/>
                    <a:pt x="409575" y="390525"/>
                  </a:cubicBezTo>
                  <a:lnTo>
                    <a:pt x="409575" y="495300"/>
                  </a:lnTo>
                  <a:lnTo>
                    <a:pt x="685800" y="495300"/>
                  </a:lnTo>
                  <a:lnTo>
                    <a:pt x="685800" y="171450"/>
                  </a:lnTo>
                  <a:lnTo>
                    <a:pt x="457200" y="171450"/>
                  </a:lnTo>
                  <a:close/>
                </a:path>
              </a:pathLst>
            </a:custGeom>
            <a:grpFill/>
            <a:ln w="9525" cap="flat">
              <a:noFill/>
              <a:prstDash val="solid"/>
              <a:miter/>
            </a:ln>
          </p:spPr>
          <p:txBody>
            <a:bodyPr rtlCol="0" anchor="ctr"/>
            <a:lstStyle/>
            <a:p>
              <a:endParaRPr lang="en-ID"/>
            </a:p>
          </p:txBody>
        </p:sp>
      </p:grpSp>
      <p:sp>
        <p:nvSpPr>
          <p:cNvPr id="123" name="TextBox">
            <a:extLst>
              <a:ext uri="{FF2B5EF4-FFF2-40B4-BE49-F238E27FC236}">
                <a16:creationId xmlns:a16="http://schemas.microsoft.com/office/drawing/2014/main" id="{2BF56AA3-C0F3-4F7C-BDDF-6B4771D1B49D}"/>
              </a:ext>
            </a:extLst>
          </p:cNvPr>
          <p:cNvSpPr txBox="1"/>
          <p:nvPr/>
        </p:nvSpPr>
        <p:spPr>
          <a:xfrm>
            <a:off x="6955609" y="4613135"/>
            <a:ext cx="3790754"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volutpat scelerisque temporibus antes pat officiis</a:t>
            </a:r>
            <a:endParaRPr lang="en-ID" sz="1200">
              <a:solidFill>
                <a:schemeClr val="tx1"/>
              </a:solidFill>
            </a:endParaRPr>
          </a:p>
        </p:txBody>
      </p:sp>
      <p:sp>
        <p:nvSpPr>
          <p:cNvPr id="124" name="TextBox">
            <a:extLst>
              <a:ext uri="{FF2B5EF4-FFF2-40B4-BE49-F238E27FC236}">
                <a16:creationId xmlns:a16="http://schemas.microsoft.com/office/drawing/2014/main" id="{EB362972-610D-4783-9F74-4272367ED4DD}"/>
              </a:ext>
            </a:extLst>
          </p:cNvPr>
          <p:cNvSpPr txBox="1"/>
          <p:nvPr/>
        </p:nvSpPr>
        <p:spPr>
          <a:xfrm>
            <a:off x="6955609" y="4231543"/>
            <a:ext cx="4040597"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California Institute of Technology</a:t>
            </a:r>
          </a:p>
        </p:txBody>
      </p:sp>
      <p:cxnSp>
        <p:nvCxnSpPr>
          <p:cNvPr id="129" name="Straight Connector 128">
            <a:extLst>
              <a:ext uri="{FF2B5EF4-FFF2-40B4-BE49-F238E27FC236}">
                <a16:creationId xmlns:a16="http://schemas.microsoft.com/office/drawing/2014/main" id="{E9F20BFA-A8EA-4F27-BE8A-D657DD975366}"/>
              </a:ext>
            </a:extLst>
          </p:cNvPr>
          <p:cNvCxnSpPr>
            <a:cxnSpLocks/>
          </p:cNvCxnSpPr>
          <p:nvPr/>
        </p:nvCxnSpPr>
        <p:spPr>
          <a:xfrm>
            <a:off x="1059926" y="5102987"/>
            <a:ext cx="1007040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30" name="Rectangle: Rounded Corners 129">
            <a:extLst>
              <a:ext uri="{FF2B5EF4-FFF2-40B4-BE49-F238E27FC236}">
                <a16:creationId xmlns:a16="http://schemas.microsoft.com/office/drawing/2014/main" id="{B1FB33CF-2875-41D9-AD70-9196EC48A57F}"/>
              </a:ext>
            </a:extLst>
          </p:cNvPr>
          <p:cNvSpPr/>
          <p:nvPr/>
        </p:nvSpPr>
        <p:spPr>
          <a:xfrm>
            <a:off x="6106100" y="5319143"/>
            <a:ext cx="626308" cy="62630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32" name="Group 131">
            <a:extLst>
              <a:ext uri="{FF2B5EF4-FFF2-40B4-BE49-F238E27FC236}">
                <a16:creationId xmlns:a16="http://schemas.microsoft.com/office/drawing/2014/main" id="{7985EA71-81C9-40DA-BEFF-BD6A347C85FC}"/>
              </a:ext>
            </a:extLst>
          </p:cNvPr>
          <p:cNvGrpSpPr/>
          <p:nvPr/>
        </p:nvGrpSpPr>
        <p:grpSpPr>
          <a:xfrm>
            <a:off x="6235261" y="5472108"/>
            <a:ext cx="367985" cy="316365"/>
            <a:chOff x="5753894" y="3133725"/>
            <a:chExt cx="685800" cy="589597"/>
          </a:xfrm>
          <a:solidFill>
            <a:schemeClr val="bg2"/>
          </a:solidFill>
        </p:grpSpPr>
        <p:sp>
          <p:nvSpPr>
            <p:cNvPr id="133" name="Freeform: Shape 132">
              <a:extLst>
                <a:ext uri="{FF2B5EF4-FFF2-40B4-BE49-F238E27FC236}">
                  <a16:creationId xmlns:a16="http://schemas.microsoft.com/office/drawing/2014/main" id="{01429373-282B-4C5B-A2FE-9E4B26EDF198}"/>
                </a:ext>
              </a:extLst>
            </p:cNvPr>
            <p:cNvSpPr/>
            <p:nvPr/>
          </p:nvSpPr>
          <p:spPr>
            <a:xfrm>
              <a:off x="5929153" y="3133725"/>
              <a:ext cx="331469" cy="186689"/>
            </a:xfrm>
            <a:custGeom>
              <a:avLst/>
              <a:gdLst>
                <a:gd name="connsiteX0" fmla="*/ 167640 w 331469"/>
                <a:gd name="connsiteY0" fmla="*/ 45720 h 186689"/>
                <a:gd name="connsiteX1" fmla="*/ 304800 w 331469"/>
                <a:gd name="connsiteY1" fmla="*/ 183833 h 186689"/>
                <a:gd name="connsiteX2" fmla="*/ 331470 w 331469"/>
                <a:gd name="connsiteY2" fmla="*/ 157163 h 186689"/>
                <a:gd name="connsiteX3" fmla="*/ 167640 w 331469"/>
                <a:gd name="connsiteY3" fmla="*/ 0 h 186689"/>
                <a:gd name="connsiteX4" fmla="*/ 0 w 331469"/>
                <a:gd name="connsiteY4" fmla="*/ 160020 h 186689"/>
                <a:gd name="connsiteX5" fmla="*/ 26670 w 331469"/>
                <a:gd name="connsiteY5" fmla="*/ 186690 h 18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469" h="186689">
                  <a:moveTo>
                    <a:pt x="167640" y="45720"/>
                  </a:moveTo>
                  <a:lnTo>
                    <a:pt x="304800" y="183833"/>
                  </a:lnTo>
                  <a:lnTo>
                    <a:pt x="331470" y="157163"/>
                  </a:lnTo>
                  <a:lnTo>
                    <a:pt x="167640" y="0"/>
                  </a:lnTo>
                  <a:lnTo>
                    <a:pt x="0" y="160020"/>
                  </a:lnTo>
                  <a:lnTo>
                    <a:pt x="26670" y="186690"/>
                  </a:lnTo>
                  <a:close/>
                </a:path>
              </a:pathLst>
            </a:custGeom>
            <a:grpFill/>
            <a:ln w="9525" cap="flat">
              <a:noFill/>
              <a:prstDash val="solid"/>
              <a:miter/>
            </a:ln>
          </p:spPr>
          <p:txBody>
            <a:bodyPr rtlCol="0" anchor="ctr"/>
            <a:lstStyle/>
            <a:p>
              <a:endParaRPr lang="en-ID"/>
            </a:p>
          </p:txBody>
        </p:sp>
        <p:sp>
          <p:nvSpPr>
            <p:cNvPr id="134" name="Freeform: Shape 133">
              <a:extLst>
                <a:ext uri="{FF2B5EF4-FFF2-40B4-BE49-F238E27FC236}">
                  <a16:creationId xmlns:a16="http://schemas.microsoft.com/office/drawing/2014/main" id="{912C0B40-7B31-4F5B-A674-39A3EE13E9AC}"/>
                </a:ext>
              </a:extLst>
            </p:cNvPr>
            <p:cNvSpPr/>
            <p:nvPr/>
          </p:nvSpPr>
          <p:spPr>
            <a:xfrm>
              <a:off x="5753894" y="3228022"/>
              <a:ext cx="685800" cy="495300"/>
            </a:xfrm>
            <a:custGeom>
              <a:avLst/>
              <a:gdLst>
                <a:gd name="connsiteX0" fmla="*/ 647700 w 685800"/>
                <a:gd name="connsiteY0" fmla="*/ 295275 h 495300"/>
                <a:gd name="connsiteX1" fmla="*/ 571500 w 685800"/>
                <a:gd name="connsiteY1" fmla="*/ 295275 h 495300"/>
                <a:gd name="connsiteX2" fmla="*/ 571500 w 685800"/>
                <a:gd name="connsiteY2" fmla="*/ 219075 h 495300"/>
                <a:gd name="connsiteX3" fmla="*/ 647700 w 685800"/>
                <a:gd name="connsiteY3" fmla="*/ 219075 h 495300"/>
                <a:gd name="connsiteX4" fmla="*/ 647700 w 685800"/>
                <a:gd name="connsiteY4" fmla="*/ 295275 h 495300"/>
                <a:gd name="connsiteX5" fmla="*/ 647700 w 685800"/>
                <a:gd name="connsiteY5" fmla="*/ 409575 h 495300"/>
                <a:gd name="connsiteX6" fmla="*/ 571500 w 685800"/>
                <a:gd name="connsiteY6" fmla="*/ 409575 h 495300"/>
                <a:gd name="connsiteX7" fmla="*/ 571500 w 685800"/>
                <a:gd name="connsiteY7" fmla="*/ 333375 h 495300"/>
                <a:gd name="connsiteX8" fmla="*/ 647700 w 685800"/>
                <a:gd name="connsiteY8" fmla="*/ 333375 h 495300"/>
                <a:gd name="connsiteX9" fmla="*/ 647700 w 685800"/>
                <a:gd name="connsiteY9" fmla="*/ 409575 h 495300"/>
                <a:gd name="connsiteX10" fmla="*/ 533400 w 685800"/>
                <a:gd name="connsiteY10" fmla="*/ 295275 h 495300"/>
                <a:gd name="connsiteX11" fmla="*/ 457200 w 685800"/>
                <a:gd name="connsiteY11" fmla="*/ 295275 h 495300"/>
                <a:gd name="connsiteX12" fmla="*/ 457200 w 685800"/>
                <a:gd name="connsiteY12" fmla="*/ 219075 h 495300"/>
                <a:gd name="connsiteX13" fmla="*/ 533400 w 685800"/>
                <a:gd name="connsiteY13" fmla="*/ 219075 h 495300"/>
                <a:gd name="connsiteX14" fmla="*/ 533400 w 685800"/>
                <a:gd name="connsiteY14" fmla="*/ 295275 h 495300"/>
                <a:gd name="connsiteX15" fmla="*/ 533400 w 685800"/>
                <a:gd name="connsiteY15" fmla="*/ 409575 h 495300"/>
                <a:gd name="connsiteX16" fmla="*/ 457200 w 685800"/>
                <a:gd name="connsiteY16" fmla="*/ 409575 h 495300"/>
                <a:gd name="connsiteX17" fmla="*/ 457200 w 685800"/>
                <a:gd name="connsiteY17" fmla="*/ 333375 h 495300"/>
                <a:gd name="connsiteX18" fmla="*/ 533400 w 685800"/>
                <a:gd name="connsiteY18" fmla="*/ 333375 h 495300"/>
                <a:gd name="connsiteX19" fmla="*/ 533400 w 685800"/>
                <a:gd name="connsiteY19" fmla="*/ 409575 h 495300"/>
                <a:gd name="connsiteX20" fmla="*/ 409575 w 685800"/>
                <a:gd name="connsiteY20" fmla="*/ 295275 h 495300"/>
                <a:gd name="connsiteX21" fmla="*/ 276225 w 685800"/>
                <a:gd name="connsiteY21" fmla="*/ 295275 h 495300"/>
                <a:gd name="connsiteX22" fmla="*/ 276225 w 685800"/>
                <a:gd name="connsiteY22" fmla="*/ 257175 h 495300"/>
                <a:gd name="connsiteX23" fmla="*/ 409575 w 685800"/>
                <a:gd name="connsiteY23" fmla="*/ 257175 h 495300"/>
                <a:gd name="connsiteX24" fmla="*/ 409575 w 685800"/>
                <a:gd name="connsiteY24" fmla="*/ 295275 h 495300"/>
                <a:gd name="connsiteX25" fmla="*/ 342900 w 685800"/>
                <a:gd name="connsiteY25" fmla="*/ 114300 h 495300"/>
                <a:gd name="connsiteX26" fmla="*/ 371475 w 685800"/>
                <a:gd name="connsiteY26" fmla="*/ 142875 h 495300"/>
                <a:gd name="connsiteX27" fmla="*/ 342900 w 685800"/>
                <a:gd name="connsiteY27" fmla="*/ 171450 h 495300"/>
                <a:gd name="connsiteX28" fmla="*/ 314325 w 685800"/>
                <a:gd name="connsiteY28" fmla="*/ 142875 h 495300"/>
                <a:gd name="connsiteX29" fmla="*/ 342900 w 685800"/>
                <a:gd name="connsiteY29" fmla="*/ 114300 h 495300"/>
                <a:gd name="connsiteX30" fmla="*/ 228600 w 685800"/>
                <a:gd name="connsiteY30" fmla="*/ 295275 h 495300"/>
                <a:gd name="connsiteX31" fmla="*/ 152400 w 685800"/>
                <a:gd name="connsiteY31" fmla="*/ 295275 h 495300"/>
                <a:gd name="connsiteX32" fmla="*/ 152400 w 685800"/>
                <a:gd name="connsiteY32" fmla="*/ 219075 h 495300"/>
                <a:gd name="connsiteX33" fmla="*/ 228600 w 685800"/>
                <a:gd name="connsiteY33" fmla="*/ 219075 h 495300"/>
                <a:gd name="connsiteX34" fmla="*/ 228600 w 685800"/>
                <a:gd name="connsiteY34" fmla="*/ 295275 h 495300"/>
                <a:gd name="connsiteX35" fmla="*/ 228600 w 685800"/>
                <a:gd name="connsiteY35" fmla="*/ 409575 h 495300"/>
                <a:gd name="connsiteX36" fmla="*/ 152400 w 685800"/>
                <a:gd name="connsiteY36" fmla="*/ 409575 h 495300"/>
                <a:gd name="connsiteX37" fmla="*/ 152400 w 685800"/>
                <a:gd name="connsiteY37" fmla="*/ 333375 h 495300"/>
                <a:gd name="connsiteX38" fmla="*/ 228600 w 685800"/>
                <a:gd name="connsiteY38" fmla="*/ 333375 h 495300"/>
                <a:gd name="connsiteX39" fmla="*/ 228600 w 685800"/>
                <a:gd name="connsiteY39" fmla="*/ 409575 h 495300"/>
                <a:gd name="connsiteX40" fmla="*/ 114300 w 685800"/>
                <a:gd name="connsiteY40" fmla="*/ 295275 h 495300"/>
                <a:gd name="connsiteX41" fmla="*/ 38100 w 685800"/>
                <a:gd name="connsiteY41" fmla="*/ 295275 h 495300"/>
                <a:gd name="connsiteX42" fmla="*/ 38100 w 685800"/>
                <a:gd name="connsiteY42" fmla="*/ 219075 h 495300"/>
                <a:gd name="connsiteX43" fmla="*/ 114300 w 685800"/>
                <a:gd name="connsiteY43" fmla="*/ 219075 h 495300"/>
                <a:gd name="connsiteX44" fmla="*/ 114300 w 685800"/>
                <a:gd name="connsiteY44" fmla="*/ 295275 h 495300"/>
                <a:gd name="connsiteX45" fmla="*/ 114300 w 685800"/>
                <a:gd name="connsiteY45" fmla="*/ 409575 h 495300"/>
                <a:gd name="connsiteX46" fmla="*/ 38100 w 685800"/>
                <a:gd name="connsiteY46" fmla="*/ 409575 h 495300"/>
                <a:gd name="connsiteX47" fmla="*/ 38100 w 685800"/>
                <a:gd name="connsiteY47" fmla="*/ 333375 h 495300"/>
                <a:gd name="connsiteX48" fmla="*/ 114300 w 685800"/>
                <a:gd name="connsiteY48" fmla="*/ 333375 h 495300"/>
                <a:gd name="connsiteX49" fmla="*/ 114300 w 685800"/>
                <a:gd name="connsiteY49" fmla="*/ 409575 h 495300"/>
                <a:gd name="connsiteX50" fmla="*/ 457200 w 685800"/>
                <a:gd name="connsiteY50" fmla="*/ 171450 h 495300"/>
                <a:gd name="connsiteX51" fmla="*/ 457200 w 685800"/>
                <a:gd name="connsiteY51" fmla="*/ 114300 h 495300"/>
                <a:gd name="connsiteX52" fmla="*/ 342900 w 685800"/>
                <a:gd name="connsiteY52" fmla="*/ 0 h 495300"/>
                <a:gd name="connsiteX53" fmla="*/ 228600 w 685800"/>
                <a:gd name="connsiteY53" fmla="*/ 114300 h 495300"/>
                <a:gd name="connsiteX54" fmla="*/ 228600 w 685800"/>
                <a:gd name="connsiteY54" fmla="*/ 171450 h 495300"/>
                <a:gd name="connsiteX55" fmla="*/ 0 w 685800"/>
                <a:gd name="connsiteY55" fmla="*/ 171450 h 495300"/>
                <a:gd name="connsiteX56" fmla="*/ 0 w 685800"/>
                <a:gd name="connsiteY56" fmla="*/ 495300 h 495300"/>
                <a:gd name="connsiteX57" fmla="*/ 276225 w 685800"/>
                <a:gd name="connsiteY57" fmla="*/ 495300 h 495300"/>
                <a:gd name="connsiteX58" fmla="*/ 276225 w 685800"/>
                <a:gd name="connsiteY58" fmla="*/ 390525 h 495300"/>
                <a:gd name="connsiteX59" fmla="*/ 342900 w 685800"/>
                <a:gd name="connsiteY59" fmla="*/ 333375 h 495300"/>
                <a:gd name="connsiteX60" fmla="*/ 409575 w 685800"/>
                <a:gd name="connsiteY60" fmla="*/ 390525 h 495300"/>
                <a:gd name="connsiteX61" fmla="*/ 409575 w 685800"/>
                <a:gd name="connsiteY61" fmla="*/ 495300 h 495300"/>
                <a:gd name="connsiteX62" fmla="*/ 685800 w 685800"/>
                <a:gd name="connsiteY62" fmla="*/ 495300 h 495300"/>
                <a:gd name="connsiteX63" fmla="*/ 685800 w 685800"/>
                <a:gd name="connsiteY63" fmla="*/ 171450 h 495300"/>
                <a:gd name="connsiteX64" fmla="*/ 457200 w 685800"/>
                <a:gd name="connsiteY64" fmla="*/ 17145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85800" h="495300">
                  <a:moveTo>
                    <a:pt x="647700" y="295275"/>
                  </a:moveTo>
                  <a:lnTo>
                    <a:pt x="571500" y="295275"/>
                  </a:lnTo>
                  <a:lnTo>
                    <a:pt x="571500" y="219075"/>
                  </a:lnTo>
                  <a:lnTo>
                    <a:pt x="647700" y="219075"/>
                  </a:lnTo>
                  <a:lnTo>
                    <a:pt x="647700" y="295275"/>
                  </a:lnTo>
                  <a:close/>
                  <a:moveTo>
                    <a:pt x="647700" y="409575"/>
                  </a:moveTo>
                  <a:lnTo>
                    <a:pt x="571500" y="409575"/>
                  </a:lnTo>
                  <a:lnTo>
                    <a:pt x="571500" y="333375"/>
                  </a:lnTo>
                  <a:lnTo>
                    <a:pt x="647700" y="333375"/>
                  </a:lnTo>
                  <a:lnTo>
                    <a:pt x="647700" y="409575"/>
                  </a:lnTo>
                  <a:close/>
                  <a:moveTo>
                    <a:pt x="533400" y="295275"/>
                  </a:moveTo>
                  <a:lnTo>
                    <a:pt x="457200" y="295275"/>
                  </a:lnTo>
                  <a:lnTo>
                    <a:pt x="457200" y="219075"/>
                  </a:lnTo>
                  <a:lnTo>
                    <a:pt x="533400" y="219075"/>
                  </a:lnTo>
                  <a:lnTo>
                    <a:pt x="533400" y="295275"/>
                  </a:lnTo>
                  <a:close/>
                  <a:moveTo>
                    <a:pt x="533400" y="409575"/>
                  </a:moveTo>
                  <a:lnTo>
                    <a:pt x="457200" y="409575"/>
                  </a:lnTo>
                  <a:lnTo>
                    <a:pt x="457200" y="333375"/>
                  </a:lnTo>
                  <a:lnTo>
                    <a:pt x="533400" y="333375"/>
                  </a:lnTo>
                  <a:lnTo>
                    <a:pt x="533400" y="409575"/>
                  </a:lnTo>
                  <a:close/>
                  <a:moveTo>
                    <a:pt x="409575" y="295275"/>
                  </a:moveTo>
                  <a:lnTo>
                    <a:pt x="276225" y="295275"/>
                  </a:lnTo>
                  <a:lnTo>
                    <a:pt x="276225" y="257175"/>
                  </a:lnTo>
                  <a:lnTo>
                    <a:pt x="409575" y="257175"/>
                  </a:lnTo>
                  <a:lnTo>
                    <a:pt x="409575" y="295275"/>
                  </a:lnTo>
                  <a:close/>
                  <a:moveTo>
                    <a:pt x="342900" y="114300"/>
                  </a:moveTo>
                  <a:cubicBezTo>
                    <a:pt x="359093" y="114300"/>
                    <a:pt x="371475" y="126683"/>
                    <a:pt x="371475" y="142875"/>
                  </a:cubicBezTo>
                  <a:cubicBezTo>
                    <a:pt x="371475" y="159067"/>
                    <a:pt x="359093" y="171450"/>
                    <a:pt x="342900" y="171450"/>
                  </a:cubicBezTo>
                  <a:cubicBezTo>
                    <a:pt x="326708" y="171450"/>
                    <a:pt x="314325" y="159067"/>
                    <a:pt x="314325" y="142875"/>
                  </a:cubicBezTo>
                  <a:cubicBezTo>
                    <a:pt x="314325" y="126683"/>
                    <a:pt x="326708" y="114300"/>
                    <a:pt x="342900" y="114300"/>
                  </a:cubicBezTo>
                  <a:close/>
                  <a:moveTo>
                    <a:pt x="228600" y="295275"/>
                  </a:moveTo>
                  <a:lnTo>
                    <a:pt x="152400" y="295275"/>
                  </a:lnTo>
                  <a:lnTo>
                    <a:pt x="152400" y="219075"/>
                  </a:lnTo>
                  <a:lnTo>
                    <a:pt x="228600" y="219075"/>
                  </a:lnTo>
                  <a:lnTo>
                    <a:pt x="228600" y="295275"/>
                  </a:lnTo>
                  <a:close/>
                  <a:moveTo>
                    <a:pt x="228600" y="409575"/>
                  </a:moveTo>
                  <a:lnTo>
                    <a:pt x="152400" y="409575"/>
                  </a:lnTo>
                  <a:lnTo>
                    <a:pt x="152400" y="333375"/>
                  </a:lnTo>
                  <a:lnTo>
                    <a:pt x="228600" y="333375"/>
                  </a:lnTo>
                  <a:lnTo>
                    <a:pt x="228600" y="409575"/>
                  </a:lnTo>
                  <a:close/>
                  <a:moveTo>
                    <a:pt x="114300" y="295275"/>
                  </a:moveTo>
                  <a:lnTo>
                    <a:pt x="38100" y="295275"/>
                  </a:lnTo>
                  <a:lnTo>
                    <a:pt x="38100" y="219075"/>
                  </a:lnTo>
                  <a:lnTo>
                    <a:pt x="114300" y="219075"/>
                  </a:lnTo>
                  <a:lnTo>
                    <a:pt x="114300" y="295275"/>
                  </a:lnTo>
                  <a:close/>
                  <a:moveTo>
                    <a:pt x="114300" y="409575"/>
                  </a:moveTo>
                  <a:lnTo>
                    <a:pt x="38100" y="409575"/>
                  </a:lnTo>
                  <a:lnTo>
                    <a:pt x="38100" y="333375"/>
                  </a:lnTo>
                  <a:lnTo>
                    <a:pt x="114300" y="333375"/>
                  </a:lnTo>
                  <a:lnTo>
                    <a:pt x="114300" y="409575"/>
                  </a:lnTo>
                  <a:close/>
                  <a:moveTo>
                    <a:pt x="457200" y="171450"/>
                  </a:moveTo>
                  <a:lnTo>
                    <a:pt x="457200" y="114300"/>
                  </a:lnTo>
                  <a:lnTo>
                    <a:pt x="342900" y="0"/>
                  </a:lnTo>
                  <a:lnTo>
                    <a:pt x="228600" y="114300"/>
                  </a:lnTo>
                  <a:lnTo>
                    <a:pt x="228600" y="171450"/>
                  </a:lnTo>
                  <a:lnTo>
                    <a:pt x="0" y="171450"/>
                  </a:lnTo>
                  <a:lnTo>
                    <a:pt x="0" y="495300"/>
                  </a:lnTo>
                  <a:lnTo>
                    <a:pt x="276225" y="495300"/>
                  </a:lnTo>
                  <a:lnTo>
                    <a:pt x="276225" y="390525"/>
                  </a:lnTo>
                  <a:cubicBezTo>
                    <a:pt x="276225" y="363855"/>
                    <a:pt x="295275" y="333375"/>
                    <a:pt x="342900" y="333375"/>
                  </a:cubicBezTo>
                  <a:cubicBezTo>
                    <a:pt x="390525" y="333375"/>
                    <a:pt x="409575" y="363855"/>
                    <a:pt x="409575" y="390525"/>
                  </a:cubicBezTo>
                  <a:lnTo>
                    <a:pt x="409575" y="495300"/>
                  </a:lnTo>
                  <a:lnTo>
                    <a:pt x="685800" y="495300"/>
                  </a:lnTo>
                  <a:lnTo>
                    <a:pt x="685800" y="171450"/>
                  </a:lnTo>
                  <a:lnTo>
                    <a:pt x="457200" y="171450"/>
                  </a:lnTo>
                  <a:close/>
                </a:path>
              </a:pathLst>
            </a:custGeom>
            <a:grpFill/>
            <a:ln w="9525" cap="flat">
              <a:noFill/>
              <a:prstDash val="solid"/>
              <a:miter/>
            </a:ln>
          </p:spPr>
          <p:txBody>
            <a:bodyPr rtlCol="0" anchor="ctr"/>
            <a:lstStyle/>
            <a:p>
              <a:endParaRPr lang="en-ID"/>
            </a:p>
          </p:txBody>
        </p:sp>
      </p:grpSp>
      <p:sp>
        <p:nvSpPr>
          <p:cNvPr id="135" name="TextBox">
            <a:extLst>
              <a:ext uri="{FF2B5EF4-FFF2-40B4-BE49-F238E27FC236}">
                <a16:creationId xmlns:a16="http://schemas.microsoft.com/office/drawing/2014/main" id="{C4735143-92CA-4716-B81A-443FF4FEAD25}"/>
              </a:ext>
            </a:extLst>
          </p:cNvPr>
          <p:cNvSpPr txBox="1"/>
          <p:nvPr/>
        </p:nvSpPr>
        <p:spPr>
          <a:xfrm>
            <a:off x="6955609" y="5669750"/>
            <a:ext cx="3790754"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volutpat scelerisque temporibus antes pat officiis</a:t>
            </a:r>
            <a:endParaRPr lang="en-ID" sz="1200">
              <a:solidFill>
                <a:schemeClr val="tx1"/>
              </a:solidFill>
            </a:endParaRPr>
          </a:p>
        </p:txBody>
      </p:sp>
      <p:sp>
        <p:nvSpPr>
          <p:cNvPr id="136" name="TextBox">
            <a:extLst>
              <a:ext uri="{FF2B5EF4-FFF2-40B4-BE49-F238E27FC236}">
                <a16:creationId xmlns:a16="http://schemas.microsoft.com/office/drawing/2014/main" id="{964BE6EE-627B-4575-9374-BD2025BB60CF}"/>
              </a:ext>
            </a:extLst>
          </p:cNvPr>
          <p:cNvSpPr txBox="1"/>
          <p:nvPr/>
        </p:nvSpPr>
        <p:spPr>
          <a:xfrm>
            <a:off x="6955609" y="5288158"/>
            <a:ext cx="4174718"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accent1"/>
                </a:solidFill>
                <a:latin typeface="+mj-lt"/>
              </a:rPr>
              <a:t>University of Southern California</a:t>
            </a:r>
          </a:p>
        </p:txBody>
      </p:sp>
      <p:sp>
        <p:nvSpPr>
          <p:cNvPr id="29" name="TextBox">
            <a:extLst>
              <a:ext uri="{FF2B5EF4-FFF2-40B4-BE49-F238E27FC236}">
                <a16:creationId xmlns:a16="http://schemas.microsoft.com/office/drawing/2014/main" id="{70E78186-70E8-4D42-9D05-7A3038EB91E6}"/>
              </a:ext>
            </a:extLst>
          </p:cNvPr>
          <p:cNvSpPr txBox="1"/>
          <p:nvPr/>
        </p:nvSpPr>
        <p:spPr>
          <a:xfrm>
            <a:off x="6096794" y="1673056"/>
            <a:ext cx="5354637"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in earum officiis corrupti occaecati nullam non rerum quod mollitia tincidunt lacus at nulla blanditiis temporibus hic eros cumque massa sint ligula dictum odio praesent eligendi tenetur repellendus deserunt sied</a:t>
            </a:r>
            <a:endParaRPr lang="en-ID" sz="1200">
              <a:solidFill>
                <a:schemeClr val="tx1"/>
              </a:solidFill>
            </a:endParaRPr>
          </a:p>
        </p:txBody>
      </p:sp>
      <p:sp>
        <p:nvSpPr>
          <p:cNvPr id="98" name="Oval 160">
            <a:extLst>
              <a:ext uri="{FF2B5EF4-FFF2-40B4-BE49-F238E27FC236}">
                <a16:creationId xmlns:a16="http://schemas.microsoft.com/office/drawing/2014/main" id="{E33F371C-2AFD-4141-9383-14412C667F7A}"/>
              </a:ext>
            </a:extLst>
          </p:cNvPr>
          <p:cNvSpPr/>
          <p:nvPr/>
        </p:nvSpPr>
        <p:spPr>
          <a:xfrm>
            <a:off x="11237316" y="0"/>
            <a:ext cx="956273" cy="1315454"/>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62" name="Group 161">
            <a:extLst>
              <a:ext uri="{FF2B5EF4-FFF2-40B4-BE49-F238E27FC236}">
                <a16:creationId xmlns:a16="http://schemas.microsoft.com/office/drawing/2014/main" id="{34A3A41C-FE6B-4807-B5E6-6EBF949FEAFD}"/>
              </a:ext>
            </a:extLst>
          </p:cNvPr>
          <p:cNvGrpSpPr/>
          <p:nvPr/>
        </p:nvGrpSpPr>
        <p:grpSpPr>
          <a:xfrm>
            <a:off x="10047710" y="257189"/>
            <a:ext cx="1852041" cy="989518"/>
            <a:chOff x="10047710" y="169023"/>
            <a:chExt cx="1852041" cy="989518"/>
          </a:xfrm>
        </p:grpSpPr>
        <p:grpSp>
          <p:nvGrpSpPr>
            <p:cNvPr id="163" name="Group 162">
              <a:extLst>
                <a:ext uri="{FF2B5EF4-FFF2-40B4-BE49-F238E27FC236}">
                  <a16:creationId xmlns:a16="http://schemas.microsoft.com/office/drawing/2014/main" id="{A59A01FD-5D4F-4474-AC76-0123CD19D281}"/>
                </a:ext>
              </a:extLst>
            </p:cNvPr>
            <p:cNvGrpSpPr/>
            <p:nvPr/>
          </p:nvGrpSpPr>
          <p:grpSpPr>
            <a:xfrm rot="5400000">
              <a:off x="10942285" y="201074"/>
              <a:ext cx="62892" cy="1852041"/>
              <a:chOff x="9151342" y="4617676"/>
              <a:chExt cx="72000" cy="2120256"/>
            </a:xfrm>
            <a:solidFill>
              <a:schemeClr val="tx1"/>
            </a:solidFill>
          </p:grpSpPr>
          <p:sp>
            <p:nvSpPr>
              <p:cNvPr id="197" name="Oval 196">
                <a:extLst>
                  <a:ext uri="{FF2B5EF4-FFF2-40B4-BE49-F238E27FC236}">
                    <a16:creationId xmlns:a16="http://schemas.microsoft.com/office/drawing/2014/main" id="{7CE9733D-F743-47D6-8EC0-74372A24F5F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8" name="Oval 197">
                <a:extLst>
                  <a:ext uri="{FF2B5EF4-FFF2-40B4-BE49-F238E27FC236}">
                    <a16:creationId xmlns:a16="http://schemas.microsoft.com/office/drawing/2014/main" id="{D81912A7-D4F5-4A58-8230-2D502A45D39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9" name="Oval 198">
                <a:extLst>
                  <a:ext uri="{FF2B5EF4-FFF2-40B4-BE49-F238E27FC236}">
                    <a16:creationId xmlns:a16="http://schemas.microsoft.com/office/drawing/2014/main" id="{DFBE5A7E-04A8-4242-8FCD-DC1239607D4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0" name="Oval 199">
                <a:extLst>
                  <a:ext uri="{FF2B5EF4-FFF2-40B4-BE49-F238E27FC236}">
                    <a16:creationId xmlns:a16="http://schemas.microsoft.com/office/drawing/2014/main" id="{42EABDBE-8BF5-4F07-942A-971C4122D02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1" name="Oval 200">
                <a:extLst>
                  <a:ext uri="{FF2B5EF4-FFF2-40B4-BE49-F238E27FC236}">
                    <a16:creationId xmlns:a16="http://schemas.microsoft.com/office/drawing/2014/main" id="{0F9DCB10-E788-4887-B76E-76805C2DA3B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2" name="Oval 201">
                <a:extLst>
                  <a:ext uri="{FF2B5EF4-FFF2-40B4-BE49-F238E27FC236}">
                    <a16:creationId xmlns:a16="http://schemas.microsoft.com/office/drawing/2014/main" id="{19DBF7C4-5458-46FF-919C-E760BFABFE0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3" name="Oval 202">
                <a:extLst>
                  <a:ext uri="{FF2B5EF4-FFF2-40B4-BE49-F238E27FC236}">
                    <a16:creationId xmlns:a16="http://schemas.microsoft.com/office/drawing/2014/main" id="{84EB9AC8-7906-4E32-B4D7-FCF879FFDA5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4" name="Oval 203">
                <a:extLst>
                  <a:ext uri="{FF2B5EF4-FFF2-40B4-BE49-F238E27FC236}">
                    <a16:creationId xmlns:a16="http://schemas.microsoft.com/office/drawing/2014/main" id="{D806C2A2-AB7B-43A5-9A40-0EC61D918CF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5" name="Oval 204">
                <a:extLst>
                  <a:ext uri="{FF2B5EF4-FFF2-40B4-BE49-F238E27FC236}">
                    <a16:creationId xmlns:a16="http://schemas.microsoft.com/office/drawing/2014/main" id="{0FC3E299-B853-4353-87F4-1EC072CEC16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6" name="Oval 205">
                <a:extLst>
                  <a:ext uri="{FF2B5EF4-FFF2-40B4-BE49-F238E27FC236}">
                    <a16:creationId xmlns:a16="http://schemas.microsoft.com/office/drawing/2014/main" id="{9638081C-A34A-4E60-89B3-93B16323CA3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4" name="Group 163">
              <a:extLst>
                <a:ext uri="{FF2B5EF4-FFF2-40B4-BE49-F238E27FC236}">
                  <a16:creationId xmlns:a16="http://schemas.microsoft.com/office/drawing/2014/main" id="{B54D4541-E2B5-4C39-A16F-E2A6F00782BB}"/>
                </a:ext>
              </a:extLst>
            </p:cNvPr>
            <p:cNvGrpSpPr/>
            <p:nvPr/>
          </p:nvGrpSpPr>
          <p:grpSpPr>
            <a:xfrm rot="5400000">
              <a:off x="10942285" y="-107801"/>
              <a:ext cx="62892" cy="1852041"/>
              <a:chOff x="9151342" y="4617676"/>
              <a:chExt cx="72000" cy="2120256"/>
            </a:xfrm>
            <a:solidFill>
              <a:schemeClr val="tx1"/>
            </a:solidFill>
          </p:grpSpPr>
          <p:sp>
            <p:nvSpPr>
              <p:cNvPr id="187" name="Oval 186">
                <a:extLst>
                  <a:ext uri="{FF2B5EF4-FFF2-40B4-BE49-F238E27FC236}">
                    <a16:creationId xmlns:a16="http://schemas.microsoft.com/office/drawing/2014/main" id="{919CEC5A-4959-46DA-BFF8-389EA799CBC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8" name="Oval 187">
                <a:extLst>
                  <a:ext uri="{FF2B5EF4-FFF2-40B4-BE49-F238E27FC236}">
                    <a16:creationId xmlns:a16="http://schemas.microsoft.com/office/drawing/2014/main" id="{18FADE7F-1E5E-4039-999E-0A7B613AB82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9" name="Oval 188">
                <a:extLst>
                  <a:ext uri="{FF2B5EF4-FFF2-40B4-BE49-F238E27FC236}">
                    <a16:creationId xmlns:a16="http://schemas.microsoft.com/office/drawing/2014/main" id="{0BB9D2E1-3350-411A-A1E5-526B041E80E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0" name="Oval 189">
                <a:extLst>
                  <a:ext uri="{FF2B5EF4-FFF2-40B4-BE49-F238E27FC236}">
                    <a16:creationId xmlns:a16="http://schemas.microsoft.com/office/drawing/2014/main" id="{177396A1-B49F-4EE4-A686-F3990E5F3A58}"/>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1" name="Oval 190">
                <a:extLst>
                  <a:ext uri="{FF2B5EF4-FFF2-40B4-BE49-F238E27FC236}">
                    <a16:creationId xmlns:a16="http://schemas.microsoft.com/office/drawing/2014/main" id="{E10AEFFD-66AA-4681-91A8-A0976EE3F7E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2" name="Oval 191">
                <a:extLst>
                  <a:ext uri="{FF2B5EF4-FFF2-40B4-BE49-F238E27FC236}">
                    <a16:creationId xmlns:a16="http://schemas.microsoft.com/office/drawing/2014/main" id="{F3841EFD-803C-45F8-8729-653E0B82242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3" name="Oval 192">
                <a:extLst>
                  <a:ext uri="{FF2B5EF4-FFF2-40B4-BE49-F238E27FC236}">
                    <a16:creationId xmlns:a16="http://schemas.microsoft.com/office/drawing/2014/main" id="{B097B55C-4A89-4371-8CC2-E576A0E79A4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4" name="Oval 193">
                <a:extLst>
                  <a:ext uri="{FF2B5EF4-FFF2-40B4-BE49-F238E27FC236}">
                    <a16:creationId xmlns:a16="http://schemas.microsoft.com/office/drawing/2014/main" id="{4F081323-E907-4FC0-8032-F0B0918AD8A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5" name="Oval 194">
                <a:extLst>
                  <a:ext uri="{FF2B5EF4-FFF2-40B4-BE49-F238E27FC236}">
                    <a16:creationId xmlns:a16="http://schemas.microsoft.com/office/drawing/2014/main" id="{59BF3F33-6AAF-4D9A-A0B7-1DF963AF8D9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6" name="Oval 195">
                <a:extLst>
                  <a:ext uri="{FF2B5EF4-FFF2-40B4-BE49-F238E27FC236}">
                    <a16:creationId xmlns:a16="http://schemas.microsoft.com/office/drawing/2014/main" id="{12C564DA-F666-49CA-B3D3-1FAF060CDE2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5" name="Group 164">
              <a:extLst>
                <a:ext uri="{FF2B5EF4-FFF2-40B4-BE49-F238E27FC236}">
                  <a16:creationId xmlns:a16="http://schemas.microsoft.com/office/drawing/2014/main" id="{4B0D7713-CE8C-4BD2-A317-9EE100BDC955}"/>
                </a:ext>
              </a:extLst>
            </p:cNvPr>
            <p:cNvGrpSpPr/>
            <p:nvPr/>
          </p:nvGrpSpPr>
          <p:grpSpPr>
            <a:xfrm rot="5400000">
              <a:off x="10942285" y="-416676"/>
              <a:ext cx="62892" cy="1852041"/>
              <a:chOff x="9151342" y="4617676"/>
              <a:chExt cx="72000" cy="2120256"/>
            </a:xfrm>
            <a:solidFill>
              <a:schemeClr val="tx1"/>
            </a:solidFill>
          </p:grpSpPr>
          <p:sp>
            <p:nvSpPr>
              <p:cNvPr id="177" name="Oval 176">
                <a:extLst>
                  <a:ext uri="{FF2B5EF4-FFF2-40B4-BE49-F238E27FC236}">
                    <a16:creationId xmlns:a16="http://schemas.microsoft.com/office/drawing/2014/main" id="{57058331-7DF4-4DC0-B835-75EA74EB400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8" name="Oval 177">
                <a:extLst>
                  <a:ext uri="{FF2B5EF4-FFF2-40B4-BE49-F238E27FC236}">
                    <a16:creationId xmlns:a16="http://schemas.microsoft.com/office/drawing/2014/main" id="{28E11A4E-5E6E-4015-810A-9D73715CD42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9" name="Oval 178">
                <a:extLst>
                  <a:ext uri="{FF2B5EF4-FFF2-40B4-BE49-F238E27FC236}">
                    <a16:creationId xmlns:a16="http://schemas.microsoft.com/office/drawing/2014/main" id="{315E0114-6FF3-4096-8678-CFEFDC81A3C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0" name="Oval 179">
                <a:extLst>
                  <a:ext uri="{FF2B5EF4-FFF2-40B4-BE49-F238E27FC236}">
                    <a16:creationId xmlns:a16="http://schemas.microsoft.com/office/drawing/2014/main" id="{804EDD6F-C95F-443D-8E1C-E9E09E1C79A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1" name="Oval 180">
                <a:extLst>
                  <a:ext uri="{FF2B5EF4-FFF2-40B4-BE49-F238E27FC236}">
                    <a16:creationId xmlns:a16="http://schemas.microsoft.com/office/drawing/2014/main" id="{0B69B034-7F8D-46C5-B483-299940D5376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2" name="Oval 181">
                <a:extLst>
                  <a:ext uri="{FF2B5EF4-FFF2-40B4-BE49-F238E27FC236}">
                    <a16:creationId xmlns:a16="http://schemas.microsoft.com/office/drawing/2014/main" id="{3C73A2E1-835D-4C33-96CB-14F7D63E38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3" name="Oval 182">
                <a:extLst>
                  <a:ext uri="{FF2B5EF4-FFF2-40B4-BE49-F238E27FC236}">
                    <a16:creationId xmlns:a16="http://schemas.microsoft.com/office/drawing/2014/main" id="{C5BEC708-44C4-4487-A353-46EC9FE4F70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4" name="Oval 183">
                <a:extLst>
                  <a:ext uri="{FF2B5EF4-FFF2-40B4-BE49-F238E27FC236}">
                    <a16:creationId xmlns:a16="http://schemas.microsoft.com/office/drawing/2014/main" id="{3F4C6AAB-E001-4329-9FD3-60C1F539F01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5" name="Oval 184">
                <a:extLst>
                  <a:ext uri="{FF2B5EF4-FFF2-40B4-BE49-F238E27FC236}">
                    <a16:creationId xmlns:a16="http://schemas.microsoft.com/office/drawing/2014/main" id="{DEDD1894-625E-4ABE-B57D-B146537821F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6" name="Oval 185">
                <a:extLst>
                  <a:ext uri="{FF2B5EF4-FFF2-40B4-BE49-F238E27FC236}">
                    <a16:creationId xmlns:a16="http://schemas.microsoft.com/office/drawing/2014/main" id="{5CAB479E-98A6-45A9-8268-7A2E881D3AC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6" name="Group 165">
              <a:extLst>
                <a:ext uri="{FF2B5EF4-FFF2-40B4-BE49-F238E27FC236}">
                  <a16:creationId xmlns:a16="http://schemas.microsoft.com/office/drawing/2014/main" id="{119BAB19-F4C8-4B1F-9170-C717B9D69F55}"/>
                </a:ext>
              </a:extLst>
            </p:cNvPr>
            <p:cNvGrpSpPr/>
            <p:nvPr/>
          </p:nvGrpSpPr>
          <p:grpSpPr>
            <a:xfrm rot="5400000">
              <a:off x="10942285" y="-725552"/>
              <a:ext cx="62892" cy="1852041"/>
              <a:chOff x="9151342" y="4617676"/>
              <a:chExt cx="72000" cy="2120256"/>
            </a:xfrm>
            <a:solidFill>
              <a:schemeClr val="tx1"/>
            </a:solidFill>
          </p:grpSpPr>
          <p:sp>
            <p:nvSpPr>
              <p:cNvPr id="167" name="Oval 166">
                <a:extLst>
                  <a:ext uri="{FF2B5EF4-FFF2-40B4-BE49-F238E27FC236}">
                    <a16:creationId xmlns:a16="http://schemas.microsoft.com/office/drawing/2014/main" id="{26EA6C7D-D14F-48A9-B033-9D8BE5BE898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8" name="Oval 167">
                <a:extLst>
                  <a:ext uri="{FF2B5EF4-FFF2-40B4-BE49-F238E27FC236}">
                    <a16:creationId xmlns:a16="http://schemas.microsoft.com/office/drawing/2014/main" id="{16188370-0A2F-4FFA-A7FA-01FBB8BB4B2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9" name="Oval 168">
                <a:extLst>
                  <a:ext uri="{FF2B5EF4-FFF2-40B4-BE49-F238E27FC236}">
                    <a16:creationId xmlns:a16="http://schemas.microsoft.com/office/drawing/2014/main" id="{6BCD61D9-A5AB-4470-AA3E-42AF9E03BB4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0" name="Oval 169">
                <a:extLst>
                  <a:ext uri="{FF2B5EF4-FFF2-40B4-BE49-F238E27FC236}">
                    <a16:creationId xmlns:a16="http://schemas.microsoft.com/office/drawing/2014/main" id="{0F391C9D-64F3-4A88-9B15-0EA9AF91AFC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1" name="Oval 170">
                <a:extLst>
                  <a:ext uri="{FF2B5EF4-FFF2-40B4-BE49-F238E27FC236}">
                    <a16:creationId xmlns:a16="http://schemas.microsoft.com/office/drawing/2014/main" id="{1BF419AE-7612-4CE3-91DA-F953630DAC02}"/>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2" name="Oval 171">
                <a:extLst>
                  <a:ext uri="{FF2B5EF4-FFF2-40B4-BE49-F238E27FC236}">
                    <a16:creationId xmlns:a16="http://schemas.microsoft.com/office/drawing/2014/main" id="{84B1BF47-CF74-496A-8BC8-DDE3F23915D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3" name="Oval 172">
                <a:extLst>
                  <a:ext uri="{FF2B5EF4-FFF2-40B4-BE49-F238E27FC236}">
                    <a16:creationId xmlns:a16="http://schemas.microsoft.com/office/drawing/2014/main" id="{BB7323EF-E191-46FD-843A-5B1D3E65246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4" name="Oval 173">
                <a:extLst>
                  <a:ext uri="{FF2B5EF4-FFF2-40B4-BE49-F238E27FC236}">
                    <a16:creationId xmlns:a16="http://schemas.microsoft.com/office/drawing/2014/main" id="{52D3A920-3F66-4D4D-9F05-CA90A29D955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5" name="Oval 174">
                <a:extLst>
                  <a:ext uri="{FF2B5EF4-FFF2-40B4-BE49-F238E27FC236}">
                    <a16:creationId xmlns:a16="http://schemas.microsoft.com/office/drawing/2014/main" id="{7C976394-D8CF-4775-9BBB-ECDE1EDE3D2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6" name="Oval 175">
                <a:extLst>
                  <a:ext uri="{FF2B5EF4-FFF2-40B4-BE49-F238E27FC236}">
                    <a16:creationId xmlns:a16="http://schemas.microsoft.com/office/drawing/2014/main" id="{D29CD2E3-6FF7-4C12-A438-F11AD489DFA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
        <p:nvSpPr>
          <p:cNvPr id="102" name="Rectangle: Rounded Corners 101">
            <a:extLst>
              <a:ext uri="{FF2B5EF4-FFF2-40B4-BE49-F238E27FC236}">
                <a16:creationId xmlns:a16="http://schemas.microsoft.com/office/drawing/2014/main" id="{563FAEE9-CA9A-47AE-9836-A7F0BC6B3141}"/>
              </a:ext>
            </a:extLst>
          </p:cNvPr>
          <p:cNvSpPr/>
          <p:nvPr/>
        </p:nvSpPr>
        <p:spPr>
          <a:xfrm>
            <a:off x="1059926" y="3382206"/>
            <a:ext cx="1748121" cy="44867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3" name="TextBox">
            <a:extLst>
              <a:ext uri="{FF2B5EF4-FFF2-40B4-BE49-F238E27FC236}">
                <a16:creationId xmlns:a16="http://schemas.microsoft.com/office/drawing/2014/main" id="{A1D2E951-69D5-4FC9-B9AA-D0A6B89EE066}"/>
              </a:ext>
            </a:extLst>
          </p:cNvPr>
          <p:cNvSpPr txBox="1"/>
          <p:nvPr/>
        </p:nvSpPr>
        <p:spPr>
          <a:xfrm>
            <a:off x="1560980" y="3457045"/>
            <a:ext cx="1322156" cy="24795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200" b="1">
                <a:solidFill>
                  <a:schemeClr val="bg1"/>
                </a:solidFill>
                <a:latin typeface="+mj-lt"/>
              </a:rPr>
              <a:t>2011 - 2014</a:t>
            </a:r>
          </a:p>
        </p:txBody>
      </p:sp>
      <p:grpSp>
        <p:nvGrpSpPr>
          <p:cNvPr id="104" name="Group 103">
            <a:extLst>
              <a:ext uri="{FF2B5EF4-FFF2-40B4-BE49-F238E27FC236}">
                <a16:creationId xmlns:a16="http://schemas.microsoft.com/office/drawing/2014/main" id="{D8716143-9630-4E59-8FB6-A4B5E7C879D6}"/>
              </a:ext>
            </a:extLst>
          </p:cNvPr>
          <p:cNvGrpSpPr/>
          <p:nvPr/>
        </p:nvGrpSpPr>
        <p:grpSpPr>
          <a:xfrm>
            <a:off x="1196107" y="3493034"/>
            <a:ext cx="227013" cy="227013"/>
            <a:chOff x="5772944" y="3105150"/>
            <a:chExt cx="647700" cy="647700"/>
          </a:xfrm>
          <a:solidFill>
            <a:schemeClr val="bg1"/>
          </a:solidFill>
        </p:grpSpPr>
        <p:sp>
          <p:nvSpPr>
            <p:cNvPr id="105" name="Freeform: Shape 104">
              <a:extLst>
                <a:ext uri="{FF2B5EF4-FFF2-40B4-BE49-F238E27FC236}">
                  <a16:creationId xmlns:a16="http://schemas.microsoft.com/office/drawing/2014/main" id="{DCCFDDDB-6C97-44F1-8FCE-9EB54615254D}"/>
                </a:ext>
              </a:extLst>
            </p:cNvPr>
            <p:cNvSpPr/>
            <p:nvPr/>
          </p:nvSpPr>
          <p:spPr>
            <a:xfrm>
              <a:off x="588724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8" y="114300"/>
                    <a:pt x="57150" y="101918"/>
                    <a:pt x="57150" y="85725"/>
                  </a:cubicBezTo>
                  <a:lnTo>
                    <a:pt x="57150" y="28575"/>
                  </a:lnTo>
                  <a:cubicBezTo>
                    <a:pt x="57150" y="12383"/>
                    <a:pt x="44768" y="0"/>
                    <a:pt x="28575" y="0"/>
                  </a:cubicBezTo>
                  <a:cubicBezTo>
                    <a:pt x="12382" y="0"/>
                    <a:pt x="0" y="12383"/>
                    <a:pt x="0" y="28575"/>
                  </a:cubicBezTo>
                  <a:lnTo>
                    <a:pt x="0" y="85725"/>
                  </a:lnTo>
                  <a:cubicBezTo>
                    <a:pt x="0" y="101918"/>
                    <a:pt x="12382" y="114300"/>
                    <a:pt x="28575" y="114300"/>
                  </a:cubicBezTo>
                  <a:close/>
                </a:path>
              </a:pathLst>
            </a:custGeom>
            <a:grpFill/>
            <a:ln w="9525" cap="flat">
              <a:noFill/>
              <a:prstDash val="solid"/>
              <a:miter/>
            </a:ln>
          </p:spPr>
          <p:txBody>
            <a:bodyPr rtlCol="0" anchor="ctr"/>
            <a:lstStyle/>
            <a:p>
              <a:endParaRPr lang="en-ID"/>
            </a:p>
          </p:txBody>
        </p:sp>
        <p:sp>
          <p:nvSpPr>
            <p:cNvPr id="107" name="Freeform: Shape 106">
              <a:extLst>
                <a:ext uri="{FF2B5EF4-FFF2-40B4-BE49-F238E27FC236}">
                  <a16:creationId xmlns:a16="http://schemas.microsoft.com/office/drawing/2014/main" id="{A35B5549-1863-4B2F-A393-68BA0C120BAC}"/>
                </a:ext>
              </a:extLst>
            </p:cNvPr>
            <p:cNvSpPr/>
            <p:nvPr/>
          </p:nvSpPr>
          <p:spPr>
            <a:xfrm>
              <a:off x="5772944" y="3333750"/>
              <a:ext cx="647700" cy="419100"/>
            </a:xfrm>
            <a:custGeom>
              <a:avLst/>
              <a:gdLst>
                <a:gd name="connsiteX0" fmla="*/ 57150 w 647700"/>
                <a:gd name="connsiteY0" fmla="*/ 285750 h 419100"/>
                <a:gd name="connsiteX1" fmla="*/ 209550 w 647700"/>
                <a:gd name="connsiteY1" fmla="*/ 285750 h 419100"/>
                <a:gd name="connsiteX2" fmla="*/ 209550 w 647700"/>
                <a:gd name="connsiteY2" fmla="*/ 361950 h 419100"/>
                <a:gd name="connsiteX3" fmla="*/ 57150 w 647700"/>
                <a:gd name="connsiteY3" fmla="*/ 361950 h 419100"/>
                <a:gd name="connsiteX4" fmla="*/ 57150 w 647700"/>
                <a:gd name="connsiteY4" fmla="*/ 285750 h 419100"/>
                <a:gd name="connsiteX5" fmla="*/ 57150 w 647700"/>
                <a:gd name="connsiteY5" fmla="*/ 171450 h 419100"/>
                <a:gd name="connsiteX6" fmla="*/ 209550 w 647700"/>
                <a:gd name="connsiteY6" fmla="*/ 171450 h 419100"/>
                <a:gd name="connsiteX7" fmla="*/ 209550 w 647700"/>
                <a:gd name="connsiteY7" fmla="*/ 247650 h 419100"/>
                <a:gd name="connsiteX8" fmla="*/ 57150 w 647700"/>
                <a:gd name="connsiteY8" fmla="*/ 247650 h 419100"/>
                <a:gd name="connsiteX9" fmla="*/ 57150 w 647700"/>
                <a:gd name="connsiteY9" fmla="*/ 171450 h 419100"/>
                <a:gd name="connsiteX10" fmla="*/ 57150 w 647700"/>
                <a:gd name="connsiteY10" fmla="*/ 57150 h 419100"/>
                <a:gd name="connsiteX11" fmla="*/ 209550 w 647700"/>
                <a:gd name="connsiteY11" fmla="*/ 57150 h 419100"/>
                <a:gd name="connsiteX12" fmla="*/ 209550 w 647700"/>
                <a:gd name="connsiteY12" fmla="*/ 133350 h 419100"/>
                <a:gd name="connsiteX13" fmla="*/ 57150 w 647700"/>
                <a:gd name="connsiteY13" fmla="*/ 133350 h 419100"/>
                <a:gd name="connsiteX14" fmla="*/ 57150 w 647700"/>
                <a:gd name="connsiteY14" fmla="*/ 57150 h 419100"/>
                <a:gd name="connsiteX15" fmla="*/ 400050 w 647700"/>
                <a:gd name="connsiteY15" fmla="*/ 57150 h 419100"/>
                <a:gd name="connsiteX16" fmla="*/ 400050 w 647700"/>
                <a:gd name="connsiteY16" fmla="*/ 133350 h 419100"/>
                <a:gd name="connsiteX17" fmla="*/ 247650 w 647700"/>
                <a:gd name="connsiteY17" fmla="*/ 133350 h 419100"/>
                <a:gd name="connsiteX18" fmla="*/ 247650 w 647700"/>
                <a:gd name="connsiteY18" fmla="*/ 57150 h 419100"/>
                <a:gd name="connsiteX19" fmla="*/ 400050 w 647700"/>
                <a:gd name="connsiteY19" fmla="*/ 57150 h 419100"/>
                <a:gd name="connsiteX20" fmla="*/ 590550 w 647700"/>
                <a:gd name="connsiteY20" fmla="*/ 57150 h 419100"/>
                <a:gd name="connsiteX21" fmla="*/ 590550 w 647700"/>
                <a:gd name="connsiteY21" fmla="*/ 133350 h 419100"/>
                <a:gd name="connsiteX22" fmla="*/ 438150 w 647700"/>
                <a:gd name="connsiteY22" fmla="*/ 133350 h 419100"/>
                <a:gd name="connsiteX23" fmla="*/ 438150 w 647700"/>
                <a:gd name="connsiteY23" fmla="*/ 57150 h 419100"/>
                <a:gd name="connsiteX24" fmla="*/ 590550 w 647700"/>
                <a:gd name="connsiteY24" fmla="*/ 57150 h 419100"/>
                <a:gd name="connsiteX25" fmla="*/ 590550 w 647700"/>
                <a:gd name="connsiteY25" fmla="*/ 247650 h 419100"/>
                <a:gd name="connsiteX26" fmla="*/ 438150 w 647700"/>
                <a:gd name="connsiteY26" fmla="*/ 247650 h 419100"/>
                <a:gd name="connsiteX27" fmla="*/ 438150 w 647700"/>
                <a:gd name="connsiteY27" fmla="*/ 171450 h 419100"/>
                <a:gd name="connsiteX28" fmla="*/ 590550 w 647700"/>
                <a:gd name="connsiteY28" fmla="*/ 171450 h 419100"/>
                <a:gd name="connsiteX29" fmla="*/ 590550 w 647700"/>
                <a:gd name="connsiteY29" fmla="*/ 247650 h 419100"/>
                <a:gd name="connsiteX30" fmla="*/ 590550 w 647700"/>
                <a:gd name="connsiteY30" fmla="*/ 361950 h 419100"/>
                <a:gd name="connsiteX31" fmla="*/ 438150 w 647700"/>
                <a:gd name="connsiteY31" fmla="*/ 361950 h 419100"/>
                <a:gd name="connsiteX32" fmla="*/ 438150 w 647700"/>
                <a:gd name="connsiteY32" fmla="*/ 285750 h 419100"/>
                <a:gd name="connsiteX33" fmla="*/ 590550 w 647700"/>
                <a:gd name="connsiteY33" fmla="*/ 285750 h 419100"/>
                <a:gd name="connsiteX34" fmla="*/ 590550 w 647700"/>
                <a:gd name="connsiteY34" fmla="*/ 361950 h 419100"/>
                <a:gd name="connsiteX35" fmla="*/ 247650 w 647700"/>
                <a:gd name="connsiteY35" fmla="*/ 247650 h 419100"/>
                <a:gd name="connsiteX36" fmla="*/ 247650 w 647700"/>
                <a:gd name="connsiteY36" fmla="*/ 171450 h 419100"/>
                <a:gd name="connsiteX37" fmla="*/ 400050 w 647700"/>
                <a:gd name="connsiteY37" fmla="*/ 171450 h 419100"/>
                <a:gd name="connsiteX38" fmla="*/ 400050 w 647700"/>
                <a:gd name="connsiteY38" fmla="*/ 247650 h 419100"/>
                <a:gd name="connsiteX39" fmla="*/ 247650 w 647700"/>
                <a:gd name="connsiteY39" fmla="*/ 247650 h 419100"/>
                <a:gd name="connsiteX40" fmla="*/ 247650 w 647700"/>
                <a:gd name="connsiteY40" fmla="*/ 361950 h 419100"/>
                <a:gd name="connsiteX41" fmla="*/ 247650 w 647700"/>
                <a:gd name="connsiteY41" fmla="*/ 285750 h 419100"/>
                <a:gd name="connsiteX42" fmla="*/ 400050 w 647700"/>
                <a:gd name="connsiteY42" fmla="*/ 285750 h 419100"/>
                <a:gd name="connsiteX43" fmla="*/ 400050 w 647700"/>
                <a:gd name="connsiteY43" fmla="*/ 361950 h 419100"/>
                <a:gd name="connsiteX44" fmla="*/ 247650 w 647700"/>
                <a:gd name="connsiteY44" fmla="*/ 361950 h 419100"/>
                <a:gd name="connsiteX45" fmla="*/ 0 w 647700"/>
                <a:gd name="connsiteY45" fmla="*/ 419100 h 419100"/>
                <a:gd name="connsiteX46" fmla="*/ 647700 w 647700"/>
                <a:gd name="connsiteY46" fmla="*/ 419100 h 419100"/>
                <a:gd name="connsiteX47" fmla="*/ 647700 w 647700"/>
                <a:gd name="connsiteY47" fmla="*/ 0 h 419100"/>
                <a:gd name="connsiteX48" fmla="*/ 0 w 647700"/>
                <a:gd name="connsiteY48" fmla="*/ 0 h 419100"/>
                <a:gd name="connsiteX49" fmla="*/ 0 w 647700"/>
                <a:gd name="connsiteY49"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47700" h="419100">
                  <a:moveTo>
                    <a:pt x="57150" y="285750"/>
                  </a:moveTo>
                  <a:lnTo>
                    <a:pt x="209550" y="285750"/>
                  </a:lnTo>
                  <a:lnTo>
                    <a:pt x="209550" y="361950"/>
                  </a:lnTo>
                  <a:lnTo>
                    <a:pt x="57150" y="361950"/>
                  </a:lnTo>
                  <a:lnTo>
                    <a:pt x="57150" y="285750"/>
                  </a:lnTo>
                  <a:close/>
                  <a:moveTo>
                    <a:pt x="57150" y="171450"/>
                  </a:moveTo>
                  <a:lnTo>
                    <a:pt x="209550" y="171450"/>
                  </a:lnTo>
                  <a:lnTo>
                    <a:pt x="209550" y="247650"/>
                  </a:lnTo>
                  <a:lnTo>
                    <a:pt x="57150" y="247650"/>
                  </a:lnTo>
                  <a:lnTo>
                    <a:pt x="57150" y="171450"/>
                  </a:lnTo>
                  <a:close/>
                  <a:moveTo>
                    <a:pt x="57150" y="57150"/>
                  </a:moveTo>
                  <a:lnTo>
                    <a:pt x="209550" y="57150"/>
                  </a:lnTo>
                  <a:lnTo>
                    <a:pt x="209550" y="133350"/>
                  </a:lnTo>
                  <a:lnTo>
                    <a:pt x="57150" y="133350"/>
                  </a:lnTo>
                  <a:lnTo>
                    <a:pt x="57150" y="57150"/>
                  </a:lnTo>
                  <a:close/>
                  <a:moveTo>
                    <a:pt x="400050" y="57150"/>
                  </a:moveTo>
                  <a:lnTo>
                    <a:pt x="400050" y="133350"/>
                  </a:lnTo>
                  <a:lnTo>
                    <a:pt x="247650" y="133350"/>
                  </a:lnTo>
                  <a:lnTo>
                    <a:pt x="247650" y="57150"/>
                  </a:lnTo>
                  <a:lnTo>
                    <a:pt x="400050" y="57150"/>
                  </a:lnTo>
                  <a:close/>
                  <a:moveTo>
                    <a:pt x="590550" y="57150"/>
                  </a:moveTo>
                  <a:lnTo>
                    <a:pt x="590550" y="133350"/>
                  </a:lnTo>
                  <a:lnTo>
                    <a:pt x="438150" y="133350"/>
                  </a:lnTo>
                  <a:lnTo>
                    <a:pt x="438150" y="57150"/>
                  </a:lnTo>
                  <a:lnTo>
                    <a:pt x="590550" y="57150"/>
                  </a:lnTo>
                  <a:close/>
                  <a:moveTo>
                    <a:pt x="590550" y="247650"/>
                  </a:moveTo>
                  <a:lnTo>
                    <a:pt x="438150" y="247650"/>
                  </a:lnTo>
                  <a:lnTo>
                    <a:pt x="438150" y="171450"/>
                  </a:lnTo>
                  <a:lnTo>
                    <a:pt x="590550" y="171450"/>
                  </a:lnTo>
                  <a:lnTo>
                    <a:pt x="590550" y="247650"/>
                  </a:lnTo>
                  <a:close/>
                  <a:moveTo>
                    <a:pt x="590550" y="361950"/>
                  </a:moveTo>
                  <a:lnTo>
                    <a:pt x="438150" y="361950"/>
                  </a:lnTo>
                  <a:lnTo>
                    <a:pt x="438150" y="285750"/>
                  </a:lnTo>
                  <a:lnTo>
                    <a:pt x="590550" y="285750"/>
                  </a:lnTo>
                  <a:lnTo>
                    <a:pt x="590550" y="361950"/>
                  </a:lnTo>
                  <a:close/>
                  <a:moveTo>
                    <a:pt x="247650" y="247650"/>
                  </a:moveTo>
                  <a:lnTo>
                    <a:pt x="247650" y="171450"/>
                  </a:lnTo>
                  <a:lnTo>
                    <a:pt x="400050" y="171450"/>
                  </a:lnTo>
                  <a:lnTo>
                    <a:pt x="400050" y="247650"/>
                  </a:lnTo>
                  <a:lnTo>
                    <a:pt x="247650" y="247650"/>
                  </a:lnTo>
                  <a:close/>
                  <a:moveTo>
                    <a:pt x="247650" y="361950"/>
                  </a:moveTo>
                  <a:lnTo>
                    <a:pt x="247650" y="285750"/>
                  </a:lnTo>
                  <a:lnTo>
                    <a:pt x="400050" y="285750"/>
                  </a:lnTo>
                  <a:lnTo>
                    <a:pt x="400050" y="361950"/>
                  </a:lnTo>
                  <a:lnTo>
                    <a:pt x="247650" y="361950"/>
                  </a:lnTo>
                  <a:close/>
                  <a:moveTo>
                    <a:pt x="0" y="419100"/>
                  </a:moveTo>
                  <a:lnTo>
                    <a:pt x="647700" y="419100"/>
                  </a:lnTo>
                  <a:lnTo>
                    <a:pt x="647700" y="0"/>
                  </a:lnTo>
                  <a:lnTo>
                    <a:pt x="0" y="0"/>
                  </a:lnTo>
                  <a:lnTo>
                    <a:pt x="0" y="419100"/>
                  </a:lnTo>
                  <a:close/>
                </a:path>
              </a:pathLst>
            </a:custGeom>
            <a:grpFill/>
            <a:ln w="9525" cap="flat">
              <a:noFill/>
              <a:prstDash val="solid"/>
              <a:miter/>
            </a:ln>
          </p:spPr>
          <p:txBody>
            <a:bodyPr rtlCol="0" anchor="ctr"/>
            <a:lstStyle/>
            <a:p>
              <a:endParaRPr lang="en-ID"/>
            </a:p>
          </p:txBody>
        </p:sp>
        <p:sp>
          <p:nvSpPr>
            <p:cNvPr id="108" name="Freeform: Shape 107">
              <a:extLst>
                <a:ext uri="{FF2B5EF4-FFF2-40B4-BE49-F238E27FC236}">
                  <a16:creationId xmlns:a16="http://schemas.microsoft.com/office/drawing/2014/main" id="{5AD6AD2A-0380-4E0F-901C-97AF99D7B90B}"/>
                </a:ext>
              </a:extLst>
            </p:cNvPr>
            <p:cNvSpPr/>
            <p:nvPr/>
          </p:nvSpPr>
          <p:spPr>
            <a:xfrm>
              <a:off x="624919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7" y="114300"/>
                    <a:pt x="57150" y="101918"/>
                    <a:pt x="57150" y="85725"/>
                  </a:cubicBezTo>
                  <a:lnTo>
                    <a:pt x="57150" y="28575"/>
                  </a:lnTo>
                  <a:cubicBezTo>
                    <a:pt x="57150" y="12383"/>
                    <a:pt x="44767" y="0"/>
                    <a:pt x="28575" y="0"/>
                  </a:cubicBezTo>
                  <a:cubicBezTo>
                    <a:pt x="12383" y="0"/>
                    <a:pt x="0" y="12383"/>
                    <a:pt x="0" y="28575"/>
                  </a:cubicBezTo>
                  <a:lnTo>
                    <a:pt x="0" y="85725"/>
                  </a:lnTo>
                  <a:cubicBezTo>
                    <a:pt x="0" y="101918"/>
                    <a:pt x="12383" y="114300"/>
                    <a:pt x="28575" y="114300"/>
                  </a:cubicBezTo>
                  <a:close/>
                </a:path>
              </a:pathLst>
            </a:custGeom>
            <a:grpFill/>
            <a:ln w="9525" cap="flat">
              <a:noFill/>
              <a:prstDash val="solid"/>
              <a:miter/>
            </a:ln>
          </p:spPr>
          <p:txBody>
            <a:bodyPr rtlCol="0" anchor="ctr"/>
            <a:lstStyle/>
            <a:p>
              <a:endParaRPr lang="en-ID"/>
            </a:p>
          </p:txBody>
        </p:sp>
        <p:sp>
          <p:nvSpPr>
            <p:cNvPr id="109" name="Freeform: Shape 108">
              <a:extLst>
                <a:ext uri="{FF2B5EF4-FFF2-40B4-BE49-F238E27FC236}">
                  <a16:creationId xmlns:a16="http://schemas.microsoft.com/office/drawing/2014/main" id="{B33E0EBA-9EB7-42F7-832F-59E0C424B3CC}"/>
                </a:ext>
              </a:extLst>
            </p:cNvPr>
            <p:cNvSpPr/>
            <p:nvPr/>
          </p:nvSpPr>
          <p:spPr>
            <a:xfrm>
              <a:off x="5772944" y="3162300"/>
              <a:ext cx="647700" cy="133350"/>
            </a:xfrm>
            <a:custGeom>
              <a:avLst/>
              <a:gdLst>
                <a:gd name="connsiteX0" fmla="*/ 571500 w 647700"/>
                <a:gd name="connsiteY0" fmla="*/ 0 h 133350"/>
                <a:gd name="connsiteX1" fmla="*/ 571500 w 647700"/>
                <a:gd name="connsiteY1" fmla="*/ 28575 h 133350"/>
                <a:gd name="connsiteX2" fmla="*/ 504825 w 647700"/>
                <a:gd name="connsiteY2" fmla="*/ 95250 h 133350"/>
                <a:gd name="connsiteX3" fmla="*/ 438150 w 647700"/>
                <a:gd name="connsiteY3" fmla="*/ 28575 h 133350"/>
                <a:gd name="connsiteX4" fmla="*/ 438150 w 647700"/>
                <a:gd name="connsiteY4" fmla="*/ 0 h 133350"/>
                <a:gd name="connsiteX5" fmla="*/ 209550 w 647700"/>
                <a:gd name="connsiteY5" fmla="*/ 0 h 133350"/>
                <a:gd name="connsiteX6" fmla="*/ 209550 w 647700"/>
                <a:gd name="connsiteY6" fmla="*/ 28575 h 133350"/>
                <a:gd name="connsiteX7" fmla="*/ 142875 w 647700"/>
                <a:gd name="connsiteY7" fmla="*/ 95250 h 133350"/>
                <a:gd name="connsiteX8" fmla="*/ 76200 w 647700"/>
                <a:gd name="connsiteY8" fmla="*/ 28575 h 133350"/>
                <a:gd name="connsiteX9" fmla="*/ 76200 w 647700"/>
                <a:gd name="connsiteY9" fmla="*/ 0 h 133350"/>
                <a:gd name="connsiteX10" fmla="*/ 0 w 647700"/>
                <a:gd name="connsiteY10" fmla="*/ 0 h 133350"/>
                <a:gd name="connsiteX11" fmla="*/ 0 w 647700"/>
                <a:gd name="connsiteY11" fmla="*/ 133350 h 133350"/>
                <a:gd name="connsiteX12" fmla="*/ 647700 w 647700"/>
                <a:gd name="connsiteY12" fmla="*/ 133350 h 133350"/>
                <a:gd name="connsiteX13" fmla="*/ 647700 w 647700"/>
                <a:gd name="connsiteY13" fmla="*/ 0 h 133350"/>
                <a:gd name="connsiteX14" fmla="*/ 571500 w 647700"/>
                <a:gd name="connsiteY14" fmla="*/ 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7700" h="133350">
                  <a:moveTo>
                    <a:pt x="571500" y="0"/>
                  </a:moveTo>
                  <a:lnTo>
                    <a:pt x="571500" y="28575"/>
                  </a:lnTo>
                  <a:cubicBezTo>
                    <a:pt x="571500" y="65723"/>
                    <a:pt x="541973" y="95250"/>
                    <a:pt x="504825" y="95250"/>
                  </a:cubicBezTo>
                  <a:cubicBezTo>
                    <a:pt x="467678" y="95250"/>
                    <a:pt x="438150" y="65723"/>
                    <a:pt x="438150" y="28575"/>
                  </a:cubicBezTo>
                  <a:lnTo>
                    <a:pt x="438150" y="0"/>
                  </a:lnTo>
                  <a:lnTo>
                    <a:pt x="209550" y="0"/>
                  </a:lnTo>
                  <a:lnTo>
                    <a:pt x="209550" y="28575"/>
                  </a:lnTo>
                  <a:cubicBezTo>
                    <a:pt x="209550" y="65723"/>
                    <a:pt x="180023" y="95250"/>
                    <a:pt x="142875" y="95250"/>
                  </a:cubicBezTo>
                  <a:cubicBezTo>
                    <a:pt x="105728" y="95250"/>
                    <a:pt x="76200" y="65723"/>
                    <a:pt x="76200" y="28575"/>
                  </a:cubicBezTo>
                  <a:lnTo>
                    <a:pt x="76200" y="0"/>
                  </a:lnTo>
                  <a:lnTo>
                    <a:pt x="0" y="0"/>
                  </a:lnTo>
                  <a:lnTo>
                    <a:pt x="0" y="133350"/>
                  </a:lnTo>
                  <a:lnTo>
                    <a:pt x="647700" y="133350"/>
                  </a:lnTo>
                  <a:lnTo>
                    <a:pt x="647700" y="0"/>
                  </a:lnTo>
                  <a:lnTo>
                    <a:pt x="571500" y="0"/>
                  </a:lnTo>
                  <a:close/>
                </a:path>
              </a:pathLst>
            </a:custGeom>
            <a:grpFill/>
            <a:ln w="9525" cap="flat">
              <a:noFill/>
              <a:prstDash val="solid"/>
              <a:miter/>
            </a:ln>
          </p:spPr>
          <p:txBody>
            <a:bodyPr rtlCol="0" anchor="ctr"/>
            <a:lstStyle/>
            <a:p>
              <a:endParaRPr lang="en-ID"/>
            </a:p>
          </p:txBody>
        </p:sp>
      </p:grpSp>
      <p:sp>
        <p:nvSpPr>
          <p:cNvPr id="110" name="Rectangle: Rounded Corners 109">
            <a:extLst>
              <a:ext uri="{FF2B5EF4-FFF2-40B4-BE49-F238E27FC236}">
                <a16:creationId xmlns:a16="http://schemas.microsoft.com/office/drawing/2014/main" id="{44E89CE8-E06F-419F-8E2A-D5164EB2F4D8}"/>
              </a:ext>
            </a:extLst>
          </p:cNvPr>
          <p:cNvSpPr/>
          <p:nvPr/>
        </p:nvSpPr>
        <p:spPr>
          <a:xfrm>
            <a:off x="1059926" y="4438160"/>
            <a:ext cx="1748121" cy="44867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1" name="TextBox">
            <a:extLst>
              <a:ext uri="{FF2B5EF4-FFF2-40B4-BE49-F238E27FC236}">
                <a16:creationId xmlns:a16="http://schemas.microsoft.com/office/drawing/2014/main" id="{586D70BE-B86C-4C8F-96F5-D4A1CCDEBD09}"/>
              </a:ext>
            </a:extLst>
          </p:cNvPr>
          <p:cNvSpPr txBox="1"/>
          <p:nvPr/>
        </p:nvSpPr>
        <p:spPr>
          <a:xfrm>
            <a:off x="1560980" y="4512999"/>
            <a:ext cx="1322156" cy="24795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200" b="1">
                <a:solidFill>
                  <a:schemeClr val="bg1"/>
                </a:solidFill>
                <a:latin typeface="+mj-lt"/>
              </a:rPr>
              <a:t>2014 - 2017</a:t>
            </a:r>
          </a:p>
        </p:txBody>
      </p:sp>
      <p:grpSp>
        <p:nvGrpSpPr>
          <p:cNvPr id="112" name="Group 111">
            <a:extLst>
              <a:ext uri="{FF2B5EF4-FFF2-40B4-BE49-F238E27FC236}">
                <a16:creationId xmlns:a16="http://schemas.microsoft.com/office/drawing/2014/main" id="{10BEE04E-0F05-4931-BB00-84E438085907}"/>
              </a:ext>
            </a:extLst>
          </p:cNvPr>
          <p:cNvGrpSpPr/>
          <p:nvPr/>
        </p:nvGrpSpPr>
        <p:grpSpPr>
          <a:xfrm>
            <a:off x="1196107" y="4548988"/>
            <a:ext cx="227013" cy="227013"/>
            <a:chOff x="5772944" y="3105150"/>
            <a:chExt cx="647700" cy="647700"/>
          </a:xfrm>
          <a:solidFill>
            <a:schemeClr val="bg1"/>
          </a:solidFill>
        </p:grpSpPr>
        <p:sp>
          <p:nvSpPr>
            <p:cNvPr id="113" name="Freeform: Shape 112">
              <a:extLst>
                <a:ext uri="{FF2B5EF4-FFF2-40B4-BE49-F238E27FC236}">
                  <a16:creationId xmlns:a16="http://schemas.microsoft.com/office/drawing/2014/main" id="{25729726-D061-48DE-9C62-9ECD6AF8BC29}"/>
                </a:ext>
              </a:extLst>
            </p:cNvPr>
            <p:cNvSpPr/>
            <p:nvPr/>
          </p:nvSpPr>
          <p:spPr>
            <a:xfrm>
              <a:off x="588724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8" y="114300"/>
                    <a:pt x="57150" y="101918"/>
                    <a:pt x="57150" y="85725"/>
                  </a:cubicBezTo>
                  <a:lnTo>
                    <a:pt x="57150" y="28575"/>
                  </a:lnTo>
                  <a:cubicBezTo>
                    <a:pt x="57150" y="12383"/>
                    <a:pt x="44768" y="0"/>
                    <a:pt x="28575" y="0"/>
                  </a:cubicBezTo>
                  <a:cubicBezTo>
                    <a:pt x="12382" y="0"/>
                    <a:pt x="0" y="12383"/>
                    <a:pt x="0" y="28575"/>
                  </a:cubicBezTo>
                  <a:lnTo>
                    <a:pt x="0" y="85725"/>
                  </a:lnTo>
                  <a:cubicBezTo>
                    <a:pt x="0" y="101918"/>
                    <a:pt x="12382" y="114300"/>
                    <a:pt x="28575" y="114300"/>
                  </a:cubicBezTo>
                  <a:close/>
                </a:path>
              </a:pathLst>
            </a:custGeom>
            <a:grpFill/>
            <a:ln w="9525" cap="flat">
              <a:noFill/>
              <a:prstDash val="solid"/>
              <a:miter/>
            </a:ln>
          </p:spPr>
          <p:txBody>
            <a:bodyPr rtlCol="0" anchor="ctr"/>
            <a:lstStyle/>
            <a:p>
              <a:endParaRPr lang="en-ID"/>
            </a:p>
          </p:txBody>
        </p:sp>
        <p:sp>
          <p:nvSpPr>
            <p:cNvPr id="114" name="Freeform: Shape 113">
              <a:extLst>
                <a:ext uri="{FF2B5EF4-FFF2-40B4-BE49-F238E27FC236}">
                  <a16:creationId xmlns:a16="http://schemas.microsoft.com/office/drawing/2014/main" id="{7A6151B5-592C-4453-BC0E-9F7CE29774BF}"/>
                </a:ext>
              </a:extLst>
            </p:cNvPr>
            <p:cNvSpPr/>
            <p:nvPr/>
          </p:nvSpPr>
          <p:spPr>
            <a:xfrm>
              <a:off x="5772944" y="3333750"/>
              <a:ext cx="647700" cy="419100"/>
            </a:xfrm>
            <a:custGeom>
              <a:avLst/>
              <a:gdLst>
                <a:gd name="connsiteX0" fmla="*/ 57150 w 647700"/>
                <a:gd name="connsiteY0" fmla="*/ 285750 h 419100"/>
                <a:gd name="connsiteX1" fmla="*/ 209550 w 647700"/>
                <a:gd name="connsiteY1" fmla="*/ 285750 h 419100"/>
                <a:gd name="connsiteX2" fmla="*/ 209550 w 647700"/>
                <a:gd name="connsiteY2" fmla="*/ 361950 h 419100"/>
                <a:gd name="connsiteX3" fmla="*/ 57150 w 647700"/>
                <a:gd name="connsiteY3" fmla="*/ 361950 h 419100"/>
                <a:gd name="connsiteX4" fmla="*/ 57150 w 647700"/>
                <a:gd name="connsiteY4" fmla="*/ 285750 h 419100"/>
                <a:gd name="connsiteX5" fmla="*/ 57150 w 647700"/>
                <a:gd name="connsiteY5" fmla="*/ 171450 h 419100"/>
                <a:gd name="connsiteX6" fmla="*/ 209550 w 647700"/>
                <a:gd name="connsiteY6" fmla="*/ 171450 h 419100"/>
                <a:gd name="connsiteX7" fmla="*/ 209550 w 647700"/>
                <a:gd name="connsiteY7" fmla="*/ 247650 h 419100"/>
                <a:gd name="connsiteX8" fmla="*/ 57150 w 647700"/>
                <a:gd name="connsiteY8" fmla="*/ 247650 h 419100"/>
                <a:gd name="connsiteX9" fmla="*/ 57150 w 647700"/>
                <a:gd name="connsiteY9" fmla="*/ 171450 h 419100"/>
                <a:gd name="connsiteX10" fmla="*/ 57150 w 647700"/>
                <a:gd name="connsiteY10" fmla="*/ 57150 h 419100"/>
                <a:gd name="connsiteX11" fmla="*/ 209550 w 647700"/>
                <a:gd name="connsiteY11" fmla="*/ 57150 h 419100"/>
                <a:gd name="connsiteX12" fmla="*/ 209550 w 647700"/>
                <a:gd name="connsiteY12" fmla="*/ 133350 h 419100"/>
                <a:gd name="connsiteX13" fmla="*/ 57150 w 647700"/>
                <a:gd name="connsiteY13" fmla="*/ 133350 h 419100"/>
                <a:gd name="connsiteX14" fmla="*/ 57150 w 647700"/>
                <a:gd name="connsiteY14" fmla="*/ 57150 h 419100"/>
                <a:gd name="connsiteX15" fmla="*/ 400050 w 647700"/>
                <a:gd name="connsiteY15" fmla="*/ 57150 h 419100"/>
                <a:gd name="connsiteX16" fmla="*/ 400050 w 647700"/>
                <a:gd name="connsiteY16" fmla="*/ 133350 h 419100"/>
                <a:gd name="connsiteX17" fmla="*/ 247650 w 647700"/>
                <a:gd name="connsiteY17" fmla="*/ 133350 h 419100"/>
                <a:gd name="connsiteX18" fmla="*/ 247650 w 647700"/>
                <a:gd name="connsiteY18" fmla="*/ 57150 h 419100"/>
                <a:gd name="connsiteX19" fmla="*/ 400050 w 647700"/>
                <a:gd name="connsiteY19" fmla="*/ 57150 h 419100"/>
                <a:gd name="connsiteX20" fmla="*/ 590550 w 647700"/>
                <a:gd name="connsiteY20" fmla="*/ 57150 h 419100"/>
                <a:gd name="connsiteX21" fmla="*/ 590550 w 647700"/>
                <a:gd name="connsiteY21" fmla="*/ 133350 h 419100"/>
                <a:gd name="connsiteX22" fmla="*/ 438150 w 647700"/>
                <a:gd name="connsiteY22" fmla="*/ 133350 h 419100"/>
                <a:gd name="connsiteX23" fmla="*/ 438150 w 647700"/>
                <a:gd name="connsiteY23" fmla="*/ 57150 h 419100"/>
                <a:gd name="connsiteX24" fmla="*/ 590550 w 647700"/>
                <a:gd name="connsiteY24" fmla="*/ 57150 h 419100"/>
                <a:gd name="connsiteX25" fmla="*/ 590550 w 647700"/>
                <a:gd name="connsiteY25" fmla="*/ 247650 h 419100"/>
                <a:gd name="connsiteX26" fmla="*/ 438150 w 647700"/>
                <a:gd name="connsiteY26" fmla="*/ 247650 h 419100"/>
                <a:gd name="connsiteX27" fmla="*/ 438150 w 647700"/>
                <a:gd name="connsiteY27" fmla="*/ 171450 h 419100"/>
                <a:gd name="connsiteX28" fmla="*/ 590550 w 647700"/>
                <a:gd name="connsiteY28" fmla="*/ 171450 h 419100"/>
                <a:gd name="connsiteX29" fmla="*/ 590550 w 647700"/>
                <a:gd name="connsiteY29" fmla="*/ 247650 h 419100"/>
                <a:gd name="connsiteX30" fmla="*/ 590550 w 647700"/>
                <a:gd name="connsiteY30" fmla="*/ 361950 h 419100"/>
                <a:gd name="connsiteX31" fmla="*/ 438150 w 647700"/>
                <a:gd name="connsiteY31" fmla="*/ 361950 h 419100"/>
                <a:gd name="connsiteX32" fmla="*/ 438150 w 647700"/>
                <a:gd name="connsiteY32" fmla="*/ 285750 h 419100"/>
                <a:gd name="connsiteX33" fmla="*/ 590550 w 647700"/>
                <a:gd name="connsiteY33" fmla="*/ 285750 h 419100"/>
                <a:gd name="connsiteX34" fmla="*/ 590550 w 647700"/>
                <a:gd name="connsiteY34" fmla="*/ 361950 h 419100"/>
                <a:gd name="connsiteX35" fmla="*/ 247650 w 647700"/>
                <a:gd name="connsiteY35" fmla="*/ 247650 h 419100"/>
                <a:gd name="connsiteX36" fmla="*/ 247650 w 647700"/>
                <a:gd name="connsiteY36" fmla="*/ 171450 h 419100"/>
                <a:gd name="connsiteX37" fmla="*/ 400050 w 647700"/>
                <a:gd name="connsiteY37" fmla="*/ 171450 h 419100"/>
                <a:gd name="connsiteX38" fmla="*/ 400050 w 647700"/>
                <a:gd name="connsiteY38" fmla="*/ 247650 h 419100"/>
                <a:gd name="connsiteX39" fmla="*/ 247650 w 647700"/>
                <a:gd name="connsiteY39" fmla="*/ 247650 h 419100"/>
                <a:gd name="connsiteX40" fmla="*/ 247650 w 647700"/>
                <a:gd name="connsiteY40" fmla="*/ 361950 h 419100"/>
                <a:gd name="connsiteX41" fmla="*/ 247650 w 647700"/>
                <a:gd name="connsiteY41" fmla="*/ 285750 h 419100"/>
                <a:gd name="connsiteX42" fmla="*/ 400050 w 647700"/>
                <a:gd name="connsiteY42" fmla="*/ 285750 h 419100"/>
                <a:gd name="connsiteX43" fmla="*/ 400050 w 647700"/>
                <a:gd name="connsiteY43" fmla="*/ 361950 h 419100"/>
                <a:gd name="connsiteX44" fmla="*/ 247650 w 647700"/>
                <a:gd name="connsiteY44" fmla="*/ 361950 h 419100"/>
                <a:gd name="connsiteX45" fmla="*/ 0 w 647700"/>
                <a:gd name="connsiteY45" fmla="*/ 419100 h 419100"/>
                <a:gd name="connsiteX46" fmla="*/ 647700 w 647700"/>
                <a:gd name="connsiteY46" fmla="*/ 419100 h 419100"/>
                <a:gd name="connsiteX47" fmla="*/ 647700 w 647700"/>
                <a:gd name="connsiteY47" fmla="*/ 0 h 419100"/>
                <a:gd name="connsiteX48" fmla="*/ 0 w 647700"/>
                <a:gd name="connsiteY48" fmla="*/ 0 h 419100"/>
                <a:gd name="connsiteX49" fmla="*/ 0 w 647700"/>
                <a:gd name="connsiteY49"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47700" h="419100">
                  <a:moveTo>
                    <a:pt x="57150" y="285750"/>
                  </a:moveTo>
                  <a:lnTo>
                    <a:pt x="209550" y="285750"/>
                  </a:lnTo>
                  <a:lnTo>
                    <a:pt x="209550" y="361950"/>
                  </a:lnTo>
                  <a:lnTo>
                    <a:pt x="57150" y="361950"/>
                  </a:lnTo>
                  <a:lnTo>
                    <a:pt x="57150" y="285750"/>
                  </a:lnTo>
                  <a:close/>
                  <a:moveTo>
                    <a:pt x="57150" y="171450"/>
                  </a:moveTo>
                  <a:lnTo>
                    <a:pt x="209550" y="171450"/>
                  </a:lnTo>
                  <a:lnTo>
                    <a:pt x="209550" y="247650"/>
                  </a:lnTo>
                  <a:lnTo>
                    <a:pt x="57150" y="247650"/>
                  </a:lnTo>
                  <a:lnTo>
                    <a:pt x="57150" y="171450"/>
                  </a:lnTo>
                  <a:close/>
                  <a:moveTo>
                    <a:pt x="57150" y="57150"/>
                  </a:moveTo>
                  <a:lnTo>
                    <a:pt x="209550" y="57150"/>
                  </a:lnTo>
                  <a:lnTo>
                    <a:pt x="209550" y="133350"/>
                  </a:lnTo>
                  <a:lnTo>
                    <a:pt x="57150" y="133350"/>
                  </a:lnTo>
                  <a:lnTo>
                    <a:pt x="57150" y="57150"/>
                  </a:lnTo>
                  <a:close/>
                  <a:moveTo>
                    <a:pt x="400050" y="57150"/>
                  </a:moveTo>
                  <a:lnTo>
                    <a:pt x="400050" y="133350"/>
                  </a:lnTo>
                  <a:lnTo>
                    <a:pt x="247650" y="133350"/>
                  </a:lnTo>
                  <a:lnTo>
                    <a:pt x="247650" y="57150"/>
                  </a:lnTo>
                  <a:lnTo>
                    <a:pt x="400050" y="57150"/>
                  </a:lnTo>
                  <a:close/>
                  <a:moveTo>
                    <a:pt x="590550" y="57150"/>
                  </a:moveTo>
                  <a:lnTo>
                    <a:pt x="590550" y="133350"/>
                  </a:lnTo>
                  <a:lnTo>
                    <a:pt x="438150" y="133350"/>
                  </a:lnTo>
                  <a:lnTo>
                    <a:pt x="438150" y="57150"/>
                  </a:lnTo>
                  <a:lnTo>
                    <a:pt x="590550" y="57150"/>
                  </a:lnTo>
                  <a:close/>
                  <a:moveTo>
                    <a:pt x="590550" y="247650"/>
                  </a:moveTo>
                  <a:lnTo>
                    <a:pt x="438150" y="247650"/>
                  </a:lnTo>
                  <a:lnTo>
                    <a:pt x="438150" y="171450"/>
                  </a:lnTo>
                  <a:lnTo>
                    <a:pt x="590550" y="171450"/>
                  </a:lnTo>
                  <a:lnTo>
                    <a:pt x="590550" y="247650"/>
                  </a:lnTo>
                  <a:close/>
                  <a:moveTo>
                    <a:pt x="590550" y="361950"/>
                  </a:moveTo>
                  <a:lnTo>
                    <a:pt x="438150" y="361950"/>
                  </a:lnTo>
                  <a:lnTo>
                    <a:pt x="438150" y="285750"/>
                  </a:lnTo>
                  <a:lnTo>
                    <a:pt x="590550" y="285750"/>
                  </a:lnTo>
                  <a:lnTo>
                    <a:pt x="590550" y="361950"/>
                  </a:lnTo>
                  <a:close/>
                  <a:moveTo>
                    <a:pt x="247650" y="247650"/>
                  </a:moveTo>
                  <a:lnTo>
                    <a:pt x="247650" y="171450"/>
                  </a:lnTo>
                  <a:lnTo>
                    <a:pt x="400050" y="171450"/>
                  </a:lnTo>
                  <a:lnTo>
                    <a:pt x="400050" y="247650"/>
                  </a:lnTo>
                  <a:lnTo>
                    <a:pt x="247650" y="247650"/>
                  </a:lnTo>
                  <a:close/>
                  <a:moveTo>
                    <a:pt x="247650" y="361950"/>
                  </a:moveTo>
                  <a:lnTo>
                    <a:pt x="247650" y="285750"/>
                  </a:lnTo>
                  <a:lnTo>
                    <a:pt x="400050" y="285750"/>
                  </a:lnTo>
                  <a:lnTo>
                    <a:pt x="400050" y="361950"/>
                  </a:lnTo>
                  <a:lnTo>
                    <a:pt x="247650" y="361950"/>
                  </a:lnTo>
                  <a:close/>
                  <a:moveTo>
                    <a:pt x="0" y="419100"/>
                  </a:moveTo>
                  <a:lnTo>
                    <a:pt x="647700" y="419100"/>
                  </a:lnTo>
                  <a:lnTo>
                    <a:pt x="647700" y="0"/>
                  </a:lnTo>
                  <a:lnTo>
                    <a:pt x="0" y="0"/>
                  </a:lnTo>
                  <a:lnTo>
                    <a:pt x="0" y="419100"/>
                  </a:lnTo>
                  <a:close/>
                </a:path>
              </a:pathLst>
            </a:custGeom>
            <a:grpFill/>
            <a:ln w="9525" cap="flat">
              <a:noFill/>
              <a:prstDash val="solid"/>
              <a:miter/>
            </a:ln>
          </p:spPr>
          <p:txBody>
            <a:bodyPr rtlCol="0" anchor="ctr"/>
            <a:lstStyle/>
            <a:p>
              <a:endParaRPr lang="en-ID"/>
            </a:p>
          </p:txBody>
        </p:sp>
        <p:sp>
          <p:nvSpPr>
            <p:cNvPr id="115" name="Freeform: Shape 114">
              <a:extLst>
                <a:ext uri="{FF2B5EF4-FFF2-40B4-BE49-F238E27FC236}">
                  <a16:creationId xmlns:a16="http://schemas.microsoft.com/office/drawing/2014/main" id="{20CC0A8D-E2B4-473A-BBC1-A3BAE5F94F5D}"/>
                </a:ext>
              </a:extLst>
            </p:cNvPr>
            <p:cNvSpPr/>
            <p:nvPr/>
          </p:nvSpPr>
          <p:spPr>
            <a:xfrm>
              <a:off x="624919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7" y="114300"/>
                    <a:pt x="57150" y="101918"/>
                    <a:pt x="57150" y="85725"/>
                  </a:cubicBezTo>
                  <a:lnTo>
                    <a:pt x="57150" y="28575"/>
                  </a:lnTo>
                  <a:cubicBezTo>
                    <a:pt x="57150" y="12383"/>
                    <a:pt x="44767" y="0"/>
                    <a:pt x="28575" y="0"/>
                  </a:cubicBezTo>
                  <a:cubicBezTo>
                    <a:pt x="12383" y="0"/>
                    <a:pt x="0" y="12383"/>
                    <a:pt x="0" y="28575"/>
                  </a:cubicBezTo>
                  <a:lnTo>
                    <a:pt x="0" y="85725"/>
                  </a:lnTo>
                  <a:cubicBezTo>
                    <a:pt x="0" y="101918"/>
                    <a:pt x="12383" y="114300"/>
                    <a:pt x="28575" y="114300"/>
                  </a:cubicBezTo>
                  <a:close/>
                </a:path>
              </a:pathLst>
            </a:custGeom>
            <a:grpFill/>
            <a:ln w="9525" cap="flat">
              <a:noFill/>
              <a:prstDash val="solid"/>
              <a:miter/>
            </a:ln>
          </p:spPr>
          <p:txBody>
            <a:bodyPr rtlCol="0" anchor="ctr"/>
            <a:lstStyle/>
            <a:p>
              <a:endParaRPr lang="en-ID"/>
            </a:p>
          </p:txBody>
        </p:sp>
        <p:sp>
          <p:nvSpPr>
            <p:cNvPr id="116" name="Freeform: Shape 115">
              <a:extLst>
                <a:ext uri="{FF2B5EF4-FFF2-40B4-BE49-F238E27FC236}">
                  <a16:creationId xmlns:a16="http://schemas.microsoft.com/office/drawing/2014/main" id="{D42E85D4-B8CD-486B-92B0-2BCAA5513271}"/>
                </a:ext>
              </a:extLst>
            </p:cNvPr>
            <p:cNvSpPr/>
            <p:nvPr/>
          </p:nvSpPr>
          <p:spPr>
            <a:xfrm>
              <a:off x="5772944" y="3162300"/>
              <a:ext cx="647700" cy="133350"/>
            </a:xfrm>
            <a:custGeom>
              <a:avLst/>
              <a:gdLst>
                <a:gd name="connsiteX0" fmla="*/ 571500 w 647700"/>
                <a:gd name="connsiteY0" fmla="*/ 0 h 133350"/>
                <a:gd name="connsiteX1" fmla="*/ 571500 w 647700"/>
                <a:gd name="connsiteY1" fmla="*/ 28575 h 133350"/>
                <a:gd name="connsiteX2" fmla="*/ 504825 w 647700"/>
                <a:gd name="connsiteY2" fmla="*/ 95250 h 133350"/>
                <a:gd name="connsiteX3" fmla="*/ 438150 w 647700"/>
                <a:gd name="connsiteY3" fmla="*/ 28575 h 133350"/>
                <a:gd name="connsiteX4" fmla="*/ 438150 w 647700"/>
                <a:gd name="connsiteY4" fmla="*/ 0 h 133350"/>
                <a:gd name="connsiteX5" fmla="*/ 209550 w 647700"/>
                <a:gd name="connsiteY5" fmla="*/ 0 h 133350"/>
                <a:gd name="connsiteX6" fmla="*/ 209550 w 647700"/>
                <a:gd name="connsiteY6" fmla="*/ 28575 h 133350"/>
                <a:gd name="connsiteX7" fmla="*/ 142875 w 647700"/>
                <a:gd name="connsiteY7" fmla="*/ 95250 h 133350"/>
                <a:gd name="connsiteX8" fmla="*/ 76200 w 647700"/>
                <a:gd name="connsiteY8" fmla="*/ 28575 h 133350"/>
                <a:gd name="connsiteX9" fmla="*/ 76200 w 647700"/>
                <a:gd name="connsiteY9" fmla="*/ 0 h 133350"/>
                <a:gd name="connsiteX10" fmla="*/ 0 w 647700"/>
                <a:gd name="connsiteY10" fmla="*/ 0 h 133350"/>
                <a:gd name="connsiteX11" fmla="*/ 0 w 647700"/>
                <a:gd name="connsiteY11" fmla="*/ 133350 h 133350"/>
                <a:gd name="connsiteX12" fmla="*/ 647700 w 647700"/>
                <a:gd name="connsiteY12" fmla="*/ 133350 h 133350"/>
                <a:gd name="connsiteX13" fmla="*/ 647700 w 647700"/>
                <a:gd name="connsiteY13" fmla="*/ 0 h 133350"/>
                <a:gd name="connsiteX14" fmla="*/ 571500 w 647700"/>
                <a:gd name="connsiteY14" fmla="*/ 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7700" h="133350">
                  <a:moveTo>
                    <a:pt x="571500" y="0"/>
                  </a:moveTo>
                  <a:lnTo>
                    <a:pt x="571500" y="28575"/>
                  </a:lnTo>
                  <a:cubicBezTo>
                    <a:pt x="571500" y="65723"/>
                    <a:pt x="541973" y="95250"/>
                    <a:pt x="504825" y="95250"/>
                  </a:cubicBezTo>
                  <a:cubicBezTo>
                    <a:pt x="467678" y="95250"/>
                    <a:pt x="438150" y="65723"/>
                    <a:pt x="438150" y="28575"/>
                  </a:cubicBezTo>
                  <a:lnTo>
                    <a:pt x="438150" y="0"/>
                  </a:lnTo>
                  <a:lnTo>
                    <a:pt x="209550" y="0"/>
                  </a:lnTo>
                  <a:lnTo>
                    <a:pt x="209550" y="28575"/>
                  </a:lnTo>
                  <a:cubicBezTo>
                    <a:pt x="209550" y="65723"/>
                    <a:pt x="180023" y="95250"/>
                    <a:pt x="142875" y="95250"/>
                  </a:cubicBezTo>
                  <a:cubicBezTo>
                    <a:pt x="105728" y="95250"/>
                    <a:pt x="76200" y="65723"/>
                    <a:pt x="76200" y="28575"/>
                  </a:cubicBezTo>
                  <a:lnTo>
                    <a:pt x="76200" y="0"/>
                  </a:lnTo>
                  <a:lnTo>
                    <a:pt x="0" y="0"/>
                  </a:lnTo>
                  <a:lnTo>
                    <a:pt x="0" y="133350"/>
                  </a:lnTo>
                  <a:lnTo>
                    <a:pt x="647700" y="133350"/>
                  </a:lnTo>
                  <a:lnTo>
                    <a:pt x="647700" y="0"/>
                  </a:lnTo>
                  <a:lnTo>
                    <a:pt x="571500" y="0"/>
                  </a:lnTo>
                  <a:close/>
                </a:path>
              </a:pathLst>
            </a:custGeom>
            <a:grpFill/>
            <a:ln w="9525" cap="flat">
              <a:noFill/>
              <a:prstDash val="solid"/>
              <a:miter/>
            </a:ln>
          </p:spPr>
          <p:txBody>
            <a:bodyPr rtlCol="0" anchor="ctr"/>
            <a:lstStyle/>
            <a:p>
              <a:endParaRPr lang="en-ID"/>
            </a:p>
          </p:txBody>
        </p:sp>
      </p:grpSp>
      <p:sp>
        <p:nvSpPr>
          <p:cNvPr id="117" name="Rectangle: Rounded Corners 116">
            <a:extLst>
              <a:ext uri="{FF2B5EF4-FFF2-40B4-BE49-F238E27FC236}">
                <a16:creationId xmlns:a16="http://schemas.microsoft.com/office/drawing/2014/main" id="{A04C1982-F50A-47E1-A0F0-224858FDAE52}"/>
              </a:ext>
            </a:extLst>
          </p:cNvPr>
          <p:cNvSpPr/>
          <p:nvPr/>
        </p:nvSpPr>
        <p:spPr>
          <a:xfrm>
            <a:off x="1059926" y="5496781"/>
            <a:ext cx="1748121" cy="44867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8" name="TextBox">
            <a:extLst>
              <a:ext uri="{FF2B5EF4-FFF2-40B4-BE49-F238E27FC236}">
                <a16:creationId xmlns:a16="http://schemas.microsoft.com/office/drawing/2014/main" id="{827CF56B-14FF-4469-81FB-0397E3F6E0F5}"/>
              </a:ext>
            </a:extLst>
          </p:cNvPr>
          <p:cNvSpPr txBox="1"/>
          <p:nvPr/>
        </p:nvSpPr>
        <p:spPr>
          <a:xfrm>
            <a:off x="1560980" y="5571620"/>
            <a:ext cx="1322156" cy="24795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200" b="1">
                <a:solidFill>
                  <a:schemeClr val="bg2"/>
                </a:solidFill>
                <a:latin typeface="+mj-lt"/>
              </a:rPr>
              <a:t>2017 - 2020</a:t>
            </a:r>
          </a:p>
        </p:txBody>
      </p:sp>
      <p:grpSp>
        <p:nvGrpSpPr>
          <p:cNvPr id="119" name="Group 118">
            <a:extLst>
              <a:ext uri="{FF2B5EF4-FFF2-40B4-BE49-F238E27FC236}">
                <a16:creationId xmlns:a16="http://schemas.microsoft.com/office/drawing/2014/main" id="{BE4C3E07-0712-40CB-89DA-1E44462BDD7F}"/>
              </a:ext>
            </a:extLst>
          </p:cNvPr>
          <p:cNvGrpSpPr/>
          <p:nvPr/>
        </p:nvGrpSpPr>
        <p:grpSpPr>
          <a:xfrm>
            <a:off x="1196107" y="5607609"/>
            <a:ext cx="227013" cy="227013"/>
            <a:chOff x="5772944" y="3105150"/>
            <a:chExt cx="647700" cy="647700"/>
          </a:xfrm>
          <a:solidFill>
            <a:schemeClr val="bg2"/>
          </a:solidFill>
        </p:grpSpPr>
        <p:sp>
          <p:nvSpPr>
            <p:cNvPr id="125" name="Freeform: Shape 124">
              <a:extLst>
                <a:ext uri="{FF2B5EF4-FFF2-40B4-BE49-F238E27FC236}">
                  <a16:creationId xmlns:a16="http://schemas.microsoft.com/office/drawing/2014/main" id="{1277A658-9C76-405F-84BD-F3CB98067FDD}"/>
                </a:ext>
              </a:extLst>
            </p:cNvPr>
            <p:cNvSpPr/>
            <p:nvPr/>
          </p:nvSpPr>
          <p:spPr>
            <a:xfrm>
              <a:off x="588724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8" y="114300"/>
                    <a:pt x="57150" y="101918"/>
                    <a:pt x="57150" y="85725"/>
                  </a:cubicBezTo>
                  <a:lnTo>
                    <a:pt x="57150" y="28575"/>
                  </a:lnTo>
                  <a:cubicBezTo>
                    <a:pt x="57150" y="12383"/>
                    <a:pt x="44768" y="0"/>
                    <a:pt x="28575" y="0"/>
                  </a:cubicBezTo>
                  <a:cubicBezTo>
                    <a:pt x="12382" y="0"/>
                    <a:pt x="0" y="12383"/>
                    <a:pt x="0" y="28575"/>
                  </a:cubicBezTo>
                  <a:lnTo>
                    <a:pt x="0" y="85725"/>
                  </a:lnTo>
                  <a:cubicBezTo>
                    <a:pt x="0" y="101918"/>
                    <a:pt x="12382" y="114300"/>
                    <a:pt x="28575" y="114300"/>
                  </a:cubicBezTo>
                  <a:close/>
                </a:path>
              </a:pathLst>
            </a:custGeom>
            <a:grpFill/>
            <a:ln w="9525" cap="flat">
              <a:noFill/>
              <a:prstDash val="solid"/>
              <a:miter/>
            </a:ln>
          </p:spPr>
          <p:txBody>
            <a:bodyPr rtlCol="0" anchor="ctr"/>
            <a:lstStyle/>
            <a:p>
              <a:endParaRPr lang="en-ID"/>
            </a:p>
          </p:txBody>
        </p:sp>
        <p:sp>
          <p:nvSpPr>
            <p:cNvPr id="126" name="Freeform: Shape 125">
              <a:extLst>
                <a:ext uri="{FF2B5EF4-FFF2-40B4-BE49-F238E27FC236}">
                  <a16:creationId xmlns:a16="http://schemas.microsoft.com/office/drawing/2014/main" id="{16ACCFF3-D661-4082-8466-B8A5603D77CE}"/>
                </a:ext>
              </a:extLst>
            </p:cNvPr>
            <p:cNvSpPr/>
            <p:nvPr/>
          </p:nvSpPr>
          <p:spPr>
            <a:xfrm>
              <a:off x="5772944" y="3333750"/>
              <a:ext cx="647700" cy="419100"/>
            </a:xfrm>
            <a:custGeom>
              <a:avLst/>
              <a:gdLst>
                <a:gd name="connsiteX0" fmla="*/ 57150 w 647700"/>
                <a:gd name="connsiteY0" fmla="*/ 285750 h 419100"/>
                <a:gd name="connsiteX1" fmla="*/ 209550 w 647700"/>
                <a:gd name="connsiteY1" fmla="*/ 285750 h 419100"/>
                <a:gd name="connsiteX2" fmla="*/ 209550 w 647700"/>
                <a:gd name="connsiteY2" fmla="*/ 361950 h 419100"/>
                <a:gd name="connsiteX3" fmla="*/ 57150 w 647700"/>
                <a:gd name="connsiteY3" fmla="*/ 361950 h 419100"/>
                <a:gd name="connsiteX4" fmla="*/ 57150 w 647700"/>
                <a:gd name="connsiteY4" fmla="*/ 285750 h 419100"/>
                <a:gd name="connsiteX5" fmla="*/ 57150 w 647700"/>
                <a:gd name="connsiteY5" fmla="*/ 171450 h 419100"/>
                <a:gd name="connsiteX6" fmla="*/ 209550 w 647700"/>
                <a:gd name="connsiteY6" fmla="*/ 171450 h 419100"/>
                <a:gd name="connsiteX7" fmla="*/ 209550 w 647700"/>
                <a:gd name="connsiteY7" fmla="*/ 247650 h 419100"/>
                <a:gd name="connsiteX8" fmla="*/ 57150 w 647700"/>
                <a:gd name="connsiteY8" fmla="*/ 247650 h 419100"/>
                <a:gd name="connsiteX9" fmla="*/ 57150 w 647700"/>
                <a:gd name="connsiteY9" fmla="*/ 171450 h 419100"/>
                <a:gd name="connsiteX10" fmla="*/ 57150 w 647700"/>
                <a:gd name="connsiteY10" fmla="*/ 57150 h 419100"/>
                <a:gd name="connsiteX11" fmla="*/ 209550 w 647700"/>
                <a:gd name="connsiteY11" fmla="*/ 57150 h 419100"/>
                <a:gd name="connsiteX12" fmla="*/ 209550 w 647700"/>
                <a:gd name="connsiteY12" fmla="*/ 133350 h 419100"/>
                <a:gd name="connsiteX13" fmla="*/ 57150 w 647700"/>
                <a:gd name="connsiteY13" fmla="*/ 133350 h 419100"/>
                <a:gd name="connsiteX14" fmla="*/ 57150 w 647700"/>
                <a:gd name="connsiteY14" fmla="*/ 57150 h 419100"/>
                <a:gd name="connsiteX15" fmla="*/ 400050 w 647700"/>
                <a:gd name="connsiteY15" fmla="*/ 57150 h 419100"/>
                <a:gd name="connsiteX16" fmla="*/ 400050 w 647700"/>
                <a:gd name="connsiteY16" fmla="*/ 133350 h 419100"/>
                <a:gd name="connsiteX17" fmla="*/ 247650 w 647700"/>
                <a:gd name="connsiteY17" fmla="*/ 133350 h 419100"/>
                <a:gd name="connsiteX18" fmla="*/ 247650 w 647700"/>
                <a:gd name="connsiteY18" fmla="*/ 57150 h 419100"/>
                <a:gd name="connsiteX19" fmla="*/ 400050 w 647700"/>
                <a:gd name="connsiteY19" fmla="*/ 57150 h 419100"/>
                <a:gd name="connsiteX20" fmla="*/ 590550 w 647700"/>
                <a:gd name="connsiteY20" fmla="*/ 57150 h 419100"/>
                <a:gd name="connsiteX21" fmla="*/ 590550 w 647700"/>
                <a:gd name="connsiteY21" fmla="*/ 133350 h 419100"/>
                <a:gd name="connsiteX22" fmla="*/ 438150 w 647700"/>
                <a:gd name="connsiteY22" fmla="*/ 133350 h 419100"/>
                <a:gd name="connsiteX23" fmla="*/ 438150 w 647700"/>
                <a:gd name="connsiteY23" fmla="*/ 57150 h 419100"/>
                <a:gd name="connsiteX24" fmla="*/ 590550 w 647700"/>
                <a:gd name="connsiteY24" fmla="*/ 57150 h 419100"/>
                <a:gd name="connsiteX25" fmla="*/ 590550 w 647700"/>
                <a:gd name="connsiteY25" fmla="*/ 247650 h 419100"/>
                <a:gd name="connsiteX26" fmla="*/ 438150 w 647700"/>
                <a:gd name="connsiteY26" fmla="*/ 247650 h 419100"/>
                <a:gd name="connsiteX27" fmla="*/ 438150 w 647700"/>
                <a:gd name="connsiteY27" fmla="*/ 171450 h 419100"/>
                <a:gd name="connsiteX28" fmla="*/ 590550 w 647700"/>
                <a:gd name="connsiteY28" fmla="*/ 171450 h 419100"/>
                <a:gd name="connsiteX29" fmla="*/ 590550 w 647700"/>
                <a:gd name="connsiteY29" fmla="*/ 247650 h 419100"/>
                <a:gd name="connsiteX30" fmla="*/ 590550 w 647700"/>
                <a:gd name="connsiteY30" fmla="*/ 361950 h 419100"/>
                <a:gd name="connsiteX31" fmla="*/ 438150 w 647700"/>
                <a:gd name="connsiteY31" fmla="*/ 361950 h 419100"/>
                <a:gd name="connsiteX32" fmla="*/ 438150 w 647700"/>
                <a:gd name="connsiteY32" fmla="*/ 285750 h 419100"/>
                <a:gd name="connsiteX33" fmla="*/ 590550 w 647700"/>
                <a:gd name="connsiteY33" fmla="*/ 285750 h 419100"/>
                <a:gd name="connsiteX34" fmla="*/ 590550 w 647700"/>
                <a:gd name="connsiteY34" fmla="*/ 361950 h 419100"/>
                <a:gd name="connsiteX35" fmla="*/ 247650 w 647700"/>
                <a:gd name="connsiteY35" fmla="*/ 247650 h 419100"/>
                <a:gd name="connsiteX36" fmla="*/ 247650 w 647700"/>
                <a:gd name="connsiteY36" fmla="*/ 171450 h 419100"/>
                <a:gd name="connsiteX37" fmla="*/ 400050 w 647700"/>
                <a:gd name="connsiteY37" fmla="*/ 171450 h 419100"/>
                <a:gd name="connsiteX38" fmla="*/ 400050 w 647700"/>
                <a:gd name="connsiteY38" fmla="*/ 247650 h 419100"/>
                <a:gd name="connsiteX39" fmla="*/ 247650 w 647700"/>
                <a:gd name="connsiteY39" fmla="*/ 247650 h 419100"/>
                <a:gd name="connsiteX40" fmla="*/ 247650 w 647700"/>
                <a:gd name="connsiteY40" fmla="*/ 361950 h 419100"/>
                <a:gd name="connsiteX41" fmla="*/ 247650 w 647700"/>
                <a:gd name="connsiteY41" fmla="*/ 285750 h 419100"/>
                <a:gd name="connsiteX42" fmla="*/ 400050 w 647700"/>
                <a:gd name="connsiteY42" fmla="*/ 285750 h 419100"/>
                <a:gd name="connsiteX43" fmla="*/ 400050 w 647700"/>
                <a:gd name="connsiteY43" fmla="*/ 361950 h 419100"/>
                <a:gd name="connsiteX44" fmla="*/ 247650 w 647700"/>
                <a:gd name="connsiteY44" fmla="*/ 361950 h 419100"/>
                <a:gd name="connsiteX45" fmla="*/ 0 w 647700"/>
                <a:gd name="connsiteY45" fmla="*/ 419100 h 419100"/>
                <a:gd name="connsiteX46" fmla="*/ 647700 w 647700"/>
                <a:gd name="connsiteY46" fmla="*/ 419100 h 419100"/>
                <a:gd name="connsiteX47" fmla="*/ 647700 w 647700"/>
                <a:gd name="connsiteY47" fmla="*/ 0 h 419100"/>
                <a:gd name="connsiteX48" fmla="*/ 0 w 647700"/>
                <a:gd name="connsiteY48" fmla="*/ 0 h 419100"/>
                <a:gd name="connsiteX49" fmla="*/ 0 w 647700"/>
                <a:gd name="connsiteY49"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47700" h="419100">
                  <a:moveTo>
                    <a:pt x="57150" y="285750"/>
                  </a:moveTo>
                  <a:lnTo>
                    <a:pt x="209550" y="285750"/>
                  </a:lnTo>
                  <a:lnTo>
                    <a:pt x="209550" y="361950"/>
                  </a:lnTo>
                  <a:lnTo>
                    <a:pt x="57150" y="361950"/>
                  </a:lnTo>
                  <a:lnTo>
                    <a:pt x="57150" y="285750"/>
                  </a:lnTo>
                  <a:close/>
                  <a:moveTo>
                    <a:pt x="57150" y="171450"/>
                  </a:moveTo>
                  <a:lnTo>
                    <a:pt x="209550" y="171450"/>
                  </a:lnTo>
                  <a:lnTo>
                    <a:pt x="209550" y="247650"/>
                  </a:lnTo>
                  <a:lnTo>
                    <a:pt x="57150" y="247650"/>
                  </a:lnTo>
                  <a:lnTo>
                    <a:pt x="57150" y="171450"/>
                  </a:lnTo>
                  <a:close/>
                  <a:moveTo>
                    <a:pt x="57150" y="57150"/>
                  </a:moveTo>
                  <a:lnTo>
                    <a:pt x="209550" y="57150"/>
                  </a:lnTo>
                  <a:lnTo>
                    <a:pt x="209550" y="133350"/>
                  </a:lnTo>
                  <a:lnTo>
                    <a:pt x="57150" y="133350"/>
                  </a:lnTo>
                  <a:lnTo>
                    <a:pt x="57150" y="57150"/>
                  </a:lnTo>
                  <a:close/>
                  <a:moveTo>
                    <a:pt x="400050" y="57150"/>
                  </a:moveTo>
                  <a:lnTo>
                    <a:pt x="400050" y="133350"/>
                  </a:lnTo>
                  <a:lnTo>
                    <a:pt x="247650" y="133350"/>
                  </a:lnTo>
                  <a:lnTo>
                    <a:pt x="247650" y="57150"/>
                  </a:lnTo>
                  <a:lnTo>
                    <a:pt x="400050" y="57150"/>
                  </a:lnTo>
                  <a:close/>
                  <a:moveTo>
                    <a:pt x="590550" y="57150"/>
                  </a:moveTo>
                  <a:lnTo>
                    <a:pt x="590550" y="133350"/>
                  </a:lnTo>
                  <a:lnTo>
                    <a:pt x="438150" y="133350"/>
                  </a:lnTo>
                  <a:lnTo>
                    <a:pt x="438150" y="57150"/>
                  </a:lnTo>
                  <a:lnTo>
                    <a:pt x="590550" y="57150"/>
                  </a:lnTo>
                  <a:close/>
                  <a:moveTo>
                    <a:pt x="590550" y="247650"/>
                  </a:moveTo>
                  <a:lnTo>
                    <a:pt x="438150" y="247650"/>
                  </a:lnTo>
                  <a:lnTo>
                    <a:pt x="438150" y="171450"/>
                  </a:lnTo>
                  <a:lnTo>
                    <a:pt x="590550" y="171450"/>
                  </a:lnTo>
                  <a:lnTo>
                    <a:pt x="590550" y="247650"/>
                  </a:lnTo>
                  <a:close/>
                  <a:moveTo>
                    <a:pt x="590550" y="361950"/>
                  </a:moveTo>
                  <a:lnTo>
                    <a:pt x="438150" y="361950"/>
                  </a:lnTo>
                  <a:lnTo>
                    <a:pt x="438150" y="285750"/>
                  </a:lnTo>
                  <a:lnTo>
                    <a:pt x="590550" y="285750"/>
                  </a:lnTo>
                  <a:lnTo>
                    <a:pt x="590550" y="361950"/>
                  </a:lnTo>
                  <a:close/>
                  <a:moveTo>
                    <a:pt x="247650" y="247650"/>
                  </a:moveTo>
                  <a:lnTo>
                    <a:pt x="247650" y="171450"/>
                  </a:lnTo>
                  <a:lnTo>
                    <a:pt x="400050" y="171450"/>
                  </a:lnTo>
                  <a:lnTo>
                    <a:pt x="400050" y="247650"/>
                  </a:lnTo>
                  <a:lnTo>
                    <a:pt x="247650" y="247650"/>
                  </a:lnTo>
                  <a:close/>
                  <a:moveTo>
                    <a:pt x="247650" y="361950"/>
                  </a:moveTo>
                  <a:lnTo>
                    <a:pt x="247650" y="285750"/>
                  </a:lnTo>
                  <a:lnTo>
                    <a:pt x="400050" y="285750"/>
                  </a:lnTo>
                  <a:lnTo>
                    <a:pt x="400050" y="361950"/>
                  </a:lnTo>
                  <a:lnTo>
                    <a:pt x="247650" y="361950"/>
                  </a:lnTo>
                  <a:close/>
                  <a:moveTo>
                    <a:pt x="0" y="419100"/>
                  </a:moveTo>
                  <a:lnTo>
                    <a:pt x="647700" y="419100"/>
                  </a:lnTo>
                  <a:lnTo>
                    <a:pt x="647700" y="0"/>
                  </a:lnTo>
                  <a:lnTo>
                    <a:pt x="0" y="0"/>
                  </a:lnTo>
                  <a:lnTo>
                    <a:pt x="0" y="419100"/>
                  </a:lnTo>
                  <a:close/>
                </a:path>
              </a:pathLst>
            </a:custGeom>
            <a:grpFill/>
            <a:ln w="9525" cap="flat">
              <a:noFill/>
              <a:prstDash val="solid"/>
              <a:miter/>
            </a:ln>
          </p:spPr>
          <p:txBody>
            <a:bodyPr rtlCol="0" anchor="ctr"/>
            <a:lstStyle/>
            <a:p>
              <a:endParaRPr lang="en-ID"/>
            </a:p>
          </p:txBody>
        </p:sp>
        <p:sp>
          <p:nvSpPr>
            <p:cNvPr id="127" name="Freeform: Shape 126">
              <a:extLst>
                <a:ext uri="{FF2B5EF4-FFF2-40B4-BE49-F238E27FC236}">
                  <a16:creationId xmlns:a16="http://schemas.microsoft.com/office/drawing/2014/main" id="{7167E82E-7FD4-48C2-BF76-FE3CD5CF12E8}"/>
                </a:ext>
              </a:extLst>
            </p:cNvPr>
            <p:cNvSpPr/>
            <p:nvPr/>
          </p:nvSpPr>
          <p:spPr>
            <a:xfrm>
              <a:off x="624919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7" y="114300"/>
                    <a:pt x="57150" y="101918"/>
                    <a:pt x="57150" y="85725"/>
                  </a:cubicBezTo>
                  <a:lnTo>
                    <a:pt x="57150" y="28575"/>
                  </a:lnTo>
                  <a:cubicBezTo>
                    <a:pt x="57150" y="12383"/>
                    <a:pt x="44767" y="0"/>
                    <a:pt x="28575" y="0"/>
                  </a:cubicBezTo>
                  <a:cubicBezTo>
                    <a:pt x="12383" y="0"/>
                    <a:pt x="0" y="12383"/>
                    <a:pt x="0" y="28575"/>
                  </a:cubicBezTo>
                  <a:lnTo>
                    <a:pt x="0" y="85725"/>
                  </a:lnTo>
                  <a:cubicBezTo>
                    <a:pt x="0" y="101918"/>
                    <a:pt x="12383" y="114300"/>
                    <a:pt x="28575" y="114300"/>
                  </a:cubicBezTo>
                  <a:close/>
                </a:path>
              </a:pathLst>
            </a:custGeom>
            <a:grpFill/>
            <a:ln w="9525" cap="flat">
              <a:noFill/>
              <a:prstDash val="solid"/>
              <a:miter/>
            </a:ln>
          </p:spPr>
          <p:txBody>
            <a:bodyPr rtlCol="0" anchor="ctr"/>
            <a:lstStyle/>
            <a:p>
              <a:endParaRPr lang="en-ID"/>
            </a:p>
          </p:txBody>
        </p:sp>
        <p:sp>
          <p:nvSpPr>
            <p:cNvPr id="128" name="Freeform: Shape 127">
              <a:extLst>
                <a:ext uri="{FF2B5EF4-FFF2-40B4-BE49-F238E27FC236}">
                  <a16:creationId xmlns:a16="http://schemas.microsoft.com/office/drawing/2014/main" id="{C011B682-00A4-48C6-BC9D-278E89624EFD}"/>
                </a:ext>
              </a:extLst>
            </p:cNvPr>
            <p:cNvSpPr/>
            <p:nvPr/>
          </p:nvSpPr>
          <p:spPr>
            <a:xfrm>
              <a:off x="5772944" y="3162300"/>
              <a:ext cx="647700" cy="133350"/>
            </a:xfrm>
            <a:custGeom>
              <a:avLst/>
              <a:gdLst>
                <a:gd name="connsiteX0" fmla="*/ 571500 w 647700"/>
                <a:gd name="connsiteY0" fmla="*/ 0 h 133350"/>
                <a:gd name="connsiteX1" fmla="*/ 571500 w 647700"/>
                <a:gd name="connsiteY1" fmla="*/ 28575 h 133350"/>
                <a:gd name="connsiteX2" fmla="*/ 504825 w 647700"/>
                <a:gd name="connsiteY2" fmla="*/ 95250 h 133350"/>
                <a:gd name="connsiteX3" fmla="*/ 438150 w 647700"/>
                <a:gd name="connsiteY3" fmla="*/ 28575 h 133350"/>
                <a:gd name="connsiteX4" fmla="*/ 438150 w 647700"/>
                <a:gd name="connsiteY4" fmla="*/ 0 h 133350"/>
                <a:gd name="connsiteX5" fmla="*/ 209550 w 647700"/>
                <a:gd name="connsiteY5" fmla="*/ 0 h 133350"/>
                <a:gd name="connsiteX6" fmla="*/ 209550 w 647700"/>
                <a:gd name="connsiteY6" fmla="*/ 28575 h 133350"/>
                <a:gd name="connsiteX7" fmla="*/ 142875 w 647700"/>
                <a:gd name="connsiteY7" fmla="*/ 95250 h 133350"/>
                <a:gd name="connsiteX8" fmla="*/ 76200 w 647700"/>
                <a:gd name="connsiteY8" fmla="*/ 28575 h 133350"/>
                <a:gd name="connsiteX9" fmla="*/ 76200 w 647700"/>
                <a:gd name="connsiteY9" fmla="*/ 0 h 133350"/>
                <a:gd name="connsiteX10" fmla="*/ 0 w 647700"/>
                <a:gd name="connsiteY10" fmla="*/ 0 h 133350"/>
                <a:gd name="connsiteX11" fmla="*/ 0 w 647700"/>
                <a:gd name="connsiteY11" fmla="*/ 133350 h 133350"/>
                <a:gd name="connsiteX12" fmla="*/ 647700 w 647700"/>
                <a:gd name="connsiteY12" fmla="*/ 133350 h 133350"/>
                <a:gd name="connsiteX13" fmla="*/ 647700 w 647700"/>
                <a:gd name="connsiteY13" fmla="*/ 0 h 133350"/>
                <a:gd name="connsiteX14" fmla="*/ 571500 w 647700"/>
                <a:gd name="connsiteY14" fmla="*/ 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7700" h="133350">
                  <a:moveTo>
                    <a:pt x="571500" y="0"/>
                  </a:moveTo>
                  <a:lnTo>
                    <a:pt x="571500" y="28575"/>
                  </a:lnTo>
                  <a:cubicBezTo>
                    <a:pt x="571500" y="65723"/>
                    <a:pt x="541973" y="95250"/>
                    <a:pt x="504825" y="95250"/>
                  </a:cubicBezTo>
                  <a:cubicBezTo>
                    <a:pt x="467678" y="95250"/>
                    <a:pt x="438150" y="65723"/>
                    <a:pt x="438150" y="28575"/>
                  </a:cubicBezTo>
                  <a:lnTo>
                    <a:pt x="438150" y="0"/>
                  </a:lnTo>
                  <a:lnTo>
                    <a:pt x="209550" y="0"/>
                  </a:lnTo>
                  <a:lnTo>
                    <a:pt x="209550" y="28575"/>
                  </a:lnTo>
                  <a:cubicBezTo>
                    <a:pt x="209550" y="65723"/>
                    <a:pt x="180023" y="95250"/>
                    <a:pt x="142875" y="95250"/>
                  </a:cubicBezTo>
                  <a:cubicBezTo>
                    <a:pt x="105728" y="95250"/>
                    <a:pt x="76200" y="65723"/>
                    <a:pt x="76200" y="28575"/>
                  </a:cubicBezTo>
                  <a:lnTo>
                    <a:pt x="76200" y="0"/>
                  </a:lnTo>
                  <a:lnTo>
                    <a:pt x="0" y="0"/>
                  </a:lnTo>
                  <a:lnTo>
                    <a:pt x="0" y="133350"/>
                  </a:lnTo>
                  <a:lnTo>
                    <a:pt x="647700" y="133350"/>
                  </a:lnTo>
                  <a:lnTo>
                    <a:pt x="647700" y="0"/>
                  </a:lnTo>
                  <a:lnTo>
                    <a:pt x="571500" y="0"/>
                  </a:lnTo>
                  <a:close/>
                </a:path>
              </a:pathLst>
            </a:custGeom>
            <a:grpFill/>
            <a:ln w="9525" cap="flat">
              <a:noFill/>
              <a:prstDash val="solid"/>
              <a:miter/>
            </a:ln>
          </p:spPr>
          <p:txBody>
            <a:bodyPr rtlCol="0" anchor="ctr"/>
            <a:lstStyle/>
            <a:p>
              <a:endParaRPr lang="en-ID"/>
            </a:p>
          </p:txBody>
        </p:sp>
      </p:grpSp>
      <p:sp>
        <p:nvSpPr>
          <p:cNvPr id="2" name="Title 1">
            <a:extLst>
              <a:ext uri="{FF2B5EF4-FFF2-40B4-BE49-F238E27FC236}">
                <a16:creationId xmlns:a16="http://schemas.microsoft.com/office/drawing/2014/main" id="{1275AC28-BB76-4BE7-809D-6361B416A785}"/>
              </a:ext>
            </a:extLst>
          </p:cNvPr>
          <p:cNvSpPr>
            <a:spLocks noGrp="1"/>
          </p:cNvSpPr>
          <p:nvPr>
            <p:ph type="ctrTitle"/>
          </p:nvPr>
        </p:nvSpPr>
        <p:spPr/>
        <p:txBody>
          <a:bodyPr/>
          <a:lstStyle/>
          <a:p>
            <a:r>
              <a:rPr lang="en-ID" sz="4000">
                <a:solidFill>
                  <a:schemeClr val="tx1"/>
                </a:solidFill>
                <a:latin typeface="+mj-lt"/>
              </a:rPr>
              <a:t>My Education</a:t>
            </a:r>
            <a:endParaRPr lang="en-ID"/>
          </a:p>
        </p:txBody>
      </p:sp>
      <p:sp>
        <p:nvSpPr>
          <p:cNvPr id="3" name="Subtitle 2">
            <a:extLst>
              <a:ext uri="{FF2B5EF4-FFF2-40B4-BE49-F238E27FC236}">
                <a16:creationId xmlns:a16="http://schemas.microsoft.com/office/drawing/2014/main" id="{C09E90C8-D01C-4754-934B-744D57FF76CF}"/>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Tree>
    <p:extLst>
      <p:ext uri="{BB962C8B-B14F-4D97-AF65-F5344CB8AC3E}">
        <p14:creationId xmlns:p14="http://schemas.microsoft.com/office/powerpoint/2010/main" val="1211150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62"/>
                                        </p:tgtEl>
                                        <p:attrNameLst>
                                          <p:attrName>style.visibility</p:attrName>
                                        </p:attrNameLst>
                                      </p:cBhvr>
                                      <p:to>
                                        <p:strVal val="visible"/>
                                      </p:to>
                                    </p:set>
                                    <p:anim calcmode="lin" valueType="num">
                                      <p:cBhvr additive="base">
                                        <p:cTn id="7" dur="750" fill="hold"/>
                                        <p:tgtEl>
                                          <p:spTgt spid="162"/>
                                        </p:tgtEl>
                                        <p:attrNameLst>
                                          <p:attrName>ppt_x</p:attrName>
                                        </p:attrNameLst>
                                      </p:cBhvr>
                                      <p:tavLst>
                                        <p:tav tm="0">
                                          <p:val>
                                            <p:strVal val="1+#ppt_w/2"/>
                                          </p:val>
                                        </p:tav>
                                        <p:tav tm="100000">
                                          <p:val>
                                            <p:strVal val="#ppt_x"/>
                                          </p:val>
                                        </p:tav>
                                      </p:tavLst>
                                    </p:anim>
                                    <p:anim calcmode="lin" valueType="num">
                                      <p:cBhvr additive="base">
                                        <p:cTn id="8" dur="750" fill="hold"/>
                                        <p:tgtEl>
                                          <p:spTgt spid="16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750" fill="hold"/>
                                        <p:tgtEl>
                                          <p:spTgt spid="98"/>
                                        </p:tgtEl>
                                        <p:attrNameLst>
                                          <p:attrName>ppt_x</p:attrName>
                                        </p:attrNameLst>
                                      </p:cBhvr>
                                      <p:tavLst>
                                        <p:tav tm="0">
                                          <p:val>
                                            <p:strVal val="1+#ppt_w/2"/>
                                          </p:val>
                                        </p:tav>
                                        <p:tav tm="100000">
                                          <p:val>
                                            <p:strVal val="#ppt_x"/>
                                          </p:val>
                                        </p:tav>
                                      </p:tavLst>
                                    </p:anim>
                                    <p:anim calcmode="lin" valueType="num">
                                      <p:cBhvr additive="base">
                                        <p:cTn id="12" dur="750" fill="hold"/>
                                        <p:tgtEl>
                                          <p:spTgt spid="9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750"/>
                                        <p:tgtEl>
                                          <p:spTgt spid="33"/>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left)">
                                      <p:cBhvr>
                                        <p:cTn id="20" dur="750"/>
                                        <p:tgtEl>
                                          <p:spTgt spid="3">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750"/>
                                        <p:tgtEl>
                                          <p:spTgt spid="2"/>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750"/>
                                        <p:tgtEl>
                                          <p:spTgt spid="29"/>
                                        </p:tgtEl>
                                      </p:cBhvr>
                                    </p:animEffect>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750" fill="hold"/>
                                        <p:tgtEl>
                                          <p:spTgt spid="30"/>
                                        </p:tgtEl>
                                        <p:attrNameLst>
                                          <p:attrName>ppt_x</p:attrName>
                                        </p:attrNameLst>
                                      </p:cBhvr>
                                      <p:tavLst>
                                        <p:tav tm="0">
                                          <p:val>
                                            <p:strVal val="#ppt_x"/>
                                          </p:val>
                                        </p:tav>
                                        <p:tav tm="100000">
                                          <p:val>
                                            <p:strVal val="#ppt_x"/>
                                          </p:val>
                                        </p:tav>
                                      </p:tavLst>
                                    </p:anim>
                                    <p:anim calcmode="lin" valueType="num">
                                      <p:cBhvr additive="base">
                                        <p:cTn id="32" dur="750" fill="hold"/>
                                        <p:tgtEl>
                                          <p:spTgt spid="3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07"/>
                                        </p:tgtEl>
                                        <p:attrNameLst>
                                          <p:attrName>style.visibility</p:attrName>
                                        </p:attrNameLst>
                                      </p:cBhvr>
                                      <p:to>
                                        <p:strVal val="visible"/>
                                      </p:to>
                                    </p:set>
                                    <p:anim calcmode="lin" valueType="num">
                                      <p:cBhvr additive="base">
                                        <p:cTn id="35" dur="750" fill="hold"/>
                                        <p:tgtEl>
                                          <p:spTgt spid="207"/>
                                        </p:tgtEl>
                                        <p:attrNameLst>
                                          <p:attrName>ppt_x</p:attrName>
                                        </p:attrNameLst>
                                      </p:cBhvr>
                                      <p:tavLst>
                                        <p:tav tm="0">
                                          <p:val>
                                            <p:strVal val="#ppt_x"/>
                                          </p:val>
                                        </p:tav>
                                        <p:tav tm="100000">
                                          <p:val>
                                            <p:strVal val="#ppt_x"/>
                                          </p:val>
                                        </p:tav>
                                      </p:tavLst>
                                    </p:anim>
                                    <p:anim calcmode="lin" valueType="num">
                                      <p:cBhvr additive="base">
                                        <p:cTn id="36" dur="750" fill="hold"/>
                                        <p:tgtEl>
                                          <p:spTgt spid="20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2"/>
                                        </p:tgtEl>
                                        <p:attrNameLst>
                                          <p:attrName>style.visibility</p:attrName>
                                        </p:attrNameLst>
                                      </p:cBhvr>
                                      <p:to>
                                        <p:strVal val="visible"/>
                                      </p:to>
                                    </p:set>
                                    <p:anim calcmode="lin" valueType="num">
                                      <p:cBhvr additive="base">
                                        <p:cTn id="39" dur="750" fill="hold"/>
                                        <p:tgtEl>
                                          <p:spTgt spid="102"/>
                                        </p:tgtEl>
                                        <p:attrNameLst>
                                          <p:attrName>ppt_x</p:attrName>
                                        </p:attrNameLst>
                                      </p:cBhvr>
                                      <p:tavLst>
                                        <p:tav tm="0">
                                          <p:val>
                                            <p:strVal val="#ppt_x"/>
                                          </p:val>
                                        </p:tav>
                                        <p:tav tm="100000">
                                          <p:val>
                                            <p:strVal val="#ppt_x"/>
                                          </p:val>
                                        </p:tav>
                                      </p:tavLst>
                                    </p:anim>
                                    <p:anim calcmode="lin" valueType="num">
                                      <p:cBhvr additive="base">
                                        <p:cTn id="40" dur="750" fill="hold"/>
                                        <p:tgtEl>
                                          <p:spTgt spid="10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4"/>
                                        </p:tgtEl>
                                        <p:attrNameLst>
                                          <p:attrName>style.visibility</p:attrName>
                                        </p:attrNameLst>
                                      </p:cBhvr>
                                      <p:to>
                                        <p:strVal val="visible"/>
                                      </p:to>
                                    </p:set>
                                    <p:anim calcmode="lin" valueType="num">
                                      <p:cBhvr additive="base">
                                        <p:cTn id="43" dur="750" fill="hold"/>
                                        <p:tgtEl>
                                          <p:spTgt spid="104"/>
                                        </p:tgtEl>
                                        <p:attrNameLst>
                                          <p:attrName>ppt_x</p:attrName>
                                        </p:attrNameLst>
                                      </p:cBhvr>
                                      <p:tavLst>
                                        <p:tav tm="0">
                                          <p:val>
                                            <p:strVal val="#ppt_x"/>
                                          </p:val>
                                        </p:tav>
                                        <p:tav tm="100000">
                                          <p:val>
                                            <p:strVal val="#ppt_x"/>
                                          </p:val>
                                        </p:tav>
                                      </p:tavLst>
                                    </p:anim>
                                    <p:anim calcmode="lin" valueType="num">
                                      <p:cBhvr additive="base">
                                        <p:cTn id="44" dur="750" fill="hold"/>
                                        <p:tgtEl>
                                          <p:spTgt spid="10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3"/>
                                        </p:tgtEl>
                                        <p:attrNameLst>
                                          <p:attrName>style.visibility</p:attrName>
                                        </p:attrNameLst>
                                      </p:cBhvr>
                                      <p:to>
                                        <p:strVal val="visible"/>
                                      </p:to>
                                    </p:set>
                                    <p:anim calcmode="lin" valueType="num">
                                      <p:cBhvr additive="base">
                                        <p:cTn id="47" dur="750" fill="hold"/>
                                        <p:tgtEl>
                                          <p:spTgt spid="103"/>
                                        </p:tgtEl>
                                        <p:attrNameLst>
                                          <p:attrName>ppt_x</p:attrName>
                                        </p:attrNameLst>
                                      </p:cBhvr>
                                      <p:tavLst>
                                        <p:tav tm="0">
                                          <p:val>
                                            <p:strVal val="#ppt_x"/>
                                          </p:val>
                                        </p:tav>
                                        <p:tav tm="100000">
                                          <p:val>
                                            <p:strVal val="#ppt_x"/>
                                          </p:val>
                                        </p:tav>
                                      </p:tavLst>
                                    </p:anim>
                                    <p:anim calcmode="lin" valueType="num">
                                      <p:cBhvr additive="base">
                                        <p:cTn id="48" dur="750" fill="hold"/>
                                        <p:tgtEl>
                                          <p:spTgt spid="10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additive="base">
                                        <p:cTn id="51" dur="750" fill="hold"/>
                                        <p:tgtEl>
                                          <p:spTgt spid="34"/>
                                        </p:tgtEl>
                                        <p:attrNameLst>
                                          <p:attrName>ppt_x</p:attrName>
                                        </p:attrNameLst>
                                      </p:cBhvr>
                                      <p:tavLst>
                                        <p:tav tm="0">
                                          <p:val>
                                            <p:strVal val="#ppt_x"/>
                                          </p:val>
                                        </p:tav>
                                        <p:tav tm="100000">
                                          <p:val>
                                            <p:strVal val="#ppt_x"/>
                                          </p:val>
                                        </p:tav>
                                      </p:tavLst>
                                    </p:anim>
                                    <p:anim calcmode="lin" valueType="num">
                                      <p:cBhvr additive="base">
                                        <p:cTn id="52" dur="750" fill="hold"/>
                                        <p:tgtEl>
                                          <p:spTgt spid="34"/>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750" fill="hold"/>
                                        <p:tgtEl>
                                          <p:spTgt spid="13"/>
                                        </p:tgtEl>
                                        <p:attrNameLst>
                                          <p:attrName>ppt_x</p:attrName>
                                        </p:attrNameLst>
                                      </p:cBhvr>
                                      <p:tavLst>
                                        <p:tav tm="0">
                                          <p:val>
                                            <p:strVal val="#ppt_x"/>
                                          </p:val>
                                        </p:tav>
                                        <p:tav tm="100000">
                                          <p:val>
                                            <p:strVal val="#ppt_x"/>
                                          </p:val>
                                        </p:tav>
                                      </p:tavLst>
                                    </p:anim>
                                    <p:anim calcmode="lin" valueType="num">
                                      <p:cBhvr additive="base">
                                        <p:cTn id="56" dur="750" fill="hold"/>
                                        <p:tgtEl>
                                          <p:spTgt spid="1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750" fill="hold"/>
                                        <p:tgtEl>
                                          <p:spTgt spid="12"/>
                                        </p:tgtEl>
                                        <p:attrNameLst>
                                          <p:attrName>ppt_x</p:attrName>
                                        </p:attrNameLst>
                                      </p:cBhvr>
                                      <p:tavLst>
                                        <p:tav tm="0">
                                          <p:val>
                                            <p:strVal val="#ppt_x"/>
                                          </p:val>
                                        </p:tav>
                                        <p:tav tm="100000">
                                          <p:val>
                                            <p:strVal val="#ppt_x"/>
                                          </p:val>
                                        </p:tav>
                                      </p:tavLst>
                                    </p:anim>
                                    <p:anim calcmode="lin" valueType="num">
                                      <p:cBhvr additive="base">
                                        <p:cTn id="60" dur="750" fill="hold"/>
                                        <p:tgtEl>
                                          <p:spTgt spid="1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750" fill="hold"/>
                                        <p:tgtEl>
                                          <p:spTgt spid="11"/>
                                        </p:tgtEl>
                                        <p:attrNameLst>
                                          <p:attrName>ppt_x</p:attrName>
                                        </p:attrNameLst>
                                      </p:cBhvr>
                                      <p:tavLst>
                                        <p:tav tm="0">
                                          <p:val>
                                            <p:strVal val="#ppt_x"/>
                                          </p:val>
                                        </p:tav>
                                        <p:tav tm="100000">
                                          <p:val>
                                            <p:strVal val="#ppt_x"/>
                                          </p:val>
                                        </p:tav>
                                      </p:tavLst>
                                    </p:anim>
                                    <p:anim calcmode="lin" valueType="num">
                                      <p:cBhvr additive="base">
                                        <p:cTn id="64" dur="750" fill="hold"/>
                                        <p:tgtEl>
                                          <p:spTgt spid="11"/>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750" fill="hold"/>
                                        <p:tgtEl>
                                          <p:spTgt spid="7"/>
                                        </p:tgtEl>
                                        <p:attrNameLst>
                                          <p:attrName>ppt_x</p:attrName>
                                        </p:attrNameLst>
                                      </p:cBhvr>
                                      <p:tavLst>
                                        <p:tav tm="0">
                                          <p:val>
                                            <p:strVal val="#ppt_x"/>
                                          </p:val>
                                        </p:tav>
                                        <p:tav tm="100000">
                                          <p:val>
                                            <p:strVal val="#ppt_x"/>
                                          </p:val>
                                        </p:tav>
                                      </p:tavLst>
                                    </p:anim>
                                    <p:anim calcmode="lin" valueType="num">
                                      <p:cBhvr additive="base">
                                        <p:cTn id="68" dur="750" fill="hold"/>
                                        <p:tgtEl>
                                          <p:spTgt spid="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10"/>
                                        </p:tgtEl>
                                        <p:attrNameLst>
                                          <p:attrName>style.visibility</p:attrName>
                                        </p:attrNameLst>
                                      </p:cBhvr>
                                      <p:to>
                                        <p:strVal val="visible"/>
                                      </p:to>
                                    </p:set>
                                    <p:anim calcmode="lin" valueType="num">
                                      <p:cBhvr additive="base">
                                        <p:cTn id="71" dur="750" fill="hold"/>
                                        <p:tgtEl>
                                          <p:spTgt spid="110"/>
                                        </p:tgtEl>
                                        <p:attrNameLst>
                                          <p:attrName>ppt_x</p:attrName>
                                        </p:attrNameLst>
                                      </p:cBhvr>
                                      <p:tavLst>
                                        <p:tav tm="0">
                                          <p:val>
                                            <p:strVal val="#ppt_x"/>
                                          </p:val>
                                        </p:tav>
                                        <p:tav tm="100000">
                                          <p:val>
                                            <p:strVal val="#ppt_x"/>
                                          </p:val>
                                        </p:tav>
                                      </p:tavLst>
                                    </p:anim>
                                    <p:anim calcmode="lin" valueType="num">
                                      <p:cBhvr additive="base">
                                        <p:cTn id="72" dur="750" fill="hold"/>
                                        <p:tgtEl>
                                          <p:spTgt spid="110"/>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12"/>
                                        </p:tgtEl>
                                        <p:attrNameLst>
                                          <p:attrName>style.visibility</p:attrName>
                                        </p:attrNameLst>
                                      </p:cBhvr>
                                      <p:to>
                                        <p:strVal val="visible"/>
                                      </p:to>
                                    </p:set>
                                    <p:anim calcmode="lin" valueType="num">
                                      <p:cBhvr additive="base">
                                        <p:cTn id="75" dur="750" fill="hold"/>
                                        <p:tgtEl>
                                          <p:spTgt spid="112"/>
                                        </p:tgtEl>
                                        <p:attrNameLst>
                                          <p:attrName>ppt_x</p:attrName>
                                        </p:attrNameLst>
                                      </p:cBhvr>
                                      <p:tavLst>
                                        <p:tav tm="0">
                                          <p:val>
                                            <p:strVal val="#ppt_x"/>
                                          </p:val>
                                        </p:tav>
                                        <p:tav tm="100000">
                                          <p:val>
                                            <p:strVal val="#ppt_x"/>
                                          </p:val>
                                        </p:tav>
                                      </p:tavLst>
                                    </p:anim>
                                    <p:anim calcmode="lin" valueType="num">
                                      <p:cBhvr additive="base">
                                        <p:cTn id="76" dur="750" fill="hold"/>
                                        <p:tgtEl>
                                          <p:spTgt spid="11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11"/>
                                        </p:tgtEl>
                                        <p:attrNameLst>
                                          <p:attrName>style.visibility</p:attrName>
                                        </p:attrNameLst>
                                      </p:cBhvr>
                                      <p:to>
                                        <p:strVal val="visible"/>
                                      </p:to>
                                    </p:set>
                                    <p:anim calcmode="lin" valueType="num">
                                      <p:cBhvr additive="base">
                                        <p:cTn id="79" dur="750" fill="hold"/>
                                        <p:tgtEl>
                                          <p:spTgt spid="111"/>
                                        </p:tgtEl>
                                        <p:attrNameLst>
                                          <p:attrName>ppt_x</p:attrName>
                                        </p:attrNameLst>
                                      </p:cBhvr>
                                      <p:tavLst>
                                        <p:tav tm="0">
                                          <p:val>
                                            <p:strVal val="#ppt_x"/>
                                          </p:val>
                                        </p:tav>
                                        <p:tav tm="100000">
                                          <p:val>
                                            <p:strVal val="#ppt_x"/>
                                          </p:val>
                                        </p:tav>
                                      </p:tavLst>
                                    </p:anim>
                                    <p:anim calcmode="lin" valueType="num">
                                      <p:cBhvr additive="base">
                                        <p:cTn id="80" dur="750" fill="hold"/>
                                        <p:tgtEl>
                                          <p:spTgt spid="11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06"/>
                                        </p:tgtEl>
                                        <p:attrNameLst>
                                          <p:attrName>style.visibility</p:attrName>
                                        </p:attrNameLst>
                                      </p:cBhvr>
                                      <p:to>
                                        <p:strVal val="visible"/>
                                      </p:to>
                                    </p:set>
                                    <p:anim calcmode="lin" valueType="num">
                                      <p:cBhvr additive="base">
                                        <p:cTn id="83" dur="750" fill="hold"/>
                                        <p:tgtEl>
                                          <p:spTgt spid="106"/>
                                        </p:tgtEl>
                                        <p:attrNameLst>
                                          <p:attrName>ppt_x</p:attrName>
                                        </p:attrNameLst>
                                      </p:cBhvr>
                                      <p:tavLst>
                                        <p:tav tm="0">
                                          <p:val>
                                            <p:strVal val="#ppt_x"/>
                                          </p:val>
                                        </p:tav>
                                        <p:tav tm="100000">
                                          <p:val>
                                            <p:strVal val="#ppt_x"/>
                                          </p:val>
                                        </p:tav>
                                      </p:tavLst>
                                    </p:anim>
                                    <p:anim calcmode="lin" valueType="num">
                                      <p:cBhvr additive="base">
                                        <p:cTn id="84" dur="750" fill="hold"/>
                                        <p:tgtEl>
                                          <p:spTgt spid="106"/>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120"/>
                                        </p:tgtEl>
                                        <p:attrNameLst>
                                          <p:attrName>style.visibility</p:attrName>
                                        </p:attrNameLst>
                                      </p:cBhvr>
                                      <p:to>
                                        <p:strVal val="visible"/>
                                      </p:to>
                                    </p:set>
                                    <p:anim calcmode="lin" valueType="num">
                                      <p:cBhvr additive="base">
                                        <p:cTn id="87" dur="750" fill="hold"/>
                                        <p:tgtEl>
                                          <p:spTgt spid="120"/>
                                        </p:tgtEl>
                                        <p:attrNameLst>
                                          <p:attrName>ppt_x</p:attrName>
                                        </p:attrNameLst>
                                      </p:cBhvr>
                                      <p:tavLst>
                                        <p:tav tm="0">
                                          <p:val>
                                            <p:strVal val="#ppt_x"/>
                                          </p:val>
                                        </p:tav>
                                        <p:tav tm="100000">
                                          <p:val>
                                            <p:strVal val="#ppt_x"/>
                                          </p:val>
                                        </p:tav>
                                      </p:tavLst>
                                    </p:anim>
                                    <p:anim calcmode="lin" valueType="num">
                                      <p:cBhvr additive="base">
                                        <p:cTn id="88" dur="750" fill="hold"/>
                                        <p:tgtEl>
                                          <p:spTgt spid="12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24"/>
                                        </p:tgtEl>
                                        <p:attrNameLst>
                                          <p:attrName>style.visibility</p:attrName>
                                        </p:attrNameLst>
                                      </p:cBhvr>
                                      <p:to>
                                        <p:strVal val="visible"/>
                                      </p:to>
                                    </p:set>
                                    <p:anim calcmode="lin" valueType="num">
                                      <p:cBhvr additive="base">
                                        <p:cTn id="91" dur="750" fill="hold"/>
                                        <p:tgtEl>
                                          <p:spTgt spid="124"/>
                                        </p:tgtEl>
                                        <p:attrNameLst>
                                          <p:attrName>ppt_x</p:attrName>
                                        </p:attrNameLst>
                                      </p:cBhvr>
                                      <p:tavLst>
                                        <p:tav tm="0">
                                          <p:val>
                                            <p:strVal val="#ppt_x"/>
                                          </p:val>
                                        </p:tav>
                                        <p:tav tm="100000">
                                          <p:val>
                                            <p:strVal val="#ppt_x"/>
                                          </p:val>
                                        </p:tav>
                                      </p:tavLst>
                                    </p:anim>
                                    <p:anim calcmode="lin" valueType="num">
                                      <p:cBhvr additive="base">
                                        <p:cTn id="92" dur="750" fill="hold"/>
                                        <p:tgtEl>
                                          <p:spTgt spid="12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23"/>
                                        </p:tgtEl>
                                        <p:attrNameLst>
                                          <p:attrName>style.visibility</p:attrName>
                                        </p:attrNameLst>
                                      </p:cBhvr>
                                      <p:to>
                                        <p:strVal val="visible"/>
                                      </p:to>
                                    </p:set>
                                    <p:anim calcmode="lin" valueType="num">
                                      <p:cBhvr additive="base">
                                        <p:cTn id="95" dur="750" fill="hold"/>
                                        <p:tgtEl>
                                          <p:spTgt spid="123"/>
                                        </p:tgtEl>
                                        <p:attrNameLst>
                                          <p:attrName>ppt_x</p:attrName>
                                        </p:attrNameLst>
                                      </p:cBhvr>
                                      <p:tavLst>
                                        <p:tav tm="0">
                                          <p:val>
                                            <p:strVal val="#ppt_x"/>
                                          </p:val>
                                        </p:tav>
                                        <p:tav tm="100000">
                                          <p:val>
                                            <p:strVal val="#ppt_x"/>
                                          </p:val>
                                        </p:tav>
                                      </p:tavLst>
                                    </p:anim>
                                    <p:anim calcmode="lin" valueType="num">
                                      <p:cBhvr additive="base">
                                        <p:cTn id="96" dur="750" fill="hold"/>
                                        <p:tgtEl>
                                          <p:spTgt spid="123"/>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129"/>
                                        </p:tgtEl>
                                        <p:attrNameLst>
                                          <p:attrName>style.visibility</p:attrName>
                                        </p:attrNameLst>
                                      </p:cBhvr>
                                      <p:to>
                                        <p:strVal val="visible"/>
                                      </p:to>
                                    </p:set>
                                    <p:anim calcmode="lin" valueType="num">
                                      <p:cBhvr additive="base">
                                        <p:cTn id="99" dur="750" fill="hold"/>
                                        <p:tgtEl>
                                          <p:spTgt spid="129"/>
                                        </p:tgtEl>
                                        <p:attrNameLst>
                                          <p:attrName>ppt_x</p:attrName>
                                        </p:attrNameLst>
                                      </p:cBhvr>
                                      <p:tavLst>
                                        <p:tav tm="0">
                                          <p:val>
                                            <p:strVal val="#ppt_x"/>
                                          </p:val>
                                        </p:tav>
                                        <p:tav tm="100000">
                                          <p:val>
                                            <p:strVal val="#ppt_x"/>
                                          </p:val>
                                        </p:tav>
                                      </p:tavLst>
                                    </p:anim>
                                    <p:anim calcmode="lin" valueType="num">
                                      <p:cBhvr additive="base">
                                        <p:cTn id="100" dur="750" fill="hold"/>
                                        <p:tgtEl>
                                          <p:spTgt spid="12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17"/>
                                        </p:tgtEl>
                                        <p:attrNameLst>
                                          <p:attrName>style.visibility</p:attrName>
                                        </p:attrNameLst>
                                      </p:cBhvr>
                                      <p:to>
                                        <p:strVal val="visible"/>
                                      </p:to>
                                    </p:set>
                                    <p:anim calcmode="lin" valueType="num">
                                      <p:cBhvr additive="base">
                                        <p:cTn id="103" dur="750" fill="hold"/>
                                        <p:tgtEl>
                                          <p:spTgt spid="117"/>
                                        </p:tgtEl>
                                        <p:attrNameLst>
                                          <p:attrName>ppt_x</p:attrName>
                                        </p:attrNameLst>
                                      </p:cBhvr>
                                      <p:tavLst>
                                        <p:tav tm="0">
                                          <p:val>
                                            <p:strVal val="#ppt_x"/>
                                          </p:val>
                                        </p:tav>
                                        <p:tav tm="100000">
                                          <p:val>
                                            <p:strVal val="#ppt_x"/>
                                          </p:val>
                                        </p:tav>
                                      </p:tavLst>
                                    </p:anim>
                                    <p:anim calcmode="lin" valueType="num">
                                      <p:cBhvr additive="base">
                                        <p:cTn id="104" dur="750" fill="hold"/>
                                        <p:tgtEl>
                                          <p:spTgt spid="117"/>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119"/>
                                        </p:tgtEl>
                                        <p:attrNameLst>
                                          <p:attrName>style.visibility</p:attrName>
                                        </p:attrNameLst>
                                      </p:cBhvr>
                                      <p:to>
                                        <p:strVal val="visible"/>
                                      </p:to>
                                    </p:set>
                                    <p:anim calcmode="lin" valueType="num">
                                      <p:cBhvr additive="base">
                                        <p:cTn id="107" dur="750" fill="hold"/>
                                        <p:tgtEl>
                                          <p:spTgt spid="119"/>
                                        </p:tgtEl>
                                        <p:attrNameLst>
                                          <p:attrName>ppt_x</p:attrName>
                                        </p:attrNameLst>
                                      </p:cBhvr>
                                      <p:tavLst>
                                        <p:tav tm="0">
                                          <p:val>
                                            <p:strVal val="#ppt_x"/>
                                          </p:val>
                                        </p:tav>
                                        <p:tav tm="100000">
                                          <p:val>
                                            <p:strVal val="#ppt_x"/>
                                          </p:val>
                                        </p:tav>
                                      </p:tavLst>
                                    </p:anim>
                                    <p:anim calcmode="lin" valueType="num">
                                      <p:cBhvr additive="base">
                                        <p:cTn id="108" dur="750" fill="hold"/>
                                        <p:tgtEl>
                                          <p:spTgt spid="11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18"/>
                                        </p:tgtEl>
                                        <p:attrNameLst>
                                          <p:attrName>style.visibility</p:attrName>
                                        </p:attrNameLst>
                                      </p:cBhvr>
                                      <p:to>
                                        <p:strVal val="visible"/>
                                      </p:to>
                                    </p:set>
                                    <p:anim calcmode="lin" valueType="num">
                                      <p:cBhvr additive="base">
                                        <p:cTn id="111" dur="750" fill="hold"/>
                                        <p:tgtEl>
                                          <p:spTgt spid="118"/>
                                        </p:tgtEl>
                                        <p:attrNameLst>
                                          <p:attrName>ppt_x</p:attrName>
                                        </p:attrNameLst>
                                      </p:cBhvr>
                                      <p:tavLst>
                                        <p:tav tm="0">
                                          <p:val>
                                            <p:strVal val="#ppt_x"/>
                                          </p:val>
                                        </p:tav>
                                        <p:tav tm="100000">
                                          <p:val>
                                            <p:strVal val="#ppt_x"/>
                                          </p:val>
                                        </p:tav>
                                      </p:tavLst>
                                    </p:anim>
                                    <p:anim calcmode="lin" valueType="num">
                                      <p:cBhvr additive="base">
                                        <p:cTn id="112" dur="750" fill="hold"/>
                                        <p:tgtEl>
                                          <p:spTgt spid="118"/>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30"/>
                                        </p:tgtEl>
                                        <p:attrNameLst>
                                          <p:attrName>style.visibility</p:attrName>
                                        </p:attrNameLst>
                                      </p:cBhvr>
                                      <p:to>
                                        <p:strVal val="visible"/>
                                      </p:to>
                                    </p:set>
                                    <p:anim calcmode="lin" valueType="num">
                                      <p:cBhvr additive="base">
                                        <p:cTn id="115" dur="750" fill="hold"/>
                                        <p:tgtEl>
                                          <p:spTgt spid="130"/>
                                        </p:tgtEl>
                                        <p:attrNameLst>
                                          <p:attrName>ppt_x</p:attrName>
                                        </p:attrNameLst>
                                      </p:cBhvr>
                                      <p:tavLst>
                                        <p:tav tm="0">
                                          <p:val>
                                            <p:strVal val="#ppt_x"/>
                                          </p:val>
                                        </p:tav>
                                        <p:tav tm="100000">
                                          <p:val>
                                            <p:strVal val="#ppt_x"/>
                                          </p:val>
                                        </p:tav>
                                      </p:tavLst>
                                    </p:anim>
                                    <p:anim calcmode="lin" valueType="num">
                                      <p:cBhvr additive="base">
                                        <p:cTn id="116" dur="750" fill="hold"/>
                                        <p:tgtEl>
                                          <p:spTgt spid="130"/>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132"/>
                                        </p:tgtEl>
                                        <p:attrNameLst>
                                          <p:attrName>style.visibility</p:attrName>
                                        </p:attrNameLst>
                                      </p:cBhvr>
                                      <p:to>
                                        <p:strVal val="visible"/>
                                      </p:to>
                                    </p:set>
                                    <p:anim calcmode="lin" valueType="num">
                                      <p:cBhvr additive="base">
                                        <p:cTn id="119" dur="750" fill="hold"/>
                                        <p:tgtEl>
                                          <p:spTgt spid="132"/>
                                        </p:tgtEl>
                                        <p:attrNameLst>
                                          <p:attrName>ppt_x</p:attrName>
                                        </p:attrNameLst>
                                      </p:cBhvr>
                                      <p:tavLst>
                                        <p:tav tm="0">
                                          <p:val>
                                            <p:strVal val="#ppt_x"/>
                                          </p:val>
                                        </p:tav>
                                        <p:tav tm="100000">
                                          <p:val>
                                            <p:strVal val="#ppt_x"/>
                                          </p:val>
                                        </p:tav>
                                      </p:tavLst>
                                    </p:anim>
                                    <p:anim calcmode="lin" valueType="num">
                                      <p:cBhvr additive="base">
                                        <p:cTn id="120" dur="750" fill="hold"/>
                                        <p:tgtEl>
                                          <p:spTgt spid="13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 calcmode="lin" valueType="num">
                                      <p:cBhvr additive="base">
                                        <p:cTn id="123" dur="750" fill="hold"/>
                                        <p:tgtEl>
                                          <p:spTgt spid="136"/>
                                        </p:tgtEl>
                                        <p:attrNameLst>
                                          <p:attrName>ppt_x</p:attrName>
                                        </p:attrNameLst>
                                      </p:cBhvr>
                                      <p:tavLst>
                                        <p:tav tm="0">
                                          <p:val>
                                            <p:strVal val="#ppt_x"/>
                                          </p:val>
                                        </p:tav>
                                        <p:tav tm="100000">
                                          <p:val>
                                            <p:strVal val="#ppt_x"/>
                                          </p:val>
                                        </p:tav>
                                      </p:tavLst>
                                    </p:anim>
                                    <p:anim calcmode="lin" valueType="num">
                                      <p:cBhvr additive="base">
                                        <p:cTn id="124" dur="750" fill="hold"/>
                                        <p:tgtEl>
                                          <p:spTgt spid="136"/>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35"/>
                                        </p:tgtEl>
                                        <p:attrNameLst>
                                          <p:attrName>style.visibility</p:attrName>
                                        </p:attrNameLst>
                                      </p:cBhvr>
                                      <p:to>
                                        <p:strVal val="visible"/>
                                      </p:to>
                                    </p:set>
                                    <p:anim calcmode="lin" valueType="num">
                                      <p:cBhvr additive="base">
                                        <p:cTn id="127" dur="750" fill="hold"/>
                                        <p:tgtEl>
                                          <p:spTgt spid="135"/>
                                        </p:tgtEl>
                                        <p:attrNameLst>
                                          <p:attrName>ppt_x</p:attrName>
                                        </p:attrNameLst>
                                      </p:cBhvr>
                                      <p:tavLst>
                                        <p:tav tm="0">
                                          <p:val>
                                            <p:strVal val="#ppt_x"/>
                                          </p:val>
                                        </p:tav>
                                        <p:tav tm="100000">
                                          <p:val>
                                            <p:strVal val="#ppt_x"/>
                                          </p:val>
                                        </p:tav>
                                      </p:tavLst>
                                    </p:anim>
                                    <p:anim calcmode="lin" valueType="num">
                                      <p:cBhvr additive="base">
                                        <p:cTn id="128" dur="750" fill="hold"/>
                                        <p:tgtEl>
                                          <p:spTgt spid="1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4" grpId="0" animBg="1"/>
      <p:bldP spid="11" grpId="0"/>
      <p:bldP spid="12" grpId="0"/>
      <p:bldP spid="106" grpId="0" animBg="1"/>
      <p:bldP spid="123" grpId="0"/>
      <p:bldP spid="124" grpId="0"/>
      <p:bldP spid="130" grpId="0" animBg="1"/>
      <p:bldP spid="135" grpId="0"/>
      <p:bldP spid="136" grpId="0"/>
      <p:bldP spid="29" grpId="0"/>
      <p:bldP spid="98" grpId="0" animBg="1"/>
      <p:bldP spid="102" grpId="0" animBg="1"/>
      <p:bldP spid="103" grpId="0"/>
      <p:bldP spid="110" grpId="0" animBg="1"/>
      <p:bldP spid="111" grpId="0"/>
      <p:bldP spid="117" grpId="0" animBg="1"/>
      <p:bldP spid="118" grpId="0"/>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pHolder1">
            <a:extLst>
              <a:ext uri="{FF2B5EF4-FFF2-40B4-BE49-F238E27FC236}">
                <a16:creationId xmlns:a16="http://schemas.microsoft.com/office/drawing/2014/main" id="{F6EBFB67-9A74-4955-91FA-3050EEAFE1D2}"/>
              </a:ext>
            </a:extLst>
          </p:cNvPr>
          <p:cNvSpPr>
            <a:spLocks noGrp="1"/>
          </p:cNvSpPr>
          <p:nvPr>
            <p:ph type="pic" sz="quarter" idx="10"/>
          </p:nvPr>
        </p:nvSpPr>
        <p:spPr/>
      </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275AC28-BB76-4BE7-809D-6361B416A785}"/>
              </a:ext>
            </a:extLst>
          </p:cNvPr>
          <p:cNvSpPr>
            <a:spLocks noGrp="1"/>
          </p:cNvSpPr>
          <p:nvPr>
            <p:ph type="ctrTitle"/>
          </p:nvPr>
        </p:nvSpPr>
        <p:spPr/>
        <p:txBody>
          <a:bodyPr/>
          <a:lstStyle/>
          <a:p>
            <a:r>
              <a:rPr lang="en-ID" sz="4000">
                <a:solidFill>
                  <a:schemeClr val="tx1"/>
                </a:solidFill>
                <a:latin typeface="+mj-lt"/>
              </a:rPr>
              <a:t>My Education</a:t>
            </a:r>
            <a:endParaRPr lang="en-ID"/>
          </a:p>
        </p:txBody>
      </p:sp>
      <p:sp>
        <p:nvSpPr>
          <p:cNvPr id="3" name="Subtitle 2">
            <a:extLst>
              <a:ext uri="{FF2B5EF4-FFF2-40B4-BE49-F238E27FC236}">
                <a16:creationId xmlns:a16="http://schemas.microsoft.com/office/drawing/2014/main" id="{C09E90C8-D01C-4754-934B-744D57FF76CF}"/>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7" name="PpHolder5">
            <a:extLst>
              <a:ext uri="{FF2B5EF4-FFF2-40B4-BE49-F238E27FC236}">
                <a16:creationId xmlns:a16="http://schemas.microsoft.com/office/drawing/2014/main" id="{8D7DC47C-8BA8-42DD-B6E4-1D04E39BFC48}"/>
              </a:ext>
            </a:extLst>
          </p:cNvPr>
          <p:cNvSpPr>
            <a:spLocks noGrp="1"/>
          </p:cNvSpPr>
          <p:nvPr>
            <p:ph type="pic" sz="quarter" idx="11"/>
          </p:nvPr>
        </p:nvSpPr>
        <p:spPr/>
      </p:sp>
      <p:sp>
        <p:nvSpPr>
          <p:cNvPr id="5" name="PpHolder6">
            <a:extLst>
              <a:ext uri="{FF2B5EF4-FFF2-40B4-BE49-F238E27FC236}">
                <a16:creationId xmlns:a16="http://schemas.microsoft.com/office/drawing/2014/main" id="{86657EBE-2056-42D9-AB20-8B8BC288755E}"/>
              </a:ext>
            </a:extLst>
          </p:cNvPr>
          <p:cNvSpPr>
            <a:spLocks noGrp="1"/>
          </p:cNvSpPr>
          <p:nvPr>
            <p:ph type="pic" sz="quarter" idx="12"/>
          </p:nvPr>
        </p:nvSpPr>
        <p:spPr/>
      </p:sp>
      <p:sp>
        <p:nvSpPr>
          <p:cNvPr id="139" name="TextBox">
            <a:extLst>
              <a:ext uri="{FF2B5EF4-FFF2-40B4-BE49-F238E27FC236}">
                <a16:creationId xmlns:a16="http://schemas.microsoft.com/office/drawing/2014/main" id="{8F6D2717-819F-427D-9BD5-12F717BE3EF3}"/>
              </a:ext>
            </a:extLst>
          </p:cNvPr>
          <p:cNvSpPr txBox="1"/>
          <p:nvPr/>
        </p:nvSpPr>
        <p:spPr>
          <a:xfrm>
            <a:off x="8640635" y="2780043"/>
            <a:ext cx="2401949" cy="413255"/>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2000" b="1">
                <a:solidFill>
                  <a:schemeClr val="tx1"/>
                </a:solidFill>
                <a:latin typeface="+mj-lt"/>
              </a:rPr>
              <a:t>2014 - 2017</a:t>
            </a:r>
          </a:p>
        </p:txBody>
      </p:sp>
      <p:sp>
        <p:nvSpPr>
          <p:cNvPr id="140" name="TextBox">
            <a:extLst>
              <a:ext uri="{FF2B5EF4-FFF2-40B4-BE49-F238E27FC236}">
                <a16:creationId xmlns:a16="http://schemas.microsoft.com/office/drawing/2014/main" id="{50ADFBE3-ED1D-45AA-B720-3B2AE435D1AC}"/>
              </a:ext>
            </a:extLst>
          </p:cNvPr>
          <p:cNvSpPr txBox="1"/>
          <p:nvPr/>
        </p:nvSpPr>
        <p:spPr>
          <a:xfrm>
            <a:off x="8640635" y="3553453"/>
            <a:ext cx="3065590"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volutpat scelerisque temporibus antes officiis auctor quod reiciendis placeat</a:t>
            </a:r>
            <a:endParaRPr lang="en-ID" sz="1200">
              <a:solidFill>
                <a:schemeClr val="tx1"/>
              </a:solidFill>
            </a:endParaRPr>
          </a:p>
        </p:txBody>
      </p:sp>
      <p:sp>
        <p:nvSpPr>
          <p:cNvPr id="141" name="TextBox">
            <a:extLst>
              <a:ext uri="{FF2B5EF4-FFF2-40B4-BE49-F238E27FC236}">
                <a16:creationId xmlns:a16="http://schemas.microsoft.com/office/drawing/2014/main" id="{030C876D-1917-4935-B10A-CD13A043AD21}"/>
              </a:ext>
            </a:extLst>
          </p:cNvPr>
          <p:cNvSpPr txBox="1"/>
          <p:nvPr/>
        </p:nvSpPr>
        <p:spPr>
          <a:xfrm>
            <a:off x="8640635" y="3209961"/>
            <a:ext cx="2477705"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400">
                <a:solidFill>
                  <a:schemeClr val="tx1"/>
                </a:solidFill>
                <a:latin typeface="+mj-lt"/>
              </a:rPr>
              <a:t>California Institute of Technology</a:t>
            </a:r>
          </a:p>
        </p:txBody>
      </p:sp>
      <p:sp>
        <p:nvSpPr>
          <p:cNvPr id="142" name="TextBox">
            <a:extLst>
              <a:ext uri="{FF2B5EF4-FFF2-40B4-BE49-F238E27FC236}">
                <a16:creationId xmlns:a16="http://schemas.microsoft.com/office/drawing/2014/main" id="{010A5343-923C-4DF2-9209-FB4E4E704D77}"/>
              </a:ext>
            </a:extLst>
          </p:cNvPr>
          <p:cNvSpPr txBox="1"/>
          <p:nvPr/>
        </p:nvSpPr>
        <p:spPr>
          <a:xfrm>
            <a:off x="5632516" y="872043"/>
            <a:ext cx="2401949" cy="413255"/>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r"/>
            <a:r>
              <a:rPr lang="en-ID" sz="2000" b="1">
                <a:solidFill>
                  <a:schemeClr val="tx1"/>
                </a:solidFill>
                <a:latin typeface="+mj-lt"/>
              </a:rPr>
              <a:t>2011 - 2014</a:t>
            </a:r>
          </a:p>
        </p:txBody>
      </p:sp>
      <p:sp>
        <p:nvSpPr>
          <p:cNvPr id="143" name="TextBox">
            <a:extLst>
              <a:ext uri="{FF2B5EF4-FFF2-40B4-BE49-F238E27FC236}">
                <a16:creationId xmlns:a16="http://schemas.microsoft.com/office/drawing/2014/main" id="{41143F8C-6FA8-41F0-AAD7-262CB4CDB0DB}"/>
              </a:ext>
            </a:extLst>
          </p:cNvPr>
          <p:cNvSpPr txBox="1"/>
          <p:nvPr/>
        </p:nvSpPr>
        <p:spPr>
          <a:xfrm>
            <a:off x="4968875" y="1645453"/>
            <a:ext cx="3065590"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r"/>
            <a:r>
              <a:rPr lang="en-US" sz="1200">
                <a:solidFill>
                  <a:schemeClr val="tx1"/>
                </a:solidFill>
              </a:rPr>
              <a:t>volutpat scelerisque temporibus antes officiis auctor quod reiciendis placeat</a:t>
            </a:r>
            <a:endParaRPr lang="en-ID" sz="1200">
              <a:solidFill>
                <a:schemeClr val="tx1"/>
              </a:solidFill>
            </a:endParaRPr>
          </a:p>
        </p:txBody>
      </p:sp>
      <p:sp>
        <p:nvSpPr>
          <p:cNvPr id="144" name="TextBox">
            <a:extLst>
              <a:ext uri="{FF2B5EF4-FFF2-40B4-BE49-F238E27FC236}">
                <a16:creationId xmlns:a16="http://schemas.microsoft.com/office/drawing/2014/main" id="{18E156C2-A22C-46C5-BA3C-5B69EEE0FAB7}"/>
              </a:ext>
            </a:extLst>
          </p:cNvPr>
          <p:cNvSpPr txBox="1"/>
          <p:nvPr/>
        </p:nvSpPr>
        <p:spPr>
          <a:xfrm>
            <a:off x="5556760" y="1301961"/>
            <a:ext cx="2477705"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r"/>
            <a:r>
              <a:rPr lang="en-ID">
                <a:solidFill>
                  <a:schemeClr val="tx1"/>
                </a:solidFill>
                <a:latin typeface="+mj-lt"/>
              </a:rPr>
              <a:t>University of California,USA</a:t>
            </a:r>
          </a:p>
        </p:txBody>
      </p:sp>
      <p:sp>
        <p:nvSpPr>
          <p:cNvPr id="150" name="TextBox">
            <a:extLst>
              <a:ext uri="{FF2B5EF4-FFF2-40B4-BE49-F238E27FC236}">
                <a16:creationId xmlns:a16="http://schemas.microsoft.com/office/drawing/2014/main" id="{AA947FAB-5196-4DE1-8BE4-D4D4FF11D24D}"/>
              </a:ext>
            </a:extLst>
          </p:cNvPr>
          <p:cNvSpPr txBox="1"/>
          <p:nvPr/>
        </p:nvSpPr>
        <p:spPr>
          <a:xfrm>
            <a:off x="5632516" y="4688043"/>
            <a:ext cx="2401949" cy="413255"/>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r"/>
            <a:r>
              <a:rPr lang="en-ID" sz="2000" b="1">
                <a:solidFill>
                  <a:schemeClr val="tx1"/>
                </a:solidFill>
                <a:latin typeface="+mj-lt"/>
              </a:rPr>
              <a:t>2017 - 2020</a:t>
            </a:r>
          </a:p>
        </p:txBody>
      </p:sp>
      <p:sp>
        <p:nvSpPr>
          <p:cNvPr id="151" name="TextBox">
            <a:extLst>
              <a:ext uri="{FF2B5EF4-FFF2-40B4-BE49-F238E27FC236}">
                <a16:creationId xmlns:a16="http://schemas.microsoft.com/office/drawing/2014/main" id="{885EC486-45E0-4219-B6AB-FB3095B2C842}"/>
              </a:ext>
            </a:extLst>
          </p:cNvPr>
          <p:cNvSpPr txBox="1"/>
          <p:nvPr/>
        </p:nvSpPr>
        <p:spPr>
          <a:xfrm>
            <a:off x="4968875" y="5461453"/>
            <a:ext cx="3065590"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r"/>
            <a:r>
              <a:rPr lang="en-US" sz="1200">
                <a:solidFill>
                  <a:schemeClr val="tx1"/>
                </a:solidFill>
              </a:rPr>
              <a:t>volutpat scelerisque temporibus antes officiis auctor quod reiciendis placeat</a:t>
            </a:r>
            <a:endParaRPr lang="en-ID" sz="1200">
              <a:solidFill>
                <a:schemeClr val="tx1"/>
              </a:solidFill>
            </a:endParaRPr>
          </a:p>
        </p:txBody>
      </p:sp>
      <p:sp>
        <p:nvSpPr>
          <p:cNvPr id="152" name="TextBox">
            <a:extLst>
              <a:ext uri="{FF2B5EF4-FFF2-40B4-BE49-F238E27FC236}">
                <a16:creationId xmlns:a16="http://schemas.microsoft.com/office/drawing/2014/main" id="{BDABDF76-D26F-4FF3-A122-04D23696A41C}"/>
              </a:ext>
            </a:extLst>
          </p:cNvPr>
          <p:cNvSpPr txBox="1"/>
          <p:nvPr/>
        </p:nvSpPr>
        <p:spPr>
          <a:xfrm>
            <a:off x="5556760" y="5117961"/>
            <a:ext cx="2477705"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r"/>
            <a:r>
              <a:rPr lang="en-ID" sz="1400">
                <a:solidFill>
                  <a:schemeClr val="tx1"/>
                </a:solidFill>
                <a:latin typeface="+mj-lt"/>
              </a:rPr>
              <a:t>University of Southern California</a:t>
            </a:r>
          </a:p>
        </p:txBody>
      </p:sp>
      <p:sp>
        <p:nvSpPr>
          <p:cNvPr id="155" name="TextBox">
            <a:extLst>
              <a:ext uri="{FF2B5EF4-FFF2-40B4-BE49-F238E27FC236}">
                <a16:creationId xmlns:a16="http://schemas.microsoft.com/office/drawing/2014/main" id="{A40715DE-8FAB-4648-8C8C-27B32E0E7909}"/>
              </a:ext>
            </a:extLst>
          </p:cNvPr>
          <p:cNvSpPr txBox="1"/>
          <p:nvPr/>
        </p:nvSpPr>
        <p:spPr>
          <a:xfrm>
            <a:off x="741363" y="3211319"/>
            <a:ext cx="3182937" cy="13554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sied quas amet corrupti dapibus ligula quod in molestias eos cumque libero sit similique hic malesuada voluptatibus mollis eleifend quidem delectus alias ornare blanditiis eleifend quibusdam elementum culpa</a:t>
            </a:r>
            <a:endParaRPr lang="en-ID" sz="1200">
              <a:solidFill>
                <a:schemeClr val="tx1"/>
              </a:solidFill>
            </a:endParaRPr>
          </a:p>
        </p:txBody>
      </p:sp>
      <p:sp>
        <p:nvSpPr>
          <p:cNvPr id="156" name="Rectangle: Rounded Corners 155">
            <a:extLst>
              <a:ext uri="{FF2B5EF4-FFF2-40B4-BE49-F238E27FC236}">
                <a16:creationId xmlns:a16="http://schemas.microsoft.com/office/drawing/2014/main" id="{8BCC341F-B9ED-4E2D-B60B-F50EA1A8B7F7}"/>
              </a:ext>
            </a:extLst>
          </p:cNvPr>
          <p:cNvSpPr/>
          <p:nvPr/>
        </p:nvSpPr>
        <p:spPr>
          <a:xfrm>
            <a:off x="741363" y="4895849"/>
            <a:ext cx="1597025" cy="50006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7" name="TextBox">
            <a:extLst>
              <a:ext uri="{FF2B5EF4-FFF2-40B4-BE49-F238E27FC236}">
                <a16:creationId xmlns:a16="http://schemas.microsoft.com/office/drawing/2014/main" id="{9091E36B-180F-4E19-84C5-1F2A6A84BA5E}"/>
              </a:ext>
            </a:extLst>
          </p:cNvPr>
          <p:cNvSpPr txBox="1"/>
          <p:nvPr/>
        </p:nvSpPr>
        <p:spPr>
          <a:xfrm>
            <a:off x="814480" y="4950517"/>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1"/>
                </a:solidFill>
                <a:latin typeface="+mj-lt"/>
              </a:rPr>
              <a:t>View more</a:t>
            </a:r>
          </a:p>
        </p:txBody>
      </p:sp>
      <p:grpSp>
        <p:nvGrpSpPr>
          <p:cNvPr id="158" name="Group 157">
            <a:extLst>
              <a:ext uri="{FF2B5EF4-FFF2-40B4-BE49-F238E27FC236}">
                <a16:creationId xmlns:a16="http://schemas.microsoft.com/office/drawing/2014/main" id="{CC5E1E16-FAA8-4763-8272-58010B55B47C}"/>
              </a:ext>
            </a:extLst>
          </p:cNvPr>
          <p:cNvGrpSpPr/>
          <p:nvPr/>
        </p:nvGrpSpPr>
        <p:grpSpPr>
          <a:xfrm flipH="1">
            <a:off x="-189888" y="6086474"/>
            <a:ext cx="1103182" cy="1067209"/>
            <a:chOff x="8665603" y="3206990"/>
            <a:chExt cx="3330874" cy="3222258"/>
          </a:xfrm>
        </p:grpSpPr>
        <p:sp>
          <p:nvSpPr>
            <p:cNvPr id="159" name="Oval 158">
              <a:extLst>
                <a:ext uri="{FF2B5EF4-FFF2-40B4-BE49-F238E27FC236}">
                  <a16:creationId xmlns:a16="http://schemas.microsoft.com/office/drawing/2014/main" id="{68999315-B1E4-4524-8751-B06FE3B204F2}"/>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0" name="Oval 159">
              <a:extLst>
                <a:ext uri="{FF2B5EF4-FFF2-40B4-BE49-F238E27FC236}">
                  <a16:creationId xmlns:a16="http://schemas.microsoft.com/office/drawing/2014/main" id="{E42F3113-024E-41AF-A485-F63A28CD5E77}"/>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179483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500"/>
                                        <p:tgtEl>
                                          <p:spTgt spid="15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750"/>
                                        <p:tgtEl>
                                          <p:spTgt spid="3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750"/>
                                        <p:tgtEl>
                                          <p:spTgt spid="3">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750"/>
                                        <p:tgtEl>
                                          <p:spTgt spid="2"/>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155"/>
                                        </p:tgtEl>
                                        <p:attrNameLst>
                                          <p:attrName>style.visibility</p:attrName>
                                        </p:attrNameLst>
                                      </p:cBhvr>
                                      <p:to>
                                        <p:strVal val="visible"/>
                                      </p:to>
                                    </p:set>
                                    <p:animEffect transition="in" filter="wipe(up)">
                                      <p:cBhvr>
                                        <p:cTn id="22" dur="750"/>
                                        <p:tgtEl>
                                          <p:spTgt spid="155"/>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56"/>
                                        </p:tgtEl>
                                        <p:attrNameLst>
                                          <p:attrName>style.visibility</p:attrName>
                                        </p:attrNameLst>
                                      </p:cBhvr>
                                      <p:to>
                                        <p:strVal val="visible"/>
                                      </p:to>
                                    </p:set>
                                    <p:anim calcmode="lin" valueType="num">
                                      <p:cBhvr>
                                        <p:cTn id="26" dur="750" fill="hold"/>
                                        <p:tgtEl>
                                          <p:spTgt spid="156"/>
                                        </p:tgtEl>
                                        <p:attrNameLst>
                                          <p:attrName>ppt_w</p:attrName>
                                        </p:attrNameLst>
                                      </p:cBhvr>
                                      <p:tavLst>
                                        <p:tav tm="0">
                                          <p:val>
                                            <p:fltVal val="0"/>
                                          </p:val>
                                        </p:tav>
                                        <p:tav tm="100000">
                                          <p:val>
                                            <p:strVal val="#ppt_w"/>
                                          </p:val>
                                        </p:tav>
                                      </p:tavLst>
                                    </p:anim>
                                    <p:anim calcmode="lin" valueType="num">
                                      <p:cBhvr>
                                        <p:cTn id="27" dur="750" fill="hold"/>
                                        <p:tgtEl>
                                          <p:spTgt spid="156"/>
                                        </p:tgtEl>
                                        <p:attrNameLst>
                                          <p:attrName>ppt_h</p:attrName>
                                        </p:attrNameLst>
                                      </p:cBhvr>
                                      <p:tavLst>
                                        <p:tav tm="0">
                                          <p:val>
                                            <p:fltVal val="0"/>
                                          </p:val>
                                        </p:tav>
                                        <p:tav tm="100000">
                                          <p:val>
                                            <p:strVal val="#ppt_h"/>
                                          </p:val>
                                        </p:tav>
                                      </p:tavLst>
                                    </p:anim>
                                    <p:animEffect transition="in" filter="fade">
                                      <p:cBhvr>
                                        <p:cTn id="28" dur="750"/>
                                        <p:tgtEl>
                                          <p:spTgt spid="156"/>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57"/>
                                        </p:tgtEl>
                                        <p:attrNameLst>
                                          <p:attrName>style.visibility</p:attrName>
                                        </p:attrNameLst>
                                      </p:cBhvr>
                                      <p:to>
                                        <p:strVal val="visible"/>
                                      </p:to>
                                    </p:set>
                                    <p:anim calcmode="lin" valueType="num">
                                      <p:cBhvr>
                                        <p:cTn id="31" dur="750" fill="hold"/>
                                        <p:tgtEl>
                                          <p:spTgt spid="157"/>
                                        </p:tgtEl>
                                        <p:attrNameLst>
                                          <p:attrName>ppt_w</p:attrName>
                                        </p:attrNameLst>
                                      </p:cBhvr>
                                      <p:tavLst>
                                        <p:tav tm="0">
                                          <p:val>
                                            <p:fltVal val="0"/>
                                          </p:val>
                                        </p:tav>
                                        <p:tav tm="100000">
                                          <p:val>
                                            <p:strVal val="#ppt_w"/>
                                          </p:val>
                                        </p:tav>
                                      </p:tavLst>
                                    </p:anim>
                                    <p:anim calcmode="lin" valueType="num">
                                      <p:cBhvr>
                                        <p:cTn id="32" dur="750" fill="hold"/>
                                        <p:tgtEl>
                                          <p:spTgt spid="157"/>
                                        </p:tgtEl>
                                        <p:attrNameLst>
                                          <p:attrName>ppt_h</p:attrName>
                                        </p:attrNameLst>
                                      </p:cBhvr>
                                      <p:tavLst>
                                        <p:tav tm="0">
                                          <p:val>
                                            <p:fltVal val="0"/>
                                          </p:val>
                                        </p:tav>
                                        <p:tav tm="100000">
                                          <p:val>
                                            <p:strVal val="#ppt_h"/>
                                          </p:val>
                                        </p:tav>
                                      </p:tavLst>
                                    </p:anim>
                                    <p:animEffect transition="in" filter="fade">
                                      <p:cBhvr>
                                        <p:cTn id="33" dur="750"/>
                                        <p:tgtEl>
                                          <p:spTgt spid="15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142"/>
                                        </p:tgtEl>
                                        <p:attrNameLst>
                                          <p:attrName>style.visibility</p:attrName>
                                        </p:attrNameLst>
                                      </p:cBhvr>
                                      <p:to>
                                        <p:strVal val="visible"/>
                                      </p:to>
                                    </p:set>
                                    <p:animEffect transition="in" filter="fade">
                                      <p:cBhvr>
                                        <p:cTn id="36" dur="1000"/>
                                        <p:tgtEl>
                                          <p:spTgt spid="142"/>
                                        </p:tgtEl>
                                      </p:cBhvr>
                                    </p:animEffect>
                                    <p:anim calcmode="lin" valueType="num">
                                      <p:cBhvr>
                                        <p:cTn id="37" dur="1000" fill="hold"/>
                                        <p:tgtEl>
                                          <p:spTgt spid="142"/>
                                        </p:tgtEl>
                                        <p:attrNameLst>
                                          <p:attrName>ppt_x</p:attrName>
                                        </p:attrNameLst>
                                      </p:cBhvr>
                                      <p:tavLst>
                                        <p:tav tm="0">
                                          <p:val>
                                            <p:strVal val="#ppt_x"/>
                                          </p:val>
                                        </p:tav>
                                        <p:tav tm="100000">
                                          <p:val>
                                            <p:strVal val="#ppt_x"/>
                                          </p:val>
                                        </p:tav>
                                      </p:tavLst>
                                    </p:anim>
                                    <p:anim calcmode="lin" valueType="num">
                                      <p:cBhvr>
                                        <p:cTn id="38" dur="1000" fill="hold"/>
                                        <p:tgtEl>
                                          <p:spTgt spid="14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44"/>
                                        </p:tgtEl>
                                        <p:attrNameLst>
                                          <p:attrName>style.visibility</p:attrName>
                                        </p:attrNameLst>
                                      </p:cBhvr>
                                      <p:to>
                                        <p:strVal val="visible"/>
                                      </p:to>
                                    </p:set>
                                    <p:animEffect transition="in" filter="fade">
                                      <p:cBhvr>
                                        <p:cTn id="41" dur="1000"/>
                                        <p:tgtEl>
                                          <p:spTgt spid="144"/>
                                        </p:tgtEl>
                                      </p:cBhvr>
                                    </p:animEffect>
                                    <p:anim calcmode="lin" valueType="num">
                                      <p:cBhvr>
                                        <p:cTn id="42" dur="1000" fill="hold"/>
                                        <p:tgtEl>
                                          <p:spTgt spid="144"/>
                                        </p:tgtEl>
                                        <p:attrNameLst>
                                          <p:attrName>ppt_x</p:attrName>
                                        </p:attrNameLst>
                                      </p:cBhvr>
                                      <p:tavLst>
                                        <p:tav tm="0">
                                          <p:val>
                                            <p:strVal val="#ppt_x"/>
                                          </p:val>
                                        </p:tav>
                                        <p:tav tm="100000">
                                          <p:val>
                                            <p:strVal val="#ppt_x"/>
                                          </p:val>
                                        </p:tav>
                                      </p:tavLst>
                                    </p:anim>
                                    <p:anim calcmode="lin" valueType="num">
                                      <p:cBhvr>
                                        <p:cTn id="43" dur="1000" fill="hold"/>
                                        <p:tgtEl>
                                          <p:spTgt spid="14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43"/>
                                        </p:tgtEl>
                                        <p:attrNameLst>
                                          <p:attrName>style.visibility</p:attrName>
                                        </p:attrNameLst>
                                      </p:cBhvr>
                                      <p:to>
                                        <p:strVal val="visible"/>
                                      </p:to>
                                    </p:set>
                                    <p:animEffect transition="in" filter="fade">
                                      <p:cBhvr>
                                        <p:cTn id="46" dur="1000"/>
                                        <p:tgtEl>
                                          <p:spTgt spid="143"/>
                                        </p:tgtEl>
                                      </p:cBhvr>
                                    </p:animEffect>
                                    <p:anim calcmode="lin" valueType="num">
                                      <p:cBhvr>
                                        <p:cTn id="47" dur="1000" fill="hold"/>
                                        <p:tgtEl>
                                          <p:spTgt spid="143"/>
                                        </p:tgtEl>
                                        <p:attrNameLst>
                                          <p:attrName>ppt_x</p:attrName>
                                        </p:attrNameLst>
                                      </p:cBhvr>
                                      <p:tavLst>
                                        <p:tav tm="0">
                                          <p:val>
                                            <p:strVal val="#ppt_x"/>
                                          </p:val>
                                        </p:tav>
                                        <p:tav tm="100000">
                                          <p:val>
                                            <p:strVal val="#ppt_x"/>
                                          </p:val>
                                        </p:tav>
                                      </p:tavLst>
                                    </p:anim>
                                    <p:anim calcmode="lin" valueType="num">
                                      <p:cBhvr>
                                        <p:cTn id="48" dur="1000" fill="hold"/>
                                        <p:tgtEl>
                                          <p:spTgt spid="14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00"/>
                                  </p:stCondLst>
                                  <p:childTnLst>
                                    <p:set>
                                      <p:cBhvr>
                                        <p:cTn id="50" dur="1" fill="hold">
                                          <p:stCondLst>
                                            <p:cond delay="0"/>
                                          </p:stCondLst>
                                        </p:cTn>
                                        <p:tgtEl>
                                          <p:spTgt spid="139"/>
                                        </p:tgtEl>
                                        <p:attrNameLst>
                                          <p:attrName>style.visibility</p:attrName>
                                        </p:attrNameLst>
                                      </p:cBhvr>
                                      <p:to>
                                        <p:strVal val="visible"/>
                                      </p:to>
                                    </p:set>
                                    <p:animEffect transition="in" filter="fade">
                                      <p:cBhvr>
                                        <p:cTn id="51" dur="1000"/>
                                        <p:tgtEl>
                                          <p:spTgt spid="139"/>
                                        </p:tgtEl>
                                      </p:cBhvr>
                                    </p:animEffect>
                                    <p:anim calcmode="lin" valueType="num">
                                      <p:cBhvr>
                                        <p:cTn id="52" dur="1000" fill="hold"/>
                                        <p:tgtEl>
                                          <p:spTgt spid="139"/>
                                        </p:tgtEl>
                                        <p:attrNameLst>
                                          <p:attrName>ppt_x</p:attrName>
                                        </p:attrNameLst>
                                      </p:cBhvr>
                                      <p:tavLst>
                                        <p:tav tm="0">
                                          <p:val>
                                            <p:strVal val="#ppt_x"/>
                                          </p:val>
                                        </p:tav>
                                        <p:tav tm="100000">
                                          <p:val>
                                            <p:strVal val="#ppt_x"/>
                                          </p:val>
                                        </p:tav>
                                      </p:tavLst>
                                    </p:anim>
                                    <p:anim calcmode="lin" valueType="num">
                                      <p:cBhvr>
                                        <p:cTn id="53" dur="1000" fill="hold"/>
                                        <p:tgtEl>
                                          <p:spTgt spid="139"/>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200"/>
                                  </p:stCondLst>
                                  <p:childTnLst>
                                    <p:set>
                                      <p:cBhvr>
                                        <p:cTn id="55" dur="1" fill="hold">
                                          <p:stCondLst>
                                            <p:cond delay="0"/>
                                          </p:stCondLst>
                                        </p:cTn>
                                        <p:tgtEl>
                                          <p:spTgt spid="141"/>
                                        </p:tgtEl>
                                        <p:attrNameLst>
                                          <p:attrName>style.visibility</p:attrName>
                                        </p:attrNameLst>
                                      </p:cBhvr>
                                      <p:to>
                                        <p:strVal val="visible"/>
                                      </p:to>
                                    </p:set>
                                    <p:animEffect transition="in" filter="fade">
                                      <p:cBhvr>
                                        <p:cTn id="56" dur="1000"/>
                                        <p:tgtEl>
                                          <p:spTgt spid="141"/>
                                        </p:tgtEl>
                                      </p:cBhvr>
                                    </p:animEffect>
                                    <p:anim calcmode="lin" valueType="num">
                                      <p:cBhvr>
                                        <p:cTn id="57" dur="1000" fill="hold"/>
                                        <p:tgtEl>
                                          <p:spTgt spid="141"/>
                                        </p:tgtEl>
                                        <p:attrNameLst>
                                          <p:attrName>ppt_x</p:attrName>
                                        </p:attrNameLst>
                                      </p:cBhvr>
                                      <p:tavLst>
                                        <p:tav tm="0">
                                          <p:val>
                                            <p:strVal val="#ppt_x"/>
                                          </p:val>
                                        </p:tav>
                                        <p:tav tm="100000">
                                          <p:val>
                                            <p:strVal val="#ppt_x"/>
                                          </p:val>
                                        </p:tav>
                                      </p:tavLst>
                                    </p:anim>
                                    <p:anim calcmode="lin" valueType="num">
                                      <p:cBhvr>
                                        <p:cTn id="58" dur="1000" fill="hold"/>
                                        <p:tgtEl>
                                          <p:spTgt spid="141"/>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200"/>
                                  </p:stCondLst>
                                  <p:childTnLst>
                                    <p:set>
                                      <p:cBhvr>
                                        <p:cTn id="60" dur="1" fill="hold">
                                          <p:stCondLst>
                                            <p:cond delay="0"/>
                                          </p:stCondLst>
                                        </p:cTn>
                                        <p:tgtEl>
                                          <p:spTgt spid="140"/>
                                        </p:tgtEl>
                                        <p:attrNameLst>
                                          <p:attrName>style.visibility</p:attrName>
                                        </p:attrNameLst>
                                      </p:cBhvr>
                                      <p:to>
                                        <p:strVal val="visible"/>
                                      </p:to>
                                    </p:set>
                                    <p:animEffect transition="in" filter="fade">
                                      <p:cBhvr>
                                        <p:cTn id="61" dur="1000"/>
                                        <p:tgtEl>
                                          <p:spTgt spid="140"/>
                                        </p:tgtEl>
                                      </p:cBhvr>
                                    </p:animEffect>
                                    <p:anim calcmode="lin" valueType="num">
                                      <p:cBhvr>
                                        <p:cTn id="62" dur="1000" fill="hold"/>
                                        <p:tgtEl>
                                          <p:spTgt spid="140"/>
                                        </p:tgtEl>
                                        <p:attrNameLst>
                                          <p:attrName>ppt_x</p:attrName>
                                        </p:attrNameLst>
                                      </p:cBhvr>
                                      <p:tavLst>
                                        <p:tav tm="0">
                                          <p:val>
                                            <p:strVal val="#ppt_x"/>
                                          </p:val>
                                        </p:tav>
                                        <p:tav tm="100000">
                                          <p:val>
                                            <p:strVal val="#ppt_x"/>
                                          </p:val>
                                        </p:tav>
                                      </p:tavLst>
                                    </p:anim>
                                    <p:anim calcmode="lin" valueType="num">
                                      <p:cBhvr>
                                        <p:cTn id="63" dur="1000" fill="hold"/>
                                        <p:tgtEl>
                                          <p:spTgt spid="140"/>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400"/>
                                  </p:stCondLst>
                                  <p:childTnLst>
                                    <p:set>
                                      <p:cBhvr>
                                        <p:cTn id="65" dur="1" fill="hold">
                                          <p:stCondLst>
                                            <p:cond delay="0"/>
                                          </p:stCondLst>
                                        </p:cTn>
                                        <p:tgtEl>
                                          <p:spTgt spid="150"/>
                                        </p:tgtEl>
                                        <p:attrNameLst>
                                          <p:attrName>style.visibility</p:attrName>
                                        </p:attrNameLst>
                                      </p:cBhvr>
                                      <p:to>
                                        <p:strVal val="visible"/>
                                      </p:to>
                                    </p:set>
                                    <p:animEffect transition="in" filter="fade">
                                      <p:cBhvr>
                                        <p:cTn id="66" dur="1000"/>
                                        <p:tgtEl>
                                          <p:spTgt spid="150"/>
                                        </p:tgtEl>
                                      </p:cBhvr>
                                    </p:animEffect>
                                    <p:anim calcmode="lin" valueType="num">
                                      <p:cBhvr>
                                        <p:cTn id="67" dur="1000" fill="hold"/>
                                        <p:tgtEl>
                                          <p:spTgt spid="150"/>
                                        </p:tgtEl>
                                        <p:attrNameLst>
                                          <p:attrName>ppt_x</p:attrName>
                                        </p:attrNameLst>
                                      </p:cBhvr>
                                      <p:tavLst>
                                        <p:tav tm="0">
                                          <p:val>
                                            <p:strVal val="#ppt_x"/>
                                          </p:val>
                                        </p:tav>
                                        <p:tav tm="100000">
                                          <p:val>
                                            <p:strVal val="#ppt_x"/>
                                          </p:val>
                                        </p:tav>
                                      </p:tavLst>
                                    </p:anim>
                                    <p:anim calcmode="lin" valueType="num">
                                      <p:cBhvr>
                                        <p:cTn id="68" dur="1000" fill="hold"/>
                                        <p:tgtEl>
                                          <p:spTgt spid="150"/>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400"/>
                                  </p:stCondLst>
                                  <p:childTnLst>
                                    <p:set>
                                      <p:cBhvr>
                                        <p:cTn id="70" dur="1" fill="hold">
                                          <p:stCondLst>
                                            <p:cond delay="0"/>
                                          </p:stCondLst>
                                        </p:cTn>
                                        <p:tgtEl>
                                          <p:spTgt spid="152"/>
                                        </p:tgtEl>
                                        <p:attrNameLst>
                                          <p:attrName>style.visibility</p:attrName>
                                        </p:attrNameLst>
                                      </p:cBhvr>
                                      <p:to>
                                        <p:strVal val="visible"/>
                                      </p:to>
                                    </p:set>
                                    <p:animEffect transition="in" filter="fade">
                                      <p:cBhvr>
                                        <p:cTn id="71" dur="1000"/>
                                        <p:tgtEl>
                                          <p:spTgt spid="152"/>
                                        </p:tgtEl>
                                      </p:cBhvr>
                                    </p:animEffect>
                                    <p:anim calcmode="lin" valueType="num">
                                      <p:cBhvr>
                                        <p:cTn id="72" dur="1000" fill="hold"/>
                                        <p:tgtEl>
                                          <p:spTgt spid="152"/>
                                        </p:tgtEl>
                                        <p:attrNameLst>
                                          <p:attrName>ppt_x</p:attrName>
                                        </p:attrNameLst>
                                      </p:cBhvr>
                                      <p:tavLst>
                                        <p:tav tm="0">
                                          <p:val>
                                            <p:strVal val="#ppt_x"/>
                                          </p:val>
                                        </p:tav>
                                        <p:tav tm="100000">
                                          <p:val>
                                            <p:strVal val="#ppt_x"/>
                                          </p:val>
                                        </p:tav>
                                      </p:tavLst>
                                    </p:anim>
                                    <p:anim calcmode="lin" valueType="num">
                                      <p:cBhvr>
                                        <p:cTn id="73" dur="1000" fill="hold"/>
                                        <p:tgtEl>
                                          <p:spTgt spid="152"/>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400"/>
                                  </p:stCondLst>
                                  <p:childTnLst>
                                    <p:set>
                                      <p:cBhvr>
                                        <p:cTn id="75" dur="1" fill="hold">
                                          <p:stCondLst>
                                            <p:cond delay="0"/>
                                          </p:stCondLst>
                                        </p:cTn>
                                        <p:tgtEl>
                                          <p:spTgt spid="151"/>
                                        </p:tgtEl>
                                        <p:attrNameLst>
                                          <p:attrName>style.visibility</p:attrName>
                                        </p:attrNameLst>
                                      </p:cBhvr>
                                      <p:to>
                                        <p:strVal val="visible"/>
                                      </p:to>
                                    </p:set>
                                    <p:animEffect transition="in" filter="fade">
                                      <p:cBhvr>
                                        <p:cTn id="76" dur="1000"/>
                                        <p:tgtEl>
                                          <p:spTgt spid="151"/>
                                        </p:tgtEl>
                                      </p:cBhvr>
                                    </p:animEffect>
                                    <p:anim calcmode="lin" valueType="num">
                                      <p:cBhvr>
                                        <p:cTn id="77" dur="1000" fill="hold"/>
                                        <p:tgtEl>
                                          <p:spTgt spid="151"/>
                                        </p:tgtEl>
                                        <p:attrNameLst>
                                          <p:attrName>ppt_x</p:attrName>
                                        </p:attrNameLst>
                                      </p:cBhvr>
                                      <p:tavLst>
                                        <p:tav tm="0">
                                          <p:val>
                                            <p:strVal val="#ppt_x"/>
                                          </p:val>
                                        </p:tav>
                                        <p:tav tm="100000">
                                          <p:val>
                                            <p:strVal val="#ppt_x"/>
                                          </p:val>
                                        </p:tav>
                                      </p:tavLst>
                                    </p:anim>
                                    <p:anim calcmode="lin" valueType="num">
                                      <p:cBhvr>
                                        <p:cTn id="78"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39" grpId="0"/>
      <p:bldP spid="140" grpId="0"/>
      <p:bldP spid="141" grpId="0"/>
      <p:bldP spid="142" grpId="0"/>
      <p:bldP spid="143" grpId="0"/>
      <p:bldP spid="144" grpId="0"/>
      <p:bldP spid="150" grpId="0"/>
      <p:bldP spid="151" grpId="0"/>
      <p:bldP spid="152" grpId="0"/>
      <p:bldP spid="155" grpId="0"/>
      <p:bldP spid="156" grpId="0" animBg="1"/>
      <p:bldP spid="157" grpId="0"/>
    </p:bldLst>
  </p:timing>
</p:sld>
</file>

<file path=ppt/theme/theme1.xml><?xml version="1.0" encoding="utf-8"?>
<a:theme xmlns:a="http://schemas.openxmlformats.org/drawingml/2006/main" name="Office Theme">
  <a:themeElements>
    <a:clrScheme name="green 1">
      <a:dk1>
        <a:srgbClr val="1A242E"/>
      </a:dk1>
      <a:lt1>
        <a:srgbClr val="FFFFFF"/>
      </a:lt1>
      <a:dk2>
        <a:srgbClr val="2C3E50"/>
      </a:dk2>
      <a:lt2>
        <a:srgbClr val="FFFFFF"/>
      </a:lt2>
      <a:accent1>
        <a:srgbClr val="4CC776"/>
      </a:accent1>
      <a:accent2>
        <a:srgbClr val="44C072"/>
      </a:accent2>
      <a:accent3>
        <a:srgbClr val="40B884"/>
      </a:accent3>
      <a:accent4>
        <a:srgbClr val="3CAE8C"/>
      </a:accent4>
      <a:accent5>
        <a:srgbClr val="379A87"/>
      </a:accent5>
      <a:accent6>
        <a:srgbClr val="328682"/>
      </a:accent6>
      <a:hlink>
        <a:srgbClr val="0563C1"/>
      </a:hlink>
      <a:folHlink>
        <a:srgbClr val="954F72"/>
      </a:folHlink>
    </a:clrScheme>
    <a:fontScheme name="1">
      <a:majorFont>
        <a:latin typeface="Oswald"/>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just">
          <a:lnSpc>
            <a:spcPct val="150000"/>
          </a:lnSpc>
          <a:defRPr sz="1400"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13588</TotalTime>
  <Words>1519</Words>
  <Application>Microsoft Office PowerPoint</Application>
  <PresentationFormat>Custom</PresentationFormat>
  <Paragraphs>239</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Open Sans</vt:lpstr>
      <vt:lpstr>Oswald</vt:lpstr>
      <vt:lpstr>Office Theme</vt:lpstr>
      <vt:lpstr>PowerPoint Presentation</vt:lpstr>
      <vt:lpstr>PowerPoint Presentation</vt:lpstr>
      <vt:lpstr>Vincent Smith</vt:lpstr>
      <vt:lpstr>Vincent Smith</vt:lpstr>
      <vt:lpstr>My Profile</vt:lpstr>
      <vt:lpstr>Professional Skill</vt:lpstr>
      <vt:lpstr>PowerPoint Presentation</vt:lpstr>
      <vt:lpstr>My Education</vt:lpstr>
      <vt:lpstr>My Education</vt:lpstr>
      <vt:lpstr>PowerPoint Presentation</vt:lpstr>
      <vt:lpstr>My Experience</vt:lpstr>
      <vt:lpstr>PowerPoint Presentation</vt:lpstr>
      <vt:lpstr>My Best Service</vt:lpstr>
      <vt:lpstr>My Best Service</vt:lpstr>
      <vt:lpstr>My Achievement</vt:lpstr>
      <vt:lpstr>Work Process</vt:lpstr>
      <vt:lpstr>Work Process</vt:lpstr>
      <vt:lpstr>PowerPoint Presentation</vt:lpstr>
      <vt:lpstr>My Portfolio</vt:lpstr>
      <vt:lpstr>My Portfolio</vt:lpstr>
      <vt:lpstr>My Portfolio</vt:lpstr>
      <vt:lpstr>My Portfolio</vt:lpstr>
      <vt:lpstr>Mockup Slide</vt:lpstr>
      <vt:lpstr>Mockup Slide</vt:lpstr>
      <vt:lpstr>My Clients</vt:lpstr>
      <vt:lpstr>My Client From</vt:lpstr>
      <vt:lpstr>Client Feedback</vt:lpstr>
      <vt:lpstr>Client Testimonial</vt:lpstr>
      <vt:lpstr>My Contact</vt:lpstr>
      <vt:lpstr>PowerPoint Presentation</vt:lpstr>
    </vt:vector>
  </TitlesOfParts>
  <Manager>Slide Factory</Manager>
  <Company>Walkin' Out!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Slide Factory</dc:creator>
  <cp:lastModifiedBy>saeful anwar</cp:lastModifiedBy>
  <cp:revision>664</cp:revision>
  <dcterms:created xsi:type="dcterms:W3CDTF">2018-11-06T00:42:49Z</dcterms:created>
  <dcterms:modified xsi:type="dcterms:W3CDTF">2020-11-27T08:40:52Z</dcterms:modified>
</cp:coreProperties>
</file>