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Nunito"/>
      <p:regular r:id="rId24"/>
      <p:bold r:id="rId25"/>
      <p:italic r:id="rId26"/>
      <p:boldItalic r:id="rId27"/>
    </p:embeddedFont>
    <p:embeddedFont>
      <p:font typeface="Noto Sans Symbols"/>
      <p:regular r:id="rId28"/>
      <p:bold r:id="rId29"/>
    </p:embeddedFont>
    <p:embeddedFont>
      <p:font typeface="Montserrat ExtraBold"/>
      <p:bold r:id="rId30"/>
      <p:boldItalic r:id="rId31"/>
    </p:embeddedFont>
    <p:embeddedFont>
      <p:font typeface="Nunito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i+XWJhkJlhxGaXf0h3eMsymvfB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Nunito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8" Type="http://schemas.openxmlformats.org/officeDocument/2006/relationships/font" Target="fonts/NotoSansSymbols-regular.fntdata"/><Relationship Id="rId27" Type="http://schemas.openxmlformats.org/officeDocument/2006/relationships/font" Target="fonts/Nuni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otoSansSymbol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ExtraBold-boldItalic.fntdata"/><Relationship Id="rId30" Type="http://schemas.openxmlformats.org/officeDocument/2006/relationships/font" Target="fonts/MontserratExtraBold-bold.fntdata"/><Relationship Id="rId11" Type="http://schemas.openxmlformats.org/officeDocument/2006/relationships/slide" Target="slides/slide7.xml"/><Relationship Id="rId33" Type="http://schemas.openxmlformats.org/officeDocument/2006/relationships/font" Target="fonts/NunitoLight-bold.fntdata"/><Relationship Id="rId10" Type="http://schemas.openxmlformats.org/officeDocument/2006/relationships/slide" Target="slides/slide6.xml"/><Relationship Id="rId32" Type="http://schemas.openxmlformats.org/officeDocument/2006/relationships/font" Target="fonts/NunitoLight-regular.fntdata"/><Relationship Id="rId13" Type="http://schemas.openxmlformats.org/officeDocument/2006/relationships/slide" Target="slides/slide9.xml"/><Relationship Id="rId35" Type="http://schemas.openxmlformats.org/officeDocument/2006/relationships/font" Target="fonts/NunitoLight-boldItalic.fntdata"/><Relationship Id="rId12" Type="http://schemas.openxmlformats.org/officeDocument/2006/relationships/slide" Target="slides/slide8.xml"/><Relationship Id="rId34" Type="http://schemas.openxmlformats.org/officeDocument/2006/relationships/font" Target="fonts/NunitoLight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Title + four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2641800" y="719333"/>
            <a:ext cx="6908400" cy="6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 sz="5333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/>
        </p:txBody>
      </p:sp>
      <p:sp>
        <p:nvSpPr>
          <p:cNvPr id="33" name="Google Shape;33;p24"/>
          <p:cNvSpPr txBox="1"/>
          <p:nvPr>
            <p:ph idx="1" type="subTitle"/>
          </p:nvPr>
        </p:nvSpPr>
        <p:spPr>
          <a:xfrm>
            <a:off x="3445133" y="2224603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b="1" sz="24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2" type="subTitle"/>
          </p:nvPr>
        </p:nvSpPr>
        <p:spPr>
          <a:xfrm>
            <a:off x="3445133" y="4249864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b="1" sz="24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3" type="title"/>
          </p:nvPr>
        </p:nvSpPr>
        <p:spPr>
          <a:xfrm>
            <a:off x="2069567" y="2224733"/>
            <a:ext cx="13088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 sz="5733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/>
        </p:txBody>
      </p:sp>
      <p:sp>
        <p:nvSpPr>
          <p:cNvPr id="36" name="Google Shape;36;p24"/>
          <p:cNvSpPr txBox="1"/>
          <p:nvPr>
            <p:ph idx="4" type="title"/>
          </p:nvPr>
        </p:nvSpPr>
        <p:spPr>
          <a:xfrm>
            <a:off x="2069567" y="4249865"/>
            <a:ext cx="13088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 sz="5733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/>
        </p:txBody>
      </p:sp>
      <p:sp>
        <p:nvSpPr>
          <p:cNvPr id="37" name="Google Shape;37;p24"/>
          <p:cNvSpPr txBox="1"/>
          <p:nvPr>
            <p:ph idx="5" type="subTitle"/>
          </p:nvPr>
        </p:nvSpPr>
        <p:spPr>
          <a:xfrm>
            <a:off x="7545233" y="2224603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b="1" sz="24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6" type="subTitle"/>
          </p:nvPr>
        </p:nvSpPr>
        <p:spPr>
          <a:xfrm>
            <a:off x="7545233" y="4249864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b="1" sz="24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7" type="title"/>
          </p:nvPr>
        </p:nvSpPr>
        <p:spPr>
          <a:xfrm>
            <a:off x="6169667" y="2224600"/>
            <a:ext cx="13088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 sz="5733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/>
        </p:txBody>
      </p:sp>
      <p:sp>
        <p:nvSpPr>
          <p:cNvPr id="40" name="Google Shape;40;p24"/>
          <p:cNvSpPr txBox="1"/>
          <p:nvPr>
            <p:ph idx="8" type="title"/>
          </p:nvPr>
        </p:nvSpPr>
        <p:spPr>
          <a:xfrm>
            <a:off x="6169667" y="4249865"/>
            <a:ext cx="13088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 sz="5733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/>
        </p:txBody>
      </p:sp>
      <p:sp>
        <p:nvSpPr>
          <p:cNvPr id="41" name="Google Shape;41;p24"/>
          <p:cNvSpPr txBox="1"/>
          <p:nvPr>
            <p:ph idx="9" type="subTitle"/>
          </p:nvPr>
        </p:nvSpPr>
        <p:spPr>
          <a:xfrm>
            <a:off x="3445133" y="2997168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2133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3" type="subTitle"/>
          </p:nvPr>
        </p:nvSpPr>
        <p:spPr>
          <a:xfrm>
            <a:off x="3445133" y="5022425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2133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4" type="subTitle"/>
          </p:nvPr>
        </p:nvSpPr>
        <p:spPr>
          <a:xfrm>
            <a:off x="7545233" y="2997168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2133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5" type="subTitle"/>
          </p:nvPr>
        </p:nvSpPr>
        <p:spPr>
          <a:xfrm>
            <a:off x="7545233" y="5022425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2133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15.xml"/><Relationship Id="rId4" Type="http://schemas.openxmlformats.org/officeDocument/2006/relationships/image" Target="../media/image2.png"/><Relationship Id="rId9" Type="http://schemas.openxmlformats.org/officeDocument/2006/relationships/slide" Target="/ppt/slides/slide18.xml"/><Relationship Id="rId5" Type="http://schemas.openxmlformats.org/officeDocument/2006/relationships/slide" Target="/ppt/slides/slide16.xml"/><Relationship Id="rId6" Type="http://schemas.openxmlformats.org/officeDocument/2006/relationships/image" Target="../media/image11.png"/><Relationship Id="rId7" Type="http://schemas.openxmlformats.org/officeDocument/2006/relationships/slide" Target="/ppt/slides/slide17.xml"/><Relationship Id="rId8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slide" Target="/ppt/slides/slide14.xml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32.png"/><Relationship Id="rId8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Relationship Id="rId4" Type="http://schemas.openxmlformats.org/officeDocument/2006/relationships/image" Target="../media/image21.png"/><Relationship Id="rId5" Type="http://schemas.openxmlformats.org/officeDocument/2006/relationships/image" Target="../media/image32.png"/><Relationship Id="rId6" Type="http://schemas.openxmlformats.org/officeDocument/2006/relationships/slide" Target="/ppt/slides/slide14.xml"/><Relationship Id="rId7" Type="http://schemas.openxmlformats.org/officeDocument/2006/relationships/image" Target="../media/image34.png"/><Relationship Id="rId8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jpg"/><Relationship Id="rId4" Type="http://schemas.openxmlformats.org/officeDocument/2006/relationships/image" Target="../media/image21.png"/><Relationship Id="rId5" Type="http://schemas.openxmlformats.org/officeDocument/2006/relationships/image" Target="../media/image32.png"/><Relationship Id="rId6" Type="http://schemas.openxmlformats.org/officeDocument/2006/relationships/slide" Target="/ppt/slides/slide14.xml"/><Relationship Id="rId7" Type="http://schemas.openxmlformats.org/officeDocument/2006/relationships/image" Target="../media/image37.jpg"/><Relationship Id="rId8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jpg"/><Relationship Id="rId4" Type="http://schemas.openxmlformats.org/officeDocument/2006/relationships/image" Target="../media/image21.png"/><Relationship Id="rId9" Type="http://schemas.openxmlformats.org/officeDocument/2006/relationships/image" Target="../media/image15.png"/><Relationship Id="rId5" Type="http://schemas.openxmlformats.org/officeDocument/2006/relationships/image" Target="../media/image32.png"/><Relationship Id="rId6" Type="http://schemas.openxmlformats.org/officeDocument/2006/relationships/slide" Target="/ppt/slides/slide14.xml"/><Relationship Id="rId7" Type="http://schemas.openxmlformats.org/officeDocument/2006/relationships/image" Target="../media/image5.jpg"/><Relationship Id="rId8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Relationship Id="rId4" Type="http://schemas.openxmlformats.org/officeDocument/2006/relationships/image" Target="../media/image35.png"/><Relationship Id="rId5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13335" y="3014246"/>
            <a:ext cx="12192000" cy="4443829"/>
          </a:xfrm>
          <a:custGeom>
            <a:rect b="b" l="l" r="r" t="t"/>
            <a:pathLst>
              <a:path extrusionOk="0" h="4443829" w="12192000">
                <a:moveTo>
                  <a:pt x="12184929" y="0"/>
                </a:moveTo>
                <a:lnTo>
                  <a:pt x="12192000" y="713"/>
                </a:lnTo>
                <a:lnTo>
                  <a:pt x="12192000" y="4443829"/>
                </a:lnTo>
                <a:lnTo>
                  <a:pt x="0" y="4443829"/>
                </a:lnTo>
                <a:lnTo>
                  <a:pt x="0" y="1239105"/>
                </a:lnTo>
                <a:lnTo>
                  <a:pt x="12248" y="1237870"/>
                </a:lnTo>
                <a:cubicBezTo>
                  <a:pt x="138215" y="1237870"/>
                  <a:pt x="246294" y="1314457"/>
                  <a:pt x="292460" y="1423607"/>
                </a:cubicBezTo>
                <a:lnTo>
                  <a:pt x="305867" y="1466798"/>
                </a:lnTo>
                <a:lnTo>
                  <a:pt x="334557" y="1457892"/>
                </a:lnTo>
                <a:cubicBezTo>
                  <a:pt x="364730" y="1451718"/>
                  <a:pt x="395971" y="1448475"/>
                  <a:pt x="427968" y="1448475"/>
                </a:cubicBezTo>
                <a:cubicBezTo>
                  <a:pt x="651954" y="1448475"/>
                  <a:pt x="838831" y="1607355"/>
                  <a:pt x="882050" y="1818563"/>
                </a:cubicBezTo>
                <a:lnTo>
                  <a:pt x="885162" y="1849421"/>
                </a:lnTo>
                <a:lnTo>
                  <a:pt x="900021" y="1850919"/>
                </a:lnTo>
                <a:cubicBezTo>
                  <a:pt x="946443" y="1860418"/>
                  <a:pt x="987937" y="1883450"/>
                  <a:pt x="1020198" y="1915712"/>
                </a:cubicBezTo>
                <a:lnTo>
                  <a:pt x="1064474" y="1981380"/>
                </a:lnTo>
                <a:lnTo>
                  <a:pt x="1098233" y="1953525"/>
                </a:lnTo>
                <a:cubicBezTo>
                  <a:pt x="1147589" y="1920182"/>
                  <a:pt x="1207087" y="1900712"/>
                  <a:pt x="1271132" y="1900712"/>
                </a:cubicBezTo>
                <a:cubicBezTo>
                  <a:pt x="1399223" y="1900712"/>
                  <a:pt x="1509124" y="1978591"/>
                  <a:pt x="1556070" y="2089581"/>
                </a:cubicBezTo>
                <a:lnTo>
                  <a:pt x="1563138" y="2124590"/>
                </a:lnTo>
                <a:lnTo>
                  <a:pt x="1598465" y="2095442"/>
                </a:lnTo>
                <a:cubicBezTo>
                  <a:pt x="1650731" y="2060132"/>
                  <a:pt x="1713739" y="2039513"/>
                  <a:pt x="1781563" y="2039513"/>
                </a:cubicBezTo>
                <a:cubicBezTo>
                  <a:pt x="1871995" y="2039513"/>
                  <a:pt x="1953867" y="2076168"/>
                  <a:pt x="2013129" y="2135431"/>
                </a:cubicBezTo>
                <a:lnTo>
                  <a:pt x="2026786" y="2151983"/>
                </a:lnTo>
                <a:lnTo>
                  <a:pt x="2047822" y="2113229"/>
                </a:lnTo>
                <a:cubicBezTo>
                  <a:pt x="2128784" y="1993389"/>
                  <a:pt x="2265893" y="1914597"/>
                  <a:pt x="2421404" y="1914597"/>
                </a:cubicBezTo>
                <a:cubicBezTo>
                  <a:pt x="2639120" y="1914597"/>
                  <a:pt x="2820766" y="2069029"/>
                  <a:pt x="2862776" y="2274326"/>
                </a:cubicBezTo>
                <a:lnTo>
                  <a:pt x="2865335" y="2299711"/>
                </a:lnTo>
                <a:lnTo>
                  <a:pt x="2867972" y="2298280"/>
                </a:lnTo>
                <a:cubicBezTo>
                  <a:pt x="2905575" y="2282375"/>
                  <a:pt x="2946918" y="2273580"/>
                  <a:pt x="2990314" y="2273580"/>
                </a:cubicBezTo>
                <a:cubicBezTo>
                  <a:pt x="3120504" y="2273580"/>
                  <a:pt x="3232206" y="2352735"/>
                  <a:pt x="3279920" y="2465544"/>
                </a:cubicBezTo>
                <a:lnTo>
                  <a:pt x="3287696" y="2504057"/>
                </a:lnTo>
                <a:lnTo>
                  <a:pt x="3297371" y="2492330"/>
                </a:lnTo>
                <a:cubicBezTo>
                  <a:pt x="3354250" y="2435451"/>
                  <a:pt x="3432826" y="2400271"/>
                  <a:pt x="3519619" y="2400271"/>
                </a:cubicBezTo>
                <a:cubicBezTo>
                  <a:pt x="3649809" y="2400271"/>
                  <a:pt x="3761511" y="2479426"/>
                  <a:pt x="3809225" y="2592235"/>
                </a:cubicBezTo>
                <a:lnTo>
                  <a:pt x="3816304" y="2627298"/>
                </a:lnTo>
                <a:lnTo>
                  <a:pt x="3848878" y="2605336"/>
                </a:lnTo>
                <a:cubicBezTo>
                  <a:pt x="3875028" y="2594276"/>
                  <a:pt x="3903779" y="2588159"/>
                  <a:pt x="3933959" y="2588159"/>
                </a:cubicBezTo>
                <a:cubicBezTo>
                  <a:pt x="3949049" y="2588159"/>
                  <a:pt x="3963781" y="2589688"/>
                  <a:pt x="3978010" y="2592600"/>
                </a:cubicBezTo>
                <a:lnTo>
                  <a:pt x="3992976" y="2597246"/>
                </a:lnTo>
                <a:lnTo>
                  <a:pt x="4002597" y="2585585"/>
                </a:lnTo>
                <a:cubicBezTo>
                  <a:pt x="4071100" y="2517082"/>
                  <a:pt x="4165736" y="2474712"/>
                  <a:pt x="4270267" y="2474712"/>
                </a:cubicBezTo>
                <a:cubicBezTo>
                  <a:pt x="4400932" y="2474712"/>
                  <a:pt x="4516135" y="2540915"/>
                  <a:pt x="4584159" y="2641608"/>
                </a:cubicBezTo>
                <a:lnTo>
                  <a:pt x="4598588" y="2668190"/>
                </a:lnTo>
                <a:lnTo>
                  <a:pt x="4614377" y="2655162"/>
                </a:lnTo>
                <a:cubicBezTo>
                  <a:pt x="4651164" y="2630310"/>
                  <a:pt x="4695510" y="2615798"/>
                  <a:pt x="4743246" y="2615798"/>
                </a:cubicBezTo>
                <a:cubicBezTo>
                  <a:pt x="4838719" y="2615798"/>
                  <a:pt x="4920633" y="2673845"/>
                  <a:pt x="4955623" y="2756571"/>
                </a:cubicBezTo>
                <a:lnTo>
                  <a:pt x="4957856" y="2767629"/>
                </a:lnTo>
                <a:lnTo>
                  <a:pt x="4971596" y="2750976"/>
                </a:lnTo>
                <a:cubicBezTo>
                  <a:pt x="5034611" y="2687961"/>
                  <a:pt x="5121666" y="2648985"/>
                  <a:pt x="5217823" y="2648985"/>
                </a:cubicBezTo>
                <a:cubicBezTo>
                  <a:pt x="5289943" y="2648985"/>
                  <a:pt x="5356939" y="2670909"/>
                  <a:pt x="5412515" y="2708456"/>
                </a:cubicBezTo>
                <a:lnTo>
                  <a:pt x="5450532" y="2739822"/>
                </a:lnTo>
                <a:lnTo>
                  <a:pt x="5454800" y="2734651"/>
                </a:lnTo>
                <a:cubicBezTo>
                  <a:pt x="5507729" y="2681722"/>
                  <a:pt x="5580849" y="2648985"/>
                  <a:pt x="5661613" y="2648985"/>
                </a:cubicBezTo>
                <a:cubicBezTo>
                  <a:pt x="5722189" y="2648985"/>
                  <a:pt x="5778463" y="2667400"/>
                  <a:pt x="5825143" y="2698937"/>
                </a:cubicBezTo>
                <a:lnTo>
                  <a:pt x="5829872" y="2702839"/>
                </a:lnTo>
                <a:lnTo>
                  <a:pt x="5857073" y="2652725"/>
                </a:lnTo>
                <a:cubicBezTo>
                  <a:pt x="5944885" y="2522746"/>
                  <a:pt x="6093592" y="2437289"/>
                  <a:pt x="6262258" y="2437289"/>
                </a:cubicBezTo>
                <a:cubicBezTo>
                  <a:pt x="6397192" y="2437289"/>
                  <a:pt x="6519351" y="2491982"/>
                  <a:pt x="6607777" y="2580408"/>
                </a:cubicBezTo>
                <a:lnTo>
                  <a:pt x="6613906" y="2587836"/>
                </a:lnTo>
                <a:lnTo>
                  <a:pt x="6615627" y="2586415"/>
                </a:lnTo>
                <a:cubicBezTo>
                  <a:pt x="6678698" y="2543806"/>
                  <a:pt x="6754731" y="2518925"/>
                  <a:pt x="6836575" y="2518925"/>
                </a:cubicBezTo>
                <a:cubicBezTo>
                  <a:pt x="6945701" y="2518925"/>
                  <a:pt x="7044495" y="2563157"/>
                  <a:pt x="7116008" y="2634670"/>
                </a:cubicBezTo>
                <a:lnTo>
                  <a:pt x="7117410" y="2636369"/>
                </a:lnTo>
                <a:lnTo>
                  <a:pt x="7155859" y="2604645"/>
                </a:lnTo>
                <a:cubicBezTo>
                  <a:pt x="7218930" y="2562036"/>
                  <a:pt x="7294963" y="2537155"/>
                  <a:pt x="7376807" y="2537155"/>
                </a:cubicBezTo>
                <a:cubicBezTo>
                  <a:pt x="7485933" y="2537155"/>
                  <a:pt x="7584727" y="2581387"/>
                  <a:pt x="7656240" y="2652900"/>
                </a:cubicBezTo>
                <a:lnTo>
                  <a:pt x="7664619" y="2663055"/>
                </a:lnTo>
                <a:lnTo>
                  <a:pt x="7703139" y="2631273"/>
                </a:lnTo>
                <a:cubicBezTo>
                  <a:pt x="7746250" y="2602148"/>
                  <a:pt x="7798220" y="2585141"/>
                  <a:pt x="7854163" y="2585141"/>
                </a:cubicBezTo>
                <a:cubicBezTo>
                  <a:pt x="7891458" y="2585141"/>
                  <a:pt x="7926988" y="2592700"/>
                  <a:pt x="7959305" y="2606368"/>
                </a:cubicBezTo>
                <a:lnTo>
                  <a:pt x="7971527" y="2613002"/>
                </a:lnTo>
                <a:lnTo>
                  <a:pt x="7976558" y="2603732"/>
                </a:lnTo>
                <a:cubicBezTo>
                  <a:pt x="8054500" y="2488363"/>
                  <a:pt x="8186493" y="2412511"/>
                  <a:pt x="8336202" y="2412511"/>
                </a:cubicBezTo>
                <a:cubicBezTo>
                  <a:pt x="8366144" y="2412511"/>
                  <a:pt x="8395377" y="2415545"/>
                  <a:pt x="8423611" y="2421323"/>
                </a:cubicBezTo>
                <a:lnTo>
                  <a:pt x="8500842" y="2445297"/>
                </a:lnTo>
                <a:lnTo>
                  <a:pt x="8502624" y="2427626"/>
                </a:lnTo>
                <a:cubicBezTo>
                  <a:pt x="8530055" y="2293573"/>
                  <a:pt x="8648666" y="2192732"/>
                  <a:pt x="8790829" y="2192732"/>
                </a:cubicBezTo>
                <a:cubicBezTo>
                  <a:pt x="8831447" y="2192732"/>
                  <a:pt x="8870142" y="2200964"/>
                  <a:pt x="8905338" y="2215851"/>
                </a:cubicBezTo>
                <a:lnTo>
                  <a:pt x="8923835" y="2225890"/>
                </a:lnTo>
                <a:lnTo>
                  <a:pt x="8936370" y="2185507"/>
                </a:lnTo>
                <a:cubicBezTo>
                  <a:pt x="8981030" y="2079921"/>
                  <a:pt x="9085580" y="2005834"/>
                  <a:pt x="9207434" y="2005834"/>
                </a:cubicBezTo>
                <a:cubicBezTo>
                  <a:pt x="9268361" y="2005834"/>
                  <a:pt x="9324962" y="2024356"/>
                  <a:pt x="9371914" y="2056076"/>
                </a:cubicBezTo>
                <a:lnTo>
                  <a:pt x="9398392" y="2077923"/>
                </a:lnTo>
                <a:lnTo>
                  <a:pt x="9409437" y="2064536"/>
                </a:lnTo>
                <a:cubicBezTo>
                  <a:pt x="9462674" y="2011300"/>
                  <a:pt x="9536219" y="1978372"/>
                  <a:pt x="9617455" y="1978372"/>
                </a:cubicBezTo>
                <a:cubicBezTo>
                  <a:pt x="9637764" y="1978372"/>
                  <a:pt x="9657592" y="1980430"/>
                  <a:pt x="9676743" y="1984349"/>
                </a:cubicBezTo>
                <a:lnTo>
                  <a:pt x="9726424" y="1999771"/>
                </a:lnTo>
                <a:lnTo>
                  <a:pt x="9735149" y="1971663"/>
                </a:lnTo>
                <a:cubicBezTo>
                  <a:pt x="9792923" y="1835069"/>
                  <a:pt x="9928176" y="1739226"/>
                  <a:pt x="10085815" y="1739226"/>
                </a:cubicBezTo>
                <a:cubicBezTo>
                  <a:pt x="10190908" y="1739226"/>
                  <a:pt x="10286051" y="1781823"/>
                  <a:pt x="10354921" y="1850693"/>
                </a:cubicBezTo>
                <a:lnTo>
                  <a:pt x="10371489" y="1870774"/>
                </a:lnTo>
                <a:lnTo>
                  <a:pt x="10395973" y="1828099"/>
                </a:lnTo>
                <a:cubicBezTo>
                  <a:pt x="10440810" y="1773768"/>
                  <a:pt x="10503551" y="1734760"/>
                  <a:pt x="10575163" y="1720106"/>
                </a:cubicBezTo>
                <a:lnTo>
                  <a:pt x="10630055" y="1714572"/>
                </a:lnTo>
                <a:lnTo>
                  <a:pt x="10632840" y="1683011"/>
                </a:lnTo>
                <a:cubicBezTo>
                  <a:pt x="10661313" y="1523614"/>
                  <a:pt x="10785079" y="1397229"/>
                  <a:pt x="10943103" y="1364892"/>
                </a:cubicBezTo>
                <a:lnTo>
                  <a:pt x="10954134" y="1363780"/>
                </a:lnTo>
                <a:lnTo>
                  <a:pt x="10942284" y="1325603"/>
                </a:lnTo>
                <a:cubicBezTo>
                  <a:pt x="10935977" y="1294783"/>
                  <a:pt x="10932665" y="1262873"/>
                  <a:pt x="10932665" y="1230188"/>
                </a:cubicBezTo>
                <a:cubicBezTo>
                  <a:pt x="10932665" y="968713"/>
                  <a:pt x="11144632" y="756746"/>
                  <a:pt x="11406107" y="756746"/>
                </a:cubicBezTo>
                <a:lnTo>
                  <a:pt x="11421440" y="758292"/>
                </a:lnTo>
                <a:lnTo>
                  <a:pt x="11413131" y="731525"/>
                </a:lnTo>
                <a:cubicBezTo>
                  <a:pt x="11408526" y="709023"/>
                  <a:pt x="11406108" y="685725"/>
                  <a:pt x="11406108" y="661861"/>
                </a:cubicBezTo>
                <a:cubicBezTo>
                  <a:pt x="11406108" y="470954"/>
                  <a:pt x="11560868" y="316194"/>
                  <a:pt x="11751775" y="316194"/>
                </a:cubicBezTo>
                <a:cubicBezTo>
                  <a:pt x="11775638" y="316194"/>
                  <a:pt x="11798937" y="318612"/>
                  <a:pt x="11821439" y="323217"/>
                </a:cubicBezTo>
                <a:lnTo>
                  <a:pt x="11840916" y="329263"/>
                </a:lnTo>
                <a:lnTo>
                  <a:pt x="11846285" y="276003"/>
                </a:lnTo>
                <a:cubicBezTo>
                  <a:pt x="11878517" y="118488"/>
                  <a:pt x="12017885" y="0"/>
                  <a:pt x="12184929" y="0"/>
                </a:cubicBezTo>
                <a:close/>
              </a:path>
            </a:pathLst>
          </a:custGeom>
          <a:solidFill>
            <a:srgbClr val="649F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/>
          <p:nvPr/>
        </p:nvSpPr>
        <p:spPr>
          <a:xfrm rot="-2498384">
            <a:off x="11506835" y="227330"/>
            <a:ext cx="170815" cy="353695"/>
          </a:xfrm>
          <a:prstGeom prst="ellipse">
            <a:avLst/>
          </a:prstGeom>
          <a:solidFill>
            <a:srgbClr val="AADC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3335" y="-106680"/>
            <a:ext cx="2859405" cy="2980690"/>
          </a:xfrm>
          <a:custGeom>
            <a:rect b="b" l="l" r="r" t="t"/>
            <a:pathLst>
              <a:path extrusionOk="0" h="1752461" w="2300649">
                <a:moveTo>
                  <a:pt x="0" y="0"/>
                </a:moveTo>
                <a:lnTo>
                  <a:pt x="2300649" y="0"/>
                </a:lnTo>
                <a:lnTo>
                  <a:pt x="2289174" y="29166"/>
                </a:lnTo>
                <a:cubicBezTo>
                  <a:pt x="2270076" y="64321"/>
                  <a:pt x="2242728" y="94345"/>
                  <a:pt x="2209729" y="116639"/>
                </a:cubicBezTo>
                <a:lnTo>
                  <a:pt x="2171302" y="137497"/>
                </a:lnTo>
                <a:lnTo>
                  <a:pt x="2168918" y="161140"/>
                </a:lnTo>
                <a:cubicBezTo>
                  <a:pt x="2149040" y="258282"/>
                  <a:pt x="2063088" y="331356"/>
                  <a:pt x="1960070" y="331356"/>
                </a:cubicBezTo>
                <a:lnTo>
                  <a:pt x="1948469" y="330187"/>
                </a:lnTo>
                <a:lnTo>
                  <a:pt x="1950049" y="345868"/>
                </a:lnTo>
                <a:cubicBezTo>
                  <a:pt x="1950049" y="495568"/>
                  <a:pt x="1843864" y="620467"/>
                  <a:pt x="1702703" y="649352"/>
                </a:cubicBezTo>
                <a:lnTo>
                  <a:pt x="1672257" y="652421"/>
                </a:lnTo>
                <a:lnTo>
                  <a:pt x="1668709" y="687622"/>
                </a:lnTo>
                <a:cubicBezTo>
                  <a:pt x="1660224" y="729085"/>
                  <a:pt x="1637638" y="765412"/>
                  <a:pt x="1606181" y="791373"/>
                </a:cubicBezTo>
                <a:lnTo>
                  <a:pt x="1568775" y="812834"/>
                </a:lnTo>
                <a:lnTo>
                  <a:pt x="1575379" y="834111"/>
                </a:lnTo>
                <a:cubicBezTo>
                  <a:pt x="1579043" y="852018"/>
                  <a:pt x="1580968" y="870559"/>
                  <a:pt x="1580968" y="889550"/>
                </a:cubicBezTo>
                <a:cubicBezTo>
                  <a:pt x="1580968" y="1041476"/>
                  <a:pt x="1457807" y="1164637"/>
                  <a:pt x="1305881" y="1164637"/>
                </a:cubicBezTo>
                <a:lnTo>
                  <a:pt x="1302102" y="1164257"/>
                </a:lnTo>
                <a:lnTo>
                  <a:pt x="1303324" y="1176378"/>
                </a:lnTo>
                <a:cubicBezTo>
                  <a:pt x="1303324" y="1406357"/>
                  <a:pt x="1116890" y="1592791"/>
                  <a:pt x="886911" y="1592791"/>
                </a:cubicBezTo>
                <a:cubicBezTo>
                  <a:pt x="843790" y="1592791"/>
                  <a:pt x="802200" y="1586236"/>
                  <a:pt x="763083" y="1574070"/>
                </a:cubicBezTo>
                <a:lnTo>
                  <a:pt x="745938" y="1567315"/>
                </a:lnTo>
                <a:lnTo>
                  <a:pt x="740619" y="1584451"/>
                </a:lnTo>
                <a:cubicBezTo>
                  <a:pt x="698858" y="1683183"/>
                  <a:pt x="601094" y="1752461"/>
                  <a:pt x="487149" y="1752461"/>
                </a:cubicBezTo>
                <a:cubicBezTo>
                  <a:pt x="373205" y="1752461"/>
                  <a:pt x="275441" y="1683183"/>
                  <a:pt x="233680" y="1584451"/>
                </a:cubicBezTo>
                <a:lnTo>
                  <a:pt x="221997" y="1546814"/>
                </a:lnTo>
                <a:lnTo>
                  <a:pt x="212062" y="1547690"/>
                </a:lnTo>
                <a:cubicBezTo>
                  <a:pt x="136099" y="1547690"/>
                  <a:pt x="67327" y="1516899"/>
                  <a:pt x="17547" y="1467119"/>
                </a:cubicBezTo>
                <a:lnTo>
                  <a:pt x="0" y="1445853"/>
                </a:lnTo>
                <a:lnTo>
                  <a:pt x="0" y="1246971"/>
                </a:lnTo>
                <a:close/>
              </a:path>
            </a:pathLst>
          </a:custGeom>
          <a:solidFill>
            <a:srgbClr val="FFEF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0" y="-121920"/>
            <a:ext cx="1909445" cy="2176780"/>
          </a:xfrm>
          <a:custGeom>
            <a:rect b="b" l="l" r="r" t="t"/>
            <a:pathLst>
              <a:path extrusionOk="0" h="1282348" w="1716065">
                <a:moveTo>
                  <a:pt x="0" y="0"/>
                </a:moveTo>
                <a:lnTo>
                  <a:pt x="1617523" y="0"/>
                </a:lnTo>
                <a:lnTo>
                  <a:pt x="1621008" y="34579"/>
                </a:lnTo>
                <a:lnTo>
                  <a:pt x="1620812" y="36535"/>
                </a:lnTo>
                <a:lnTo>
                  <a:pt x="1649975" y="60598"/>
                </a:lnTo>
                <a:cubicBezTo>
                  <a:pt x="1690809" y="101432"/>
                  <a:pt x="1716065" y="157843"/>
                  <a:pt x="1716065" y="220153"/>
                </a:cubicBezTo>
                <a:cubicBezTo>
                  <a:pt x="1716065" y="329195"/>
                  <a:pt x="1638719" y="420172"/>
                  <a:pt x="1535896" y="441212"/>
                </a:cubicBezTo>
                <a:lnTo>
                  <a:pt x="1528354" y="441973"/>
                </a:lnTo>
                <a:lnTo>
                  <a:pt x="1526155" y="463788"/>
                </a:lnTo>
                <a:cubicBezTo>
                  <a:pt x="1513954" y="523409"/>
                  <a:pt x="1471340" y="571951"/>
                  <a:pt x="1415229" y="592496"/>
                </a:cubicBezTo>
                <a:lnTo>
                  <a:pt x="1358833" y="602449"/>
                </a:lnTo>
                <a:lnTo>
                  <a:pt x="1363526" y="649004"/>
                </a:lnTo>
                <a:cubicBezTo>
                  <a:pt x="1363526" y="808090"/>
                  <a:pt x="1234562" y="937055"/>
                  <a:pt x="1075476" y="937055"/>
                </a:cubicBezTo>
                <a:cubicBezTo>
                  <a:pt x="1055590" y="937055"/>
                  <a:pt x="1036175" y="935040"/>
                  <a:pt x="1017424" y="931203"/>
                </a:cubicBezTo>
                <a:lnTo>
                  <a:pt x="993603" y="923808"/>
                </a:lnTo>
                <a:lnTo>
                  <a:pt x="987213" y="944396"/>
                </a:lnTo>
                <a:cubicBezTo>
                  <a:pt x="940869" y="1053965"/>
                  <a:pt x="832374" y="1130847"/>
                  <a:pt x="705923" y="1130847"/>
                </a:cubicBezTo>
                <a:cubicBezTo>
                  <a:pt x="684847" y="1130847"/>
                  <a:pt x="664271" y="1128711"/>
                  <a:pt x="644398" y="1124645"/>
                </a:cubicBezTo>
                <a:lnTo>
                  <a:pt x="623879" y="1118275"/>
                </a:lnTo>
                <a:lnTo>
                  <a:pt x="623708" y="1119971"/>
                </a:lnTo>
                <a:cubicBezTo>
                  <a:pt x="604745" y="1212639"/>
                  <a:pt x="522752" y="1282348"/>
                  <a:pt x="424478" y="1282348"/>
                </a:cubicBezTo>
                <a:cubicBezTo>
                  <a:pt x="382360" y="1282348"/>
                  <a:pt x="343233" y="1269545"/>
                  <a:pt x="310776" y="1247617"/>
                </a:cubicBezTo>
                <a:lnTo>
                  <a:pt x="298509" y="1237496"/>
                </a:lnTo>
                <a:lnTo>
                  <a:pt x="290280" y="1241961"/>
                </a:lnTo>
                <a:cubicBezTo>
                  <a:pt x="251539" y="1258348"/>
                  <a:pt x="208945" y="1267409"/>
                  <a:pt x="164235" y="1267409"/>
                </a:cubicBezTo>
                <a:cubicBezTo>
                  <a:pt x="119525" y="1267409"/>
                  <a:pt x="76930" y="1258348"/>
                  <a:pt x="38190" y="1241962"/>
                </a:cubicBezTo>
                <a:lnTo>
                  <a:pt x="0" y="12212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6" name="Google Shape;106;p1"/>
          <p:cNvGrpSpPr/>
          <p:nvPr/>
        </p:nvGrpSpPr>
        <p:grpSpPr>
          <a:xfrm rot="1805704">
            <a:off x="1162247" y="462736"/>
            <a:ext cx="345047" cy="352782"/>
            <a:chOff x="-433066" y="664564"/>
            <a:chExt cx="1672204" cy="1709477"/>
          </a:xfrm>
        </p:grpSpPr>
        <p:sp>
          <p:nvSpPr>
            <p:cNvPr id="107" name="Google Shape;107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rect b="b" l="l" r="r" t="t"/>
              <a:pathLst>
                <a:path extrusionOk="0" h="1149134" w="112082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rect b="b" l="l" r="r" t="t"/>
              <a:pathLst>
                <a:path extrusionOk="0" h="827631" w="82763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 rot="-370141">
            <a:off x="536114" y="1095090"/>
            <a:ext cx="235872" cy="241236"/>
            <a:chOff x="-433066" y="664564"/>
            <a:chExt cx="1672204" cy="1709477"/>
          </a:xfrm>
        </p:grpSpPr>
        <p:sp>
          <p:nvSpPr>
            <p:cNvPr id="110" name="Google Shape;110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rect b="b" l="l" r="r" t="t"/>
              <a:pathLst>
                <a:path extrusionOk="0" h="1149134" w="112082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rect b="b" l="l" r="r" t="t"/>
              <a:pathLst>
                <a:path extrusionOk="0" h="827631" w="82763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2" name="Google Shape;112;p1"/>
          <p:cNvGrpSpPr/>
          <p:nvPr/>
        </p:nvGrpSpPr>
        <p:grpSpPr>
          <a:xfrm rot="832533">
            <a:off x="990095" y="1717956"/>
            <a:ext cx="193415" cy="197558"/>
            <a:chOff x="-433066" y="664564"/>
            <a:chExt cx="1672204" cy="1709477"/>
          </a:xfrm>
        </p:grpSpPr>
        <p:sp>
          <p:nvSpPr>
            <p:cNvPr id="113" name="Google Shape;113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rect b="b" l="l" r="r" t="t"/>
              <a:pathLst>
                <a:path extrusionOk="0" h="1149134" w="112082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rect b="b" l="l" r="r" t="t"/>
              <a:pathLst>
                <a:path extrusionOk="0" h="827631" w="82763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5" name="Google Shape;115;p1"/>
          <p:cNvGrpSpPr/>
          <p:nvPr/>
        </p:nvGrpSpPr>
        <p:grpSpPr>
          <a:xfrm rot="832533">
            <a:off x="2073967" y="-11191"/>
            <a:ext cx="239915" cy="245268"/>
            <a:chOff x="-433066" y="664564"/>
            <a:chExt cx="1672204" cy="1709477"/>
          </a:xfrm>
        </p:grpSpPr>
        <p:sp>
          <p:nvSpPr>
            <p:cNvPr id="116" name="Google Shape;116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rect b="b" l="l" r="r" t="t"/>
              <a:pathLst>
                <a:path extrusionOk="0" h="1149134" w="112082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rect b="b" l="l" r="r" t="t"/>
              <a:pathLst>
                <a:path extrusionOk="0" h="827631" w="82763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8" name="Google Shape;118;p1"/>
          <p:cNvGrpSpPr/>
          <p:nvPr/>
        </p:nvGrpSpPr>
        <p:grpSpPr>
          <a:xfrm>
            <a:off x="10194031" y="4010257"/>
            <a:ext cx="440069" cy="415947"/>
            <a:chOff x="-433066" y="664564"/>
            <a:chExt cx="1672204" cy="1709477"/>
          </a:xfrm>
        </p:grpSpPr>
        <p:sp>
          <p:nvSpPr>
            <p:cNvPr id="119" name="Google Shape;119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rect b="b" l="l" r="r" t="t"/>
              <a:pathLst>
                <a:path extrusionOk="0" h="1149134" w="112082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rect b="b" l="l" r="r" t="t"/>
              <a:pathLst>
                <a:path extrusionOk="0" h="827631" w="82763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21" name="Google Shape;121;p1"/>
          <p:cNvGrpSpPr/>
          <p:nvPr/>
        </p:nvGrpSpPr>
        <p:grpSpPr>
          <a:xfrm rot="1805704">
            <a:off x="3377427" y="2739197"/>
            <a:ext cx="338308" cy="346063"/>
            <a:chOff x="-433066" y="664564"/>
            <a:chExt cx="1672204" cy="1709477"/>
          </a:xfrm>
        </p:grpSpPr>
        <p:sp>
          <p:nvSpPr>
            <p:cNvPr id="122" name="Google Shape;122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rect b="b" l="l" r="r" t="t"/>
              <a:pathLst>
                <a:path extrusionOk="0" h="1149134" w="112082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rgbClr val="FFEF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rect b="b" l="l" r="r" t="t"/>
              <a:pathLst>
                <a:path extrusionOk="0" h="827631" w="82763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4" name="Google Shape;124;p1"/>
          <p:cNvSpPr/>
          <p:nvPr/>
        </p:nvSpPr>
        <p:spPr>
          <a:xfrm>
            <a:off x="-419100" y="4727575"/>
            <a:ext cx="12611100" cy="2334260"/>
          </a:xfrm>
          <a:custGeom>
            <a:rect b="b" l="l" r="r" t="t"/>
            <a:pathLst>
              <a:path extrusionOk="0" h="2009108" w="12192000">
                <a:moveTo>
                  <a:pt x="172836" y="0"/>
                </a:moveTo>
                <a:cubicBezTo>
                  <a:pt x="596674" y="0"/>
                  <a:pt x="960325" y="257691"/>
                  <a:pt x="1115660" y="624946"/>
                </a:cubicBezTo>
                <a:lnTo>
                  <a:pt x="1117046" y="629410"/>
                </a:lnTo>
                <a:lnTo>
                  <a:pt x="1235605" y="565059"/>
                </a:lnTo>
                <a:cubicBezTo>
                  <a:pt x="1343148" y="519572"/>
                  <a:pt x="1461383" y="494418"/>
                  <a:pt x="1585494" y="494418"/>
                </a:cubicBezTo>
                <a:cubicBezTo>
                  <a:pt x="1833718" y="494418"/>
                  <a:pt x="2058441" y="595030"/>
                  <a:pt x="2221108" y="757698"/>
                </a:cubicBezTo>
                <a:lnTo>
                  <a:pt x="2308367" y="863455"/>
                </a:lnTo>
                <a:lnTo>
                  <a:pt x="2375691" y="826913"/>
                </a:lnTo>
                <a:cubicBezTo>
                  <a:pt x="2432832" y="802744"/>
                  <a:pt x="2495656" y="789379"/>
                  <a:pt x="2561602" y="789379"/>
                </a:cubicBezTo>
                <a:cubicBezTo>
                  <a:pt x="2726464" y="789379"/>
                  <a:pt x="2871817" y="872909"/>
                  <a:pt x="2957648" y="999957"/>
                </a:cubicBezTo>
                <a:lnTo>
                  <a:pt x="2960603" y="1005401"/>
                </a:lnTo>
                <a:lnTo>
                  <a:pt x="3029751" y="948350"/>
                </a:lnTo>
                <a:cubicBezTo>
                  <a:pt x="3127062" y="882607"/>
                  <a:pt x="3244373" y="844218"/>
                  <a:pt x="3370652" y="844218"/>
                </a:cubicBezTo>
                <a:cubicBezTo>
                  <a:pt x="3539021" y="844218"/>
                  <a:pt x="3691453" y="912465"/>
                  <a:pt x="3801791" y="1022803"/>
                </a:cubicBezTo>
                <a:lnTo>
                  <a:pt x="3864327" y="1098598"/>
                </a:lnTo>
                <a:lnTo>
                  <a:pt x="3876129" y="1088861"/>
                </a:lnTo>
                <a:cubicBezTo>
                  <a:pt x="3956039" y="1034874"/>
                  <a:pt x="4052374" y="1003351"/>
                  <a:pt x="4156069" y="1003351"/>
                </a:cubicBezTo>
                <a:cubicBezTo>
                  <a:pt x="4294332" y="1003351"/>
                  <a:pt x="4419504" y="1059393"/>
                  <a:pt x="4510110" y="1150000"/>
                </a:cubicBezTo>
                <a:lnTo>
                  <a:pt x="4561022" y="1211705"/>
                </a:lnTo>
                <a:lnTo>
                  <a:pt x="4565788" y="1210225"/>
                </a:lnTo>
                <a:cubicBezTo>
                  <a:pt x="4591539" y="1204956"/>
                  <a:pt x="4618203" y="1202188"/>
                  <a:pt x="4645511" y="1202188"/>
                </a:cubicBezTo>
                <a:cubicBezTo>
                  <a:pt x="4754748" y="1202188"/>
                  <a:pt x="4853645" y="1246466"/>
                  <a:pt x="4925231" y="1318052"/>
                </a:cubicBezTo>
                <a:lnTo>
                  <a:pt x="4944600" y="1346780"/>
                </a:lnTo>
                <a:lnTo>
                  <a:pt x="5046690" y="1346780"/>
                </a:lnTo>
                <a:lnTo>
                  <a:pt x="5125229" y="1281981"/>
                </a:lnTo>
                <a:cubicBezTo>
                  <a:pt x="5211482" y="1223710"/>
                  <a:pt x="5315460" y="1189685"/>
                  <a:pt x="5427384" y="1189685"/>
                </a:cubicBezTo>
                <a:cubicBezTo>
                  <a:pt x="5539309" y="1189685"/>
                  <a:pt x="5643288" y="1223711"/>
                  <a:pt x="5729541" y="1281981"/>
                </a:cubicBezTo>
                <a:lnTo>
                  <a:pt x="5777818" y="1321815"/>
                </a:lnTo>
                <a:lnTo>
                  <a:pt x="5841757" y="1269061"/>
                </a:lnTo>
                <a:cubicBezTo>
                  <a:pt x="5928010" y="1210791"/>
                  <a:pt x="6031985" y="1176766"/>
                  <a:pt x="6143911" y="1176766"/>
                </a:cubicBezTo>
                <a:cubicBezTo>
                  <a:pt x="6293146" y="1176766"/>
                  <a:pt x="6428250" y="1237255"/>
                  <a:pt x="6526047" y="1335052"/>
                </a:cubicBezTo>
                <a:lnTo>
                  <a:pt x="6535725" y="1346780"/>
                </a:lnTo>
                <a:lnTo>
                  <a:pt x="6646879" y="1346780"/>
                </a:lnTo>
                <a:lnTo>
                  <a:pt x="6681256" y="1307081"/>
                </a:lnTo>
                <a:cubicBezTo>
                  <a:pt x="6777229" y="1219853"/>
                  <a:pt x="6904718" y="1166688"/>
                  <a:pt x="7044626" y="1166688"/>
                </a:cubicBezTo>
                <a:cubicBezTo>
                  <a:pt x="7193857" y="1166688"/>
                  <a:pt x="7328963" y="1227178"/>
                  <a:pt x="7426764" y="1324974"/>
                </a:cubicBezTo>
                <a:lnTo>
                  <a:pt x="7444755" y="1346780"/>
                </a:lnTo>
                <a:lnTo>
                  <a:pt x="7486790" y="1346780"/>
                </a:lnTo>
                <a:lnTo>
                  <a:pt x="7499445" y="1331441"/>
                </a:lnTo>
                <a:cubicBezTo>
                  <a:pt x="7619876" y="1211009"/>
                  <a:pt x="7786253" y="1136520"/>
                  <a:pt x="7970025" y="1136520"/>
                </a:cubicBezTo>
                <a:cubicBezTo>
                  <a:pt x="8107854" y="1136520"/>
                  <a:pt x="8235900" y="1178420"/>
                  <a:pt x="8342114" y="1250177"/>
                </a:cubicBezTo>
                <a:lnTo>
                  <a:pt x="8352036" y="1258364"/>
                </a:lnTo>
                <a:lnTo>
                  <a:pt x="8369540" y="1226112"/>
                </a:lnTo>
                <a:cubicBezTo>
                  <a:pt x="8460338" y="1091715"/>
                  <a:pt x="8614102" y="1003351"/>
                  <a:pt x="8788504" y="1003351"/>
                </a:cubicBezTo>
                <a:cubicBezTo>
                  <a:pt x="8893144" y="1003351"/>
                  <a:pt x="8990356" y="1035162"/>
                  <a:pt x="9070996" y="1089641"/>
                </a:cubicBezTo>
                <a:lnTo>
                  <a:pt x="9089347" y="1104782"/>
                </a:lnTo>
                <a:lnTo>
                  <a:pt x="9108584" y="1081467"/>
                </a:lnTo>
                <a:cubicBezTo>
                  <a:pt x="9200016" y="990034"/>
                  <a:pt x="9326329" y="933481"/>
                  <a:pt x="9465852" y="933481"/>
                </a:cubicBezTo>
                <a:cubicBezTo>
                  <a:pt x="9570493" y="933481"/>
                  <a:pt x="9667705" y="965292"/>
                  <a:pt x="9748344" y="1019771"/>
                </a:cubicBezTo>
                <a:lnTo>
                  <a:pt x="9793487" y="1057017"/>
                </a:lnTo>
                <a:lnTo>
                  <a:pt x="9812327" y="1034181"/>
                </a:lnTo>
                <a:cubicBezTo>
                  <a:pt x="10018156" y="828354"/>
                  <a:pt x="10302505" y="701045"/>
                  <a:pt x="10616589" y="701045"/>
                </a:cubicBezTo>
                <a:cubicBezTo>
                  <a:pt x="10852152" y="701045"/>
                  <a:pt x="11070988" y="772656"/>
                  <a:pt x="11252519" y="895296"/>
                </a:cubicBezTo>
                <a:lnTo>
                  <a:pt x="11356016" y="980688"/>
                </a:lnTo>
                <a:lnTo>
                  <a:pt x="11442697" y="909170"/>
                </a:lnTo>
                <a:cubicBezTo>
                  <a:pt x="11550043" y="836647"/>
                  <a:pt x="11679452" y="794301"/>
                  <a:pt x="11818750" y="794301"/>
                </a:cubicBezTo>
                <a:cubicBezTo>
                  <a:pt x="11911616" y="794301"/>
                  <a:pt x="12000085" y="813122"/>
                  <a:pt x="12080553" y="847158"/>
                </a:cubicBezTo>
                <a:lnTo>
                  <a:pt x="12192000" y="907649"/>
                </a:lnTo>
                <a:lnTo>
                  <a:pt x="12192000" y="2009108"/>
                </a:lnTo>
                <a:lnTo>
                  <a:pt x="1" y="2009108"/>
                </a:lnTo>
                <a:lnTo>
                  <a:pt x="0" y="2009108"/>
                </a:lnTo>
                <a:lnTo>
                  <a:pt x="0" y="15695"/>
                </a:lnTo>
                <a:lnTo>
                  <a:pt x="68217" y="5284"/>
                </a:lnTo>
                <a:cubicBezTo>
                  <a:pt x="102615" y="1790"/>
                  <a:pt x="137516" y="0"/>
                  <a:pt x="172836" y="0"/>
                </a:cubicBezTo>
                <a:close/>
              </a:path>
            </a:pathLst>
          </a:custGeom>
          <a:solidFill>
            <a:srgbClr val="AADC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"/>
          <p:cNvSpPr/>
          <p:nvPr/>
        </p:nvSpPr>
        <p:spPr>
          <a:xfrm flipH="1" rot="1601367">
            <a:off x="1939290" y="6243320"/>
            <a:ext cx="257810" cy="194310"/>
          </a:xfrm>
          <a:custGeom>
            <a:rect b="b" l="l" r="r" t="t"/>
            <a:pathLst>
              <a:path extrusionOk="0" h="301387" w="400745">
                <a:moveTo>
                  <a:pt x="381216" y="185719"/>
                </a:moveTo>
                <a:cubicBezTo>
                  <a:pt x="375428" y="184867"/>
                  <a:pt x="369314" y="186223"/>
                  <a:pt x="364248" y="189988"/>
                </a:cubicBezTo>
                <a:cubicBezTo>
                  <a:pt x="332768" y="213385"/>
                  <a:pt x="301288" y="236784"/>
                  <a:pt x="269808" y="260181"/>
                </a:cubicBezTo>
                <a:cubicBezTo>
                  <a:pt x="259675" y="267712"/>
                  <a:pt x="257566" y="282032"/>
                  <a:pt x="265097" y="292165"/>
                </a:cubicBezTo>
                <a:lnTo>
                  <a:pt x="265097" y="292163"/>
                </a:lnTo>
                <a:cubicBezTo>
                  <a:pt x="272628" y="302296"/>
                  <a:pt x="286948" y="304405"/>
                  <a:pt x="297081" y="296874"/>
                </a:cubicBezTo>
                <a:lnTo>
                  <a:pt x="391521" y="226683"/>
                </a:lnTo>
                <a:cubicBezTo>
                  <a:pt x="401654" y="219152"/>
                  <a:pt x="403763" y="204832"/>
                  <a:pt x="396232" y="194699"/>
                </a:cubicBezTo>
                <a:cubicBezTo>
                  <a:pt x="392466" y="189633"/>
                  <a:pt x="387004" y="186572"/>
                  <a:pt x="381216" y="185719"/>
                </a:cubicBezTo>
                <a:close/>
                <a:moveTo>
                  <a:pt x="39024" y="6696"/>
                </a:moveTo>
                <a:cubicBezTo>
                  <a:pt x="34888" y="2559"/>
                  <a:pt x="29172" y="0"/>
                  <a:pt x="22860" y="0"/>
                </a:cubicBezTo>
                <a:cubicBezTo>
                  <a:pt x="10235" y="0"/>
                  <a:pt x="0" y="10235"/>
                  <a:pt x="0" y="22860"/>
                </a:cubicBezTo>
                <a:lnTo>
                  <a:pt x="0" y="140528"/>
                </a:lnTo>
                <a:cubicBezTo>
                  <a:pt x="0" y="153153"/>
                  <a:pt x="10235" y="163388"/>
                  <a:pt x="22860" y="163388"/>
                </a:cubicBezTo>
                <a:lnTo>
                  <a:pt x="22859" y="163389"/>
                </a:lnTo>
                <a:cubicBezTo>
                  <a:pt x="35484" y="163389"/>
                  <a:pt x="45719" y="153154"/>
                  <a:pt x="45719" y="140529"/>
                </a:cubicBezTo>
                <a:cubicBezTo>
                  <a:pt x="45719" y="101306"/>
                  <a:pt x="45720" y="62083"/>
                  <a:pt x="45720" y="22860"/>
                </a:cubicBezTo>
                <a:cubicBezTo>
                  <a:pt x="45720" y="16548"/>
                  <a:pt x="43161" y="10832"/>
                  <a:pt x="39024" y="6696"/>
                </a:cubicBezTo>
                <a:close/>
                <a:moveTo>
                  <a:pt x="316621" y="123388"/>
                </a:moveTo>
                <a:cubicBezTo>
                  <a:pt x="307120" y="115075"/>
                  <a:pt x="292677" y="116038"/>
                  <a:pt x="284364" y="125539"/>
                </a:cubicBezTo>
                <a:cubicBezTo>
                  <a:pt x="258535" y="155057"/>
                  <a:pt x="232708" y="184577"/>
                  <a:pt x="206880" y="214095"/>
                </a:cubicBezTo>
                <a:cubicBezTo>
                  <a:pt x="198566" y="223597"/>
                  <a:pt x="199529" y="238039"/>
                  <a:pt x="209030" y="246353"/>
                </a:cubicBezTo>
                <a:lnTo>
                  <a:pt x="209030" y="246351"/>
                </a:lnTo>
                <a:cubicBezTo>
                  <a:pt x="218532" y="254665"/>
                  <a:pt x="232974" y="253702"/>
                  <a:pt x="241288" y="244200"/>
                </a:cubicBezTo>
                <a:lnTo>
                  <a:pt x="318772" y="155646"/>
                </a:lnTo>
                <a:cubicBezTo>
                  <a:pt x="327085" y="146144"/>
                  <a:pt x="326122" y="131702"/>
                  <a:pt x="316621" y="123388"/>
                </a:cubicBezTo>
                <a:close/>
                <a:moveTo>
                  <a:pt x="127765" y="20994"/>
                </a:moveTo>
                <a:cubicBezTo>
                  <a:pt x="115425" y="18327"/>
                  <a:pt x="103259" y="26170"/>
                  <a:pt x="100592" y="38510"/>
                </a:cubicBezTo>
                <a:lnTo>
                  <a:pt x="75739" y="153523"/>
                </a:lnTo>
                <a:cubicBezTo>
                  <a:pt x="73073" y="165864"/>
                  <a:pt x="80915" y="178029"/>
                  <a:pt x="93255" y="180696"/>
                </a:cubicBezTo>
                <a:lnTo>
                  <a:pt x="93254" y="180697"/>
                </a:lnTo>
                <a:cubicBezTo>
                  <a:pt x="105594" y="183363"/>
                  <a:pt x="117760" y="175521"/>
                  <a:pt x="120427" y="163181"/>
                </a:cubicBezTo>
                <a:cubicBezTo>
                  <a:pt x="128711" y="124843"/>
                  <a:pt x="136996" y="86505"/>
                  <a:pt x="145281" y="48167"/>
                </a:cubicBezTo>
                <a:cubicBezTo>
                  <a:pt x="147947" y="35826"/>
                  <a:pt x="140105" y="23661"/>
                  <a:pt x="127765" y="20994"/>
                </a:cubicBezTo>
                <a:close/>
                <a:moveTo>
                  <a:pt x="227892" y="60854"/>
                </a:moveTo>
                <a:cubicBezTo>
                  <a:pt x="216612" y="55183"/>
                  <a:pt x="202870" y="59731"/>
                  <a:pt x="197200" y="71010"/>
                </a:cubicBezTo>
                <a:cubicBezTo>
                  <a:pt x="179583" y="106054"/>
                  <a:pt x="161966" y="141099"/>
                  <a:pt x="144349" y="176143"/>
                </a:cubicBezTo>
                <a:cubicBezTo>
                  <a:pt x="138679" y="187423"/>
                  <a:pt x="143226" y="201164"/>
                  <a:pt x="154506" y="206835"/>
                </a:cubicBezTo>
                <a:lnTo>
                  <a:pt x="154505" y="206833"/>
                </a:lnTo>
                <a:cubicBezTo>
                  <a:pt x="165785" y="212504"/>
                  <a:pt x="179527" y="207957"/>
                  <a:pt x="185197" y="196677"/>
                </a:cubicBezTo>
                <a:lnTo>
                  <a:pt x="238049" y="91546"/>
                </a:lnTo>
                <a:cubicBezTo>
                  <a:pt x="243719" y="80266"/>
                  <a:pt x="239172" y="66524"/>
                  <a:pt x="227892" y="60854"/>
                </a:cubicBezTo>
                <a:close/>
              </a:path>
            </a:pathLst>
          </a:custGeom>
          <a:solidFill>
            <a:srgbClr val="649F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"/>
          <p:cNvSpPr/>
          <p:nvPr/>
        </p:nvSpPr>
        <p:spPr>
          <a:xfrm flipH="1" rot="1601367">
            <a:off x="508635" y="6482080"/>
            <a:ext cx="257810" cy="194310"/>
          </a:xfrm>
          <a:custGeom>
            <a:rect b="b" l="l" r="r" t="t"/>
            <a:pathLst>
              <a:path extrusionOk="0" h="301387" w="400745">
                <a:moveTo>
                  <a:pt x="381216" y="185719"/>
                </a:moveTo>
                <a:cubicBezTo>
                  <a:pt x="375428" y="184867"/>
                  <a:pt x="369314" y="186223"/>
                  <a:pt x="364248" y="189988"/>
                </a:cubicBezTo>
                <a:cubicBezTo>
                  <a:pt x="332768" y="213385"/>
                  <a:pt x="301288" y="236784"/>
                  <a:pt x="269808" y="260181"/>
                </a:cubicBezTo>
                <a:cubicBezTo>
                  <a:pt x="259675" y="267712"/>
                  <a:pt x="257566" y="282032"/>
                  <a:pt x="265097" y="292165"/>
                </a:cubicBezTo>
                <a:lnTo>
                  <a:pt x="265097" y="292163"/>
                </a:lnTo>
                <a:cubicBezTo>
                  <a:pt x="272628" y="302296"/>
                  <a:pt x="286948" y="304405"/>
                  <a:pt x="297081" y="296874"/>
                </a:cubicBezTo>
                <a:lnTo>
                  <a:pt x="391521" y="226683"/>
                </a:lnTo>
                <a:cubicBezTo>
                  <a:pt x="401654" y="219152"/>
                  <a:pt x="403763" y="204832"/>
                  <a:pt x="396232" y="194699"/>
                </a:cubicBezTo>
                <a:cubicBezTo>
                  <a:pt x="392466" y="189633"/>
                  <a:pt x="387004" y="186572"/>
                  <a:pt x="381216" y="185719"/>
                </a:cubicBezTo>
                <a:close/>
                <a:moveTo>
                  <a:pt x="39024" y="6696"/>
                </a:moveTo>
                <a:cubicBezTo>
                  <a:pt x="34888" y="2559"/>
                  <a:pt x="29172" y="0"/>
                  <a:pt x="22860" y="0"/>
                </a:cubicBezTo>
                <a:cubicBezTo>
                  <a:pt x="10235" y="0"/>
                  <a:pt x="0" y="10235"/>
                  <a:pt x="0" y="22860"/>
                </a:cubicBezTo>
                <a:lnTo>
                  <a:pt x="0" y="140528"/>
                </a:lnTo>
                <a:cubicBezTo>
                  <a:pt x="0" y="153153"/>
                  <a:pt x="10235" y="163388"/>
                  <a:pt x="22860" y="163388"/>
                </a:cubicBezTo>
                <a:lnTo>
                  <a:pt x="22859" y="163389"/>
                </a:lnTo>
                <a:cubicBezTo>
                  <a:pt x="35484" y="163389"/>
                  <a:pt x="45719" y="153154"/>
                  <a:pt x="45719" y="140529"/>
                </a:cubicBezTo>
                <a:cubicBezTo>
                  <a:pt x="45719" y="101306"/>
                  <a:pt x="45720" y="62083"/>
                  <a:pt x="45720" y="22860"/>
                </a:cubicBezTo>
                <a:cubicBezTo>
                  <a:pt x="45720" y="16548"/>
                  <a:pt x="43161" y="10832"/>
                  <a:pt x="39024" y="6696"/>
                </a:cubicBezTo>
                <a:close/>
                <a:moveTo>
                  <a:pt x="316621" y="123388"/>
                </a:moveTo>
                <a:cubicBezTo>
                  <a:pt x="307120" y="115075"/>
                  <a:pt x="292677" y="116038"/>
                  <a:pt x="284364" y="125539"/>
                </a:cubicBezTo>
                <a:cubicBezTo>
                  <a:pt x="258535" y="155057"/>
                  <a:pt x="232708" y="184577"/>
                  <a:pt x="206880" y="214095"/>
                </a:cubicBezTo>
                <a:cubicBezTo>
                  <a:pt x="198566" y="223597"/>
                  <a:pt x="199529" y="238039"/>
                  <a:pt x="209030" y="246353"/>
                </a:cubicBezTo>
                <a:lnTo>
                  <a:pt x="209030" y="246351"/>
                </a:lnTo>
                <a:cubicBezTo>
                  <a:pt x="218532" y="254665"/>
                  <a:pt x="232974" y="253702"/>
                  <a:pt x="241288" y="244200"/>
                </a:cubicBezTo>
                <a:lnTo>
                  <a:pt x="318772" y="155646"/>
                </a:lnTo>
                <a:cubicBezTo>
                  <a:pt x="327085" y="146144"/>
                  <a:pt x="326122" y="131702"/>
                  <a:pt x="316621" y="123388"/>
                </a:cubicBezTo>
                <a:close/>
                <a:moveTo>
                  <a:pt x="127765" y="20994"/>
                </a:moveTo>
                <a:cubicBezTo>
                  <a:pt x="115425" y="18327"/>
                  <a:pt x="103259" y="26170"/>
                  <a:pt x="100592" y="38510"/>
                </a:cubicBezTo>
                <a:lnTo>
                  <a:pt x="75739" y="153523"/>
                </a:lnTo>
                <a:cubicBezTo>
                  <a:pt x="73073" y="165864"/>
                  <a:pt x="80915" y="178029"/>
                  <a:pt x="93255" y="180696"/>
                </a:cubicBezTo>
                <a:lnTo>
                  <a:pt x="93254" y="180697"/>
                </a:lnTo>
                <a:cubicBezTo>
                  <a:pt x="105594" y="183363"/>
                  <a:pt x="117760" y="175521"/>
                  <a:pt x="120427" y="163181"/>
                </a:cubicBezTo>
                <a:cubicBezTo>
                  <a:pt x="128711" y="124843"/>
                  <a:pt x="136996" y="86505"/>
                  <a:pt x="145281" y="48167"/>
                </a:cubicBezTo>
                <a:cubicBezTo>
                  <a:pt x="147947" y="35826"/>
                  <a:pt x="140105" y="23661"/>
                  <a:pt x="127765" y="20994"/>
                </a:cubicBezTo>
                <a:close/>
                <a:moveTo>
                  <a:pt x="227892" y="60854"/>
                </a:moveTo>
                <a:cubicBezTo>
                  <a:pt x="216612" y="55183"/>
                  <a:pt x="202870" y="59731"/>
                  <a:pt x="197200" y="71010"/>
                </a:cubicBezTo>
                <a:cubicBezTo>
                  <a:pt x="179583" y="106054"/>
                  <a:pt x="161966" y="141099"/>
                  <a:pt x="144349" y="176143"/>
                </a:cubicBezTo>
                <a:cubicBezTo>
                  <a:pt x="138679" y="187423"/>
                  <a:pt x="143226" y="201164"/>
                  <a:pt x="154506" y="206835"/>
                </a:cubicBezTo>
                <a:lnTo>
                  <a:pt x="154505" y="206833"/>
                </a:lnTo>
                <a:cubicBezTo>
                  <a:pt x="165785" y="212504"/>
                  <a:pt x="179527" y="207957"/>
                  <a:pt x="185197" y="196677"/>
                </a:cubicBezTo>
                <a:lnTo>
                  <a:pt x="238049" y="91546"/>
                </a:lnTo>
                <a:cubicBezTo>
                  <a:pt x="243719" y="80266"/>
                  <a:pt x="239172" y="66524"/>
                  <a:pt x="227892" y="60854"/>
                </a:cubicBezTo>
                <a:close/>
              </a:path>
            </a:pathLst>
          </a:custGeom>
          <a:solidFill>
            <a:srgbClr val="649F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"/>
          <p:cNvSpPr/>
          <p:nvPr/>
        </p:nvSpPr>
        <p:spPr>
          <a:xfrm flipH="1" rot="1601367">
            <a:off x="11730355" y="6351905"/>
            <a:ext cx="257810" cy="194310"/>
          </a:xfrm>
          <a:custGeom>
            <a:rect b="b" l="l" r="r" t="t"/>
            <a:pathLst>
              <a:path extrusionOk="0" h="301387" w="400745">
                <a:moveTo>
                  <a:pt x="381216" y="185719"/>
                </a:moveTo>
                <a:cubicBezTo>
                  <a:pt x="375428" y="184867"/>
                  <a:pt x="369314" y="186223"/>
                  <a:pt x="364248" y="189988"/>
                </a:cubicBezTo>
                <a:cubicBezTo>
                  <a:pt x="332768" y="213385"/>
                  <a:pt x="301288" y="236784"/>
                  <a:pt x="269808" y="260181"/>
                </a:cubicBezTo>
                <a:cubicBezTo>
                  <a:pt x="259675" y="267712"/>
                  <a:pt x="257566" y="282032"/>
                  <a:pt x="265097" y="292165"/>
                </a:cubicBezTo>
                <a:lnTo>
                  <a:pt x="265097" y="292163"/>
                </a:lnTo>
                <a:cubicBezTo>
                  <a:pt x="272628" y="302296"/>
                  <a:pt x="286948" y="304405"/>
                  <a:pt x="297081" y="296874"/>
                </a:cubicBezTo>
                <a:lnTo>
                  <a:pt x="391521" y="226683"/>
                </a:lnTo>
                <a:cubicBezTo>
                  <a:pt x="401654" y="219152"/>
                  <a:pt x="403763" y="204832"/>
                  <a:pt x="396232" y="194699"/>
                </a:cubicBezTo>
                <a:cubicBezTo>
                  <a:pt x="392466" y="189633"/>
                  <a:pt x="387004" y="186572"/>
                  <a:pt x="381216" y="185719"/>
                </a:cubicBezTo>
                <a:close/>
                <a:moveTo>
                  <a:pt x="39024" y="6696"/>
                </a:moveTo>
                <a:cubicBezTo>
                  <a:pt x="34888" y="2559"/>
                  <a:pt x="29172" y="0"/>
                  <a:pt x="22860" y="0"/>
                </a:cubicBezTo>
                <a:cubicBezTo>
                  <a:pt x="10235" y="0"/>
                  <a:pt x="0" y="10235"/>
                  <a:pt x="0" y="22860"/>
                </a:cubicBezTo>
                <a:lnTo>
                  <a:pt x="0" y="140528"/>
                </a:lnTo>
                <a:cubicBezTo>
                  <a:pt x="0" y="153153"/>
                  <a:pt x="10235" y="163388"/>
                  <a:pt x="22860" y="163388"/>
                </a:cubicBezTo>
                <a:lnTo>
                  <a:pt x="22859" y="163389"/>
                </a:lnTo>
                <a:cubicBezTo>
                  <a:pt x="35484" y="163389"/>
                  <a:pt x="45719" y="153154"/>
                  <a:pt x="45719" y="140529"/>
                </a:cubicBezTo>
                <a:cubicBezTo>
                  <a:pt x="45719" y="101306"/>
                  <a:pt x="45720" y="62083"/>
                  <a:pt x="45720" y="22860"/>
                </a:cubicBezTo>
                <a:cubicBezTo>
                  <a:pt x="45720" y="16548"/>
                  <a:pt x="43161" y="10832"/>
                  <a:pt x="39024" y="6696"/>
                </a:cubicBezTo>
                <a:close/>
                <a:moveTo>
                  <a:pt x="316621" y="123388"/>
                </a:moveTo>
                <a:cubicBezTo>
                  <a:pt x="307120" y="115075"/>
                  <a:pt x="292677" y="116038"/>
                  <a:pt x="284364" y="125539"/>
                </a:cubicBezTo>
                <a:cubicBezTo>
                  <a:pt x="258535" y="155057"/>
                  <a:pt x="232708" y="184577"/>
                  <a:pt x="206880" y="214095"/>
                </a:cubicBezTo>
                <a:cubicBezTo>
                  <a:pt x="198566" y="223597"/>
                  <a:pt x="199529" y="238039"/>
                  <a:pt x="209030" y="246353"/>
                </a:cubicBezTo>
                <a:lnTo>
                  <a:pt x="209030" y="246351"/>
                </a:lnTo>
                <a:cubicBezTo>
                  <a:pt x="218532" y="254665"/>
                  <a:pt x="232974" y="253702"/>
                  <a:pt x="241288" y="244200"/>
                </a:cubicBezTo>
                <a:lnTo>
                  <a:pt x="318772" y="155646"/>
                </a:lnTo>
                <a:cubicBezTo>
                  <a:pt x="327085" y="146144"/>
                  <a:pt x="326122" y="131702"/>
                  <a:pt x="316621" y="123388"/>
                </a:cubicBezTo>
                <a:close/>
                <a:moveTo>
                  <a:pt x="127765" y="20994"/>
                </a:moveTo>
                <a:cubicBezTo>
                  <a:pt x="115425" y="18327"/>
                  <a:pt x="103259" y="26170"/>
                  <a:pt x="100592" y="38510"/>
                </a:cubicBezTo>
                <a:lnTo>
                  <a:pt x="75739" y="153523"/>
                </a:lnTo>
                <a:cubicBezTo>
                  <a:pt x="73073" y="165864"/>
                  <a:pt x="80915" y="178029"/>
                  <a:pt x="93255" y="180696"/>
                </a:cubicBezTo>
                <a:lnTo>
                  <a:pt x="93254" y="180697"/>
                </a:lnTo>
                <a:cubicBezTo>
                  <a:pt x="105594" y="183363"/>
                  <a:pt x="117760" y="175521"/>
                  <a:pt x="120427" y="163181"/>
                </a:cubicBezTo>
                <a:cubicBezTo>
                  <a:pt x="128711" y="124843"/>
                  <a:pt x="136996" y="86505"/>
                  <a:pt x="145281" y="48167"/>
                </a:cubicBezTo>
                <a:cubicBezTo>
                  <a:pt x="147947" y="35826"/>
                  <a:pt x="140105" y="23661"/>
                  <a:pt x="127765" y="20994"/>
                </a:cubicBezTo>
                <a:close/>
                <a:moveTo>
                  <a:pt x="227892" y="60854"/>
                </a:moveTo>
                <a:cubicBezTo>
                  <a:pt x="216612" y="55183"/>
                  <a:pt x="202870" y="59731"/>
                  <a:pt x="197200" y="71010"/>
                </a:cubicBezTo>
                <a:cubicBezTo>
                  <a:pt x="179583" y="106054"/>
                  <a:pt x="161966" y="141099"/>
                  <a:pt x="144349" y="176143"/>
                </a:cubicBezTo>
                <a:cubicBezTo>
                  <a:pt x="138679" y="187423"/>
                  <a:pt x="143226" y="201164"/>
                  <a:pt x="154506" y="206835"/>
                </a:cubicBezTo>
                <a:lnTo>
                  <a:pt x="154505" y="206833"/>
                </a:lnTo>
                <a:cubicBezTo>
                  <a:pt x="165785" y="212504"/>
                  <a:pt x="179527" y="207957"/>
                  <a:pt x="185197" y="196677"/>
                </a:cubicBezTo>
                <a:lnTo>
                  <a:pt x="238049" y="91546"/>
                </a:lnTo>
                <a:cubicBezTo>
                  <a:pt x="243719" y="80266"/>
                  <a:pt x="239172" y="66524"/>
                  <a:pt x="227892" y="60854"/>
                </a:cubicBezTo>
                <a:close/>
              </a:path>
            </a:pathLst>
          </a:custGeom>
          <a:solidFill>
            <a:srgbClr val="649F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8" name="Google Shape;128;p1"/>
          <p:cNvGrpSpPr/>
          <p:nvPr/>
        </p:nvGrpSpPr>
        <p:grpSpPr>
          <a:xfrm>
            <a:off x="992340" y="5991996"/>
            <a:ext cx="494745" cy="586209"/>
            <a:chOff x="924391" y="5026927"/>
            <a:chExt cx="1546535" cy="1832490"/>
          </a:xfrm>
        </p:grpSpPr>
        <p:grpSp>
          <p:nvGrpSpPr>
            <p:cNvPr id="129" name="Google Shape;129;p1"/>
            <p:cNvGrpSpPr/>
            <p:nvPr/>
          </p:nvGrpSpPr>
          <p:grpSpPr>
            <a:xfrm rot="-1018631">
              <a:off x="1033158" y="5099331"/>
              <a:ext cx="595899" cy="669786"/>
              <a:chOff x="-358604" y="3005519"/>
              <a:chExt cx="217214" cy="244148"/>
            </a:xfrm>
          </p:grpSpPr>
          <p:sp>
            <p:nvSpPr>
              <p:cNvPr id="130" name="Google Shape;130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rect b="b" l="l" r="r" t="t"/>
                <a:pathLst>
                  <a:path extrusionOk="0" h="189049" w="220545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rect b="b" l="l" r="r" t="t"/>
                <a:pathLst>
                  <a:path extrusionOk="0" h="154547" w="33485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cap="flat" cmpd="sng" w="12700">
                <a:solidFill>
                  <a:srgbClr val="649F3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32" name="Google Shape;132;p1"/>
            <p:cNvGrpSpPr/>
            <p:nvPr/>
          </p:nvGrpSpPr>
          <p:grpSpPr>
            <a:xfrm rot="9759613">
              <a:off x="1729322" y="6116050"/>
              <a:ext cx="595899" cy="669786"/>
              <a:chOff x="-358604" y="3005519"/>
              <a:chExt cx="217214" cy="244148"/>
            </a:xfrm>
          </p:grpSpPr>
          <p:sp>
            <p:nvSpPr>
              <p:cNvPr id="133" name="Google Shape;133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rect b="b" l="l" r="r" t="t"/>
                <a:pathLst>
                  <a:path extrusionOk="0" h="189049" w="220545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rect b="b" l="l" r="r" t="t"/>
                <a:pathLst>
                  <a:path extrusionOk="0" h="154547" w="33485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cap="flat" cmpd="sng" w="12700">
                <a:solidFill>
                  <a:srgbClr val="649F3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35" name="Google Shape;135;p1"/>
            <p:cNvGrpSpPr/>
            <p:nvPr/>
          </p:nvGrpSpPr>
          <p:grpSpPr>
            <a:xfrm rot="2895600">
              <a:off x="1154213" y="5418884"/>
              <a:ext cx="1086889" cy="1102876"/>
              <a:chOff x="-443940" y="2349377"/>
              <a:chExt cx="375110" cy="380627"/>
            </a:xfrm>
          </p:grpSpPr>
          <p:sp>
            <p:nvSpPr>
              <p:cNvPr id="136" name="Google Shape;136;p1"/>
              <p:cNvSpPr/>
              <p:nvPr/>
            </p:nvSpPr>
            <p:spPr>
              <a:xfrm rot="-588618">
                <a:off x="-418164" y="2374527"/>
                <a:ext cx="323558" cy="330327"/>
              </a:xfrm>
              <a:custGeom>
                <a:rect b="b" l="l" r="r" t="t"/>
                <a:pathLst>
                  <a:path extrusionOk="0" h="330327" w="323558">
                    <a:moveTo>
                      <a:pt x="168201" y="123242"/>
                    </a:moveTo>
                    <a:lnTo>
                      <a:pt x="148792" y="143482"/>
                    </a:lnTo>
                    <a:lnTo>
                      <a:pt x="123368" y="154897"/>
                    </a:lnTo>
                    <a:lnTo>
                      <a:pt x="143483" y="174186"/>
                    </a:lnTo>
                    <a:cubicBezTo>
                      <a:pt x="149305" y="182442"/>
                      <a:pt x="153552" y="191809"/>
                      <a:pt x="155879" y="201797"/>
                    </a:cubicBezTo>
                    <a:lnTo>
                      <a:pt x="156004" y="206254"/>
                    </a:lnTo>
                    <a:lnTo>
                      <a:pt x="189546" y="178633"/>
                    </a:lnTo>
                    <a:lnTo>
                      <a:pt x="208757" y="174754"/>
                    </a:lnTo>
                    <a:lnTo>
                      <a:pt x="188784" y="166481"/>
                    </a:lnTo>
                    <a:cubicBezTo>
                      <a:pt x="181640" y="159338"/>
                      <a:pt x="175859" y="150832"/>
                      <a:pt x="171864" y="141386"/>
                    </a:cubicBezTo>
                    <a:close/>
                    <a:moveTo>
                      <a:pt x="116747" y="1167"/>
                    </a:moveTo>
                    <a:cubicBezTo>
                      <a:pt x="148970" y="6739"/>
                      <a:pt x="173230" y="31112"/>
                      <a:pt x="180212" y="61075"/>
                    </a:cubicBezTo>
                    <a:lnTo>
                      <a:pt x="180386" y="67286"/>
                    </a:lnTo>
                    <a:lnTo>
                      <a:pt x="188784" y="54831"/>
                    </a:lnTo>
                    <a:cubicBezTo>
                      <a:pt x="203071" y="40544"/>
                      <a:pt x="222808" y="31707"/>
                      <a:pt x="244609" y="31707"/>
                    </a:cubicBezTo>
                    <a:cubicBezTo>
                      <a:pt x="288211" y="31707"/>
                      <a:pt x="323558" y="67054"/>
                      <a:pt x="323558" y="110656"/>
                    </a:cubicBezTo>
                    <a:cubicBezTo>
                      <a:pt x="323558" y="143358"/>
                      <a:pt x="303675" y="171416"/>
                      <a:pt x="275339" y="183401"/>
                    </a:cubicBezTo>
                    <a:lnTo>
                      <a:pt x="256128" y="187279"/>
                    </a:lnTo>
                    <a:lnTo>
                      <a:pt x="276101" y="195553"/>
                    </a:lnTo>
                    <a:cubicBezTo>
                      <a:pt x="290388" y="209840"/>
                      <a:pt x="299225" y="229577"/>
                      <a:pt x="299225" y="251378"/>
                    </a:cubicBezTo>
                    <a:cubicBezTo>
                      <a:pt x="299225" y="294980"/>
                      <a:pt x="263878" y="330327"/>
                      <a:pt x="220276" y="330327"/>
                    </a:cubicBezTo>
                    <a:cubicBezTo>
                      <a:pt x="187575" y="330327"/>
                      <a:pt x="159517" y="310444"/>
                      <a:pt x="147531" y="282108"/>
                    </a:cubicBezTo>
                    <a:lnTo>
                      <a:pt x="143868" y="263964"/>
                    </a:lnTo>
                    <a:lnTo>
                      <a:pt x="124459" y="284204"/>
                    </a:lnTo>
                    <a:cubicBezTo>
                      <a:pt x="107947" y="295848"/>
                      <a:pt x="86992" y="301192"/>
                      <a:pt x="65510" y="297478"/>
                    </a:cubicBezTo>
                    <a:cubicBezTo>
                      <a:pt x="22546" y="290049"/>
                      <a:pt x="-6262" y="249196"/>
                      <a:pt x="1167" y="206231"/>
                    </a:cubicBezTo>
                    <a:cubicBezTo>
                      <a:pt x="4882" y="184749"/>
                      <a:pt x="16953" y="166806"/>
                      <a:pt x="33465" y="155162"/>
                    </a:cubicBezTo>
                    <a:lnTo>
                      <a:pt x="58889" y="143748"/>
                    </a:lnTo>
                    <a:lnTo>
                      <a:pt x="38774" y="124459"/>
                    </a:lnTo>
                    <a:cubicBezTo>
                      <a:pt x="27130" y="107946"/>
                      <a:pt x="21786" y="86992"/>
                      <a:pt x="25500" y="65510"/>
                    </a:cubicBezTo>
                    <a:cubicBezTo>
                      <a:pt x="32930" y="22545"/>
                      <a:pt x="73782" y="-6262"/>
                      <a:pt x="116747" y="11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-319991" y="2471868"/>
                <a:ext cx="126772" cy="1267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38" name="Google Shape;138;p1"/>
          <p:cNvGrpSpPr/>
          <p:nvPr/>
        </p:nvGrpSpPr>
        <p:grpSpPr>
          <a:xfrm rot="-3749602">
            <a:off x="7137273" y="6193160"/>
            <a:ext cx="533549" cy="632129"/>
            <a:chOff x="924391" y="5026927"/>
            <a:chExt cx="1546535" cy="1832490"/>
          </a:xfrm>
        </p:grpSpPr>
        <p:grpSp>
          <p:nvGrpSpPr>
            <p:cNvPr id="139" name="Google Shape;139;p1"/>
            <p:cNvGrpSpPr/>
            <p:nvPr/>
          </p:nvGrpSpPr>
          <p:grpSpPr>
            <a:xfrm rot="-1018631">
              <a:off x="1033158" y="5099331"/>
              <a:ext cx="595899" cy="669786"/>
              <a:chOff x="-358604" y="3005519"/>
              <a:chExt cx="217214" cy="244148"/>
            </a:xfrm>
          </p:grpSpPr>
          <p:sp>
            <p:nvSpPr>
              <p:cNvPr id="140" name="Google Shape;140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rect b="b" l="l" r="r" t="t"/>
                <a:pathLst>
                  <a:path extrusionOk="0" h="189049" w="220545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rect b="b" l="l" r="r" t="t"/>
                <a:pathLst>
                  <a:path extrusionOk="0" h="154547" w="33485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cap="flat" cmpd="sng" w="12700">
                <a:solidFill>
                  <a:srgbClr val="649F3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42" name="Google Shape;142;p1"/>
            <p:cNvGrpSpPr/>
            <p:nvPr/>
          </p:nvGrpSpPr>
          <p:grpSpPr>
            <a:xfrm rot="9759613">
              <a:off x="1729322" y="6116050"/>
              <a:ext cx="595899" cy="669786"/>
              <a:chOff x="-358604" y="3005519"/>
              <a:chExt cx="217214" cy="244148"/>
            </a:xfrm>
          </p:grpSpPr>
          <p:sp>
            <p:nvSpPr>
              <p:cNvPr id="143" name="Google Shape;143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rect b="b" l="l" r="r" t="t"/>
                <a:pathLst>
                  <a:path extrusionOk="0" h="189049" w="220545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rect b="b" l="l" r="r" t="t"/>
                <a:pathLst>
                  <a:path extrusionOk="0" h="154547" w="33485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cap="flat" cmpd="sng" w="12700">
                <a:solidFill>
                  <a:srgbClr val="649F3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45" name="Google Shape;145;p1"/>
            <p:cNvGrpSpPr/>
            <p:nvPr/>
          </p:nvGrpSpPr>
          <p:grpSpPr>
            <a:xfrm rot="2895600">
              <a:off x="1154213" y="5418884"/>
              <a:ext cx="1086889" cy="1102876"/>
              <a:chOff x="-443940" y="2349377"/>
              <a:chExt cx="375110" cy="380627"/>
            </a:xfrm>
          </p:grpSpPr>
          <p:sp>
            <p:nvSpPr>
              <p:cNvPr id="146" name="Google Shape;146;p1"/>
              <p:cNvSpPr/>
              <p:nvPr/>
            </p:nvSpPr>
            <p:spPr>
              <a:xfrm rot="-588618">
                <a:off x="-418164" y="2374527"/>
                <a:ext cx="323558" cy="330327"/>
              </a:xfrm>
              <a:custGeom>
                <a:rect b="b" l="l" r="r" t="t"/>
                <a:pathLst>
                  <a:path extrusionOk="0" h="330327" w="323558">
                    <a:moveTo>
                      <a:pt x="168201" y="123242"/>
                    </a:moveTo>
                    <a:lnTo>
                      <a:pt x="148792" y="143482"/>
                    </a:lnTo>
                    <a:lnTo>
                      <a:pt x="123368" y="154897"/>
                    </a:lnTo>
                    <a:lnTo>
                      <a:pt x="143483" y="174186"/>
                    </a:lnTo>
                    <a:cubicBezTo>
                      <a:pt x="149305" y="182442"/>
                      <a:pt x="153552" y="191809"/>
                      <a:pt x="155879" y="201797"/>
                    </a:cubicBezTo>
                    <a:lnTo>
                      <a:pt x="156004" y="206254"/>
                    </a:lnTo>
                    <a:lnTo>
                      <a:pt x="189546" y="178633"/>
                    </a:lnTo>
                    <a:lnTo>
                      <a:pt x="208757" y="174754"/>
                    </a:lnTo>
                    <a:lnTo>
                      <a:pt x="188784" y="166481"/>
                    </a:lnTo>
                    <a:cubicBezTo>
                      <a:pt x="181640" y="159338"/>
                      <a:pt x="175859" y="150832"/>
                      <a:pt x="171864" y="141386"/>
                    </a:cubicBezTo>
                    <a:close/>
                    <a:moveTo>
                      <a:pt x="116747" y="1167"/>
                    </a:moveTo>
                    <a:cubicBezTo>
                      <a:pt x="148970" y="6739"/>
                      <a:pt x="173230" y="31112"/>
                      <a:pt x="180212" y="61075"/>
                    </a:cubicBezTo>
                    <a:lnTo>
                      <a:pt x="180386" y="67286"/>
                    </a:lnTo>
                    <a:lnTo>
                      <a:pt x="188784" y="54831"/>
                    </a:lnTo>
                    <a:cubicBezTo>
                      <a:pt x="203071" y="40544"/>
                      <a:pt x="222808" y="31707"/>
                      <a:pt x="244609" y="31707"/>
                    </a:cubicBezTo>
                    <a:cubicBezTo>
                      <a:pt x="288211" y="31707"/>
                      <a:pt x="323558" y="67054"/>
                      <a:pt x="323558" y="110656"/>
                    </a:cubicBezTo>
                    <a:cubicBezTo>
                      <a:pt x="323558" y="143358"/>
                      <a:pt x="303675" y="171416"/>
                      <a:pt x="275339" y="183401"/>
                    </a:cubicBezTo>
                    <a:lnTo>
                      <a:pt x="256128" y="187279"/>
                    </a:lnTo>
                    <a:lnTo>
                      <a:pt x="276101" y="195553"/>
                    </a:lnTo>
                    <a:cubicBezTo>
                      <a:pt x="290388" y="209840"/>
                      <a:pt x="299225" y="229577"/>
                      <a:pt x="299225" y="251378"/>
                    </a:cubicBezTo>
                    <a:cubicBezTo>
                      <a:pt x="299225" y="294980"/>
                      <a:pt x="263878" y="330327"/>
                      <a:pt x="220276" y="330327"/>
                    </a:cubicBezTo>
                    <a:cubicBezTo>
                      <a:pt x="187575" y="330327"/>
                      <a:pt x="159517" y="310444"/>
                      <a:pt x="147531" y="282108"/>
                    </a:cubicBezTo>
                    <a:lnTo>
                      <a:pt x="143868" y="263964"/>
                    </a:lnTo>
                    <a:lnTo>
                      <a:pt x="124459" y="284204"/>
                    </a:lnTo>
                    <a:cubicBezTo>
                      <a:pt x="107947" y="295848"/>
                      <a:pt x="86992" y="301192"/>
                      <a:pt x="65510" y="297478"/>
                    </a:cubicBezTo>
                    <a:cubicBezTo>
                      <a:pt x="22546" y="290049"/>
                      <a:pt x="-6262" y="249196"/>
                      <a:pt x="1167" y="206231"/>
                    </a:cubicBezTo>
                    <a:cubicBezTo>
                      <a:pt x="4882" y="184749"/>
                      <a:pt x="16953" y="166806"/>
                      <a:pt x="33465" y="155162"/>
                    </a:cubicBezTo>
                    <a:lnTo>
                      <a:pt x="58889" y="143748"/>
                    </a:lnTo>
                    <a:lnTo>
                      <a:pt x="38774" y="124459"/>
                    </a:lnTo>
                    <a:cubicBezTo>
                      <a:pt x="27130" y="107946"/>
                      <a:pt x="21786" y="86992"/>
                      <a:pt x="25500" y="65510"/>
                    </a:cubicBezTo>
                    <a:cubicBezTo>
                      <a:pt x="32930" y="22545"/>
                      <a:pt x="73782" y="-6262"/>
                      <a:pt x="116747" y="11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-319991" y="2471868"/>
                <a:ext cx="126772" cy="1267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48" name="Google Shape;148;p1"/>
          <p:cNvSpPr/>
          <p:nvPr/>
        </p:nvSpPr>
        <p:spPr>
          <a:xfrm flipH="1" rot="1601367">
            <a:off x="6200140" y="6292850"/>
            <a:ext cx="257810" cy="194310"/>
          </a:xfrm>
          <a:custGeom>
            <a:rect b="b" l="l" r="r" t="t"/>
            <a:pathLst>
              <a:path extrusionOk="0" h="301387" w="400745">
                <a:moveTo>
                  <a:pt x="381216" y="185719"/>
                </a:moveTo>
                <a:cubicBezTo>
                  <a:pt x="375428" y="184867"/>
                  <a:pt x="369314" y="186223"/>
                  <a:pt x="364248" y="189988"/>
                </a:cubicBezTo>
                <a:cubicBezTo>
                  <a:pt x="332768" y="213385"/>
                  <a:pt x="301288" y="236784"/>
                  <a:pt x="269808" y="260181"/>
                </a:cubicBezTo>
                <a:cubicBezTo>
                  <a:pt x="259675" y="267712"/>
                  <a:pt x="257566" y="282032"/>
                  <a:pt x="265097" y="292165"/>
                </a:cubicBezTo>
                <a:lnTo>
                  <a:pt x="265097" y="292163"/>
                </a:lnTo>
                <a:cubicBezTo>
                  <a:pt x="272628" y="302296"/>
                  <a:pt x="286948" y="304405"/>
                  <a:pt x="297081" y="296874"/>
                </a:cubicBezTo>
                <a:lnTo>
                  <a:pt x="391521" y="226683"/>
                </a:lnTo>
                <a:cubicBezTo>
                  <a:pt x="401654" y="219152"/>
                  <a:pt x="403763" y="204832"/>
                  <a:pt x="396232" y="194699"/>
                </a:cubicBezTo>
                <a:cubicBezTo>
                  <a:pt x="392466" y="189633"/>
                  <a:pt x="387004" y="186572"/>
                  <a:pt x="381216" y="185719"/>
                </a:cubicBezTo>
                <a:close/>
                <a:moveTo>
                  <a:pt x="39024" y="6696"/>
                </a:moveTo>
                <a:cubicBezTo>
                  <a:pt x="34888" y="2559"/>
                  <a:pt x="29172" y="0"/>
                  <a:pt x="22860" y="0"/>
                </a:cubicBezTo>
                <a:cubicBezTo>
                  <a:pt x="10235" y="0"/>
                  <a:pt x="0" y="10235"/>
                  <a:pt x="0" y="22860"/>
                </a:cubicBezTo>
                <a:lnTo>
                  <a:pt x="0" y="140528"/>
                </a:lnTo>
                <a:cubicBezTo>
                  <a:pt x="0" y="153153"/>
                  <a:pt x="10235" y="163388"/>
                  <a:pt x="22860" y="163388"/>
                </a:cubicBezTo>
                <a:lnTo>
                  <a:pt x="22859" y="163389"/>
                </a:lnTo>
                <a:cubicBezTo>
                  <a:pt x="35484" y="163389"/>
                  <a:pt x="45719" y="153154"/>
                  <a:pt x="45719" y="140529"/>
                </a:cubicBezTo>
                <a:cubicBezTo>
                  <a:pt x="45719" y="101306"/>
                  <a:pt x="45720" y="62083"/>
                  <a:pt x="45720" y="22860"/>
                </a:cubicBezTo>
                <a:cubicBezTo>
                  <a:pt x="45720" y="16548"/>
                  <a:pt x="43161" y="10832"/>
                  <a:pt x="39024" y="6696"/>
                </a:cubicBezTo>
                <a:close/>
                <a:moveTo>
                  <a:pt x="316621" y="123388"/>
                </a:moveTo>
                <a:cubicBezTo>
                  <a:pt x="307120" y="115075"/>
                  <a:pt x="292677" y="116038"/>
                  <a:pt x="284364" y="125539"/>
                </a:cubicBezTo>
                <a:cubicBezTo>
                  <a:pt x="258535" y="155057"/>
                  <a:pt x="232708" y="184577"/>
                  <a:pt x="206880" y="214095"/>
                </a:cubicBezTo>
                <a:cubicBezTo>
                  <a:pt x="198566" y="223597"/>
                  <a:pt x="199529" y="238039"/>
                  <a:pt x="209030" y="246353"/>
                </a:cubicBezTo>
                <a:lnTo>
                  <a:pt x="209030" y="246351"/>
                </a:lnTo>
                <a:cubicBezTo>
                  <a:pt x="218532" y="254665"/>
                  <a:pt x="232974" y="253702"/>
                  <a:pt x="241288" y="244200"/>
                </a:cubicBezTo>
                <a:lnTo>
                  <a:pt x="318772" y="155646"/>
                </a:lnTo>
                <a:cubicBezTo>
                  <a:pt x="327085" y="146144"/>
                  <a:pt x="326122" y="131702"/>
                  <a:pt x="316621" y="123388"/>
                </a:cubicBezTo>
                <a:close/>
                <a:moveTo>
                  <a:pt x="127765" y="20994"/>
                </a:moveTo>
                <a:cubicBezTo>
                  <a:pt x="115425" y="18327"/>
                  <a:pt x="103259" y="26170"/>
                  <a:pt x="100592" y="38510"/>
                </a:cubicBezTo>
                <a:lnTo>
                  <a:pt x="75739" y="153523"/>
                </a:lnTo>
                <a:cubicBezTo>
                  <a:pt x="73073" y="165864"/>
                  <a:pt x="80915" y="178029"/>
                  <a:pt x="93255" y="180696"/>
                </a:cubicBezTo>
                <a:lnTo>
                  <a:pt x="93254" y="180697"/>
                </a:lnTo>
                <a:cubicBezTo>
                  <a:pt x="105594" y="183363"/>
                  <a:pt x="117760" y="175521"/>
                  <a:pt x="120427" y="163181"/>
                </a:cubicBezTo>
                <a:cubicBezTo>
                  <a:pt x="128711" y="124843"/>
                  <a:pt x="136996" y="86505"/>
                  <a:pt x="145281" y="48167"/>
                </a:cubicBezTo>
                <a:cubicBezTo>
                  <a:pt x="147947" y="35826"/>
                  <a:pt x="140105" y="23661"/>
                  <a:pt x="127765" y="20994"/>
                </a:cubicBezTo>
                <a:close/>
                <a:moveTo>
                  <a:pt x="227892" y="60854"/>
                </a:moveTo>
                <a:cubicBezTo>
                  <a:pt x="216612" y="55183"/>
                  <a:pt x="202870" y="59731"/>
                  <a:pt x="197200" y="71010"/>
                </a:cubicBezTo>
                <a:cubicBezTo>
                  <a:pt x="179583" y="106054"/>
                  <a:pt x="161966" y="141099"/>
                  <a:pt x="144349" y="176143"/>
                </a:cubicBezTo>
                <a:cubicBezTo>
                  <a:pt x="138679" y="187423"/>
                  <a:pt x="143226" y="201164"/>
                  <a:pt x="154506" y="206835"/>
                </a:cubicBezTo>
                <a:lnTo>
                  <a:pt x="154505" y="206833"/>
                </a:lnTo>
                <a:cubicBezTo>
                  <a:pt x="165785" y="212504"/>
                  <a:pt x="179527" y="207957"/>
                  <a:pt x="185197" y="196677"/>
                </a:cubicBezTo>
                <a:lnTo>
                  <a:pt x="238049" y="91546"/>
                </a:lnTo>
                <a:cubicBezTo>
                  <a:pt x="243719" y="80266"/>
                  <a:pt x="239172" y="66524"/>
                  <a:pt x="227892" y="60854"/>
                </a:cubicBezTo>
                <a:close/>
              </a:path>
            </a:pathLst>
          </a:custGeom>
          <a:solidFill>
            <a:srgbClr val="649F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9" name="Google Shape;149;p1"/>
          <p:cNvGrpSpPr/>
          <p:nvPr/>
        </p:nvGrpSpPr>
        <p:grpSpPr>
          <a:xfrm rot="-4008688">
            <a:off x="3166982" y="6178221"/>
            <a:ext cx="494745" cy="586209"/>
            <a:chOff x="924391" y="5026927"/>
            <a:chExt cx="1546535" cy="1832490"/>
          </a:xfrm>
        </p:grpSpPr>
        <p:grpSp>
          <p:nvGrpSpPr>
            <p:cNvPr id="150" name="Google Shape;150;p1"/>
            <p:cNvGrpSpPr/>
            <p:nvPr/>
          </p:nvGrpSpPr>
          <p:grpSpPr>
            <a:xfrm rot="-1018631">
              <a:off x="1033158" y="5099331"/>
              <a:ext cx="595899" cy="669786"/>
              <a:chOff x="-358604" y="3005519"/>
              <a:chExt cx="217214" cy="244148"/>
            </a:xfrm>
          </p:grpSpPr>
          <p:sp>
            <p:nvSpPr>
              <p:cNvPr id="151" name="Google Shape;151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rect b="b" l="l" r="r" t="t"/>
                <a:pathLst>
                  <a:path extrusionOk="0" h="189049" w="220545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rect b="b" l="l" r="r" t="t"/>
                <a:pathLst>
                  <a:path extrusionOk="0" h="154547" w="33485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cap="flat" cmpd="sng" w="12700">
                <a:solidFill>
                  <a:srgbClr val="649F3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53" name="Google Shape;153;p1"/>
            <p:cNvGrpSpPr/>
            <p:nvPr/>
          </p:nvGrpSpPr>
          <p:grpSpPr>
            <a:xfrm rot="9759613">
              <a:off x="1729322" y="6116050"/>
              <a:ext cx="595899" cy="669786"/>
              <a:chOff x="-358604" y="3005519"/>
              <a:chExt cx="217214" cy="244148"/>
            </a:xfrm>
          </p:grpSpPr>
          <p:sp>
            <p:nvSpPr>
              <p:cNvPr id="154" name="Google Shape;154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rect b="b" l="l" r="r" t="t"/>
                <a:pathLst>
                  <a:path extrusionOk="0" h="189049" w="220545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rect b="b" l="l" r="r" t="t"/>
                <a:pathLst>
                  <a:path extrusionOk="0" h="154547" w="33485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cap="flat" cmpd="sng" w="12700">
                <a:solidFill>
                  <a:srgbClr val="649F3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56" name="Google Shape;156;p1"/>
            <p:cNvGrpSpPr/>
            <p:nvPr/>
          </p:nvGrpSpPr>
          <p:grpSpPr>
            <a:xfrm rot="2895600">
              <a:off x="1154213" y="5418884"/>
              <a:ext cx="1086889" cy="1102876"/>
              <a:chOff x="-443940" y="2349377"/>
              <a:chExt cx="375110" cy="380627"/>
            </a:xfrm>
          </p:grpSpPr>
          <p:sp>
            <p:nvSpPr>
              <p:cNvPr id="157" name="Google Shape;157;p1"/>
              <p:cNvSpPr/>
              <p:nvPr/>
            </p:nvSpPr>
            <p:spPr>
              <a:xfrm rot="-588618">
                <a:off x="-418164" y="2374527"/>
                <a:ext cx="323558" cy="330327"/>
              </a:xfrm>
              <a:custGeom>
                <a:rect b="b" l="l" r="r" t="t"/>
                <a:pathLst>
                  <a:path extrusionOk="0" h="330327" w="323558">
                    <a:moveTo>
                      <a:pt x="168201" y="123242"/>
                    </a:moveTo>
                    <a:lnTo>
                      <a:pt x="148792" y="143482"/>
                    </a:lnTo>
                    <a:lnTo>
                      <a:pt x="123368" y="154897"/>
                    </a:lnTo>
                    <a:lnTo>
                      <a:pt x="143483" y="174186"/>
                    </a:lnTo>
                    <a:cubicBezTo>
                      <a:pt x="149305" y="182442"/>
                      <a:pt x="153552" y="191809"/>
                      <a:pt x="155879" y="201797"/>
                    </a:cubicBezTo>
                    <a:lnTo>
                      <a:pt x="156004" y="206254"/>
                    </a:lnTo>
                    <a:lnTo>
                      <a:pt x="189546" y="178633"/>
                    </a:lnTo>
                    <a:lnTo>
                      <a:pt x="208757" y="174754"/>
                    </a:lnTo>
                    <a:lnTo>
                      <a:pt x="188784" y="166481"/>
                    </a:lnTo>
                    <a:cubicBezTo>
                      <a:pt x="181640" y="159338"/>
                      <a:pt x="175859" y="150832"/>
                      <a:pt x="171864" y="141386"/>
                    </a:cubicBezTo>
                    <a:close/>
                    <a:moveTo>
                      <a:pt x="116747" y="1167"/>
                    </a:moveTo>
                    <a:cubicBezTo>
                      <a:pt x="148970" y="6739"/>
                      <a:pt x="173230" y="31112"/>
                      <a:pt x="180212" y="61075"/>
                    </a:cubicBezTo>
                    <a:lnTo>
                      <a:pt x="180386" y="67286"/>
                    </a:lnTo>
                    <a:lnTo>
                      <a:pt x="188784" y="54831"/>
                    </a:lnTo>
                    <a:cubicBezTo>
                      <a:pt x="203071" y="40544"/>
                      <a:pt x="222808" y="31707"/>
                      <a:pt x="244609" y="31707"/>
                    </a:cubicBezTo>
                    <a:cubicBezTo>
                      <a:pt x="288211" y="31707"/>
                      <a:pt x="323558" y="67054"/>
                      <a:pt x="323558" y="110656"/>
                    </a:cubicBezTo>
                    <a:cubicBezTo>
                      <a:pt x="323558" y="143358"/>
                      <a:pt x="303675" y="171416"/>
                      <a:pt x="275339" y="183401"/>
                    </a:cubicBezTo>
                    <a:lnTo>
                      <a:pt x="256128" y="187279"/>
                    </a:lnTo>
                    <a:lnTo>
                      <a:pt x="276101" y="195553"/>
                    </a:lnTo>
                    <a:cubicBezTo>
                      <a:pt x="290388" y="209840"/>
                      <a:pt x="299225" y="229577"/>
                      <a:pt x="299225" y="251378"/>
                    </a:cubicBezTo>
                    <a:cubicBezTo>
                      <a:pt x="299225" y="294980"/>
                      <a:pt x="263878" y="330327"/>
                      <a:pt x="220276" y="330327"/>
                    </a:cubicBezTo>
                    <a:cubicBezTo>
                      <a:pt x="187575" y="330327"/>
                      <a:pt x="159517" y="310444"/>
                      <a:pt x="147531" y="282108"/>
                    </a:cubicBezTo>
                    <a:lnTo>
                      <a:pt x="143868" y="263964"/>
                    </a:lnTo>
                    <a:lnTo>
                      <a:pt x="124459" y="284204"/>
                    </a:lnTo>
                    <a:cubicBezTo>
                      <a:pt x="107947" y="295848"/>
                      <a:pt x="86992" y="301192"/>
                      <a:pt x="65510" y="297478"/>
                    </a:cubicBezTo>
                    <a:cubicBezTo>
                      <a:pt x="22546" y="290049"/>
                      <a:pt x="-6262" y="249196"/>
                      <a:pt x="1167" y="206231"/>
                    </a:cubicBezTo>
                    <a:cubicBezTo>
                      <a:pt x="4882" y="184749"/>
                      <a:pt x="16953" y="166806"/>
                      <a:pt x="33465" y="155162"/>
                    </a:cubicBezTo>
                    <a:lnTo>
                      <a:pt x="58889" y="143748"/>
                    </a:lnTo>
                    <a:lnTo>
                      <a:pt x="38774" y="124459"/>
                    </a:lnTo>
                    <a:cubicBezTo>
                      <a:pt x="27130" y="107946"/>
                      <a:pt x="21786" y="86992"/>
                      <a:pt x="25500" y="65510"/>
                    </a:cubicBezTo>
                    <a:cubicBezTo>
                      <a:pt x="32930" y="22545"/>
                      <a:pt x="73782" y="-6262"/>
                      <a:pt x="116747" y="11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-319991" y="2471868"/>
                <a:ext cx="126772" cy="1267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59" name="Google Shape;159;p1"/>
          <p:cNvGrpSpPr/>
          <p:nvPr/>
        </p:nvGrpSpPr>
        <p:grpSpPr>
          <a:xfrm rot="-2029720">
            <a:off x="9590751" y="6141341"/>
            <a:ext cx="473727" cy="561813"/>
            <a:chOff x="924391" y="5026927"/>
            <a:chExt cx="1546535" cy="1832490"/>
          </a:xfrm>
        </p:grpSpPr>
        <p:grpSp>
          <p:nvGrpSpPr>
            <p:cNvPr id="160" name="Google Shape;160;p1"/>
            <p:cNvGrpSpPr/>
            <p:nvPr/>
          </p:nvGrpSpPr>
          <p:grpSpPr>
            <a:xfrm rot="-1018631">
              <a:off x="1033158" y="5099331"/>
              <a:ext cx="595899" cy="669786"/>
              <a:chOff x="-358604" y="3005519"/>
              <a:chExt cx="217214" cy="244148"/>
            </a:xfrm>
          </p:grpSpPr>
          <p:sp>
            <p:nvSpPr>
              <p:cNvPr id="161" name="Google Shape;161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rect b="b" l="l" r="r" t="t"/>
                <a:pathLst>
                  <a:path extrusionOk="0" h="189049" w="220545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rect b="b" l="l" r="r" t="t"/>
                <a:pathLst>
                  <a:path extrusionOk="0" h="154547" w="33485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cap="flat" cmpd="sng" w="12700">
                <a:solidFill>
                  <a:srgbClr val="649F3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63" name="Google Shape;163;p1"/>
            <p:cNvGrpSpPr/>
            <p:nvPr/>
          </p:nvGrpSpPr>
          <p:grpSpPr>
            <a:xfrm rot="9759613">
              <a:off x="1729322" y="6116050"/>
              <a:ext cx="595899" cy="669786"/>
              <a:chOff x="-358604" y="3005519"/>
              <a:chExt cx="217214" cy="244148"/>
            </a:xfrm>
          </p:grpSpPr>
          <p:sp>
            <p:nvSpPr>
              <p:cNvPr id="164" name="Google Shape;164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rect b="b" l="l" r="r" t="t"/>
                <a:pathLst>
                  <a:path extrusionOk="0" h="189049" w="220545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rect b="b" l="l" r="r" t="t"/>
                <a:pathLst>
                  <a:path extrusionOk="0" h="154547" w="33485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cap="flat" cmpd="sng" w="12700">
                <a:solidFill>
                  <a:srgbClr val="649F3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66" name="Google Shape;166;p1"/>
            <p:cNvGrpSpPr/>
            <p:nvPr/>
          </p:nvGrpSpPr>
          <p:grpSpPr>
            <a:xfrm rot="2895600">
              <a:off x="1154213" y="5418884"/>
              <a:ext cx="1086889" cy="1102876"/>
              <a:chOff x="-443940" y="2349377"/>
              <a:chExt cx="375110" cy="380627"/>
            </a:xfrm>
          </p:grpSpPr>
          <p:sp>
            <p:nvSpPr>
              <p:cNvPr id="167" name="Google Shape;167;p1"/>
              <p:cNvSpPr/>
              <p:nvPr/>
            </p:nvSpPr>
            <p:spPr>
              <a:xfrm rot="-588618">
                <a:off x="-418164" y="2374527"/>
                <a:ext cx="323558" cy="330327"/>
              </a:xfrm>
              <a:custGeom>
                <a:rect b="b" l="l" r="r" t="t"/>
                <a:pathLst>
                  <a:path extrusionOk="0" h="330327" w="323558">
                    <a:moveTo>
                      <a:pt x="168201" y="123242"/>
                    </a:moveTo>
                    <a:lnTo>
                      <a:pt x="148792" y="143482"/>
                    </a:lnTo>
                    <a:lnTo>
                      <a:pt x="123368" y="154897"/>
                    </a:lnTo>
                    <a:lnTo>
                      <a:pt x="143483" y="174186"/>
                    </a:lnTo>
                    <a:cubicBezTo>
                      <a:pt x="149305" y="182442"/>
                      <a:pt x="153552" y="191809"/>
                      <a:pt x="155879" y="201797"/>
                    </a:cubicBezTo>
                    <a:lnTo>
                      <a:pt x="156004" y="206254"/>
                    </a:lnTo>
                    <a:lnTo>
                      <a:pt x="189546" y="178633"/>
                    </a:lnTo>
                    <a:lnTo>
                      <a:pt x="208757" y="174754"/>
                    </a:lnTo>
                    <a:lnTo>
                      <a:pt x="188784" y="166481"/>
                    </a:lnTo>
                    <a:cubicBezTo>
                      <a:pt x="181640" y="159338"/>
                      <a:pt x="175859" y="150832"/>
                      <a:pt x="171864" y="141386"/>
                    </a:cubicBezTo>
                    <a:close/>
                    <a:moveTo>
                      <a:pt x="116747" y="1167"/>
                    </a:moveTo>
                    <a:cubicBezTo>
                      <a:pt x="148970" y="6739"/>
                      <a:pt x="173230" y="31112"/>
                      <a:pt x="180212" y="61075"/>
                    </a:cubicBezTo>
                    <a:lnTo>
                      <a:pt x="180386" y="67286"/>
                    </a:lnTo>
                    <a:lnTo>
                      <a:pt x="188784" y="54831"/>
                    </a:lnTo>
                    <a:cubicBezTo>
                      <a:pt x="203071" y="40544"/>
                      <a:pt x="222808" y="31707"/>
                      <a:pt x="244609" y="31707"/>
                    </a:cubicBezTo>
                    <a:cubicBezTo>
                      <a:pt x="288211" y="31707"/>
                      <a:pt x="323558" y="67054"/>
                      <a:pt x="323558" y="110656"/>
                    </a:cubicBezTo>
                    <a:cubicBezTo>
                      <a:pt x="323558" y="143358"/>
                      <a:pt x="303675" y="171416"/>
                      <a:pt x="275339" y="183401"/>
                    </a:cubicBezTo>
                    <a:lnTo>
                      <a:pt x="256128" y="187279"/>
                    </a:lnTo>
                    <a:lnTo>
                      <a:pt x="276101" y="195553"/>
                    </a:lnTo>
                    <a:cubicBezTo>
                      <a:pt x="290388" y="209840"/>
                      <a:pt x="299225" y="229577"/>
                      <a:pt x="299225" y="251378"/>
                    </a:cubicBezTo>
                    <a:cubicBezTo>
                      <a:pt x="299225" y="294980"/>
                      <a:pt x="263878" y="330327"/>
                      <a:pt x="220276" y="330327"/>
                    </a:cubicBezTo>
                    <a:cubicBezTo>
                      <a:pt x="187575" y="330327"/>
                      <a:pt x="159517" y="310444"/>
                      <a:pt x="147531" y="282108"/>
                    </a:cubicBezTo>
                    <a:lnTo>
                      <a:pt x="143868" y="263964"/>
                    </a:lnTo>
                    <a:lnTo>
                      <a:pt x="124459" y="284204"/>
                    </a:lnTo>
                    <a:cubicBezTo>
                      <a:pt x="107947" y="295848"/>
                      <a:pt x="86992" y="301192"/>
                      <a:pt x="65510" y="297478"/>
                    </a:cubicBezTo>
                    <a:cubicBezTo>
                      <a:pt x="22546" y="290049"/>
                      <a:pt x="-6262" y="249196"/>
                      <a:pt x="1167" y="206231"/>
                    </a:cubicBezTo>
                    <a:cubicBezTo>
                      <a:pt x="4882" y="184749"/>
                      <a:pt x="16953" y="166806"/>
                      <a:pt x="33465" y="155162"/>
                    </a:cubicBezTo>
                    <a:lnTo>
                      <a:pt x="58889" y="143748"/>
                    </a:lnTo>
                    <a:lnTo>
                      <a:pt x="38774" y="124459"/>
                    </a:lnTo>
                    <a:cubicBezTo>
                      <a:pt x="27130" y="107946"/>
                      <a:pt x="21786" y="86992"/>
                      <a:pt x="25500" y="65510"/>
                    </a:cubicBezTo>
                    <a:cubicBezTo>
                      <a:pt x="32930" y="22545"/>
                      <a:pt x="73782" y="-6262"/>
                      <a:pt x="116747" y="11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-319991" y="2471868"/>
                <a:ext cx="126772" cy="1267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69" name="Google Shape;169;p1"/>
          <p:cNvSpPr/>
          <p:nvPr/>
        </p:nvSpPr>
        <p:spPr>
          <a:xfrm flipH="1" rot="778040">
            <a:off x="4925060" y="6461125"/>
            <a:ext cx="257810" cy="194310"/>
          </a:xfrm>
          <a:custGeom>
            <a:rect b="b" l="l" r="r" t="t"/>
            <a:pathLst>
              <a:path extrusionOk="0" h="301387" w="400745">
                <a:moveTo>
                  <a:pt x="381216" y="185719"/>
                </a:moveTo>
                <a:cubicBezTo>
                  <a:pt x="375428" y="184867"/>
                  <a:pt x="369314" y="186223"/>
                  <a:pt x="364248" y="189988"/>
                </a:cubicBezTo>
                <a:cubicBezTo>
                  <a:pt x="332768" y="213385"/>
                  <a:pt x="301288" y="236784"/>
                  <a:pt x="269808" y="260181"/>
                </a:cubicBezTo>
                <a:cubicBezTo>
                  <a:pt x="259675" y="267712"/>
                  <a:pt x="257566" y="282032"/>
                  <a:pt x="265097" y="292165"/>
                </a:cubicBezTo>
                <a:lnTo>
                  <a:pt x="265097" y="292163"/>
                </a:lnTo>
                <a:cubicBezTo>
                  <a:pt x="272628" y="302296"/>
                  <a:pt x="286948" y="304405"/>
                  <a:pt x="297081" y="296874"/>
                </a:cubicBezTo>
                <a:lnTo>
                  <a:pt x="391521" y="226683"/>
                </a:lnTo>
                <a:cubicBezTo>
                  <a:pt x="401654" y="219152"/>
                  <a:pt x="403763" y="204832"/>
                  <a:pt x="396232" y="194699"/>
                </a:cubicBezTo>
                <a:cubicBezTo>
                  <a:pt x="392466" y="189633"/>
                  <a:pt x="387004" y="186572"/>
                  <a:pt x="381216" y="185719"/>
                </a:cubicBezTo>
                <a:close/>
                <a:moveTo>
                  <a:pt x="39024" y="6696"/>
                </a:moveTo>
                <a:cubicBezTo>
                  <a:pt x="34888" y="2559"/>
                  <a:pt x="29172" y="0"/>
                  <a:pt x="22860" y="0"/>
                </a:cubicBezTo>
                <a:cubicBezTo>
                  <a:pt x="10235" y="0"/>
                  <a:pt x="0" y="10235"/>
                  <a:pt x="0" y="22860"/>
                </a:cubicBezTo>
                <a:lnTo>
                  <a:pt x="0" y="140528"/>
                </a:lnTo>
                <a:cubicBezTo>
                  <a:pt x="0" y="153153"/>
                  <a:pt x="10235" y="163388"/>
                  <a:pt x="22860" y="163388"/>
                </a:cubicBezTo>
                <a:lnTo>
                  <a:pt x="22859" y="163389"/>
                </a:lnTo>
                <a:cubicBezTo>
                  <a:pt x="35484" y="163389"/>
                  <a:pt x="45719" y="153154"/>
                  <a:pt x="45719" y="140529"/>
                </a:cubicBezTo>
                <a:cubicBezTo>
                  <a:pt x="45719" y="101306"/>
                  <a:pt x="45720" y="62083"/>
                  <a:pt x="45720" y="22860"/>
                </a:cubicBezTo>
                <a:cubicBezTo>
                  <a:pt x="45720" y="16548"/>
                  <a:pt x="43161" y="10832"/>
                  <a:pt x="39024" y="6696"/>
                </a:cubicBezTo>
                <a:close/>
                <a:moveTo>
                  <a:pt x="316621" y="123388"/>
                </a:moveTo>
                <a:cubicBezTo>
                  <a:pt x="307120" y="115075"/>
                  <a:pt x="292677" y="116038"/>
                  <a:pt x="284364" y="125539"/>
                </a:cubicBezTo>
                <a:cubicBezTo>
                  <a:pt x="258535" y="155057"/>
                  <a:pt x="232708" y="184577"/>
                  <a:pt x="206880" y="214095"/>
                </a:cubicBezTo>
                <a:cubicBezTo>
                  <a:pt x="198566" y="223597"/>
                  <a:pt x="199529" y="238039"/>
                  <a:pt x="209030" y="246353"/>
                </a:cubicBezTo>
                <a:lnTo>
                  <a:pt x="209030" y="246351"/>
                </a:lnTo>
                <a:cubicBezTo>
                  <a:pt x="218532" y="254665"/>
                  <a:pt x="232974" y="253702"/>
                  <a:pt x="241288" y="244200"/>
                </a:cubicBezTo>
                <a:lnTo>
                  <a:pt x="318772" y="155646"/>
                </a:lnTo>
                <a:cubicBezTo>
                  <a:pt x="327085" y="146144"/>
                  <a:pt x="326122" y="131702"/>
                  <a:pt x="316621" y="123388"/>
                </a:cubicBezTo>
                <a:close/>
                <a:moveTo>
                  <a:pt x="127765" y="20994"/>
                </a:moveTo>
                <a:cubicBezTo>
                  <a:pt x="115425" y="18327"/>
                  <a:pt x="103259" y="26170"/>
                  <a:pt x="100592" y="38510"/>
                </a:cubicBezTo>
                <a:lnTo>
                  <a:pt x="75739" y="153523"/>
                </a:lnTo>
                <a:cubicBezTo>
                  <a:pt x="73073" y="165864"/>
                  <a:pt x="80915" y="178029"/>
                  <a:pt x="93255" y="180696"/>
                </a:cubicBezTo>
                <a:lnTo>
                  <a:pt x="93254" y="180697"/>
                </a:lnTo>
                <a:cubicBezTo>
                  <a:pt x="105594" y="183363"/>
                  <a:pt x="117760" y="175521"/>
                  <a:pt x="120427" y="163181"/>
                </a:cubicBezTo>
                <a:cubicBezTo>
                  <a:pt x="128711" y="124843"/>
                  <a:pt x="136996" y="86505"/>
                  <a:pt x="145281" y="48167"/>
                </a:cubicBezTo>
                <a:cubicBezTo>
                  <a:pt x="147947" y="35826"/>
                  <a:pt x="140105" y="23661"/>
                  <a:pt x="127765" y="20994"/>
                </a:cubicBezTo>
                <a:close/>
                <a:moveTo>
                  <a:pt x="227892" y="60854"/>
                </a:moveTo>
                <a:cubicBezTo>
                  <a:pt x="216612" y="55183"/>
                  <a:pt x="202870" y="59731"/>
                  <a:pt x="197200" y="71010"/>
                </a:cubicBezTo>
                <a:cubicBezTo>
                  <a:pt x="179583" y="106054"/>
                  <a:pt x="161966" y="141099"/>
                  <a:pt x="144349" y="176143"/>
                </a:cubicBezTo>
                <a:cubicBezTo>
                  <a:pt x="138679" y="187423"/>
                  <a:pt x="143226" y="201164"/>
                  <a:pt x="154506" y="206835"/>
                </a:cubicBezTo>
                <a:lnTo>
                  <a:pt x="154505" y="206833"/>
                </a:lnTo>
                <a:cubicBezTo>
                  <a:pt x="165785" y="212504"/>
                  <a:pt x="179527" y="207957"/>
                  <a:pt x="185197" y="196677"/>
                </a:cubicBezTo>
                <a:lnTo>
                  <a:pt x="238049" y="91546"/>
                </a:lnTo>
                <a:cubicBezTo>
                  <a:pt x="243719" y="80266"/>
                  <a:pt x="239172" y="66524"/>
                  <a:pt x="227892" y="60854"/>
                </a:cubicBezTo>
                <a:close/>
              </a:path>
            </a:pathLst>
          </a:custGeom>
          <a:solidFill>
            <a:srgbClr val="649F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"/>
          <p:cNvSpPr/>
          <p:nvPr/>
        </p:nvSpPr>
        <p:spPr>
          <a:xfrm flipH="1" rot="1601367">
            <a:off x="250190" y="5537200"/>
            <a:ext cx="257810" cy="194310"/>
          </a:xfrm>
          <a:custGeom>
            <a:rect b="b" l="l" r="r" t="t"/>
            <a:pathLst>
              <a:path extrusionOk="0" h="301387" w="400745">
                <a:moveTo>
                  <a:pt x="381216" y="185719"/>
                </a:moveTo>
                <a:cubicBezTo>
                  <a:pt x="375428" y="184867"/>
                  <a:pt x="369314" y="186223"/>
                  <a:pt x="364248" y="189988"/>
                </a:cubicBezTo>
                <a:cubicBezTo>
                  <a:pt x="332768" y="213385"/>
                  <a:pt x="301288" y="236784"/>
                  <a:pt x="269808" y="260181"/>
                </a:cubicBezTo>
                <a:cubicBezTo>
                  <a:pt x="259675" y="267712"/>
                  <a:pt x="257566" y="282032"/>
                  <a:pt x="265097" y="292165"/>
                </a:cubicBezTo>
                <a:lnTo>
                  <a:pt x="265097" y="292163"/>
                </a:lnTo>
                <a:cubicBezTo>
                  <a:pt x="272628" y="302296"/>
                  <a:pt x="286948" y="304405"/>
                  <a:pt x="297081" y="296874"/>
                </a:cubicBezTo>
                <a:lnTo>
                  <a:pt x="391521" y="226683"/>
                </a:lnTo>
                <a:cubicBezTo>
                  <a:pt x="401654" y="219152"/>
                  <a:pt x="403763" y="204832"/>
                  <a:pt x="396232" y="194699"/>
                </a:cubicBezTo>
                <a:cubicBezTo>
                  <a:pt x="392466" y="189633"/>
                  <a:pt x="387004" y="186572"/>
                  <a:pt x="381216" y="185719"/>
                </a:cubicBezTo>
                <a:close/>
                <a:moveTo>
                  <a:pt x="39024" y="6696"/>
                </a:moveTo>
                <a:cubicBezTo>
                  <a:pt x="34888" y="2559"/>
                  <a:pt x="29172" y="0"/>
                  <a:pt x="22860" y="0"/>
                </a:cubicBezTo>
                <a:cubicBezTo>
                  <a:pt x="10235" y="0"/>
                  <a:pt x="0" y="10235"/>
                  <a:pt x="0" y="22860"/>
                </a:cubicBezTo>
                <a:lnTo>
                  <a:pt x="0" y="140528"/>
                </a:lnTo>
                <a:cubicBezTo>
                  <a:pt x="0" y="153153"/>
                  <a:pt x="10235" y="163388"/>
                  <a:pt x="22860" y="163388"/>
                </a:cubicBezTo>
                <a:lnTo>
                  <a:pt x="22859" y="163389"/>
                </a:lnTo>
                <a:cubicBezTo>
                  <a:pt x="35484" y="163389"/>
                  <a:pt x="45719" y="153154"/>
                  <a:pt x="45719" y="140529"/>
                </a:cubicBezTo>
                <a:cubicBezTo>
                  <a:pt x="45719" y="101306"/>
                  <a:pt x="45720" y="62083"/>
                  <a:pt x="45720" y="22860"/>
                </a:cubicBezTo>
                <a:cubicBezTo>
                  <a:pt x="45720" y="16548"/>
                  <a:pt x="43161" y="10832"/>
                  <a:pt x="39024" y="6696"/>
                </a:cubicBezTo>
                <a:close/>
                <a:moveTo>
                  <a:pt x="316621" y="123388"/>
                </a:moveTo>
                <a:cubicBezTo>
                  <a:pt x="307120" y="115075"/>
                  <a:pt x="292677" y="116038"/>
                  <a:pt x="284364" y="125539"/>
                </a:cubicBezTo>
                <a:cubicBezTo>
                  <a:pt x="258535" y="155057"/>
                  <a:pt x="232708" y="184577"/>
                  <a:pt x="206880" y="214095"/>
                </a:cubicBezTo>
                <a:cubicBezTo>
                  <a:pt x="198566" y="223597"/>
                  <a:pt x="199529" y="238039"/>
                  <a:pt x="209030" y="246353"/>
                </a:cubicBezTo>
                <a:lnTo>
                  <a:pt x="209030" y="246351"/>
                </a:lnTo>
                <a:cubicBezTo>
                  <a:pt x="218532" y="254665"/>
                  <a:pt x="232974" y="253702"/>
                  <a:pt x="241288" y="244200"/>
                </a:cubicBezTo>
                <a:lnTo>
                  <a:pt x="318772" y="155646"/>
                </a:lnTo>
                <a:cubicBezTo>
                  <a:pt x="327085" y="146144"/>
                  <a:pt x="326122" y="131702"/>
                  <a:pt x="316621" y="123388"/>
                </a:cubicBezTo>
                <a:close/>
                <a:moveTo>
                  <a:pt x="127765" y="20994"/>
                </a:moveTo>
                <a:cubicBezTo>
                  <a:pt x="115425" y="18327"/>
                  <a:pt x="103259" y="26170"/>
                  <a:pt x="100592" y="38510"/>
                </a:cubicBezTo>
                <a:lnTo>
                  <a:pt x="75739" y="153523"/>
                </a:lnTo>
                <a:cubicBezTo>
                  <a:pt x="73073" y="165864"/>
                  <a:pt x="80915" y="178029"/>
                  <a:pt x="93255" y="180696"/>
                </a:cubicBezTo>
                <a:lnTo>
                  <a:pt x="93254" y="180697"/>
                </a:lnTo>
                <a:cubicBezTo>
                  <a:pt x="105594" y="183363"/>
                  <a:pt x="117760" y="175521"/>
                  <a:pt x="120427" y="163181"/>
                </a:cubicBezTo>
                <a:cubicBezTo>
                  <a:pt x="128711" y="124843"/>
                  <a:pt x="136996" y="86505"/>
                  <a:pt x="145281" y="48167"/>
                </a:cubicBezTo>
                <a:cubicBezTo>
                  <a:pt x="147947" y="35826"/>
                  <a:pt x="140105" y="23661"/>
                  <a:pt x="127765" y="20994"/>
                </a:cubicBezTo>
                <a:close/>
                <a:moveTo>
                  <a:pt x="227892" y="60854"/>
                </a:moveTo>
                <a:cubicBezTo>
                  <a:pt x="216612" y="55183"/>
                  <a:pt x="202870" y="59731"/>
                  <a:pt x="197200" y="71010"/>
                </a:cubicBezTo>
                <a:cubicBezTo>
                  <a:pt x="179583" y="106054"/>
                  <a:pt x="161966" y="141099"/>
                  <a:pt x="144349" y="176143"/>
                </a:cubicBezTo>
                <a:cubicBezTo>
                  <a:pt x="138679" y="187423"/>
                  <a:pt x="143226" y="201164"/>
                  <a:pt x="154506" y="206835"/>
                </a:cubicBezTo>
                <a:lnTo>
                  <a:pt x="154505" y="206833"/>
                </a:lnTo>
                <a:cubicBezTo>
                  <a:pt x="165785" y="212504"/>
                  <a:pt x="179527" y="207957"/>
                  <a:pt x="185197" y="196677"/>
                </a:cubicBezTo>
                <a:lnTo>
                  <a:pt x="238049" y="91546"/>
                </a:lnTo>
                <a:cubicBezTo>
                  <a:pt x="243719" y="80266"/>
                  <a:pt x="239172" y="66524"/>
                  <a:pt x="227892" y="60854"/>
                </a:cubicBezTo>
                <a:close/>
              </a:path>
            </a:pathLst>
          </a:custGeom>
          <a:solidFill>
            <a:srgbClr val="649F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1" name="Google Shape;171;p1"/>
          <p:cNvGrpSpPr/>
          <p:nvPr/>
        </p:nvGrpSpPr>
        <p:grpSpPr>
          <a:xfrm>
            <a:off x="1312867" y="1309067"/>
            <a:ext cx="278914" cy="311728"/>
            <a:chOff x="8130430" y="4355978"/>
            <a:chExt cx="278914" cy="311728"/>
          </a:xfrm>
        </p:grpSpPr>
        <p:sp>
          <p:nvSpPr>
            <p:cNvPr id="172" name="Google Shape;172;p1"/>
            <p:cNvSpPr/>
            <p:nvPr/>
          </p:nvSpPr>
          <p:spPr>
            <a:xfrm>
              <a:off x="8146837" y="4536452"/>
              <a:ext cx="246100" cy="8203"/>
            </a:xfrm>
            <a:custGeom>
              <a:rect b="b" l="l" r="r" t="t"/>
              <a:pathLst>
                <a:path extrusionOk="0" h="120000" w="24610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8146837" y="4536452"/>
              <a:ext cx="246100" cy="8203"/>
            </a:xfrm>
            <a:custGeom>
              <a:rect b="b" l="l" r="r" t="t"/>
              <a:pathLst>
                <a:path extrusionOk="0" h="120000" w="24610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8146837" y="4487232"/>
              <a:ext cx="246100" cy="8203"/>
            </a:xfrm>
            <a:custGeom>
              <a:rect b="b" l="l" r="r" t="t"/>
              <a:pathLst>
                <a:path extrusionOk="0" h="120000" w="24610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8146837" y="4438012"/>
              <a:ext cx="246100" cy="8203"/>
            </a:xfrm>
            <a:custGeom>
              <a:rect b="b" l="l" r="r" t="t"/>
              <a:pathLst>
                <a:path extrusionOk="0" h="120000" w="24610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8146837" y="4388792"/>
              <a:ext cx="246100" cy="278914"/>
            </a:xfrm>
            <a:custGeom>
              <a:rect b="b" l="l" r="r" t="t"/>
              <a:pathLst>
                <a:path extrusionOk="0" h="278913" w="246100">
                  <a:moveTo>
                    <a:pt x="246100" y="278914"/>
                  </a:moveTo>
                  <a:lnTo>
                    <a:pt x="246100" y="0"/>
                  </a:lnTo>
                  <a:lnTo>
                    <a:pt x="0" y="0"/>
                  </a:lnTo>
                  <a:lnTo>
                    <a:pt x="0" y="278914"/>
                  </a:lnTo>
                  <a:lnTo>
                    <a:pt x="246100" y="278914"/>
                  </a:lnTo>
                  <a:close/>
                </a:path>
              </a:pathLst>
            </a:custGeom>
            <a:noFill/>
            <a:ln cap="rnd" cmpd="sng" w="16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8130430" y="4355978"/>
              <a:ext cx="278914" cy="32813"/>
            </a:xfrm>
            <a:custGeom>
              <a:rect b="b" l="l" r="r" t="t"/>
              <a:pathLst>
                <a:path extrusionOk="0" h="32813" w="278913">
                  <a:moveTo>
                    <a:pt x="0" y="24610"/>
                  </a:moveTo>
                  <a:cubicBezTo>
                    <a:pt x="0" y="29532"/>
                    <a:pt x="4102" y="32813"/>
                    <a:pt x="8203" y="32813"/>
                  </a:cubicBezTo>
                  <a:lnTo>
                    <a:pt x="270711" y="32813"/>
                  </a:lnTo>
                  <a:cubicBezTo>
                    <a:pt x="275632" y="32813"/>
                    <a:pt x="278914" y="29532"/>
                    <a:pt x="278914" y="24610"/>
                  </a:cubicBezTo>
                  <a:lnTo>
                    <a:pt x="278914" y="8203"/>
                  </a:lnTo>
                  <a:cubicBezTo>
                    <a:pt x="278914" y="3282"/>
                    <a:pt x="274812" y="0"/>
                    <a:pt x="270711" y="0"/>
                  </a:cubicBezTo>
                  <a:lnTo>
                    <a:pt x="8203" y="0"/>
                  </a:lnTo>
                  <a:cubicBezTo>
                    <a:pt x="3282" y="0"/>
                    <a:pt x="0" y="3282"/>
                    <a:pt x="0" y="8203"/>
                  </a:cubicBezTo>
                  <a:lnTo>
                    <a:pt x="0" y="24610"/>
                  </a:lnTo>
                  <a:close/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228870" y="4569266"/>
              <a:ext cx="82033" cy="98440"/>
            </a:xfrm>
            <a:custGeom>
              <a:rect b="b" l="l" r="r" t="t"/>
              <a:pathLst>
                <a:path extrusionOk="0" h="98440" w="82033">
                  <a:moveTo>
                    <a:pt x="82033" y="98440"/>
                  </a:moveTo>
                  <a:lnTo>
                    <a:pt x="82033" y="41017"/>
                  </a:lnTo>
                  <a:cubicBezTo>
                    <a:pt x="82033" y="18047"/>
                    <a:pt x="63986" y="0"/>
                    <a:pt x="41017" y="0"/>
                  </a:cubicBezTo>
                  <a:cubicBezTo>
                    <a:pt x="18047" y="0"/>
                    <a:pt x="0" y="18047"/>
                    <a:pt x="0" y="41017"/>
                  </a:cubicBezTo>
                  <a:lnTo>
                    <a:pt x="0" y="98440"/>
                  </a:lnTo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8228870" y="4388792"/>
              <a:ext cx="8203" cy="147660"/>
            </a:xfrm>
            <a:custGeom>
              <a:rect b="b" l="l" r="r" t="t"/>
              <a:pathLst>
                <a:path extrusionOk="0" h="147660" w="120000">
                  <a:moveTo>
                    <a:pt x="0" y="0"/>
                  </a:moveTo>
                  <a:lnTo>
                    <a:pt x="0" y="147660"/>
                  </a:lnTo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8310904" y="4388792"/>
              <a:ext cx="8203" cy="147660"/>
            </a:xfrm>
            <a:custGeom>
              <a:rect b="b" l="l" r="r" t="t"/>
              <a:pathLst>
                <a:path extrusionOk="0" h="147660" w="120000">
                  <a:moveTo>
                    <a:pt x="0" y="0"/>
                  </a:moveTo>
                  <a:lnTo>
                    <a:pt x="0" y="147660"/>
                  </a:lnTo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1" name="Google Shape;181;p1"/>
          <p:cNvGrpSpPr/>
          <p:nvPr/>
        </p:nvGrpSpPr>
        <p:grpSpPr>
          <a:xfrm>
            <a:off x="3999446" y="2825275"/>
            <a:ext cx="278914" cy="311728"/>
            <a:chOff x="8130430" y="4355978"/>
            <a:chExt cx="278914" cy="311728"/>
          </a:xfrm>
        </p:grpSpPr>
        <p:sp>
          <p:nvSpPr>
            <p:cNvPr id="182" name="Google Shape;182;p1"/>
            <p:cNvSpPr/>
            <p:nvPr/>
          </p:nvSpPr>
          <p:spPr>
            <a:xfrm>
              <a:off x="8146837" y="4536452"/>
              <a:ext cx="246100" cy="8203"/>
            </a:xfrm>
            <a:custGeom>
              <a:rect b="b" l="l" r="r" t="t"/>
              <a:pathLst>
                <a:path extrusionOk="0" h="120000" w="24610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8146837" y="4536452"/>
              <a:ext cx="246100" cy="8203"/>
            </a:xfrm>
            <a:custGeom>
              <a:rect b="b" l="l" r="r" t="t"/>
              <a:pathLst>
                <a:path extrusionOk="0" h="120000" w="24610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8146837" y="4487232"/>
              <a:ext cx="246100" cy="8203"/>
            </a:xfrm>
            <a:custGeom>
              <a:rect b="b" l="l" r="r" t="t"/>
              <a:pathLst>
                <a:path extrusionOk="0" h="120000" w="24610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8146837" y="4438012"/>
              <a:ext cx="246100" cy="8203"/>
            </a:xfrm>
            <a:custGeom>
              <a:rect b="b" l="l" r="r" t="t"/>
              <a:pathLst>
                <a:path extrusionOk="0" h="120000" w="24610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8146837" y="4388792"/>
              <a:ext cx="246100" cy="278914"/>
            </a:xfrm>
            <a:custGeom>
              <a:rect b="b" l="l" r="r" t="t"/>
              <a:pathLst>
                <a:path extrusionOk="0" h="278913" w="246100">
                  <a:moveTo>
                    <a:pt x="246100" y="278914"/>
                  </a:moveTo>
                  <a:lnTo>
                    <a:pt x="246100" y="0"/>
                  </a:lnTo>
                  <a:lnTo>
                    <a:pt x="0" y="0"/>
                  </a:lnTo>
                  <a:lnTo>
                    <a:pt x="0" y="278914"/>
                  </a:lnTo>
                  <a:lnTo>
                    <a:pt x="246100" y="278914"/>
                  </a:lnTo>
                  <a:close/>
                </a:path>
              </a:pathLst>
            </a:custGeom>
            <a:noFill/>
            <a:ln cap="rnd" cmpd="sng" w="16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8130430" y="4355978"/>
              <a:ext cx="278914" cy="32813"/>
            </a:xfrm>
            <a:custGeom>
              <a:rect b="b" l="l" r="r" t="t"/>
              <a:pathLst>
                <a:path extrusionOk="0" h="32813" w="278913">
                  <a:moveTo>
                    <a:pt x="0" y="24610"/>
                  </a:moveTo>
                  <a:cubicBezTo>
                    <a:pt x="0" y="29532"/>
                    <a:pt x="4102" y="32813"/>
                    <a:pt x="8203" y="32813"/>
                  </a:cubicBezTo>
                  <a:lnTo>
                    <a:pt x="270711" y="32813"/>
                  </a:lnTo>
                  <a:cubicBezTo>
                    <a:pt x="275632" y="32813"/>
                    <a:pt x="278914" y="29532"/>
                    <a:pt x="278914" y="24610"/>
                  </a:cubicBezTo>
                  <a:lnTo>
                    <a:pt x="278914" y="8203"/>
                  </a:lnTo>
                  <a:cubicBezTo>
                    <a:pt x="278914" y="3282"/>
                    <a:pt x="274812" y="0"/>
                    <a:pt x="270711" y="0"/>
                  </a:cubicBezTo>
                  <a:lnTo>
                    <a:pt x="8203" y="0"/>
                  </a:lnTo>
                  <a:cubicBezTo>
                    <a:pt x="3282" y="0"/>
                    <a:pt x="0" y="3282"/>
                    <a:pt x="0" y="8203"/>
                  </a:cubicBezTo>
                  <a:lnTo>
                    <a:pt x="0" y="24610"/>
                  </a:lnTo>
                  <a:close/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8228870" y="4569266"/>
              <a:ext cx="82033" cy="98440"/>
            </a:xfrm>
            <a:custGeom>
              <a:rect b="b" l="l" r="r" t="t"/>
              <a:pathLst>
                <a:path extrusionOk="0" h="98440" w="82033">
                  <a:moveTo>
                    <a:pt x="82033" y="98440"/>
                  </a:moveTo>
                  <a:lnTo>
                    <a:pt x="82033" y="41017"/>
                  </a:lnTo>
                  <a:cubicBezTo>
                    <a:pt x="82033" y="18047"/>
                    <a:pt x="63986" y="0"/>
                    <a:pt x="41017" y="0"/>
                  </a:cubicBezTo>
                  <a:cubicBezTo>
                    <a:pt x="18047" y="0"/>
                    <a:pt x="0" y="18047"/>
                    <a:pt x="0" y="41017"/>
                  </a:cubicBezTo>
                  <a:lnTo>
                    <a:pt x="0" y="98440"/>
                  </a:lnTo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8228870" y="4388792"/>
              <a:ext cx="8203" cy="147660"/>
            </a:xfrm>
            <a:custGeom>
              <a:rect b="b" l="l" r="r" t="t"/>
              <a:pathLst>
                <a:path extrusionOk="0" h="147660" w="120000">
                  <a:moveTo>
                    <a:pt x="0" y="0"/>
                  </a:moveTo>
                  <a:lnTo>
                    <a:pt x="0" y="147660"/>
                  </a:lnTo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8310904" y="4388792"/>
              <a:ext cx="8203" cy="147660"/>
            </a:xfrm>
            <a:custGeom>
              <a:rect b="b" l="l" r="r" t="t"/>
              <a:pathLst>
                <a:path extrusionOk="0" h="147660" w="120000">
                  <a:moveTo>
                    <a:pt x="0" y="0"/>
                  </a:moveTo>
                  <a:lnTo>
                    <a:pt x="0" y="147660"/>
                  </a:lnTo>
                </a:path>
              </a:pathLst>
            </a:custGeom>
            <a:noFill/>
            <a:ln cap="flat" cmpd="sng" w="16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91" name="Google Shape;191;p1"/>
          <p:cNvGrpSpPr/>
          <p:nvPr/>
        </p:nvGrpSpPr>
        <p:grpSpPr>
          <a:xfrm>
            <a:off x="364982" y="203400"/>
            <a:ext cx="444787" cy="500615"/>
            <a:chOff x="-433066" y="664564"/>
            <a:chExt cx="1672204" cy="1709477"/>
          </a:xfrm>
        </p:grpSpPr>
        <p:sp>
          <p:nvSpPr>
            <p:cNvPr id="192" name="Google Shape;192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rect b="b" l="l" r="r" t="t"/>
              <a:pathLst>
                <a:path extrusionOk="0" h="1149134" w="112082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rect b="b" l="l" r="r" t="t"/>
              <a:pathLst>
                <a:path extrusionOk="0" h="827631" w="82763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94" name="Google Shape;194;p1"/>
          <p:cNvGrpSpPr/>
          <p:nvPr/>
        </p:nvGrpSpPr>
        <p:grpSpPr>
          <a:xfrm>
            <a:off x="5444280" y="4977184"/>
            <a:ext cx="293155" cy="251987"/>
            <a:chOff x="-433066" y="664564"/>
            <a:chExt cx="1672204" cy="1709477"/>
          </a:xfrm>
        </p:grpSpPr>
        <p:sp>
          <p:nvSpPr>
            <p:cNvPr id="195" name="Google Shape;195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rect b="b" l="l" r="r" t="t"/>
              <a:pathLst>
                <a:path extrusionOk="0" h="1149134" w="112082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rect b="b" l="l" r="r" t="t"/>
              <a:pathLst>
                <a:path extrusionOk="0" h="827631" w="82763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7" name="Google Shape;197;p1"/>
          <p:cNvSpPr/>
          <p:nvPr/>
        </p:nvSpPr>
        <p:spPr>
          <a:xfrm rot="-7943136">
            <a:off x="11476355" y="1016635"/>
            <a:ext cx="147955" cy="270510"/>
          </a:xfrm>
          <a:prstGeom prst="ellipse">
            <a:avLst/>
          </a:prstGeom>
          <a:solidFill>
            <a:srgbClr val="AADC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"/>
          <p:cNvSpPr txBox="1"/>
          <p:nvPr/>
        </p:nvSpPr>
        <p:spPr>
          <a:xfrm>
            <a:off x="3043959" y="2514630"/>
            <a:ext cx="590142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Fira Sans Extra Condensed"/>
              <a:buNone/>
            </a:pPr>
            <a:r>
              <a:rPr b="1" i="1" lang="en-US" sz="32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CÁC BẠN ĐẾN VỚI TIẾT HỌC HÔM NAY</a:t>
            </a:r>
            <a:endParaRPr/>
          </a:p>
        </p:txBody>
      </p:sp>
      <p:sp>
        <p:nvSpPr>
          <p:cNvPr id="199" name="Google Shape;199;p1"/>
          <p:cNvSpPr txBox="1"/>
          <p:nvPr/>
        </p:nvSpPr>
        <p:spPr>
          <a:xfrm>
            <a:off x="3718799" y="279881"/>
            <a:ext cx="45517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 GD &amp; ĐT SƠN LA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THPT MƯỜNG LA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/>
          <p:cNvSpPr txBox="1"/>
          <p:nvPr/>
        </p:nvSpPr>
        <p:spPr>
          <a:xfrm>
            <a:off x="677786" y="333765"/>
            <a:ext cx="10924934" cy="11462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BÀI TẬP SỐ 1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Hoàn thành các phương trình hóa học sau và điền thông tin vào chỗ trống: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10"/>
          <p:cNvSpPr txBox="1"/>
          <p:nvPr/>
        </p:nvSpPr>
        <p:spPr>
          <a:xfrm>
            <a:off x="761876" y="2012040"/>
            <a:ext cx="10924934" cy="36253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95" l="-1171" r="-195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233464" y="466724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1697" y="3580683"/>
            <a:ext cx="403225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1390" y="3026492"/>
            <a:ext cx="403225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11372" y="2012040"/>
            <a:ext cx="3306517" cy="1279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"/>
          <p:cNvSpPr/>
          <p:nvPr/>
        </p:nvSpPr>
        <p:spPr>
          <a:xfrm>
            <a:off x="-4154360" y="1650370"/>
            <a:ext cx="44061706" cy="261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số 1, thời gian là 5 phút.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870" y="129209"/>
            <a:ext cx="11738113" cy="672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0" y="0"/>
            <a:ext cx="1983504" cy="6858000"/>
          </a:xfrm>
          <a:custGeom>
            <a:rect b="b" l="l" r="r" t="t"/>
            <a:pathLst>
              <a:path extrusionOk="0" h="6858000" w="1983504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0368" y="643468"/>
            <a:ext cx="8902507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3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3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3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3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3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1680" y="643467"/>
            <a:ext cx="9888639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3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4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11894" l="11657" r="3849" t="7930"/>
          <a:stretch/>
        </p:blipFill>
        <p:spPr>
          <a:xfrm>
            <a:off x="2907366" y="1925983"/>
            <a:ext cx="198454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8081" l="10000" r="6767" t="13939"/>
          <a:stretch/>
        </p:blipFill>
        <p:spPr>
          <a:xfrm>
            <a:off x="7274370" y="2112258"/>
            <a:ext cx="2001780" cy="188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4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4509" l="8728" r="13089" t="2546"/>
          <a:stretch/>
        </p:blipFill>
        <p:spPr>
          <a:xfrm>
            <a:off x="2691140" y="4537892"/>
            <a:ext cx="1849582" cy="183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4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59516" y="4647044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4"/>
          <p:cNvSpPr/>
          <p:nvPr/>
        </p:nvSpPr>
        <p:spPr>
          <a:xfrm>
            <a:off x="2915850" y="2488040"/>
            <a:ext cx="1694611" cy="1132609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4"/>
          <p:cNvSpPr/>
          <p:nvPr/>
        </p:nvSpPr>
        <p:spPr>
          <a:xfrm>
            <a:off x="7159516" y="5570162"/>
            <a:ext cx="1608022" cy="1134282"/>
          </a:xfrm>
          <a:prstGeom prst="ellipse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4"/>
          <p:cNvSpPr/>
          <p:nvPr/>
        </p:nvSpPr>
        <p:spPr>
          <a:xfrm>
            <a:off x="2953574" y="5151383"/>
            <a:ext cx="1694613" cy="1210482"/>
          </a:xfrm>
          <a:prstGeom prst="ellipse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4"/>
          <p:cNvSpPr/>
          <p:nvPr/>
        </p:nvSpPr>
        <p:spPr>
          <a:xfrm>
            <a:off x="7024634" y="2695582"/>
            <a:ext cx="1877785" cy="1084119"/>
          </a:xfrm>
          <a:prstGeom prst="ellipse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4"/>
          <p:cNvSpPr txBox="1"/>
          <p:nvPr/>
        </p:nvSpPr>
        <p:spPr>
          <a:xfrm>
            <a:off x="3106420" y="2778804"/>
            <a:ext cx="12322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điểm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4"/>
          <p:cNvSpPr txBox="1"/>
          <p:nvPr/>
        </p:nvSpPr>
        <p:spPr>
          <a:xfrm>
            <a:off x="7367432" y="5908604"/>
            <a:ext cx="13335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điểm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4"/>
          <p:cNvSpPr txBox="1"/>
          <p:nvPr/>
        </p:nvSpPr>
        <p:spPr>
          <a:xfrm>
            <a:off x="3106420" y="5426012"/>
            <a:ext cx="13889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cái kẹo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4"/>
          <p:cNvSpPr txBox="1"/>
          <p:nvPr/>
        </p:nvSpPr>
        <p:spPr>
          <a:xfrm>
            <a:off x="7367432" y="2926640"/>
            <a:ext cx="12113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điểm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4">
            <a:hlinkClick action="ppaction://hlinksldjump" r:id="rId11"/>
          </p:cNvPr>
          <p:cNvSpPr/>
          <p:nvPr/>
        </p:nvSpPr>
        <p:spPr>
          <a:xfrm>
            <a:off x="9216916" y="1"/>
            <a:ext cx="1485900" cy="45720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14"/>
          <p:cNvSpPr txBox="1"/>
          <p:nvPr/>
        </p:nvSpPr>
        <p:spPr>
          <a:xfrm>
            <a:off x="3159165" y="53492"/>
            <a:ext cx="5253181" cy="861774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HỘP QUÀ BÍ ẨN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39000"/>
          </a:blip>
          <a:tile algn="tl" flip="none" tx="0" sx="100000" ty="0" sy="100000"/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"/>
          <p:cNvSpPr/>
          <p:nvPr/>
        </p:nvSpPr>
        <p:spPr>
          <a:xfrm>
            <a:off x="1586346" y="304800"/>
            <a:ext cx="6262255" cy="195148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5"/>
          <p:cNvSpPr txBox="1"/>
          <p:nvPr/>
        </p:nvSpPr>
        <p:spPr>
          <a:xfrm>
            <a:off x="1632478" y="690499"/>
            <a:ext cx="616998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Cân bằng hóa học là một trạng thái của phản ứng thuận nghịch mà: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5"/>
          <p:cNvSpPr txBox="1"/>
          <p:nvPr/>
        </p:nvSpPr>
        <p:spPr>
          <a:xfrm>
            <a:off x="1981199" y="2370626"/>
            <a:ext cx="7936744" cy="52322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Tốc độ phản ứng thuận bằng tốc độ phản ứng nghịch.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  <p:sp>
        <p:nvSpPr>
          <p:cNvPr id="351" name="Google Shape;351;p15"/>
          <p:cNvSpPr txBox="1"/>
          <p:nvPr/>
        </p:nvSpPr>
        <p:spPr>
          <a:xfrm>
            <a:off x="1981200" y="5257800"/>
            <a:ext cx="8029264" cy="52322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Tốc độ phản ứng thuận bằng k lần tốc độ phản ứng nghịch.</a:t>
            </a:r>
            <a:endParaRPr/>
          </a:p>
        </p:txBody>
      </p:sp>
      <p:sp>
        <p:nvSpPr>
          <p:cNvPr id="352" name="Google Shape;352;p15"/>
          <p:cNvSpPr txBox="1"/>
          <p:nvPr/>
        </p:nvSpPr>
        <p:spPr>
          <a:xfrm>
            <a:off x="1981199" y="4267200"/>
            <a:ext cx="7998571" cy="52322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Tốc độ phản ứng thuận bằng nửa tốc độ phản ứng nghịch.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53" name="Google Shape;353;p15"/>
          <p:cNvSpPr txBox="1"/>
          <p:nvPr/>
        </p:nvSpPr>
        <p:spPr>
          <a:xfrm>
            <a:off x="1981200" y="3353408"/>
            <a:ext cx="8029264" cy="52322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Tốc độ phản ứng thuận bằng hai lần tốc độ phản ứng nghịch.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4" name="Google Shape;354;p1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11894" l="11657" r="3849" t="7930"/>
          <a:stretch/>
        </p:blipFill>
        <p:spPr>
          <a:xfrm>
            <a:off x="10991678" y="5731398"/>
            <a:ext cx="1222549" cy="112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88981" y="11776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88981" y="132108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82054" y="369656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92330" y="234580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5"/>
          <p:cNvSpPr/>
          <p:nvPr/>
        </p:nvSpPr>
        <p:spPr>
          <a:xfrm>
            <a:off x="7800167" y="5556209"/>
            <a:ext cx="3127771" cy="1499545"/>
          </a:xfrm>
          <a:prstGeom prst="cloud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5"/>
          <p:cNvSpPr txBox="1"/>
          <p:nvPr/>
        </p:nvSpPr>
        <p:spPr>
          <a:xfrm>
            <a:off x="7979482" y="5893039"/>
            <a:ext cx="27691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CHÚC MỪNG</a:t>
            </a:r>
            <a:endParaRPr/>
          </a:p>
        </p:txBody>
      </p:sp>
      <p:pic>
        <p:nvPicPr>
          <p:cNvPr id="361" name="Google Shape;361;p15"/>
          <p:cNvPicPr preferRelativeResize="0"/>
          <p:nvPr/>
        </p:nvPicPr>
        <p:blipFill rotWithShape="1">
          <a:blip r:embed="rId7">
            <a:alphaModFix/>
          </a:blip>
          <a:srcRect b="0" l="23171" r="22524" t="429"/>
          <a:stretch/>
        </p:blipFill>
        <p:spPr>
          <a:xfrm>
            <a:off x="1471947" y="3974360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/>
          <p:cNvPicPr preferRelativeResize="0"/>
          <p:nvPr/>
        </p:nvPicPr>
        <p:blipFill rotWithShape="1">
          <a:blip r:embed="rId7">
            <a:alphaModFix/>
          </a:blip>
          <a:srcRect b="0" l="23171" r="22524" t="429"/>
          <a:stretch/>
        </p:blipFill>
        <p:spPr>
          <a:xfrm>
            <a:off x="1530928" y="4928175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5"/>
          <p:cNvPicPr preferRelativeResize="0"/>
          <p:nvPr/>
        </p:nvPicPr>
        <p:blipFill rotWithShape="1">
          <a:blip r:embed="rId7">
            <a:alphaModFix/>
          </a:blip>
          <a:srcRect b="0" l="23171" r="22524" t="429"/>
          <a:stretch/>
        </p:blipFill>
        <p:spPr>
          <a:xfrm>
            <a:off x="1489365" y="2979067"/>
            <a:ext cx="1233055" cy="12560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p15"/>
          <p:cNvGrpSpPr/>
          <p:nvPr/>
        </p:nvGrpSpPr>
        <p:grpSpPr>
          <a:xfrm>
            <a:off x="9474740" y="1775963"/>
            <a:ext cx="1205624" cy="362438"/>
            <a:chOff x="4284637" y="-304827"/>
            <a:chExt cx="2669678" cy="697560"/>
          </a:xfrm>
        </p:grpSpPr>
        <p:sp>
          <p:nvSpPr>
            <p:cNvPr id="365" name="Google Shape;365;p15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15"/>
          <p:cNvSpPr/>
          <p:nvPr/>
        </p:nvSpPr>
        <p:spPr>
          <a:xfrm>
            <a:off x="9789854" y="24354"/>
            <a:ext cx="548204" cy="304381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pic>
        <p:nvPicPr>
          <p:cNvPr id="368" name="Google Shape;368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89587" y="328734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15"/>
          <p:cNvGrpSpPr/>
          <p:nvPr/>
        </p:nvGrpSpPr>
        <p:grpSpPr>
          <a:xfrm rot="1786145">
            <a:off x="9812073" y="906105"/>
            <a:ext cx="525701" cy="509437"/>
            <a:chOff x="840573" y="2379277"/>
            <a:chExt cx="3829048" cy="3849975"/>
          </a:xfrm>
        </p:grpSpPr>
        <p:sp>
          <p:nvSpPr>
            <p:cNvPr id="370" name="Google Shape;370;p15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2159000" y="3253181"/>
              <a:ext cx="601664" cy="950913"/>
            </a:xfrm>
            <a:custGeom>
              <a:rect b="b" l="l" r="r" t="t"/>
              <a:pathLst>
                <a:path extrusionOk="0" h="599" w="37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15"/>
          <p:cNvSpPr txBox="1"/>
          <p:nvPr/>
        </p:nvSpPr>
        <p:spPr>
          <a:xfrm>
            <a:off x="10232357" y="951468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73" name="Google Shape;373;p15"/>
          <p:cNvSpPr txBox="1"/>
          <p:nvPr/>
        </p:nvSpPr>
        <p:spPr>
          <a:xfrm>
            <a:off x="9979771" y="1205115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374" name="Google Shape;374;p15"/>
          <p:cNvSpPr txBox="1"/>
          <p:nvPr/>
        </p:nvSpPr>
        <p:spPr>
          <a:xfrm>
            <a:off x="9634046" y="989038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375" name="Google Shape;375;p15"/>
          <p:cNvSpPr txBox="1"/>
          <p:nvPr/>
        </p:nvSpPr>
        <p:spPr>
          <a:xfrm>
            <a:off x="9917943" y="705247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38000"/>
          </a:blip>
          <a:tile algn="tl" flip="none" tx="0" sx="100000" ty="0" sy="100000"/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"/>
          <p:cNvSpPr/>
          <p:nvPr/>
        </p:nvSpPr>
        <p:spPr>
          <a:xfrm>
            <a:off x="904461" y="304800"/>
            <a:ext cx="8325151" cy="1447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6"/>
          <p:cNvSpPr txBox="1"/>
          <p:nvPr/>
        </p:nvSpPr>
        <p:spPr>
          <a:xfrm>
            <a:off x="922438" y="445327"/>
            <a:ext cx="8255585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chuyển dịch cân bằng hóa học là sự dịch chuyển từ trạng thái cân bằng này sang trạng thái cân bằng khác do: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16"/>
          <p:cNvSpPr txBox="1"/>
          <p:nvPr/>
        </p:nvSpPr>
        <p:spPr>
          <a:xfrm>
            <a:off x="1972857" y="3315496"/>
            <a:ext cx="7256755" cy="369332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tác động từ các yếu tố bên ngoài lên cân bằng.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16"/>
          <p:cNvSpPr txBox="1"/>
          <p:nvPr/>
        </p:nvSpPr>
        <p:spPr>
          <a:xfrm>
            <a:off x="1962699" y="5136062"/>
            <a:ext cx="7266914" cy="584775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CBHH tác động lên các yếu tố bên ngoài.</a:t>
            </a:r>
            <a:endParaRPr/>
          </a:p>
        </p:txBody>
      </p:sp>
      <p:sp>
        <p:nvSpPr>
          <p:cNvPr id="384" name="Google Shape;384;p16"/>
          <p:cNvSpPr txBox="1"/>
          <p:nvPr/>
        </p:nvSpPr>
        <p:spPr>
          <a:xfrm>
            <a:off x="1981200" y="4267201"/>
            <a:ext cx="7266914" cy="584775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tác động từ các yếu tố bên trong lên cân bằng.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16"/>
          <p:cNvSpPr txBox="1"/>
          <p:nvPr/>
        </p:nvSpPr>
        <p:spPr>
          <a:xfrm>
            <a:off x="1981200" y="2426358"/>
            <a:ext cx="7248412" cy="584775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 cần có tác động của các yếu tố từ bên ngoài lên cân bằng.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6" name="Google Shape;38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88981" y="11776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88981" y="132108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82054" y="369656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92330" y="234580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6"/>
          <p:cNvSpPr/>
          <p:nvPr/>
        </p:nvSpPr>
        <p:spPr>
          <a:xfrm>
            <a:off x="4457700" y="5720836"/>
            <a:ext cx="3505200" cy="1217178"/>
          </a:xfrm>
          <a:prstGeom prst="cloud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6"/>
          <p:cNvSpPr txBox="1"/>
          <p:nvPr/>
        </p:nvSpPr>
        <p:spPr>
          <a:xfrm>
            <a:off x="4800600" y="5968426"/>
            <a:ext cx="2819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CHÚC MỪNG</a:t>
            </a:r>
            <a:endParaRPr/>
          </a:p>
        </p:txBody>
      </p:sp>
      <p:pic>
        <p:nvPicPr>
          <p:cNvPr id="392" name="Google Shape;392;p16"/>
          <p:cNvPicPr preferRelativeResize="0"/>
          <p:nvPr/>
        </p:nvPicPr>
        <p:blipFill rotWithShape="1">
          <a:blip r:embed="rId5">
            <a:alphaModFix/>
          </a:blip>
          <a:srcRect b="0" l="23171" r="22524" t="429"/>
          <a:stretch/>
        </p:blipFill>
        <p:spPr>
          <a:xfrm>
            <a:off x="1433946" y="4010079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6"/>
          <p:cNvPicPr preferRelativeResize="0"/>
          <p:nvPr/>
        </p:nvPicPr>
        <p:blipFill rotWithShape="1">
          <a:blip r:embed="rId5">
            <a:alphaModFix/>
          </a:blip>
          <a:srcRect b="0" l="23171" r="22524" t="429"/>
          <a:stretch/>
        </p:blipFill>
        <p:spPr>
          <a:xfrm>
            <a:off x="1369870" y="4948314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6"/>
          <p:cNvPicPr preferRelativeResize="0"/>
          <p:nvPr/>
        </p:nvPicPr>
        <p:blipFill rotWithShape="1">
          <a:blip r:embed="rId5">
            <a:alphaModFix/>
          </a:blip>
          <a:srcRect b="0" l="23171" r="22524" t="429"/>
          <a:stretch/>
        </p:blipFill>
        <p:spPr>
          <a:xfrm>
            <a:off x="1364673" y="2025741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6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8081" l="10000" r="6767" t="13939"/>
          <a:stretch/>
        </p:blipFill>
        <p:spPr>
          <a:xfrm>
            <a:off x="9409516" y="5596866"/>
            <a:ext cx="1293121" cy="1217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" name="Google Shape;396;p16"/>
          <p:cNvGrpSpPr/>
          <p:nvPr/>
        </p:nvGrpSpPr>
        <p:grpSpPr>
          <a:xfrm>
            <a:off x="9385406" y="1805905"/>
            <a:ext cx="1205624" cy="362438"/>
            <a:chOff x="4284637" y="-304827"/>
            <a:chExt cx="2669678" cy="697560"/>
          </a:xfrm>
        </p:grpSpPr>
        <p:sp>
          <p:nvSpPr>
            <p:cNvPr id="397" name="Google Shape;397;p16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16"/>
          <p:cNvSpPr/>
          <p:nvPr/>
        </p:nvSpPr>
        <p:spPr>
          <a:xfrm>
            <a:off x="9700520" y="54296"/>
            <a:ext cx="548204" cy="304381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pic>
        <p:nvPicPr>
          <p:cNvPr id="400" name="Google Shape;40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00253" y="358676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1" name="Google Shape;401;p16"/>
          <p:cNvGrpSpPr/>
          <p:nvPr/>
        </p:nvGrpSpPr>
        <p:grpSpPr>
          <a:xfrm rot="1786145">
            <a:off x="9722739" y="936047"/>
            <a:ext cx="525701" cy="509437"/>
            <a:chOff x="840573" y="2379277"/>
            <a:chExt cx="3829048" cy="3849975"/>
          </a:xfrm>
        </p:grpSpPr>
        <p:sp>
          <p:nvSpPr>
            <p:cNvPr id="402" name="Google Shape;402;p16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2159000" y="3253181"/>
              <a:ext cx="601664" cy="950913"/>
            </a:xfrm>
            <a:custGeom>
              <a:rect b="b" l="l" r="r" t="t"/>
              <a:pathLst>
                <a:path extrusionOk="0" h="599" w="37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16"/>
          <p:cNvSpPr txBox="1"/>
          <p:nvPr/>
        </p:nvSpPr>
        <p:spPr>
          <a:xfrm>
            <a:off x="10143023" y="981410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05" name="Google Shape;405;p16"/>
          <p:cNvSpPr txBox="1"/>
          <p:nvPr/>
        </p:nvSpPr>
        <p:spPr>
          <a:xfrm>
            <a:off x="9890437" y="1235057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406" name="Google Shape;406;p16"/>
          <p:cNvSpPr txBox="1"/>
          <p:nvPr/>
        </p:nvSpPr>
        <p:spPr>
          <a:xfrm>
            <a:off x="9544712" y="1018980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407" name="Google Shape;407;p16"/>
          <p:cNvSpPr txBox="1"/>
          <p:nvPr/>
        </p:nvSpPr>
        <p:spPr>
          <a:xfrm>
            <a:off x="9828609" y="735189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76000"/>
          </a:blip>
          <a:tile algn="tl" flip="none" tx="0" sx="100000" ty="0" sy="100000"/>
        </a:blip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7"/>
          <p:cNvSpPr/>
          <p:nvPr/>
        </p:nvSpPr>
        <p:spPr>
          <a:xfrm>
            <a:off x="785191" y="304800"/>
            <a:ext cx="8428306" cy="1447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7"/>
          <p:cNvSpPr txBox="1"/>
          <p:nvPr/>
        </p:nvSpPr>
        <p:spPr>
          <a:xfrm>
            <a:off x="1003853" y="565842"/>
            <a:ext cx="70652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3: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Cho cân bằng sau: N</a:t>
            </a:r>
            <a:r>
              <a:rPr baseline="-25000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O</a:t>
            </a:r>
            <a:r>
              <a:rPr baseline="-25000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⮀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2NO </a:t>
            </a:r>
            <a:r>
              <a:rPr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∆H &gt; 0. Cặp yếu tố nào sau đây đều ảnh hưởng đến sự chuyển dịch cân bằng: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7"/>
          <p:cNvSpPr txBox="1"/>
          <p:nvPr/>
        </p:nvSpPr>
        <p:spPr>
          <a:xfrm>
            <a:off x="1981200" y="4380503"/>
            <a:ext cx="7093226" cy="58477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Nhiệt độ và nồng độ.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17"/>
          <p:cNvSpPr txBox="1"/>
          <p:nvPr/>
        </p:nvSpPr>
        <p:spPr>
          <a:xfrm>
            <a:off x="1981199" y="5257801"/>
            <a:ext cx="7093225" cy="58477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Chất xúc tác và nhiệt độ.</a:t>
            </a:r>
            <a:endParaRPr/>
          </a:p>
        </p:txBody>
      </p:sp>
      <p:sp>
        <p:nvSpPr>
          <p:cNvPr id="416" name="Google Shape;416;p17"/>
          <p:cNvSpPr txBox="1"/>
          <p:nvPr/>
        </p:nvSpPr>
        <p:spPr>
          <a:xfrm>
            <a:off x="1981200" y="2210822"/>
            <a:ext cx="7093226" cy="58477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Nhiệt độ và chất xúc tác.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17" name="Google Shape;417;p17"/>
          <p:cNvSpPr txBox="1"/>
          <p:nvPr/>
        </p:nvSpPr>
        <p:spPr>
          <a:xfrm>
            <a:off x="1981200" y="3404176"/>
            <a:ext cx="7093226" cy="58477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Áp suất và nồng độ.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8" name="Google Shape;4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88981" y="11776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88981" y="132108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82054" y="369656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92330" y="234580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7"/>
          <p:cNvSpPr/>
          <p:nvPr/>
        </p:nvSpPr>
        <p:spPr>
          <a:xfrm>
            <a:off x="7162800" y="5645827"/>
            <a:ext cx="3505200" cy="1320090"/>
          </a:xfrm>
          <a:prstGeom prst="cloud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7"/>
          <p:cNvSpPr txBox="1"/>
          <p:nvPr/>
        </p:nvSpPr>
        <p:spPr>
          <a:xfrm>
            <a:off x="7583980" y="5937433"/>
            <a:ext cx="29362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CHÚC MỪNG</a:t>
            </a:r>
            <a:endParaRPr/>
          </a:p>
        </p:txBody>
      </p:sp>
      <p:pic>
        <p:nvPicPr>
          <p:cNvPr id="424" name="Google Shape;424;p17"/>
          <p:cNvPicPr preferRelativeResize="0"/>
          <p:nvPr/>
        </p:nvPicPr>
        <p:blipFill rotWithShape="1">
          <a:blip r:embed="rId5">
            <a:alphaModFix/>
          </a:blip>
          <a:srcRect b="0" l="23171" r="22524" t="429"/>
          <a:stretch/>
        </p:blipFill>
        <p:spPr>
          <a:xfrm>
            <a:off x="1518805" y="1755064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7"/>
          <p:cNvPicPr preferRelativeResize="0"/>
          <p:nvPr/>
        </p:nvPicPr>
        <p:blipFill rotWithShape="1">
          <a:blip r:embed="rId5">
            <a:alphaModFix/>
          </a:blip>
          <a:srcRect b="0" l="23171" r="22524" t="429"/>
          <a:stretch/>
        </p:blipFill>
        <p:spPr>
          <a:xfrm>
            <a:off x="1530928" y="4928175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7"/>
          <p:cNvPicPr preferRelativeResize="0"/>
          <p:nvPr/>
        </p:nvPicPr>
        <p:blipFill rotWithShape="1">
          <a:blip r:embed="rId5">
            <a:alphaModFix/>
          </a:blip>
          <a:srcRect b="0" l="23171" r="22524" t="429"/>
          <a:stretch/>
        </p:blipFill>
        <p:spPr>
          <a:xfrm>
            <a:off x="1546514" y="3011132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7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11173" l="14488" r="21306" t="1333"/>
          <a:stretch/>
        </p:blipFill>
        <p:spPr>
          <a:xfrm>
            <a:off x="10953420" y="5550187"/>
            <a:ext cx="1238580" cy="1265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17"/>
          <p:cNvGrpSpPr/>
          <p:nvPr/>
        </p:nvGrpSpPr>
        <p:grpSpPr>
          <a:xfrm>
            <a:off x="9382483" y="1783021"/>
            <a:ext cx="1205624" cy="362438"/>
            <a:chOff x="4284637" y="-304827"/>
            <a:chExt cx="2669678" cy="697560"/>
          </a:xfrm>
        </p:grpSpPr>
        <p:sp>
          <p:nvSpPr>
            <p:cNvPr id="429" name="Google Shape;429;p1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17"/>
          <p:cNvSpPr/>
          <p:nvPr/>
        </p:nvSpPr>
        <p:spPr>
          <a:xfrm>
            <a:off x="9697597" y="31412"/>
            <a:ext cx="548204" cy="304381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pic>
        <p:nvPicPr>
          <p:cNvPr id="432" name="Google Shape;432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97330" y="335792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17"/>
          <p:cNvGrpSpPr/>
          <p:nvPr/>
        </p:nvGrpSpPr>
        <p:grpSpPr>
          <a:xfrm rot="1786145">
            <a:off x="9719816" y="913163"/>
            <a:ext cx="525701" cy="509437"/>
            <a:chOff x="840573" y="2379277"/>
            <a:chExt cx="3829048" cy="3849975"/>
          </a:xfrm>
        </p:grpSpPr>
        <p:sp>
          <p:nvSpPr>
            <p:cNvPr id="434" name="Google Shape;434;p17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2159000" y="3253181"/>
              <a:ext cx="601664" cy="950913"/>
            </a:xfrm>
            <a:custGeom>
              <a:rect b="b" l="l" r="r" t="t"/>
              <a:pathLst>
                <a:path extrusionOk="0" h="599" w="37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17"/>
          <p:cNvSpPr txBox="1"/>
          <p:nvPr/>
        </p:nvSpPr>
        <p:spPr>
          <a:xfrm>
            <a:off x="10140100" y="958526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37" name="Google Shape;437;p17"/>
          <p:cNvSpPr txBox="1"/>
          <p:nvPr/>
        </p:nvSpPr>
        <p:spPr>
          <a:xfrm>
            <a:off x="9887514" y="1212173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438" name="Google Shape;438;p17"/>
          <p:cNvSpPr txBox="1"/>
          <p:nvPr/>
        </p:nvSpPr>
        <p:spPr>
          <a:xfrm>
            <a:off x="9541789" y="996096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439" name="Google Shape;439;p17"/>
          <p:cNvSpPr txBox="1"/>
          <p:nvPr/>
        </p:nvSpPr>
        <p:spPr>
          <a:xfrm>
            <a:off x="9825686" y="712305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44000"/>
          </a:blip>
          <a:tile algn="tl" flip="none" tx="0" sx="100000" ty="0" sy="100000"/>
        </a:blip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"/>
          <p:cNvSpPr/>
          <p:nvPr/>
        </p:nvSpPr>
        <p:spPr>
          <a:xfrm>
            <a:off x="566530" y="121261"/>
            <a:ext cx="8290276" cy="1447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8"/>
          <p:cNvSpPr txBox="1"/>
          <p:nvPr/>
        </p:nvSpPr>
        <p:spPr>
          <a:xfrm>
            <a:off x="1981199" y="5319776"/>
            <a:ext cx="4932217" cy="369332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D: Tăng nhiệt độ của phản ứng.</a:t>
            </a:r>
            <a:endParaRPr/>
          </a:p>
        </p:txBody>
      </p:sp>
      <p:sp>
        <p:nvSpPr>
          <p:cNvPr id="446" name="Google Shape;446;p18"/>
          <p:cNvSpPr txBox="1"/>
          <p:nvPr/>
        </p:nvSpPr>
        <p:spPr>
          <a:xfrm>
            <a:off x="1925782" y="2363700"/>
            <a:ext cx="4932218" cy="584775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Tăng áp suất chung của hệ.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Google Shape;447;p18"/>
          <p:cNvSpPr txBox="1"/>
          <p:nvPr/>
        </p:nvSpPr>
        <p:spPr>
          <a:xfrm>
            <a:off x="1981200" y="4267201"/>
            <a:ext cx="4876800" cy="584775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Thêm lượng khí CO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vào.</a:t>
            </a:r>
            <a:endParaRPr/>
          </a:p>
        </p:txBody>
      </p:sp>
      <p:sp>
        <p:nvSpPr>
          <p:cNvPr id="448" name="Google Shape;448;p18"/>
          <p:cNvSpPr txBox="1"/>
          <p:nvPr/>
        </p:nvSpPr>
        <p:spPr>
          <a:xfrm>
            <a:off x="1981200" y="3404176"/>
            <a:ext cx="4876800" cy="584775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Thêm lượng khí CO vào.</a:t>
            </a:r>
            <a:endParaRPr/>
          </a:p>
        </p:txBody>
      </p:sp>
      <p:pic>
        <p:nvPicPr>
          <p:cNvPr id="449" name="Google Shape;44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88981" y="11776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88981" y="132108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82054" y="369656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92330" y="234580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8"/>
          <p:cNvSpPr/>
          <p:nvPr/>
        </p:nvSpPr>
        <p:spPr>
          <a:xfrm>
            <a:off x="8611886" y="2330306"/>
            <a:ext cx="3505200" cy="1787091"/>
          </a:xfrm>
          <a:prstGeom prst="cloud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8"/>
          <p:cNvSpPr txBox="1"/>
          <p:nvPr/>
        </p:nvSpPr>
        <p:spPr>
          <a:xfrm>
            <a:off x="8953975" y="2833615"/>
            <a:ext cx="28976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CHÚC MỪNG</a:t>
            </a:r>
            <a:endParaRPr/>
          </a:p>
        </p:txBody>
      </p:sp>
      <p:pic>
        <p:nvPicPr>
          <p:cNvPr id="455" name="Google Shape;455;p18"/>
          <p:cNvPicPr preferRelativeResize="0"/>
          <p:nvPr/>
        </p:nvPicPr>
        <p:blipFill rotWithShape="1">
          <a:blip r:embed="rId5">
            <a:alphaModFix/>
          </a:blip>
          <a:srcRect b="0" l="23171" r="22524" t="429"/>
          <a:stretch/>
        </p:blipFill>
        <p:spPr>
          <a:xfrm>
            <a:off x="1586346" y="4001362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8"/>
          <p:cNvPicPr preferRelativeResize="0"/>
          <p:nvPr/>
        </p:nvPicPr>
        <p:blipFill rotWithShape="1">
          <a:blip r:embed="rId5">
            <a:alphaModFix/>
          </a:blip>
          <a:srcRect b="0" l="23171" r="22524" t="429"/>
          <a:stretch/>
        </p:blipFill>
        <p:spPr>
          <a:xfrm>
            <a:off x="1005690" y="1930687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8"/>
          <p:cNvPicPr preferRelativeResize="0"/>
          <p:nvPr/>
        </p:nvPicPr>
        <p:blipFill rotWithShape="1">
          <a:blip r:embed="rId5">
            <a:alphaModFix/>
          </a:blip>
          <a:srcRect b="0" l="23171" r="22524" t="429"/>
          <a:stretch/>
        </p:blipFill>
        <p:spPr>
          <a:xfrm>
            <a:off x="1546514" y="3011132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8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64158" y="5257430"/>
            <a:ext cx="2729484" cy="1499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18"/>
          <p:cNvGrpSpPr/>
          <p:nvPr/>
        </p:nvGrpSpPr>
        <p:grpSpPr>
          <a:xfrm>
            <a:off x="9364158" y="1792767"/>
            <a:ext cx="1205624" cy="362438"/>
            <a:chOff x="4284637" y="-304827"/>
            <a:chExt cx="2669678" cy="697560"/>
          </a:xfrm>
        </p:grpSpPr>
        <p:sp>
          <p:nvSpPr>
            <p:cNvPr id="460" name="Google Shape;460;p1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2" name="Google Shape;462;p18"/>
          <p:cNvSpPr/>
          <p:nvPr/>
        </p:nvSpPr>
        <p:spPr>
          <a:xfrm>
            <a:off x="9679272" y="41158"/>
            <a:ext cx="548204" cy="304381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pic>
        <p:nvPicPr>
          <p:cNvPr id="463" name="Google Shape;46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79005" y="345538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Google Shape;464;p18"/>
          <p:cNvGrpSpPr/>
          <p:nvPr/>
        </p:nvGrpSpPr>
        <p:grpSpPr>
          <a:xfrm rot="1786145">
            <a:off x="9701491" y="922909"/>
            <a:ext cx="525701" cy="509437"/>
            <a:chOff x="840573" y="2379277"/>
            <a:chExt cx="3829048" cy="3849975"/>
          </a:xfrm>
        </p:grpSpPr>
        <p:sp>
          <p:nvSpPr>
            <p:cNvPr id="465" name="Google Shape;465;p18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2159000" y="3253181"/>
              <a:ext cx="601664" cy="950913"/>
            </a:xfrm>
            <a:custGeom>
              <a:rect b="b" l="l" r="r" t="t"/>
              <a:pathLst>
                <a:path extrusionOk="0" h="599" w="37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18"/>
          <p:cNvSpPr txBox="1"/>
          <p:nvPr/>
        </p:nvSpPr>
        <p:spPr>
          <a:xfrm>
            <a:off x="10121775" y="968272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68" name="Google Shape;468;p18"/>
          <p:cNvSpPr txBox="1"/>
          <p:nvPr/>
        </p:nvSpPr>
        <p:spPr>
          <a:xfrm>
            <a:off x="9869189" y="1221919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469" name="Google Shape;469;p18"/>
          <p:cNvSpPr txBox="1"/>
          <p:nvPr/>
        </p:nvSpPr>
        <p:spPr>
          <a:xfrm>
            <a:off x="9523464" y="1005842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470" name="Google Shape;470;p18"/>
          <p:cNvSpPr txBox="1"/>
          <p:nvPr/>
        </p:nvSpPr>
        <p:spPr>
          <a:xfrm>
            <a:off x="9807361" y="722051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sp>
        <p:nvSpPr>
          <p:cNvPr id="471" name="Google Shape;471;p18"/>
          <p:cNvSpPr/>
          <p:nvPr/>
        </p:nvSpPr>
        <p:spPr>
          <a:xfrm>
            <a:off x="834886" y="201793"/>
            <a:ext cx="783203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phản ứng N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+ 3H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2NH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(g).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Khi cân bằng được thiết lập thì [N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= 0,65M; [H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= 1,05M; [NH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= 0,3M. Nồng độ ban đầu của H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là: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2" name="Google Shape;47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95072" y="345538"/>
            <a:ext cx="401856" cy="24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9"/>
          <p:cNvSpPr/>
          <p:nvPr/>
        </p:nvSpPr>
        <p:spPr>
          <a:xfrm>
            <a:off x="0" y="0"/>
            <a:ext cx="623392" cy="644691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9"/>
          <p:cNvSpPr/>
          <p:nvPr/>
        </p:nvSpPr>
        <p:spPr>
          <a:xfrm rot="5400000">
            <a:off x="11557959" y="-10650"/>
            <a:ext cx="623392" cy="644691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9"/>
          <p:cNvSpPr/>
          <p:nvPr/>
        </p:nvSpPr>
        <p:spPr>
          <a:xfrm rot="10800000">
            <a:off x="11593381" y="6230629"/>
            <a:ext cx="623392" cy="644691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9"/>
          <p:cNvSpPr/>
          <p:nvPr/>
        </p:nvSpPr>
        <p:spPr>
          <a:xfrm rot="-5400000">
            <a:off x="0" y="6241279"/>
            <a:ext cx="623392" cy="644691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1" name="Google Shape;481;p19"/>
          <p:cNvCxnSpPr>
            <a:stCxn id="477" idx="1"/>
            <a:endCxn id="480" idx="0"/>
          </p:cNvCxnSpPr>
          <p:nvPr/>
        </p:nvCxnSpPr>
        <p:spPr>
          <a:xfrm flipH="1">
            <a:off x="93398" y="537244"/>
            <a:ext cx="10500" cy="58152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82" name="Google Shape;482;p19"/>
          <p:cNvCxnSpPr>
            <a:stCxn id="477" idx="0"/>
            <a:endCxn id="478" idx="1"/>
          </p:cNvCxnSpPr>
          <p:nvPr/>
        </p:nvCxnSpPr>
        <p:spPr>
          <a:xfrm>
            <a:off x="522927" y="103898"/>
            <a:ext cx="111318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83" name="Google Shape;483;p19"/>
          <p:cNvCxnSpPr>
            <a:stCxn id="478" idx="0"/>
            <a:endCxn id="479" idx="1"/>
          </p:cNvCxnSpPr>
          <p:nvPr/>
        </p:nvCxnSpPr>
        <p:spPr>
          <a:xfrm>
            <a:off x="12088103" y="522926"/>
            <a:ext cx="24900" cy="58152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84" name="Google Shape;484;p19"/>
          <p:cNvCxnSpPr>
            <a:stCxn id="480" idx="1"/>
            <a:endCxn id="479" idx="0"/>
          </p:cNvCxnSpPr>
          <p:nvPr/>
        </p:nvCxnSpPr>
        <p:spPr>
          <a:xfrm>
            <a:off x="526594" y="6771423"/>
            <a:ext cx="111672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pic>
        <p:nvPicPr>
          <p:cNvPr id="485" name="Google Shape;485;p19"/>
          <p:cNvPicPr preferRelativeResize="0"/>
          <p:nvPr/>
        </p:nvPicPr>
        <p:blipFill rotWithShape="1">
          <a:blip r:embed="rId3">
            <a:alphaModFix/>
          </a:blip>
          <a:srcRect b="0" l="0" r="13292" t="17318"/>
          <a:stretch/>
        </p:blipFill>
        <p:spPr>
          <a:xfrm rot="10800000">
            <a:off x="103895" y="859560"/>
            <a:ext cx="9662867" cy="591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8091" y="1796819"/>
            <a:ext cx="7563416" cy="48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19"/>
          <p:cNvSpPr txBox="1"/>
          <p:nvPr/>
        </p:nvSpPr>
        <p:spPr>
          <a:xfrm rot="153317">
            <a:off x="1862985" y="4006353"/>
            <a:ext cx="6144683" cy="63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6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CẢM ƠN CÁC EM  ĐÃ LẮNG NGHE!</a:t>
            </a:r>
            <a:endParaRPr/>
          </a:p>
        </p:txBody>
      </p:sp>
      <p:pic>
        <p:nvPicPr>
          <p:cNvPr id="488" name="Google Shape;488;p19"/>
          <p:cNvPicPr preferRelativeResize="0"/>
          <p:nvPr/>
        </p:nvPicPr>
        <p:blipFill rotWithShape="1">
          <a:blip r:embed="rId5">
            <a:alphaModFix/>
          </a:blip>
          <a:srcRect b="0" l="21935" r="21934" t="0"/>
          <a:stretch/>
        </p:blipFill>
        <p:spPr>
          <a:xfrm rot="-10184703">
            <a:off x="7454703" y="338831"/>
            <a:ext cx="4680429" cy="396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/>
          <p:nvPr>
            <p:ph type="ctrTitle"/>
          </p:nvPr>
        </p:nvSpPr>
        <p:spPr>
          <a:xfrm>
            <a:off x="2358188" y="0"/>
            <a:ext cx="6866021" cy="1130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Arial"/>
              <a:buNone/>
            </a:pP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ĐUỔI HÌNH BẮT CHỮ</a:t>
            </a:r>
            <a:b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(gồm 11 chữ cái)</a:t>
            </a:r>
            <a:endParaRPr/>
          </a:p>
        </p:txBody>
      </p:sp>
      <p:sp>
        <p:nvSpPr>
          <p:cNvPr id="209" name="Google Shape;209;p3"/>
          <p:cNvSpPr/>
          <p:nvPr/>
        </p:nvSpPr>
        <p:spPr>
          <a:xfrm>
            <a:off x="3581400" y="5791200"/>
            <a:ext cx="4724400" cy="914400"/>
          </a:xfrm>
          <a:prstGeom prst="rect">
            <a:avLst/>
          </a:prstGeom>
          <a:solidFill>
            <a:srgbClr val="FF99F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Thuận nghịch</a:t>
            </a:r>
            <a:endParaRPr b="1" sz="5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quốc thuận » Báo Phụ Nữ Việt Nam" id="210" name="Google Shape;2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263" y="1395664"/>
            <a:ext cx="5715000" cy="4395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 lời khuyên hữu hiệu để đối phó với một đứa trẻ nghịch ngợm | Vinmec" id="211" name="Google Shape;2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9556" y="1395664"/>
            <a:ext cx="4842449" cy="439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/>
          <p:nvPr>
            <p:ph type="ctrTitle"/>
          </p:nvPr>
        </p:nvSpPr>
        <p:spPr>
          <a:xfrm>
            <a:off x="2253915" y="0"/>
            <a:ext cx="7379369" cy="10908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Arial"/>
              <a:buNone/>
            </a:pP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ĐUỔI HÌNH BẮT CHỮ</a:t>
            </a:r>
            <a:b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(gồm 8 chữ cái)</a:t>
            </a:r>
            <a:endParaRPr/>
          </a:p>
        </p:txBody>
      </p:sp>
      <p:sp>
        <p:nvSpPr>
          <p:cNvPr id="217" name="Google Shape;217;p4"/>
          <p:cNvSpPr/>
          <p:nvPr/>
        </p:nvSpPr>
        <p:spPr>
          <a:xfrm>
            <a:off x="3581400" y="5791200"/>
            <a:ext cx="4724400" cy="914400"/>
          </a:xfrm>
          <a:prstGeom prst="rect">
            <a:avLst/>
          </a:prstGeom>
          <a:solidFill>
            <a:srgbClr val="FF99F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Một chiều</a:t>
            </a:r>
            <a:endParaRPr b="1" sz="5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Đường 1 chiều là gì? Có được lùi xe trên đường 1 chiều" id="218" name="Google Shape;2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612" y="1219199"/>
            <a:ext cx="10170694" cy="4411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 txBox="1"/>
          <p:nvPr>
            <p:ph type="ctrTitle"/>
          </p:nvPr>
        </p:nvSpPr>
        <p:spPr>
          <a:xfrm>
            <a:off x="2253915" y="0"/>
            <a:ext cx="7379369" cy="10908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Arial"/>
              <a:buNone/>
            </a:pP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ĐUỔI HÌNH BẮT CHỮ</a:t>
            </a:r>
            <a:b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(gồm 8 chữ cái)</a:t>
            </a:r>
            <a:endParaRPr/>
          </a:p>
        </p:txBody>
      </p:sp>
      <p:sp>
        <p:nvSpPr>
          <p:cNvPr id="224" name="Google Shape;224;p5"/>
          <p:cNvSpPr/>
          <p:nvPr/>
        </p:nvSpPr>
        <p:spPr>
          <a:xfrm>
            <a:off x="3581400" y="5791200"/>
            <a:ext cx="4724400" cy="914400"/>
          </a:xfrm>
          <a:prstGeom prst="rect">
            <a:avLst/>
          </a:prstGeom>
          <a:solidFill>
            <a:srgbClr val="FF99F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Thạch nhũ</a:t>
            </a:r>
            <a:endParaRPr b="1" sz="5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ách làm thạch rau câu nhiều màu sắc đẹp mắt nhìn là thích ăn là mê" id="225" name="Google Shape;2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611" y="1379620"/>
            <a:ext cx="5694947" cy="4411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hũ mắt bắt sáng IBIM Gleaming Eye Glitter - IBIM VietNam" id="226" name="Google Shape;2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9769" y="1379619"/>
            <a:ext cx="4989094" cy="4235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"/>
          <p:cNvSpPr txBox="1"/>
          <p:nvPr>
            <p:ph type="ctrTitle"/>
          </p:nvPr>
        </p:nvSpPr>
        <p:spPr>
          <a:xfrm>
            <a:off x="2253915" y="0"/>
            <a:ext cx="7379369" cy="10908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Arial"/>
              <a:buNone/>
            </a:pP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ĐUỔI HÌNH BẮT CHỮ</a:t>
            </a:r>
            <a:b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(gồm 13 chữ cái)</a:t>
            </a:r>
            <a:endParaRPr/>
          </a:p>
        </p:txBody>
      </p:sp>
      <p:sp>
        <p:nvSpPr>
          <p:cNvPr id="232" name="Google Shape;232;p6"/>
          <p:cNvSpPr/>
          <p:nvPr/>
        </p:nvSpPr>
        <p:spPr>
          <a:xfrm>
            <a:off x="2422358" y="5727033"/>
            <a:ext cx="6304547" cy="914400"/>
          </a:xfrm>
          <a:prstGeom prst="rect">
            <a:avLst/>
          </a:prstGeom>
          <a:solidFill>
            <a:srgbClr val="FF99F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Cân bằng hóa học</a:t>
            </a:r>
            <a:endParaRPr b="1" sz="5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ân Nhơn Hòa 100kg NHS-100" id="233" name="Google Shape;2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137" y="1681427"/>
            <a:ext cx="3460616" cy="3612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ời hạn cấp bằng tốt nghiệp THCS, THPT, đại học" id="234" name="Google Shape;23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9284" y="1681427"/>
            <a:ext cx="3593432" cy="3612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óa học là gì?" id="235" name="Google Shape;23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8247" y="1681427"/>
            <a:ext cx="3460616" cy="3612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589" y="0"/>
            <a:ext cx="1196741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 txBox="1"/>
          <p:nvPr>
            <p:ph type="title"/>
          </p:nvPr>
        </p:nvSpPr>
        <p:spPr>
          <a:xfrm>
            <a:off x="1154224" y="1652597"/>
            <a:ext cx="1102336" cy="1089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250" name="Google Shape;250;p9"/>
          <p:cNvSpPr txBox="1"/>
          <p:nvPr>
            <p:ph idx="1" type="subTitle"/>
          </p:nvPr>
        </p:nvSpPr>
        <p:spPr>
          <a:xfrm>
            <a:off x="2245047" y="3554517"/>
            <a:ext cx="7829395" cy="6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>
                <a:solidFill>
                  <a:schemeClr val="dk1"/>
                </a:solidFill>
              </a:rPr>
              <a:t>BIỂU THỨC HẰNG SỐ CÂN BẰNG VÀ Ý NGHĨA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1" name="Google Shape;251;p9"/>
          <p:cNvSpPr txBox="1"/>
          <p:nvPr>
            <p:ph idx="2" type="subTitle"/>
          </p:nvPr>
        </p:nvSpPr>
        <p:spPr>
          <a:xfrm>
            <a:off x="2351982" y="1652597"/>
            <a:ext cx="7722376" cy="1063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>
                <a:solidFill>
                  <a:srgbClr val="000000"/>
                </a:solidFill>
              </a:rPr>
              <a:t>KHÁI NIỆM PHẢN ỨNG THUẬN NGHỊCH VÀ TRẠNG THÁI CÂN BẰNG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2" name="Google Shape;252;p9"/>
          <p:cNvSpPr txBox="1"/>
          <p:nvPr>
            <p:ph idx="3" type="title"/>
          </p:nvPr>
        </p:nvSpPr>
        <p:spPr>
          <a:xfrm>
            <a:off x="1093269" y="3169927"/>
            <a:ext cx="1228233" cy="1260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3" name="Google Shape;253;p9"/>
          <p:cNvSpPr txBox="1"/>
          <p:nvPr>
            <p:ph idx="4" type="title"/>
          </p:nvPr>
        </p:nvSpPr>
        <p:spPr>
          <a:xfrm>
            <a:off x="1076654" y="4559665"/>
            <a:ext cx="1249669" cy="1179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FCFF"/>
              </a:buClr>
              <a:buSzPts val="3300"/>
              <a:buFont typeface="Calibri"/>
              <a:buNone/>
            </a:pPr>
            <a:r>
              <a:rPr b="1" lang="en-US">
                <a:solidFill>
                  <a:srgbClr val="FBFCFF"/>
                </a:solidFill>
              </a:rPr>
              <a:t>03</a:t>
            </a:r>
            <a:endParaRPr b="1">
              <a:solidFill>
                <a:srgbClr val="FBFCFF"/>
              </a:solidFill>
            </a:endParaRPr>
          </a:p>
        </p:txBody>
      </p:sp>
      <p:sp>
        <p:nvSpPr>
          <p:cNvPr id="254" name="Google Shape;254;p9"/>
          <p:cNvSpPr txBox="1"/>
          <p:nvPr>
            <p:ph idx="5" type="subTitle"/>
          </p:nvPr>
        </p:nvSpPr>
        <p:spPr>
          <a:xfrm>
            <a:off x="2301177" y="4839573"/>
            <a:ext cx="8680564" cy="6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>
                <a:solidFill>
                  <a:schemeClr val="dk1"/>
                </a:solidFill>
              </a:rPr>
              <a:t>ẢNH HƯỞNG CỦA NHIỆT ĐỘ, NỒNG ĐỘ, ÁP SUẤT TỚI CÂN BẰNG HÓA HỌC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55" name="Google Shape;255;p9"/>
          <p:cNvGrpSpPr/>
          <p:nvPr/>
        </p:nvGrpSpPr>
        <p:grpSpPr>
          <a:xfrm>
            <a:off x="10759542" y="1652596"/>
            <a:ext cx="222199" cy="223333"/>
            <a:chOff x="3407917" y="-1400250"/>
            <a:chExt cx="193891" cy="194881"/>
          </a:xfrm>
        </p:grpSpPr>
        <p:sp>
          <p:nvSpPr>
            <p:cNvPr id="256" name="Google Shape;256;p9"/>
            <p:cNvSpPr/>
            <p:nvPr/>
          </p:nvSpPr>
          <p:spPr>
            <a:xfrm>
              <a:off x="3504845" y="-1400250"/>
              <a:ext cx="37" cy="73968"/>
            </a:xfrm>
            <a:custGeom>
              <a:rect b="b" l="l" r="r" t="t"/>
              <a:pathLst>
                <a:path extrusionOk="0" fill="none" h="2017" w="1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504845" y="-1279337"/>
              <a:ext cx="37" cy="73968"/>
            </a:xfrm>
            <a:custGeom>
              <a:rect b="b" l="l" r="r" t="t"/>
              <a:pathLst>
                <a:path extrusionOk="0" fill="none" h="2017" w="1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407917" y="-1302331"/>
              <a:ext cx="72978" cy="1027"/>
            </a:xfrm>
            <a:custGeom>
              <a:rect b="b" l="l" r="r" t="t"/>
              <a:pathLst>
                <a:path extrusionOk="0" fill="none" h="28" w="199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28830" y="-1304312"/>
              <a:ext cx="72978" cy="1027"/>
            </a:xfrm>
            <a:custGeom>
              <a:rect b="b" l="l" r="r" t="t"/>
              <a:pathLst>
                <a:path extrusionOk="0" fill="none" h="28" w="199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3436889" y="-1370287"/>
              <a:ext cx="51011" cy="51011"/>
            </a:xfrm>
            <a:custGeom>
              <a:rect b="b" l="l" r="r" t="t"/>
              <a:pathLst>
                <a:path extrusionOk="0" fill="none" h="1391" w="1391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3521825" y="-1286342"/>
              <a:ext cx="52002" cy="51011"/>
            </a:xfrm>
            <a:custGeom>
              <a:rect b="b" l="l" r="r" t="t"/>
              <a:pathLst>
                <a:path extrusionOk="0" fill="none" h="1391" w="1418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3436889" y="-1285352"/>
              <a:ext cx="51011" cy="52992"/>
            </a:xfrm>
            <a:custGeom>
              <a:rect b="b" l="l" r="r" t="t"/>
              <a:pathLst>
                <a:path extrusionOk="0" fill="none" h="1445" w="1391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521825" y="-1372268"/>
              <a:ext cx="52002" cy="52002"/>
            </a:xfrm>
            <a:custGeom>
              <a:rect b="b" l="l" r="r" t="t"/>
              <a:pathLst>
                <a:path extrusionOk="0" fill="none" h="1418" w="1418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9"/>
          <p:cNvGrpSpPr/>
          <p:nvPr/>
        </p:nvGrpSpPr>
        <p:grpSpPr>
          <a:xfrm>
            <a:off x="5932774" y="402916"/>
            <a:ext cx="222199" cy="223333"/>
            <a:chOff x="3407917" y="-1400250"/>
            <a:chExt cx="193891" cy="194881"/>
          </a:xfrm>
        </p:grpSpPr>
        <p:sp>
          <p:nvSpPr>
            <p:cNvPr id="265" name="Google Shape;265;p9"/>
            <p:cNvSpPr/>
            <p:nvPr/>
          </p:nvSpPr>
          <p:spPr>
            <a:xfrm>
              <a:off x="3504845" y="-1400250"/>
              <a:ext cx="37" cy="73968"/>
            </a:xfrm>
            <a:custGeom>
              <a:rect b="b" l="l" r="r" t="t"/>
              <a:pathLst>
                <a:path extrusionOk="0" fill="none" h="2017" w="1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3504845" y="-1279337"/>
              <a:ext cx="37" cy="73968"/>
            </a:xfrm>
            <a:custGeom>
              <a:rect b="b" l="l" r="r" t="t"/>
              <a:pathLst>
                <a:path extrusionOk="0" fill="none" h="2017" w="1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3407917" y="-1302331"/>
              <a:ext cx="72978" cy="1027"/>
            </a:xfrm>
            <a:custGeom>
              <a:rect b="b" l="l" r="r" t="t"/>
              <a:pathLst>
                <a:path extrusionOk="0" fill="none" h="28" w="199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3528830" y="-1304312"/>
              <a:ext cx="72978" cy="1027"/>
            </a:xfrm>
            <a:custGeom>
              <a:rect b="b" l="l" r="r" t="t"/>
              <a:pathLst>
                <a:path extrusionOk="0" fill="none" h="28" w="199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436889" y="-1370287"/>
              <a:ext cx="51011" cy="51011"/>
            </a:xfrm>
            <a:custGeom>
              <a:rect b="b" l="l" r="r" t="t"/>
              <a:pathLst>
                <a:path extrusionOk="0" fill="none" h="1391" w="1391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521825" y="-1286342"/>
              <a:ext cx="52002" cy="51011"/>
            </a:xfrm>
            <a:custGeom>
              <a:rect b="b" l="l" r="r" t="t"/>
              <a:pathLst>
                <a:path extrusionOk="0" fill="none" h="1391" w="1418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436889" y="-1285352"/>
              <a:ext cx="51011" cy="52992"/>
            </a:xfrm>
            <a:custGeom>
              <a:rect b="b" l="l" r="r" t="t"/>
              <a:pathLst>
                <a:path extrusionOk="0" fill="none" h="1445" w="1391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521825" y="-1372268"/>
              <a:ext cx="52002" cy="52002"/>
            </a:xfrm>
            <a:custGeom>
              <a:rect b="b" l="l" r="r" t="t"/>
              <a:pathLst>
                <a:path extrusionOk="0" fill="none" h="1418" w="1418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9"/>
          <p:cNvGrpSpPr/>
          <p:nvPr/>
        </p:nvGrpSpPr>
        <p:grpSpPr>
          <a:xfrm>
            <a:off x="4257142" y="6351464"/>
            <a:ext cx="222199" cy="223333"/>
            <a:chOff x="3407917" y="-1400250"/>
            <a:chExt cx="193891" cy="194881"/>
          </a:xfrm>
        </p:grpSpPr>
        <p:sp>
          <p:nvSpPr>
            <p:cNvPr id="274" name="Google Shape;274;p9"/>
            <p:cNvSpPr/>
            <p:nvPr/>
          </p:nvSpPr>
          <p:spPr>
            <a:xfrm>
              <a:off x="3504845" y="-1400250"/>
              <a:ext cx="37" cy="73968"/>
            </a:xfrm>
            <a:custGeom>
              <a:rect b="b" l="l" r="r" t="t"/>
              <a:pathLst>
                <a:path extrusionOk="0" fill="none" h="2017" w="1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3504845" y="-1279337"/>
              <a:ext cx="37" cy="73968"/>
            </a:xfrm>
            <a:custGeom>
              <a:rect b="b" l="l" r="r" t="t"/>
              <a:pathLst>
                <a:path extrusionOk="0" fill="none" h="2017" w="1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3407917" y="-1302331"/>
              <a:ext cx="72978" cy="1027"/>
            </a:xfrm>
            <a:custGeom>
              <a:rect b="b" l="l" r="r" t="t"/>
              <a:pathLst>
                <a:path extrusionOk="0" fill="none" h="28" w="199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528830" y="-1304312"/>
              <a:ext cx="72978" cy="1027"/>
            </a:xfrm>
            <a:custGeom>
              <a:rect b="b" l="l" r="r" t="t"/>
              <a:pathLst>
                <a:path extrusionOk="0" fill="none" h="28" w="199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3436889" y="-1370287"/>
              <a:ext cx="51011" cy="51011"/>
            </a:xfrm>
            <a:custGeom>
              <a:rect b="b" l="l" r="r" t="t"/>
              <a:pathLst>
                <a:path extrusionOk="0" fill="none" h="1391" w="1391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3521825" y="-1286342"/>
              <a:ext cx="52002" cy="51011"/>
            </a:xfrm>
            <a:custGeom>
              <a:rect b="b" l="l" r="r" t="t"/>
              <a:pathLst>
                <a:path extrusionOk="0" fill="none" h="1391" w="1418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3436889" y="-1285352"/>
              <a:ext cx="51011" cy="52992"/>
            </a:xfrm>
            <a:custGeom>
              <a:rect b="b" l="l" r="r" t="t"/>
              <a:pathLst>
                <a:path extrusionOk="0" fill="none" h="1445" w="1391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3521825" y="-1372268"/>
              <a:ext cx="52002" cy="52002"/>
            </a:xfrm>
            <a:custGeom>
              <a:rect b="b" l="l" r="r" t="t"/>
              <a:pathLst>
                <a:path extrusionOk="0" fill="none" h="1418" w="1418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9"/>
          <p:cNvGrpSpPr/>
          <p:nvPr/>
        </p:nvGrpSpPr>
        <p:grpSpPr>
          <a:xfrm>
            <a:off x="589382" y="3044516"/>
            <a:ext cx="222199" cy="223333"/>
            <a:chOff x="3407917" y="-1400250"/>
            <a:chExt cx="193891" cy="194881"/>
          </a:xfrm>
        </p:grpSpPr>
        <p:sp>
          <p:nvSpPr>
            <p:cNvPr id="283" name="Google Shape;283;p9"/>
            <p:cNvSpPr/>
            <p:nvPr/>
          </p:nvSpPr>
          <p:spPr>
            <a:xfrm>
              <a:off x="3504845" y="-1400250"/>
              <a:ext cx="37" cy="73968"/>
            </a:xfrm>
            <a:custGeom>
              <a:rect b="b" l="l" r="r" t="t"/>
              <a:pathLst>
                <a:path extrusionOk="0" fill="none" h="2017" w="1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3504845" y="-1279337"/>
              <a:ext cx="37" cy="73968"/>
            </a:xfrm>
            <a:custGeom>
              <a:rect b="b" l="l" r="r" t="t"/>
              <a:pathLst>
                <a:path extrusionOk="0" fill="none" h="2017" w="1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3407917" y="-1302331"/>
              <a:ext cx="72978" cy="1027"/>
            </a:xfrm>
            <a:custGeom>
              <a:rect b="b" l="l" r="r" t="t"/>
              <a:pathLst>
                <a:path extrusionOk="0" fill="none" h="28" w="199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528830" y="-1304312"/>
              <a:ext cx="72978" cy="1027"/>
            </a:xfrm>
            <a:custGeom>
              <a:rect b="b" l="l" r="r" t="t"/>
              <a:pathLst>
                <a:path extrusionOk="0" fill="none" h="28" w="199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3436889" y="-1370287"/>
              <a:ext cx="51011" cy="51011"/>
            </a:xfrm>
            <a:custGeom>
              <a:rect b="b" l="l" r="r" t="t"/>
              <a:pathLst>
                <a:path extrusionOk="0" fill="none" h="1391" w="1391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3521825" y="-1286342"/>
              <a:ext cx="52002" cy="51011"/>
            </a:xfrm>
            <a:custGeom>
              <a:rect b="b" l="l" r="r" t="t"/>
              <a:pathLst>
                <a:path extrusionOk="0" fill="none" h="1391" w="1418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3436889" y="-1285352"/>
              <a:ext cx="51011" cy="52992"/>
            </a:xfrm>
            <a:custGeom>
              <a:rect b="b" l="l" r="r" t="t"/>
              <a:pathLst>
                <a:path extrusionOk="0" fill="none" h="1445" w="1391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3521825" y="-1372268"/>
              <a:ext cx="52002" cy="52002"/>
            </a:xfrm>
            <a:custGeom>
              <a:rect b="b" l="l" r="r" t="t"/>
              <a:pathLst>
                <a:path extrusionOk="0" fill="none" h="1418" w="1418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2023-07-13T01:43:10Z</dcterms:created>
</cp:coreProperties>
</file>