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271" r:id="rId2"/>
    <p:sldId id="345" r:id="rId3"/>
    <p:sldId id="278" r:id="rId4"/>
    <p:sldId id="279" r:id="rId5"/>
    <p:sldId id="347" r:id="rId6"/>
    <p:sldId id="27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6" r:id="rId16"/>
    <p:sldId id="283" r:id="rId17"/>
    <p:sldId id="334" r:id="rId18"/>
    <p:sldId id="348" r:id="rId19"/>
    <p:sldId id="314" r:id="rId20"/>
    <p:sldId id="336" r:id="rId21"/>
    <p:sldId id="337" r:id="rId22"/>
    <p:sldId id="349" r:id="rId23"/>
    <p:sldId id="316" r:id="rId24"/>
    <p:sldId id="339" r:id="rId25"/>
    <p:sldId id="340" r:id="rId26"/>
    <p:sldId id="341" r:id="rId27"/>
    <p:sldId id="342" r:id="rId28"/>
    <p:sldId id="350" r:id="rId29"/>
    <p:sldId id="319" r:id="rId30"/>
    <p:sldId id="353" r:id="rId31"/>
    <p:sldId id="352" r:id="rId32"/>
    <p:sldId id="293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05A0B8"/>
    <a:srgbClr val="A3DBE1"/>
    <a:srgbClr val="F26532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85" d="100"/>
          <a:sy n="85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8" y="570970"/>
            <a:ext cx="5305004" cy="3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339994"/>
            <a:ext cx="4447585" cy="44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914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74" y="735400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153768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9" y="2617681"/>
            <a:ext cx="8829862" cy="306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0225" y="99001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55377" y="1075295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consonant blends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57722" y="1137441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26714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rgbClr val="E26714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3" y="1087984"/>
            <a:ext cx="5347099" cy="7408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49"/>
            <a:ext cx="5301056" cy="89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18300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538330"/>
            <a:ext cx="883024" cy="2008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</a:t>
            </a:r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2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2" y="3732734"/>
            <a:ext cx="2543822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918777"/>
            <a:ext cx="9352334" cy="462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971469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967358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8" y="3931360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86" y="4956114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80" y="5529188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the sentences </a:t>
            </a:r>
            <a:r>
              <a:rPr lang="en-US" sz="2800" b="1" dirty="0">
                <a:solidFill>
                  <a:srgbClr val="E26714"/>
                </a:solidFill>
                <a:latin typeface="UTMAvoBold"/>
              </a:rPr>
              <a:t>with 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the words in </a:t>
            </a:r>
            <a:r>
              <a:rPr lang="en-US" sz="2800" b="1" dirty="0">
                <a:solidFill>
                  <a:srgbClr val="E26714"/>
                </a:solidFill>
                <a:latin typeface="UTMAvoBold"/>
              </a:rPr>
              <a:t>Task 1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8910" y="1139167"/>
            <a:ext cx="5347099" cy="674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55795"/>
            <a:ext cx="5301056" cy="979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106909"/>
            <a:ext cx="5301056" cy="856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01089" y="2029589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 smtClean="0"/>
              <a:t> to </a:t>
            </a:r>
            <a:r>
              <a:rPr lang="en-US" sz="3000" dirty="0"/>
              <a:t>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 smtClean="0"/>
              <a:t> Example</a:t>
            </a:r>
            <a:r>
              <a:rPr lang="en-US" sz="3000" i="1" dirty="0"/>
              <a:t>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 smtClean="0"/>
              <a:t> to </a:t>
            </a:r>
            <a:r>
              <a:rPr lang="en-US" sz="3000" dirty="0"/>
              <a:t>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 smtClean="0"/>
              <a:t> Example</a:t>
            </a:r>
            <a:r>
              <a:rPr lang="en-US" sz="3000" i="1" dirty="0"/>
              <a:t>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3418"/>
              </p:ext>
            </p:extLst>
          </p:nvPr>
        </p:nvGraphicFramePr>
        <p:xfrm>
          <a:off x="1548273" y="2134430"/>
          <a:ext cx="9568905" cy="43144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72173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4150222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846510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600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282480" y="1785257"/>
            <a:ext cx="2500846" cy="38317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417577" y="1785257"/>
            <a:ext cx="2500846" cy="3831772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3153406" y="2598821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71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13333" y="1064365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does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isn‘t doing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watching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</a:t>
            </a:r>
            <a:r>
              <a:rPr lang="en-US" sz="2200" dirty="0" smtClean="0">
                <a:solidFill>
                  <a:srgbClr val="FF0000"/>
                </a:solidFill>
              </a:rPr>
              <a:t>re doing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tidying up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trying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12375" y="1056469"/>
            <a:ext cx="5301056" cy="790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50"/>
            <a:ext cx="5301056" cy="85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039176"/>
            <a:ext cx="5301056" cy="73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68710"/>
            <a:ext cx="5301054" cy="700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52167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GAME: 20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6440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10653" y="2524837"/>
            <a:ext cx="10202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pronounce the consonant blends </a:t>
            </a:r>
            <a:r>
              <a:rPr lang="en-US" sz="2800" dirty="0" smtClean="0"/>
              <a:t>/</a:t>
            </a:r>
            <a:r>
              <a:rPr lang="en-US" sz="2800" dirty="0" err="1"/>
              <a:t>b</a:t>
            </a:r>
            <a:r>
              <a:rPr lang="en-US" sz="2800" dirty="0" err="1" smtClean="0"/>
              <a:t>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</a:t>
            </a:r>
            <a:r>
              <a:rPr lang="en-US" sz="2800" dirty="0" smtClean="0"/>
              <a:t>/</a:t>
            </a:r>
            <a:r>
              <a:rPr lang="en-US" sz="2800" dirty="0" err="1"/>
              <a:t>t</a:t>
            </a:r>
            <a:r>
              <a:rPr lang="en-US" sz="2800" dirty="0" err="1" smtClean="0"/>
              <a:t>r</a:t>
            </a:r>
            <a:r>
              <a:rPr lang="en-US" sz="2800" dirty="0"/>
              <a:t>/ correctly </a:t>
            </a:r>
            <a:r>
              <a:rPr lang="en-US" sz="2800" dirty="0" smtClean="0"/>
              <a:t>in </a:t>
            </a:r>
            <a:r>
              <a:rPr lang="en-US" sz="2800" dirty="0"/>
              <a:t>words and in sentences;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understand and use some lexical items about family life;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distinguish and use present simple and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25" y="1843091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</a:t>
            </a:r>
            <a:r>
              <a:rPr lang="vi-VN" sz="2800" dirty="0" smtClean="0"/>
              <a:t>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23803" y="2053483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- Do </a:t>
            </a:r>
            <a:r>
              <a:rPr lang="en-US" sz="3200" dirty="0"/>
              <a:t>exercises in the workbook.</a:t>
            </a:r>
          </a:p>
          <a:p>
            <a:pPr lvl="0"/>
            <a:r>
              <a:rPr lang="en-US" sz="3200" dirty="0" smtClean="0"/>
              <a:t>- Prepare </a:t>
            </a:r>
            <a:r>
              <a:rPr lang="en-US" sz="3200" dirty="0"/>
              <a:t>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4510" y="107780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7228076" y="2854781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9" name="Picture 32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46" y="5978873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facebook.com/sachmem.vn/</a:t>
            </a: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48" y="3810337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59" y="370728"/>
            <a:ext cx="5476285" cy="41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5" y="529374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878</Words>
  <PresentationFormat>Widescreen</PresentationFormat>
  <Paragraphs>211</Paragraphs>
  <Slides>33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Adobe Gothic Std B</vt:lpstr>
      <vt:lpstr>Arial</vt:lpstr>
      <vt:lpstr>Bookman Old Style</vt:lpstr>
      <vt:lpstr>Calibri</vt:lpstr>
      <vt:lpstr>Calibri body</vt:lpstr>
      <vt:lpstr>Calibri Light</vt:lpstr>
      <vt:lpstr>Courier New</vt:lpstr>
      <vt:lpstr>Montserrat</vt:lpstr>
      <vt:lpstr>Muli Regular</vt:lpstr>
      <vt:lpstr>Myriad Pro</vt:lpstr>
      <vt:lpstr>Nunito Light</vt:lpstr>
      <vt:lpstr>UTM Facebook K&amp;T</vt:lpstr>
      <vt:lpstr>UTMAvoBold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PowerPoint Presentation</vt:lpstr>
      <vt:lpstr>GAME: 20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2022-03-27T14:17:21Z</dcterms:created>
  <dcterms:modified xsi:type="dcterms:W3CDTF">2022-04-06T10:51:20Z</dcterms:modified>
</cp:coreProperties>
</file>