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  <p:sldId id="268" r:id="rId3"/>
    <p:sldId id="269" r:id="rId4"/>
    <p:sldId id="271" r:id="rId5"/>
    <p:sldId id="272" r:id="rId6"/>
    <p:sldId id="273" r:id="rId7"/>
    <p:sldId id="275" r:id="rId8"/>
    <p:sldId id="274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70" r:id="rId25"/>
    <p:sldId id="264" r:id="rId26"/>
  </p:sldIdLst>
  <p:sldSz cx="18288000" cy="10287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5CCD50E-9859-4B8D-8C49-3F1334D87AE8}">
          <p14:sldIdLst>
            <p14:sldId id="260"/>
            <p14:sldId id="268"/>
            <p14:sldId id="269"/>
            <p14:sldId id="271"/>
            <p14:sldId id="272"/>
            <p14:sldId id="273"/>
            <p14:sldId id="275"/>
            <p14:sldId id="274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70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6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19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2.sv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45.png"/><Relationship Id="rId5" Type="http://schemas.openxmlformats.org/officeDocument/2006/relationships/image" Target="../media/image6.svg"/><Relationship Id="rId10" Type="http://schemas.openxmlformats.org/officeDocument/2006/relationships/image" Target="../media/image44.png"/><Relationship Id="rId4" Type="http://schemas.openxmlformats.org/officeDocument/2006/relationships/image" Target="../media/image5.png"/><Relationship Id="rId9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10" Type="http://schemas.openxmlformats.org/officeDocument/2006/relationships/image" Target="../media/image50.png"/><Relationship Id="rId4" Type="http://schemas.openxmlformats.org/officeDocument/2006/relationships/image" Target="../media/image5.png"/><Relationship Id="rId9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53.png"/><Relationship Id="rId4" Type="http://schemas.openxmlformats.org/officeDocument/2006/relationships/image" Target="../media/image3.png"/><Relationship Id="rId9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svg"/><Relationship Id="rId18" Type="http://schemas.openxmlformats.org/officeDocument/2006/relationships/image" Target="../media/image70.png"/><Relationship Id="rId3" Type="http://schemas.openxmlformats.org/officeDocument/2006/relationships/image" Target="../media/image55.svg"/><Relationship Id="rId21" Type="http://schemas.openxmlformats.org/officeDocument/2006/relationships/image" Target="../media/image73.svg"/><Relationship Id="rId7" Type="http://schemas.openxmlformats.org/officeDocument/2006/relationships/image" Target="../media/image59.svg"/><Relationship Id="rId12" Type="http://schemas.openxmlformats.org/officeDocument/2006/relationships/image" Target="../media/image64.png"/><Relationship Id="rId17" Type="http://schemas.openxmlformats.org/officeDocument/2006/relationships/image" Target="../media/image69.svg"/><Relationship Id="rId25" Type="http://schemas.openxmlformats.org/officeDocument/2006/relationships/image" Target="../media/image75.sv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3.svg"/><Relationship Id="rId24" Type="http://schemas.openxmlformats.org/officeDocument/2006/relationships/image" Target="../media/image74.png"/><Relationship Id="rId5" Type="http://schemas.openxmlformats.org/officeDocument/2006/relationships/image" Target="../media/image57.svg"/><Relationship Id="rId15" Type="http://schemas.openxmlformats.org/officeDocument/2006/relationships/image" Target="../media/image67.svg"/><Relationship Id="rId23" Type="http://schemas.openxmlformats.org/officeDocument/2006/relationships/image" Target="../media/image10.svg"/><Relationship Id="rId10" Type="http://schemas.openxmlformats.org/officeDocument/2006/relationships/image" Target="../media/image62.png"/><Relationship Id="rId19" Type="http://schemas.openxmlformats.org/officeDocument/2006/relationships/image" Target="../media/image71.svg"/><Relationship Id="rId4" Type="http://schemas.openxmlformats.org/officeDocument/2006/relationships/image" Target="../media/image56.png"/><Relationship Id="rId9" Type="http://schemas.openxmlformats.org/officeDocument/2006/relationships/image" Target="../media/image61.svg"/><Relationship Id="rId14" Type="http://schemas.openxmlformats.org/officeDocument/2006/relationships/image" Target="../media/image66.png"/><Relationship Id="rId2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image" Target="../media/image2.sv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17" Type="http://schemas.openxmlformats.org/officeDocument/2006/relationships/image" Target="../media/image27.svg"/><Relationship Id="rId2" Type="http://schemas.openxmlformats.org/officeDocument/2006/relationships/image" Target="../media/image1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5.png"/><Relationship Id="rId5" Type="http://schemas.openxmlformats.org/officeDocument/2006/relationships/image" Target="../media/image4.svg"/><Relationship Id="rId10" Type="http://schemas.openxmlformats.org/officeDocument/2006/relationships/image" Target="../media/image34.png"/><Relationship Id="rId4" Type="http://schemas.openxmlformats.org/officeDocument/2006/relationships/image" Target="../media/image3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36.png"/><Relationship Id="rId4" Type="http://schemas.openxmlformats.org/officeDocument/2006/relationships/image" Target="../media/image3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34.png"/><Relationship Id="rId4" Type="http://schemas.openxmlformats.org/officeDocument/2006/relationships/image" Target="../media/image3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A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27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83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3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91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471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27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763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19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98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254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763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87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116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460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90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546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409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752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244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7" name="Group 87"/>
          <p:cNvGrpSpPr/>
          <p:nvPr/>
        </p:nvGrpSpPr>
        <p:grpSpPr>
          <a:xfrm rot="-571">
            <a:off x="986175" y="990902"/>
            <a:ext cx="16272435" cy="8305201"/>
            <a:chOff x="0" y="0"/>
            <a:chExt cx="15584073" cy="7953871"/>
          </a:xfrm>
        </p:grpSpPr>
        <p:sp>
          <p:nvSpPr>
            <p:cNvPr id="88" name="Freeform 88"/>
            <p:cNvSpPr/>
            <p:nvPr/>
          </p:nvSpPr>
          <p:spPr>
            <a:xfrm>
              <a:off x="10160" y="16510"/>
              <a:ext cx="15561214" cy="7925932"/>
            </a:xfrm>
            <a:custGeom>
              <a:avLst/>
              <a:gdLst/>
              <a:ahLst/>
              <a:cxnLst/>
              <a:rect l="l" t="t" r="r" b="b"/>
              <a:pathLst>
                <a:path w="15561214" h="7925932">
                  <a:moveTo>
                    <a:pt x="15561214" y="7925932"/>
                  </a:moveTo>
                  <a:lnTo>
                    <a:pt x="0" y="7918311"/>
                  </a:lnTo>
                  <a:lnTo>
                    <a:pt x="0" y="2762147"/>
                  </a:lnTo>
                  <a:lnTo>
                    <a:pt x="17780" y="19050"/>
                  </a:lnTo>
                  <a:lnTo>
                    <a:pt x="7758322" y="0"/>
                  </a:lnTo>
                  <a:lnTo>
                    <a:pt x="15542164" y="5080"/>
                  </a:lnTo>
                  <a:close/>
                </a:path>
              </a:pathLst>
            </a:custGeom>
            <a:solidFill>
              <a:srgbClr val="FAEFD6"/>
            </a:solidFill>
          </p:spPr>
        </p:sp>
        <p:sp>
          <p:nvSpPr>
            <p:cNvPr id="89" name="Freeform 89"/>
            <p:cNvSpPr/>
            <p:nvPr/>
          </p:nvSpPr>
          <p:spPr>
            <a:xfrm>
              <a:off x="-3810" y="0"/>
              <a:ext cx="15590423" cy="7952601"/>
            </a:xfrm>
            <a:custGeom>
              <a:avLst/>
              <a:gdLst/>
              <a:ahLst/>
              <a:cxnLst/>
              <a:rect l="l" t="t" r="r" b="b"/>
              <a:pathLst>
                <a:path w="15590423" h="7952601">
                  <a:moveTo>
                    <a:pt x="15556134" y="21590"/>
                  </a:moveTo>
                  <a:cubicBezTo>
                    <a:pt x="15557403" y="34290"/>
                    <a:pt x="15557403" y="44450"/>
                    <a:pt x="15558673" y="54610"/>
                  </a:cubicBezTo>
                  <a:cubicBezTo>
                    <a:pt x="15561214" y="185441"/>
                    <a:pt x="15562484" y="360828"/>
                    <a:pt x="15565023" y="529951"/>
                  </a:cubicBezTo>
                  <a:cubicBezTo>
                    <a:pt x="15565023" y="774239"/>
                    <a:pt x="15577723" y="5591106"/>
                    <a:pt x="15584073" y="5835394"/>
                  </a:cubicBezTo>
                  <a:cubicBezTo>
                    <a:pt x="15590423" y="6204958"/>
                    <a:pt x="15586614" y="6580787"/>
                    <a:pt x="15586614" y="6950351"/>
                  </a:cubicBezTo>
                  <a:cubicBezTo>
                    <a:pt x="15586614" y="7276069"/>
                    <a:pt x="15587884" y="7576732"/>
                    <a:pt x="15589153" y="7891642"/>
                  </a:cubicBezTo>
                  <a:cubicBezTo>
                    <a:pt x="15589153" y="7913232"/>
                    <a:pt x="15589153" y="7927201"/>
                    <a:pt x="15589153" y="7951332"/>
                  </a:cubicBezTo>
                  <a:cubicBezTo>
                    <a:pt x="15566293" y="7951332"/>
                    <a:pt x="15545973" y="7952601"/>
                    <a:pt x="15480647" y="7951332"/>
                  </a:cubicBezTo>
                  <a:cubicBezTo>
                    <a:pt x="14682807" y="7946251"/>
                    <a:pt x="13872694" y="7952601"/>
                    <a:pt x="13074854" y="7947521"/>
                  </a:cubicBezTo>
                  <a:cubicBezTo>
                    <a:pt x="12596151" y="7943711"/>
                    <a:pt x="12129721" y="7946251"/>
                    <a:pt x="11651018" y="7943711"/>
                  </a:cubicBezTo>
                  <a:cubicBezTo>
                    <a:pt x="11430078" y="7942442"/>
                    <a:pt x="11209138" y="7941171"/>
                    <a:pt x="10988198" y="7939901"/>
                  </a:cubicBezTo>
                  <a:cubicBezTo>
                    <a:pt x="10853179" y="7939901"/>
                    <a:pt x="10730434" y="7941171"/>
                    <a:pt x="10595415" y="7941171"/>
                  </a:cubicBezTo>
                  <a:cubicBezTo>
                    <a:pt x="10251730" y="7939901"/>
                    <a:pt x="9306598" y="7941171"/>
                    <a:pt x="8962914" y="7939901"/>
                  </a:cubicBezTo>
                  <a:cubicBezTo>
                    <a:pt x="8717424" y="7938632"/>
                    <a:pt x="3807644" y="7947521"/>
                    <a:pt x="3562156" y="7946251"/>
                  </a:cubicBezTo>
                  <a:cubicBezTo>
                    <a:pt x="3500783" y="7946251"/>
                    <a:pt x="3427136" y="7947521"/>
                    <a:pt x="3365764" y="7947521"/>
                  </a:cubicBezTo>
                  <a:cubicBezTo>
                    <a:pt x="3218471" y="7947521"/>
                    <a:pt x="3083452" y="7948792"/>
                    <a:pt x="2936159" y="7948792"/>
                  </a:cubicBezTo>
                  <a:cubicBezTo>
                    <a:pt x="2567925" y="7948792"/>
                    <a:pt x="2211966" y="7947521"/>
                    <a:pt x="1843733" y="7946251"/>
                  </a:cubicBezTo>
                  <a:cubicBezTo>
                    <a:pt x="1622792" y="7944982"/>
                    <a:pt x="1401852" y="7943711"/>
                    <a:pt x="1193187" y="7942442"/>
                  </a:cubicBezTo>
                  <a:cubicBezTo>
                    <a:pt x="800404" y="7941171"/>
                    <a:pt x="407622" y="7939901"/>
                    <a:pt x="48260" y="7939901"/>
                  </a:cubicBezTo>
                  <a:cubicBezTo>
                    <a:pt x="38100" y="7939901"/>
                    <a:pt x="29210" y="7939901"/>
                    <a:pt x="19050" y="7938632"/>
                  </a:cubicBezTo>
                  <a:cubicBezTo>
                    <a:pt x="10160" y="7937361"/>
                    <a:pt x="5080" y="7931011"/>
                    <a:pt x="7620" y="7922121"/>
                  </a:cubicBezTo>
                  <a:cubicBezTo>
                    <a:pt x="16510" y="7889922"/>
                    <a:pt x="12700" y="7733327"/>
                    <a:pt x="11430" y="7570468"/>
                  </a:cubicBezTo>
                  <a:cubicBezTo>
                    <a:pt x="10160" y="7238486"/>
                    <a:pt x="6350" y="6912769"/>
                    <a:pt x="7620" y="6580787"/>
                  </a:cubicBezTo>
                  <a:cubicBezTo>
                    <a:pt x="5080" y="6167375"/>
                    <a:pt x="0" y="1049846"/>
                    <a:pt x="7620" y="630171"/>
                  </a:cubicBezTo>
                  <a:cubicBezTo>
                    <a:pt x="8890" y="548742"/>
                    <a:pt x="7620" y="461048"/>
                    <a:pt x="8890" y="379619"/>
                  </a:cubicBezTo>
                  <a:cubicBezTo>
                    <a:pt x="10160" y="248079"/>
                    <a:pt x="12700" y="1040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00761" y="30480"/>
                    <a:pt x="297152" y="29210"/>
                  </a:cubicBezTo>
                  <a:cubicBezTo>
                    <a:pt x="628562" y="25400"/>
                    <a:pt x="959972" y="22860"/>
                    <a:pt x="1303657" y="20320"/>
                  </a:cubicBezTo>
                  <a:cubicBezTo>
                    <a:pt x="1536871" y="17780"/>
                    <a:pt x="1770086" y="16510"/>
                    <a:pt x="1991026" y="13970"/>
                  </a:cubicBezTo>
                  <a:cubicBezTo>
                    <a:pt x="2211966" y="11430"/>
                    <a:pt x="2445181" y="8890"/>
                    <a:pt x="2666121" y="8890"/>
                  </a:cubicBezTo>
                  <a:cubicBezTo>
                    <a:pt x="2911610" y="7620"/>
                    <a:pt x="3157099" y="10160"/>
                    <a:pt x="3402588" y="8890"/>
                  </a:cubicBezTo>
                  <a:cubicBezTo>
                    <a:pt x="3709449" y="8890"/>
                    <a:pt x="9269775" y="6350"/>
                    <a:pt x="9576636" y="5080"/>
                  </a:cubicBezTo>
                  <a:cubicBezTo>
                    <a:pt x="9871222" y="3810"/>
                    <a:pt x="10165809" y="2540"/>
                    <a:pt x="10472670" y="2540"/>
                  </a:cubicBezTo>
                  <a:cubicBezTo>
                    <a:pt x="10975923" y="1270"/>
                    <a:pt x="11466901" y="0"/>
                    <a:pt x="11970153" y="0"/>
                  </a:cubicBezTo>
                  <a:cubicBezTo>
                    <a:pt x="12178819" y="0"/>
                    <a:pt x="12399760" y="2540"/>
                    <a:pt x="12608425" y="2540"/>
                  </a:cubicBezTo>
                  <a:cubicBezTo>
                    <a:pt x="13185325" y="3810"/>
                    <a:pt x="13774498" y="5080"/>
                    <a:pt x="14351396" y="7620"/>
                  </a:cubicBezTo>
                  <a:cubicBezTo>
                    <a:pt x="14658258" y="8890"/>
                    <a:pt x="14965120" y="12700"/>
                    <a:pt x="15271980" y="16510"/>
                  </a:cubicBezTo>
                  <a:cubicBezTo>
                    <a:pt x="15345627" y="16510"/>
                    <a:pt x="15419274" y="16510"/>
                    <a:pt x="15480647" y="16510"/>
                  </a:cubicBezTo>
                  <a:cubicBezTo>
                    <a:pt x="15537084" y="17780"/>
                    <a:pt x="15545973" y="20320"/>
                    <a:pt x="15556134" y="21590"/>
                  </a:cubicBezTo>
                  <a:close/>
                  <a:moveTo>
                    <a:pt x="15566293" y="7934821"/>
                  </a:moveTo>
                  <a:cubicBezTo>
                    <a:pt x="15567564" y="7918311"/>
                    <a:pt x="15568834" y="7905611"/>
                    <a:pt x="15568834" y="7892911"/>
                  </a:cubicBezTo>
                  <a:cubicBezTo>
                    <a:pt x="15567564" y="7545413"/>
                    <a:pt x="15566293" y="7213432"/>
                    <a:pt x="15566293" y="6856395"/>
                  </a:cubicBezTo>
                  <a:cubicBezTo>
                    <a:pt x="15566293" y="6693536"/>
                    <a:pt x="15568834" y="6530677"/>
                    <a:pt x="15567564" y="6367818"/>
                  </a:cubicBezTo>
                  <a:cubicBezTo>
                    <a:pt x="15567564" y="6217486"/>
                    <a:pt x="15566293" y="6060891"/>
                    <a:pt x="15565023" y="5910560"/>
                  </a:cubicBezTo>
                  <a:cubicBezTo>
                    <a:pt x="15559943" y="5678799"/>
                    <a:pt x="15548514" y="880723"/>
                    <a:pt x="15548514" y="648963"/>
                  </a:cubicBezTo>
                  <a:cubicBezTo>
                    <a:pt x="15545973" y="454785"/>
                    <a:pt x="15543434" y="254343"/>
                    <a:pt x="15540893" y="63500"/>
                  </a:cubicBezTo>
                  <a:cubicBezTo>
                    <a:pt x="15539623" y="44450"/>
                    <a:pt x="15538353" y="43180"/>
                    <a:pt x="15443823" y="41910"/>
                  </a:cubicBezTo>
                  <a:cubicBezTo>
                    <a:pt x="15407000" y="41910"/>
                    <a:pt x="15382451" y="41910"/>
                    <a:pt x="15345627" y="40640"/>
                  </a:cubicBezTo>
                  <a:cubicBezTo>
                    <a:pt x="15038767" y="36830"/>
                    <a:pt x="14719631" y="31750"/>
                    <a:pt x="14412769" y="30480"/>
                  </a:cubicBezTo>
                  <a:cubicBezTo>
                    <a:pt x="13664027" y="26670"/>
                    <a:pt x="12903012" y="25400"/>
                    <a:pt x="12154271" y="22860"/>
                  </a:cubicBezTo>
                  <a:cubicBezTo>
                    <a:pt x="12043801" y="22860"/>
                    <a:pt x="11921056" y="22860"/>
                    <a:pt x="11810586" y="22860"/>
                  </a:cubicBezTo>
                  <a:cubicBezTo>
                    <a:pt x="11626470" y="22860"/>
                    <a:pt x="11442353" y="22860"/>
                    <a:pt x="11270511" y="22860"/>
                  </a:cubicBezTo>
                  <a:cubicBezTo>
                    <a:pt x="10877728" y="22860"/>
                    <a:pt x="10484945" y="22860"/>
                    <a:pt x="10104438" y="24130"/>
                  </a:cubicBezTo>
                  <a:cubicBezTo>
                    <a:pt x="9773027" y="25400"/>
                    <a:pt x="4188152" y="29210"/>
                    <a:pt x="3856743" y="29210"/>
                  </a:cubicBezTo>
                  <a:cubicBezTo>
                    <a:pt x="3316667" y="29210"/>
                    <a:pt x="2776591" y="26670"/>
                    <a:pt x="2236515" y="33020"/>
                  </a:cubicBezTo>
                  <a:cubicBezTo>
                    <a:pt x="1954203" y="36830"/>
                    <a:pt x="1684165" y="36830"/>
                    <a:pt x="1414127" y="38100"/>
                  </a:cubicBezTo>
                  <a:cubicBezTo>
                    <a:pt x="947698" y="41910"/>
                    <a:pt x="481269" y="45720"/>
                    <a:pt x="49530" y="50800"/>
                  </a:cubicBezTo>
                  <a:cubicBezTo>
                    <a:pt x="36830" y="50800"/>
                    <a:pt x="34290" y="53340"/>
                    <a:pt x="33020" y="85220"/>
                  </a:cubicBezTo>
                  <a:cubicBezTo>
                    <a:pt x="31750" y="197969"/>
                    <a:pt x="31750" y="310717"/>
                    <a:pt x="30480" y="423466"/>
                  </a:cubicBezTo>
                  <a:cubicBezTo>
                    <a:pt x="29210" y="611380"/>
                    <a:pt x="26670" y="793030"/>
                    <a:pt x="25400" y="980945"/>
                  </a:cubicBezTo>
                  <a:cubicBezTo>
                    <a:pt x="20320" y="1181386"/>
                    <a:pt x="26670" y="6079683"/>
                    <a:pt x="29210" y="6280124"/>
                  </a:cubicBezTo>
                  <a:cubicBezTo>
                    <a:pt x="29210" y="6493094"/>
                    <a:pt x="29210" y="6712327"/>
                    <a:pt x="30480" y="6925296"/>
                  </a:cubicBezTo>
                  <a:cubicBezTo>
                    <a:pt x="30480" y="7081892"/>
                    <a:pt x="33020" y="7238487"/>
                    <a:pt x="33020" y="7395082"/>
                  </a:cubicBezTo>
                  <a:cubicBezTo>
                    <a:pt x="33020" y="7564204"/>
                    <a:pt x="33020" y="7733327"/>
                    <a:pt x="31750" y="7892911"/>
                  </a:cubicBezTo>
                  <a:cubicBezTo>
                    <a:pt x="31750" y="7896721"/>
                    <a:pt x="31750" y="7899261"/>
                    <a:pt x="31750" y="7903071"/>
                  </a:cubicBezTo>
                  <a:cubicBezTo>
                    <a:pt x="31750" y="7913232"/>
                    <a:pt x="35560" y="7917042"/>
                    <a:pt x="44450" y="7917042"/>
                  </a:cubicBezTo>
                  <a:cubicBezTo>
                    <a:pt x="125310" y="7917042"/>
                    <a:pt x="297152" y="7918311"/>
                    <a:pt x="456720" y="7918311"/>
                  </a:cubicBezTo>
                  <a:cubicBezTo>
                    <a:pt x="689934" y="7918311"/>
                    <a:pt x="935423" y="7915771"/>
                    <a:pt x="1168638" y="7918311"/>
                  </a:cubicBezTo>
                  <a:cubicBezTo>
                    <a:pt x="1549146" y="7922121"/>
                    <a:pt x="1929654" y="7924661"/>
                    <a:pt x="2310162" y="7923392"/>
                  </a:cubicBezTo>
                  <a:cubicBezTo>
                    <a:pt x="2555651" y="7922121"/>
                    <a:pt x="2788865" y="7924661"/>
                    <a:pt x="3034354" y="7924661"/>
                  </a:cubicBezTo>
                  <a:cubicBezTo>
                    <a:pt x="3390313" y="7924661"/>
                    <a:pt x="3746272" y="7923392"/>
                    <a:pt x="4102232" y="7924661"/>
                  </a:cubicBezTo>
                  <a:cubicBezTo>
                    <a:pt x="4630033" y="7925932"/>
                    <a:pt x="10423573" y="7915771"/>
                    <a:pt x="10963649" y="7918311"/>
                  </a:cubicBezTo>
                  <a:cubicBezTo>
                    <a:pt x="11196863" y="7919582"/>
                    <a:pt x="11430078" y="7920851"/>
                    <a:pt x="11651018" y="7920851"/>
                  </a:cubicBezTo>
                  <a:cubicBezTo>
                    <a:pt x="12056075" y="7923392"/>
                    <a:pt x="12448857" y="7919582"/>
                    <a:pt x="12853914" y="7923392"/>
                  </a:cubicBezTo>
                  <a:cubicBezTo>
                    <a:pt x="13185325" y="7925932"/>
                    <a:pt x="13516734" y="7925932"/>
                    <a:pt x="13848145" y="7928471"/>
                  </a:cubicBezTo>
                  <a:cubicBezTo>
                    <a:pt x="14339123" y="7932282"/>
                    <a:pt x="14830100" y="7934821"/>
                    <a:pt x="15321078" y="7936092"/>
                  </a:cubicBezTo>
                  <a:cubicBezTo>
                    <a:pt x="15505196" y="7936092"/>
                    <a:pt x="15545973" y="7934821"/>
                    <a:pt x="15566293" y="7934821"/>
                  </a:cubicBezTo>
                  <a:close/>
                </a:path>
              </a:pathLst>
            </a:custGeom>
            <a:solidFill>
              <a:srgbClr val="FFF9EA"/>
            </a:solidFill>
          </p:spPr>
        </p:sp>
      </p:grpSp>
      <p:sp>
        <p:nvSpPr>
          <p:cNvPr id="102" name="TextBox 102"/>
          <p:cNvSpPr txBox="1"/>
          <p:nvPr/>
        </p:nvSpPr>
        <p:spPr>
          <a:xfrm>
            <a:off x="2941814" y="3292216"/>
            <a:ext cx="12192000" cy="3032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en-US" sz="7000" b="1" spc="-450" dirty="0">
                <a:solidFill>
                  <a:srgbClr val="44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marL="0" lvl="0" indent="0" algn="ctr">
              <a:lnSpc>
                <a:spcPct val="150000"/>
              </a:lnSpc>
            </a:pPr>
            <a:r>
              <a:rPr lang="en-US" sz="7000" b="1" spc="-450" dirty="0">
                <a:solidFill>
                  <a:srgbClr val="44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QUAY LẠI VỚI TIẾT HỌC MỚI!</a:t>
            </a:r>
          </a:p>
        </p:txBody>
      </p:sp>
      <p:pic>
        <p:nvPicPr>
          <p:cNvPr id="104" name="Picture 6">
            <a:extLst>
              <a:ext uri="{FF2B5EF4-FFF2-40B4-BE49-F238E27FC236}">
                <a16:creationId xmlns:a16="http://schemas.microsoft.com/office/drawing/2014/main" id="{DFEB3E40-16BA-BCDE-9C7A-1EC3A13FD1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5780" y="2076938"/>
            <a:ext cx="3022212" cy="1692439"/>
          </a:xfrm>
          <a:prstGeom prst="rect">
            <a:avLst/>
          </a:prstGeom>
        </p:spPr>
      </p:pic>
      <p:pic>
        <p:nvPicPr>
          <p:cNvPr id="105" name="Picture 4">
            <a:extLst>
              <a:ext uri="{FF2B5EF4-FFF2-40B4-BE49-F238E27FC236}">
                <a16:creationId xmlns:a16="http://schemas.microsoft.com/office/drawing/2014/main" id="{C832DC52-3CDD-4A6D-CC46-FB0DDAAE8C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421414" y="1310905"/>
            <a:ext cx="2490604" cy="2096635"/>
          </a:xfrm>
          <a:prstGeom prst="rect">
            <a:avLst/>
          </a:prstGeom>
        </p:spPr>
      </p:pic>
      <p:pic>
        <p:nvPicPr>
          <p:cNvPr id="106" name="Picture 2">
            <a:extLst>
              <a:ext uri="{FF2B5EF4-FFF2-40B4-BE49-F238E27FC236}">
                <a16:creationId xmlns:a16="http://schemas.microsoft.com/office/drawing/2014/main" id="{8429BBD9-5D09-C95B-1D21-9B37C1236C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4206504" y="6122547"/>
            <a:ext cx="3237629" cy="3671538"/>
          </a:xfrm>
          <a:prstGeom prst="rect">
            <a:avLst/>
          </a:prstGeom>
        </p:spPr>
      </p:pic>
      <p:pic>
        <p:nvPicPr>
          <p:cNvPr id="107" name="Picture 4">
            <a:extLst>
              <a:ext uri="{FF2B5EF4-FFF2-40B4-BE49-F238E27FC236}">
                <a16:creationId xmlns:a16="http://schemas.microsoft.com/office/drawing/2014/main" id="{A2782D43-BADF-5AC4-79BD-6BF9591CEA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22816" y="6122547"/>
            <a:ext cx="4243349" cy="3664711"/>
          </a:xfrm>
          <a:prstGeom prst="rect">
            <a:avLst/>
          </a:prstGeom>
        </p:spPr>
      </p:pic>
      <p:pic>
        <p:nvPicPr>
          <p:cNvPr id="108" name="Picture 10">
            <a:extLst>
              <a:ext uri="{FF2B5EF4-FFF2-40B4-BE49-F238E27FC236}">
                <a16:creationId xmlns:a16="http://schemas.microsoft.com/office/drawing/2014/main" id="{709AE501-3F4D-6687-260C-DC22EE85CF7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473878">
            <a:off x="15395192" y="4466292"/>
            <a:ext cx="1558640" cy="545524"/>
          </a:xfrm>
          <a:prstGeom prst="rect">
            <a:avLst/>
          </a:prstGeom>
        </p:spPr>
      </p:pic>
      <p:pic>
        <p:nvPicPr>
          <p:cNvPr id="109" name="Picture 10">
            <a:extLst>
              <a:ext uri="{FF2B5EF4-FFF2-40B4-BE49-F238E27FC236}">
                <a16:creationId xmlns:a16="http://schemas.microsoft.com/office/drawing/2014/main" id="{D6D81B69-59C5-8400-E1E9-1A6D60AFB62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2282820">
            <a:off x="1745029" y="903500"/>
            <a:ext cx="1558640" cy="5455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A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27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83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3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91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471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27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763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19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98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254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763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87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116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460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90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546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409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752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244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7" name="Group 87"/>
          <p:cNvGrpSpPr/>
          <p:nvPr/>
        </p:nvGrpSpPr>
        <p:grpSpPr>
          <a:xfrm rot="-571">
            <a:off x="986175" y="990902"/>
            <a:ext cx="16272435" cy="8305201"/>
            <a:chOff x="0" y="0"/>
            <a:chExt cx="15584073" cy="7953871"/>
          </a:xfrm>
          <a:solidFill>
            <a:schemeClr val="bg1"/>
          </a:solidFill>
        </p:grpSpPr>
        <p:sp>
          <p:nvSpPr>
            <p:cNvPr id="88" name="Freeform 88"/>
            <p:cNvSpPr/>
            <p:nvPr/>
          </p:nvSpPr>
          <p:spPr>
            <a:xfrm>
              <a:off x="10160" y="16510"/>
              <a:ext cx="15561214" cy="7925932"/>
            </a:xfrm>
            <a:custGeom>
              <a:avLst/>
              <a:gdLst/>
              <a:ahLst/>
              <a:cxnLst/>
              <a:rect l="l" t="t" r="r" b="b"/>
              <a:pathLst>
                <a:path w="15561214" h="7925932">
                  <a:moveTo>
                    <a:pt x="15561214" y="7925932"/>
                  </a:moveTo>
                  <a:lnTo>
                    <a:pt x="0" y="7918311"/>
                  </a:lnTo>
                  <a:lnTo>
                    <a:pt x="0" y="2762147"/>
                  </a:lnTo>
                  <a:lnTo>
                    <a:pt x="17780" y="19050"/>
                  </a:lnTo>
                  <a:lnTo>
                    <a:pt x="7758322" y="0"/>
                  </a:lnTo>
                  <a:lnTo>
                    <a:pt x="15542164" y="5080"/>
                  </a:lnTo>
                  <a:close/>
                </a:path>
              </a:pathLst>
            </a:custGeom>
            <a:grpFill/>
          </p:spPr>
        </p:sp>
        <p:sp>
          <p:nvSpPr>
            <p:cNvPr id="89" name="Freeform 89"/>
            <p:cNvSpPr/>
            <p:nvPr/>
          </p:nvSpPr>
          <p:spPr>
            <a:xfrm>
              <a:off x="-3810" y="0"/>
              <a:ext cx="15590423" cy="7952601"/>
            </a:xfrm>
            <a:custGeom>
              <a:avLst/>
              <a:gdLst/>
              <a:ahLst/>
              <a:cxnLst/>
              <a:rect l="l" t="t" r="r" b="b"/>
              <a:pathLst>
                <a:path w="15590423" h="7952601">
                  <a:moveTo>
                    <a:pt x="15556134" y="21590"/>
                  </a:moveTo>
                  <a:cubicBezTo>
                    <a:pt x="15557403" y="34290"/>
                    <a:pt x="15557403" y="44450"/>
                    <a:pt x="15558673" y="54610"/>
                  </a:cubicBezTo>
                  <a:cubicBezTo>
                    <a:pt x="15561214" y="185441"/>
                    <a:pt x="15562484" y="360828"/>
                    <a:pt x="15565023" y="529951"/>
                  </a:cubicBezTo>
                  <a:cubicBezTo>
                    <a:pt x="15565023" y="774239"/>
                    <a:pt x="15577723" y="5591106"/>
                    <a:pt x="15584073" y="5835394"/>
                  </a:cubicBezTo>
                  <a:cubicBezTo>
                    <a:pt x="15590423" y="6204958"/>
                    <a:pt x="15586614" y="6580787"/>
                    <a:pt x="15586614" y="6950351"/>
                  </a:cubicBezTo>
                  <a:cubicBezTo>
                    <a:pt x="15586614" y="7276069"/>
                    <a:pt x="15587884" y="7576732"/>
                    <a:pt x="15589153" y="7891642"/>
                  </a:cubicBezTo>
                  <a:cubicBezTo>
                    <a:pt x="15589153" y="7913232"/>
                    <a:pt x="15589153" y="7927201"/>
                    <a:pt x="15589153" y="7951332"/>
                  </a:cubicBezTo>
                  <a:cubicBezTo>
                    <a:pt x="15566293" y="7951332"/>
                    <a:pt x="15545973" y="7952601"/>
                    <a:pt x="15480647" y="7951332"/>
                  </a:cubicBezTo>
                  <a:cubicBezTo>
                    <a:pt x="14682807" y="7946251"/>
                    <a:pt x="13872694" y="7952601"/>
                    <a:pt x="13074854" y="7947521"/>
                  </a:cubicBezTo>
                  <a:cubicBezTo>
                    <a:pt x="12596151" y="7943711"/>
                    <a:pt x="12129721" y="7946251"/>
                    <a:pt x="11651018" y="7943711"/>
                  </a:cubicBezTo>
                  <a:cubicBezTo>
                    <a:pt x="11430078" y="7942442"/>
                    <a:pt x="11209138" y="7941171"/>
                    <a:pt x="10988198" y="7939901"/>
                  </a:cubicBezTo>
                  <a:cubicBezTo>
                    <a:pt x="10853179" y="7939901"/>
                    <a:pt x="10730434" y="7941171"/>
                    <a:pt x="10595415" y="7941171"/>
                  </a:cubicBezTo>
                  <a:cubicBezTo>
                    <a:pt x="10251730" y="7939901"/>
                    <a:pt x="9306598" y="7941171"/>
                    <a:pt x="8962914" y="7939901"/>
                  </a:cubicBezTo>
                  <a:cubicBezTo>
                    <a:pt x="8717424" y="7938632"/>
                    <a:pt x="3807644" y="7947521"/>
                    <a:pt x="3562156" y="7946251"/>
                  </a:cubicBezTo>
                  <a:cubicBezTo>
                    <a:pt x="3500783" y="7946251"/>
                    <a:pt x="3427136" y="7947521"/>
                    <a:pt x="3365764" y="7947521"/>
                  </a:cubicBezTo>
                  <a:cubicBezTo>
                    <a:pt x="3218471" y="7947521"/>
                    <a:pt x="3083452" y="7948792"/>
                    <a:pt x="2936159" y="7948792"/>
                  </a:cubicBezTo>
                  <a:cubicBezTo>
                    <a:pt x="2567925" y="7948792"/>
                    <a:pt x="2211966" y="7947521"/>
                    <a:pt x="1843733" y="7946251"/>
                  </a:cubicBezTo>
                  <a:cubicBezTo>
                    <a:pt x="1622792" y="7944982"/>
                    <a:pt x="1401852" y="7943711"/>
                    <a:pt x="1193187" y="7942442"/>
                  </a:cubicBezTo>
                  <a:cubicBezTo>
                    <a:pt x="800404" y="7941171"/>
                    <a:pt x="407622" y="7939901"/>
                    <a:pt x="48260" y="7939901"/>
                  </a:cubicBezTo>
                  <a:cubicBezTo>
                    <a:pt x="38100" y="7939901"/>
                    <a:pt x="29210" y="7939901"/>
                    <a:pt x="19050" y="7938632"/>
                  </a:cubicBezTo>
                  <a:cubicBezTo>
                    <a:pt x="10160" y="7937361"/>
                    <a:pt x="5080" y="7931011"/>
                    <a:pt x="7620" y="7922121"/>
                  </a:cubicBezTo>
                  <a:cubicBezTo>
                    <a:pt x="16510" y="7889922"/>
                    <a:pt x="12700" y="7733327"/>
                    <a:pt x="11430" y="7570468"/>
                  </a:cubicBezTo>
                  <a:cubicBezTo>
                    <a:pt x="10160" y="7238486"/>
                    <a:pt x="6350" y="6912769"/>
                    <a:pt x="7620" y="6580787"/>
                  </a:cubicBezTo>
                  <a:cubicBezTo>
                    <a:pt x="5080" y="6167375"/>
                    <a:pt x="0" y="1049846"/>
                    <a:pt x="7620" y="630171"/>
                  </a:cubicBezTo>
                  <a:cubicBezTo>
                    <a:pt x="8890" y="548742"/>
                    <a:pt x="7620" y="461048"/>
                    <a:pt x="8890" y="379619"/>
                  </a:cubicBezTo>
                  <a:cubicBezTo>
                    <a:pt x="10160" y="248079"/>
                    <a:pt x="12700" y="1040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00761" y="30480"/>
                    <a:pt x="297152" y="29210"/>
                  </a:cubicBezTo>
                  <a:cubicBezTo>
                    <a:pt x="628562" y="25400"/>
                    <a:pt x="959972" y="22860"/>
                    <a:pt x="1303657" y="20320"/>
                  </a:cubicBezTo>
                  <a:cubicBezTo>
                    <a:pt x="1536871" y="17780"/>
                    <a:pt x="1770086" y="16510"/>
                    <a:pt x="1991026" y="13970"/>
                  </a:cubicBezTo>
                  <a:cubicBezTo>
                    <a:pt x="2211966" y="11430"/>
                    <a:pt x="2445181" y="8890"/>
                    <a:pt x="2666121" y="8890"/>
                  </a:cubicBezTo>
                  <a:cubicBezTo>
                    <a:pt x="2911610" y="7620"/>
                    <a:pt x="3157099" y="10160"/>
                    <a:pt x="3402588" y="8890"/>
                  </a:cubicBezTo>
                  <a:cubicBezTo>
                    <a:pt x="3709449" y="8890"/>
                    <a:pt x="9269775" y="6350"/>
                    <a:pt x="9576636" y="5080"/>
                  </a:cubicBezTo>
                  <a:cubicBezTo>
                    <a:pt x="9871222" y="3810"/>
                    <a:pt x="10165809" y="2540"/>
                    <a:pt x="10472670" y="2540"/>
                  </a:cubicBezTo>
                  <a:cubicBezTo>
                    <a:pt x="10975923" y="1270"/>
                    <a:pt x="11466901" y="0"/>
                    <a:pt x="11970153" y="0"/>
                  </a:cubicBezTo>
                  <a:cubicBezTo>
                    <a:pt x="12178819" y="0"/>
                    <a:pt x="12399760" y="2540"/>
                    <a:pt x="12608425" y="2540"/>
                  </a:cubicBezTo>
                  <a:cubicBezTo>
                    <a:pt x="13185325" y="3810"/>
                    <a:pt x="13774498" y="5080"/>
                    <a:pt x="14351396" y="7620"/>
                  </a:cubicBezTo>
                  <a:cubicBezTo>
                    <a:pt x="14658258" y="8890"/>
                    <a:pt x="14965120" y="12700"/>
                    <a:pt x="15271980" y="16510"/>
                  </a:cubicBezTo>
                  <a:cubicBezTo>
                    <a:pt x="15345627" y="16510"/>
                    <a:pt x="15419274" y="16510"/>
                    <a:pt x="15480647" y="16510"/>
                  </a:cubicBezTo>
                  <a:cubicBezTo>
                    <a:pt x="15537084" y="17780"/>
                    <a:pt x="15545973" y="20320"/>
                    <a:pt x="15556134" y="21590"/>
                  </a:cubicBezTo>
                  <a:close/>
                  <a:moveTo>
                    <a:pt x="15566293" y="7934821"/>
                  </a:moveTo>
                  <a:cubicBezTo>
                    <a:pt x="15567564" y="7918311"/>
                    <a:pt x="15568834" y="7905611"/>
                    <a:pt x="15568834" y="7892911"/>
                  </a:cubicBezTo>
                  <a:cubicBezTo>
                    <a:pt x="15567564" y="7545413"/>
                    <a:pt x="15566293" y="7213432"/>
                    <a:pt x="15566293" y="6856395"/>
                  </a:cubicBezTo>
                  <a:cubicBezTo>
                    <a:pt x="15566293" y="6693536"/>
                    <a:pt x="15568834" y="6530677"/>
                    <a:pt x="15567564" y="6367818"/>
                  </a:cubicBezTo>
                  <a:cubicBezTo>
                    <a:pt x="15567564" y="6217486"/>
                    <a:pt x="15566293" y="6060891"/>
                    <a:pt x="15565023" y="5910560"/>
                  </a:cubicBezTo>
                  <a:cubicBezTo>
                    <a:pt x="15559943" y="5678799"/>
                    <a:pt x="15548514" y="880723"/>
                    <a:pt x="15548514" y="648963"/>
                  </a:cubicBezTo>
                  <a:cubicBezTo>
                    <a:pt x="15545973" y="454785"/>
                    <a:pt x="15543434" y="254343"/>
                    <a:pt x="15540893" y="63500"/>
                  </a:cubicBezTo>
                  <a:cubicBezTo>
                    <a:pt x="15539623" y="44450"/>
                    <a:pt x="15538353" y="43180"/>
                    <a:pt x="15443823" y="41910"/>
                  </a:cubicBezTo>
                  <a:cubicBezTo>
                    <a:pt x="15407000" y="41910"/>
                    <a:pt x="15382451" y="41910"/>
                    <a:pt x="15345627" y="40640"/>
                  </a:cubicBezTo>
                  <a:cubicBezTo>
                    <a:pt x="15038767" y="36830"/>
                    <a:pt x="14719631" y="31750"/>
                    <a:pt x="14412769" y="30480"/>
                  </a:cubicBezTo>
                  <a:cubicBezTo>
                    <a:pt x="13664027" y="26670"/>
                    <a:pt x="12903012" y="25400"/>
                    <a:pt x="12154271" y="22860"/>
                  </a:cubicBezTo>
                  <a:cubicBezTo>
                    <a:pt x="12043801" y="22860"/>
                    <a:pt x="11921056" y="22860"/>
                    <a:pt x="11810586" y="22860"/>
                  </a:cubicBezTo>
                  <a:cubicBezTo>
                    <a:pt x="11626470" y="22860"/>
                    <a:pt x="11442353" y="22860"/>
                    <a:pt x="11270511" y="22860"/>
                  </a:cubicBezTo>
                  <a:cubicBezTo>
                    <a:pt x="10877728" y="22860"/>
                    <a:pt x="10484945" y="22860"/>
                    <a:pt x="10104438" y="24130"/>
                  </a:cubicBezTo>
                  <a:cubicBezTo>
                    <a:pt x="9773027" y="25400"/>
                    <a:pt x="4188152" y="29210"/>
                    <a:pt x="3856743" y="29210"/>
                  </a:cubicBezTo>
                  <a:cubicBezTo>
                    <a:pt x="3316667" y="29210"/>
                    <a:pt x="2776591" y="26670"/>
                    <a:pt x="2236515" y="33020"/>
                  </a:cubicBezTo>
                  <a:cubicBezTo>
                    <a:pt x="1954203" y="36830"/>
                    <a:pt x="1684165" y="36830"/>
                    <a:pt x="1414127" y="38100"/>
                  </a:cubicBezTo>
                  <a:cubicBezTo>
                    <a:pt x="947698" y="41910"/>
                    <a:pt x="481269" y="45720"/>
                    <a:pt x="49530" y="50800"/>
                  </a:cubicBezTo>
                  <a:cubicBezTo>
                    <a:pt x="36830" y="50800"/>
                    <a:pt x="34290" y="53340"/>
                    <a:pt x="33020" y="85220"/>
                  </a:cubicBezTo>
                  <a:cubicBezTo>
                    <a:pt x="31750" y="197969"/>
                    <a:pt x="31750" y="310717"/>
                    <a:pt x="30480" y="423466"/>
                  </a:cubicBezTo>
                  <a:cubicBezTo>
                    <a:pt x="29210" y="611380"/>
                    <a:pt x="26670" y="793030"/>
                    <a:pt x="25400" y="980945"/>
                  </a:cubicBezTo>
                  <a:cubicBezTo>
                    <a:pt x="20320" y="1181386"/>
                    <a:pt x="26670" y="6079683"/>
                    <a:pt x="29210" y="6280124"/>
                  </a:cubicBezTo>
                  <a:cubicBezTo>
                    <a:pt x="29210" y="6493094"/>
                    <a:pt x="29210" y="6712327"/>
                    <a:pt x="30480" y="6925296"/>
                  </a:cubicBezTo>
                  <a:cubicBezTo>
                    <a:pt x="30480" y="7081892"/>
                    <a:pt x="33020" y="7238487"/>
                    <a:pt x="33020" y="7395082"/>
                  </a:cubicBezTo>
                  <a:cubicBezTo>
                    <a:pt x="33020" y="7564204"/>
                    <a:pt x="33020" y="7733327"/>
                    <a:pt x="31750" y="7892911"/>
                  </a:cubicBezTo>
                  <a:cubicBezTo>
                    <a:pt x="31750" y="7896721"/>
                    <a:pt x="31750" y="7899261"/>
                    <a:pt x="31750" y="7903071"/>
                  </a:cubicBezTo>
                  <a:cubicBezTo>
                    <a:pt x="31750" y="7913232"/>
                    <a:pt x="35560" y="7917042"/>
                    <a:pt x="44450" y="7917042"/>
                  </a:cubicBezTo>
                  <a:cubicBezTo>
                    <a:pt x="125310" y="7917042"/>
                    <a:pt x="297152" y="7918311"/>
                    <a:pt x="456720" y="7918311"/>
                  </a:cubicBezTo>
                  <a:cubicBezTo>
                    <a:pt x="689934" y="7918311"/>
                    <a:pt x="935423" y="7915771"/>
                    <a:pt x="1168638" y="7918311"/>
                  </a:cubicBezTo>
                  <a:cubicBezTo>
                    <a:pt x="1549146" y="7922121"/>
                    <a:pt x="1929654" y="7924661"/>
                    <a:pt x="2310162" y="7923392"/>
                  </a:cubicBezTo>
                  <a:cubicBezTo>
                    <a:pt x="2555651" y="7922121"/>
                    <a:pt x="2788865" y="7924661"/>
                    <a:pt x="3034354" y="7924661"/>
                  </a:cubicBezTo>
                  <a:cubicBezTo>
                    <a:pt x="3390313" y="7924661"/>
                    <a:pt x="3746272" y="7923392"/>
                    <a:pt x="4102232" y="7924661"/>
                  </a:cubicBezTo>
                  <a:cubicBezTo>
                    <a:pt x="4630033" y="7925932"/>
                    <a:pt x="10423573" y="7915771"/>
                    <a:pt x="10963649" y="7918311"/>
                  </a:cubicBezTo>
                  <a:cubicBezTo>
                    <a:pt x="11196863" y="7919582"/>
                    <a:pt x="11430078" y="7920851"/>
                    <a:pt x="11651018" y="7920851"/>
                  </a:cubicBezTo>
                  <a:cubicBezTo>
                    <a:pt x="12056075" y="7923392"/>
                    <a:pt x="12448857" y="7919582"/>
                    <a:pt x="12853914" y="7923392"/>
                  </a:cubicBezTo>
                  <a:cubicBezTo>
                    <a:pt x="13185325" y="7925932"/>
                    <a:pt x="13516734" y="7925932"/>
                    <a:pt x="13848145" y="7928471"/>
                  </a:cubicBezTo>
                  <a:cubicBezTo>
                    <a:pt x="14339123" y="7932282"/>
                    <a:pt x="14830100" y="7934821"/>
                    <a:pt x="15321078" y="7936092"/>
                  </a:cubicBezTo>
                  <a:cubicBezTo>
                    <a:pt x="15505196" y="7936092"/>
                    <a:pt x="15545973" y="7934821"/>
                    <a:pt x="15566293" y="7934821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05" name="Picture 4">
            <a:extLst>
              <a:ext uri="{FF2B5EF4-FFF2-40B4-BE49-F238E27FC236}">
                <a16:creationId xmlns:a16="http://schemas.microsoft.com/office/drawing/2014/main" id="{C832DC52-3CDD-4A6D-CC46-FB0DDAAE8C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5915" y="294681"/>
            <a:ext cx="2490604" cy="2096635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FA658B70-D247-4424-4BEB-0B8B9E07F093}"/>
              </a:ext>
            </a:extLst>
          </p:cNvPr>
          <p:cNvSpPr txBox="1"/>
          <p:nvPr/>
        </p:nvSpPr>
        <p:spPr>
          <a:xfrm>
            <a:off x="2596721" y="1488411"/>
            <a:ext cx="98732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3: Đọc thông tin và thảo luận</a:t>
            </a: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8BE49847-4A57-783B-9F56-B024DA1DCD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0835" y="2391316"/>
            <a:ext cx="13540501" cy="6493704"/>
          </a:xfrm>
          <a:prstGeom prst="rect">
            <a:avLst/>
          </a:prstGeom>
        </p:spPr>
      </p:pic>
      <p:pic>
        <p:nvPicPr>
          <p:cNvPr id="104" name="Picture 6">
            <a:extLst>
              <a:ext uri="{FF2B5EF4-FFF2-40B4-BE49-F238E27FC236}">
                <a16:creationId xmlns:a16="http://schemas.microsoft.com/office/drawing/2014/main" id="{DFEB3E40-16BA-BCDE-9C7A-1EC3A13FD1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044382" y="8593240"/>
            <a:ext cx="3022212" cy="1692439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8B3221C6-079A-9665-3E48-DF1AF249E0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16" y="7784098"/>
            <a:ext cx="4539414" cy="237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A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27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83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3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91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471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27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763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19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98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254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763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87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116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460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90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546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409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752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244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7" name="Group 87"/>
          <p:cNvGrpSpPr/>
          <p:nvPr/>
        </p:nvGrpSpPr>
        <p:grpSpPr>
          <a:xfrm rot="-571">
            <a:off x="986175" y="990902"/>
            <a:ext cx="16272435" cy="8305201"/>
            <a:chOff x="0" y="0"/>
            <a:chExt cx="15584073" cy="7953871"/>
          </a:xfrm>
          <a:solidFill>
            <a:schemeClr val="bg1"/>
          </a:solidFill>
        </p:grpSpPr>
        <p:sp>
          <p:nvSpPr>
            <p:cNvPr id="88" name="Freeform 88"/>
            <p:cNvSpPr/>
            <p:nvPr/>
          </p:nvSpPr>
          <p:spPr>
            <a:xfrm>
              <a:off x="10160" y="16510"/>
              <a:ext cx="15561214" cy="7925932"/>
            </a:xfrm>
            <a:custGeom>
              <a:avLst/>
              <a:gdLst/>
              <a:ahLst/>
              <a:cxnLst/>
              <a:rect l="l" t="t" r="r" b="b"/>
              <a:pathLst>
                <a:path w="15561214" h="7925932">
                  <a:moveTo>
                    <a:pt x="15561214" y="7925932"/>
                  </a:moveTo>
                  <a:lnTo>
                    <a:pt x="0" y="7918311"/>
                  </a:lnTo>
                  <a:lnTo>
                    <a:pt x="0" y="2762147"/>
                  </a:lnTo>
                  <a:lnTo>
                    <a:pt x="17780" y="19050"/>
                  </a:lnTo>
                  <a:lnTo>
                    <a:pt x="7758322" y="0"/>
                  </a:lnTo>
                  <a:lnTo>
                    <a:pt x="15542164" y="5080"/>
                  </a:lnTo>
                  <a:close/>
                </a:path>
              </a:pathLst>
            </a:custGeom>
            <a:grpFill/>
          </p:spPr>
        </p:sp>
        <p:sp>
          <p:nvSpPr>
            <p:cNvPr id="89" name="Freeform 89"/>
            <p:cNvSpPr/>
            <p:nvPr/>
          </p:nvSpPr>
          <p:spPr>
            <a:xfrm>
              <a:off x="-3810" y="0"/>
              <a:ext cx="15590423" cy="7952601"/>
            </a:xfrm>
            <a:custGeom>
              <a:avLst/>
              <a:gdLst/>
              <a:ahLst/>
              <a:cxnLst/>
              <a:rect l="l" t="t" r="r" b="b"/>
              <a:pathLst>
                <a:path w="15590423" h="7952601">
                  <a:moveTo>
                    <a:pt x="15556134" y="21590"/>
                  </a:moveTo>
                  <a:cubicBezTo>
                    <a:pt x="15557403" y="34290"/>
                    <a:pt x="15557403" y="44450"/>
                    <a:pt x="15558673" y="54610"/>
                  </a:cubicBezTo>
                  <a:cubicBezTo>
                    <a:pt x="15561214" y="185441"/>
                    <a:pt x="15562484" y="360828"/>
                    <a:pt x="15565023" y="529951"/>
                  </a:cubicBezTo>
                  <a:cubicBezTo>
                    <a:pt x="15565023" y="774239"/>
                    <a:pt x="15577723" y="5591106"/>
                    <a:pt x="15584073" y="5835394"/>
                  </a:cubicBezTo>
                  <a:cubicBezTo>
                    <a:pt x="15590423" y="6204958"/>
                    <a:pt x="15586614" y="6580787"/>
                    <a:pt x="15586614" y="6950351"/>
                  </a:cubicBezTo>
                  <a:cubicBezTo>
                    <a:pt x="15586614" y="7276069"/>
                    <a:pt x="15587884" y="7576732"/>
                    <a:pt x="15589153" y="7891642"/>
                  </a:cubicBezTo>
                  <a:cubicBezTo>
                    <a:pt x="15589153" y="7913232"/>
                    <a:pt x="15589153" y="7927201"/>
                    <a:pt x="15589153" y="7951332"/>
                  </a:cubicBezTo>
                  <a:cubicBezTo>
                    <a:pt x="15566293" y="7951332"/>
                    <a:pt x="15545973" y="7952601"/>
                    <a:pt x="15480647" y="7951332"/>
                  </a:cubicBezTo>
                  <a:cubicBezTo>
                    <a:pt x="14682807" y="7946251"/>
                    <a:pt x="13872694" y="7952601"/>
                    <a:pt x="13074854" y="7947521"/>
                  </a:cubicBezTo>
                  <a:cubicBezTo>
                    <a:pt x="12596151" y="7943711"/>
                    <a:pt x="12129721" y="7946251"/>
                    <a:pt x="11651018" y="7943711"/>
                  </a:cubicBezTo>
                  <a:cubicBezTo>
                    <a:pt x="11430078" y="7942442"/>
                    <a:pt x="11209138" y="7941171"/>
                    <a:pt x="10988198" y="7939901"/>
                  </a:cubicBezTo>
                  <a:cubicBezTo>
                    <a:pt x="10853179" y="7939901"/>
                    <a:pt x="10730434" y="7941171"/>
                    <a:pt x="10595415" y="7941171"/>
                  </a:cubicBezTo>
                  <a:cubicBezTo>
                    <a:pt x="10251730" y="7939901"/>
                    <a:pt x="9306598" y="7941171"/>
                    <a:pt x="8962914" y="7939901"/>
                  </a:cubicBezTo>
                  <a:cubicBezTo>
                    <a:pt x="8717424" y="7938632"/>
                    <a:pt x="3807644" y="7947521"/>
                    <a:pt x="3562156" y="7946251"/>
                  </a:cubicBezTo>
                  <a:cubicBezTo>
                    <a:pt x="3500783" y="7946251"/>
                    <a:pt x="3427136" y="7947521"/>
                    <a:pt x="3365764" y="7947521"/>
                  </a:cubicBezTo>
                  <a:cubicBezTo>
                    <a:pt x="3218471" y="7947521"/>
                    <a:pt x="3083452" y="7948792"/>
                    <a:pt x="2936159" y="7948792"/>
                  </a:cubicBezTo>
                  <a:cubicBezTo>
                    <a:pt x="2567925" y="7948792"/>
                    <a:pt x="2211966" y="7947521"/>
                    <a:pt x="1843733" y="7946251"/>
                  </a:cubicBezTo>
                  <a:cubicBezTo>
                    <a:pt x="1622792" y="7944982"/>
                    <a:pt x="1401852" y="7943711"/>
                    <a:pt x="1193187" y="7942442"/>
                  </a:cubicBezTo>
                  <a:cubicBezTo>
                    <a:pt x="800404" y="7941171"/>
                    <a:pt x="407622" y="7939901"/>
                    <a:pt x="48260" y="7939901"/>
                  </a:cubicBezTo>
                  <a:cubicBezTo>
                    <a:pt x="38100" y="7939901"/>
                    <a:pt x="29210" y="7939901"/>
                    <a:pt x="19050" y="7938632"/>
                  </a:cubicBezTo>
                  <a:cubicBezTo>
                    <a:pt x="10160" y="7937361"/>
                    <a:pt x="5080" y="7931011"/>
                    <a:pt x="7620" y="7922121"/>
                  </a:cubicBezTo>
                  <a:cubicBezTo>
                    <a:pt x="16510" y="7889922"/>
                    <a:pt x="12700" y="7733327"/>
                    <a:pt x="11430" y="7570468"/>
                  </a:cubicBezTo>
                  <a:cubicBezTo>
                    <a:pt x="10160" y="7238486"/>
                    <a:pt x="6350" y="6912769"/>
                    <a:pt x="7620" y="6580787"/>
                  </a:cubicBezTo>
                  <a:cubicBezTo>
                    <a:pt x="5080" y="6167375"/>
                    <a:pt x="0" y="1049846"/>
                    <a:pt x="7620" y="630171"/>
                  </a:cubicBezTo>
                  <a:cubicBezTo>
                    <a:pt x="8890" y="548742"/>
                    <a:pt x="7620" y="461048"/>
                    <a:pt x="8890" y="379619"/>
                  </a:cubicBezTo>
                  <a:cubicBezTo>
                    <a:pt x="10160" y="248079"/>
                    <a:pt x="12700" y="1040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00761" y="30480"/>
                    <a:pt x="297152" y="29210"/>
                  </a:cubicBezTo>
                  <a:cubicBezTo>
                    <a:pt x="628562" y="25400"/>
                    <a:pt x="959972" y="22860"/>
                    <a:pt x="1303657" y="20320"/>
                  </a:cubicBezTo>
                  <a:cubicBezTo>
                    <a:pt x="1536871" y="17780"/>
                    <a:pt x="1770086" y="16510"/>
                    <a:pt x="1991026" y="13970"/>
                  </a:cubicBezTo>
                  <a:cubicBezTo>
                    <a:pt x="2211966" y="11430"/>
                    <a:pt x="2445181" y="8890"/>
                    <a:pt x="2666121" y="8890"/>
                  </a:cubicBezTo>
                  <a:cubicBezTo>
                    <a:pt x="2911610" y="7620"/>
                    <a:pt x="3157099" y="10160"/>
                    <a:pt x="3402588" y="8890"/>
                  </a:cubicBezTo>
                  <a:cubicBezTo>
                    <a:pt x="3709449" y="8890"/>
                    <a:pt x="9269775" y="6350"/>
                    <a:pt x="9576636" y="5080"/>
                  </a:cubicBezTo>
                  <a:cubicBezTo>
                    <a:pt x="9871222" y="3810"/>
                    <a:pt x="10165809" y="2540"/>
                    <a:pt x="10472670" y="2540"/>
                  </a:cubicBezTo>
                  <a:cubicBezTo>
                    <a:pt x="10975923" y="1270"/>
                    <a:pt x="11466901" y="0"/>
                    <a:pt x="11970153" y="0"/>
                  </a:cubicBezTo>
                  <a:cubicBezTo>
                    <a:pt x="12178819" y="0"/>
                    <a:pt x="12399760" y="2540"/>
                    <a:pt x="12608425" y="2540"/>
                  </a:cubicBezTo>
                  <a:cubicBezTo>
                    <a:pt x="13185325" y="3810"/>
                    <a:pt x="13774498" y="5080"/>
                    <a:pt x="14351396" y="7620"/>
                  </a:cubicBezTo>
                  <a:cubicBezTo>
                    <a:pt x="14658258" y="8890"/>
                    <a:pt x="14965120" y="12700"/>
                    <a:pt x="15271980" y="16510"/>
                  </a:cubicBezTo>
                  <a:cubicBezTo>
                    <a:pt x="15345627" y="16510"/>
                    <a:pt x="15419274" y="16510"/>
                    <a:pt x="15480647" y="16510"/>
                  </a:cubicBezTo>
                  <a:cubicBezTo>
                    <a:pt x="15537084" y="17780"/>
                    <a:pt x="15545973" y="20320"/>
                    <a:pt x="15556134" y="21590"/>
                  </a:cubicBezTo>
                  <a:close/>
                  <a:moveTo>
                    <a:pt x="15566293" y="7934821"/>
                  </a:moveTo>
                  <a:cubicBezTo>
                    <a:pt x="15567564" y="7918311"/>
                    <a:pt x="15568834" y="7905611"/>
                    <a:pt x="15568834" y="7892911"/>
                  </a:cubicBezTo>
                  <a:cubicBezTo>
                    <a:pt x="15567564" y="7545413"/>
                    <a:pt x="15566293" y="7213432"/>
                    <a:pt x="15566293" y="6856395"/>
                  </a:cubicBezTo>
                  <a:cubicBezTo>
                    <a:pt x="15566293" y="6693536"/>
                    <a:pt x="15568834" y="6530677"/>
                    <a:pt x="15567564" y="6367818"/>
                  </a:cubicBezTo>
                  <a:cubicBezTo>
                    <a:pt x="15567564" y="6217486"/>
                    <a:pt x="15566293" y="6060891"/>
                    <a:pt x="15565023" y="5910560"/>
                  </a:cubicBezTo>
                  <a:cubicBezTo>
                    <a:pt x="15559943" y="5678799"/>
                    <a:pt x="15548514" y="880723"/>
                    <a:pt x="15548514" y="648963"/>
                  </a:cubicBezTo>
                  <a:cubicBezTo>
                    <a:pt x="15545973" y="454785"/>
                    <a:pt x="15543434" y="254343"/>
                    <a:pt x="15540893" y="63500"/>
                  </a:cubicBezTo>
                  <a:cubicBezTo>
                    <a:pt x="15539623" y="44450"/>
                    <a:pt x="15538353" y="43180"/>
                    <a:pt x="15443823" y="41910"/>
                  </a:cubicBezTo>
                  <a:cubicBezTo>
                    <a:pt x="15407000" y="41910"/>
                    <a:pt x="15382451" y="41910"/>
                    <a:pt x="15345627" y="40640"/>
                  </a:cubicBezTo>
                  <a:cubicBezTo>
                    <a:pt x="15038767" y="36830"/>
                    <a:pt x="14719631" y="31750"/>
                    <a:pt x="14412769" y="30480"/>
                  </a:cubicBezTo>
                  <a:cubicBezTo>
                    <a:pt x="13664027" y="26670"/>
                    <a:pt x="12903012" y="25400"/>
                    <a:pt x="12154271" y="22860"/>
                  </a:cubicBezTo>
                  <a:cubicBezTo>
                    <a:pt x="12043801" y="22860"/>
                    <a:pt x="11921056" y="22860"/>
                    <a:pt x="11810586" y="22860"/>
                  </a:cubicBezTo>
                  <a:cubicBezTo>
                    <a:pt x="11626470" y="22860"/>
                    <a:pt x="11442353" y="22860"/>
                    <a:pt x="11270511" y="22860"/>
                  </a:cubicBezTo>
                  <a:cubicBezTo>
                    <a:pt x="10877728" y="22860"/>
                    <a:pt x="10484945" y="22860"/>
                    <a:pt x="10104438" y="24130"/>
                  </a:cubicBezTo>
                  <a:cubicBezTo>
                    <a:pt x="9773027" y="25400"/>
                    <a:pt x="4188152" y="29210"/>
                    <a:pt x="3856743" y="29210"/>
                  </a:cubicBezTo>
                  <a:cubicBezTo>
                    <a:pt x="3316667" y="29210"/>
                    <a:pt x="2776591" y="26670"/>
                    <a:pt x="2236515" y="33020"/>
                  </a:cubicBezTo>
                  <a:cubicBezTo>
                    <a:pt x="1954203" y="36830"/>
                    <a:pt x="1684165" y="36830"/>
                    <a:pt x="1414127" y="38100"/>
                  </a:cubicBezTo>
                  <a:cubicBezTo>
                    <a:pt x="947698" y="41910"/>
                    <a:pt x="481269" y="45720"/>
                    <a:pt x="49530" y="50800"/>
                  </a:cubicBezTo>
                  <a:cubicBezTo>
                    <a:pt x="36830" y="50800"/>
                    <a:pt x="34290" y="53340"/>
                    <a:pt x="33020" y="85220"/>
                  </a:cubicBezTo>
                  <a:cubicBezTo>
                    <a:pt x="31750" y="197969"/>
                    <a:pt x="31750" y="310717"/>
                    <a:pt x="30480" y="423466"/>
                  </a:cubicBezTo>
                  <a:cubicBezTo>
                    <a:pt x="29210" y="611380"/>
                    <a:pt x="26670" y="793030"/>
                    <a:pt x="25400" y="980945"/>
                  </a:cubicBezTo>
                  <a:cubicBezTo>
                    <a:pt x="20320" y="1181386"/>
                    <a:pt x="26670" y="6079683"/>
                    <a:pt x="29210" y="6280124"/>
                  </a:cubicBezTo>
                  <a:cubicBezTo>
                    <a:pt x="29210" y="6493094"/>
                    <a:pt x="29210" y="6712327"/>
                    <a:pt x="30480" y="6925296"/>
                  </a:cubicBezTo>
                  <a:cubicBezTo>
                    <a:pt x="30480" y="7081892"/>
                    <a:pt x="33020" y="7238487"/>
                    <a:pt x="33020" y="7395082"/>
                  </a:cubicBezTo>
                  <a:cubicBezTo>
                    <a:pt x="33020" y="7564204"/>
                    <a:pt x="33020" y="7733327"/>
                    <a:pt x="31750" y="7892911"/>
                  </a:cubicBezTo>
                  <a:cubicBezTo>
                    <a:pt x="31750" y="7896721"/>
                    <a:pt x="31750" y="7899261"/>
                    <a:pt x="31750" y="7903071"/>
                  </a:cubicBezTo>
                  <a:cubicBezTo>
                    <a:pt x="31750" y="7913232"/>
                    <a:pt x="35560" y="7917042"/>
                    <a:pt x="44450" y="7917042"/>
                  </a:cubicBezTo>
                  <a:cubicBezTo>
                    <a:pt x="125310" y="7917042"/>
                    <a:pt x="297152" y="7918311"/>
                    <a:pt x="456720" y="7918311"/>
                  </a:cubicBezTo>
                  <a:cubicBezTo>
                    <a:pt x="689934" y="7918311"/>
                    <a:pt x="935423" y="7915771"/>
                    <a:pt x="1168638" y="7918311"/>
                  </a:cubicBezTo>
                  <a:cubicBezTo>
                    <a:pt x="1549146" y="7922121"/>
                    <a:pt x="1929654" y="7924661"/>
                    <a:pt x="2310162" y="7923392"/>
                  </a:cubicBezTo>
                  <a:cubicBezTo>
                    <a:pt x="2555651" y="7922121"/>
                    <a:pt x="2788865" y="7924661"/>
                    <a:pt x="3034354" y="7924661"/>
                  </a:cubicBezTo>
                  <a:cubicBezTo>
                    <a:pt x="3390313" y="7924661"/>
                    <a:pt x="3746272" y="7923392"/>
                    <a:pt x="4102232" y="7924661"/>
                  </a:cubicBezTo>
                  <a:cubicBezTo>
                    <a:pt x="4630033" y="7925932"/>
                    <a:pt x="10423573" y="7915771"/>
                    <a:pt x="10963649" y="7918311"/>
                  </a:cubicBezTo>
                  <a:cubicBezTo>
                    <a:pt x="11196863" y="7919582"/>
                    <a:pt x="11430078" y="7920851"/>
                    <a:pt x="11651018" y="7920851"/>
                  </a:cubicBezTo>
                  <a:cubicBezTo>
                    <a:pt x="12056075" y="7923392"/>
                    <a:pt x="12448857" y="7919582"/>
                    <a:pt x="12853914" y="7923392"/>
                  </a:cubicBezTo>
                  <a:cubicBezTo>
                    <a:pt x="13185325" y="7925932"/>
                    <a:pt x="13516734" y="7925932"/>
                    <a:pt x="13848145" y="7928471"/>
                  </a:cubicBezTo>
                  <a:cubicBezTo>
                    <a:pt x="14339123" y="7932282"/>
                    <a:pt x="14830100" y="7934821"/>
                    <a:pt x="15321078" y="7936092"/>
                  </a:cubicBezTo>
                  <a:cubicBezTo>
                    <a:pt x="15505196" y="7936092"/>
                    <a:pt x="15545973" y="7934821"/>
                    <a:pt x="15566293" y="7934821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05" name="Picture 4">
            <a:extLst>
              <a:ext uri="{FF2B5EF4-FFF2-40B4-BE49-F238E27FC236}">
                <a16:creationId xmlns:a16="http://schemas.microsoft.com/office/drawing/2014/main" id="{C832DC52-3CDD-4A6D-CC46-FB0DDAAE8C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5915" y="294681"/>
            <a:ext cx="2490604" cy="2096635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FA658B70-D247-4424-4BEB-0B8B9E07F093}"/>
              </a:ext>
            </a:extLst>
          </p:cNvPr>
          <p:cNvSpPr txBox="1"/>
          <p:nvPr/>
        </p:nvSpPr>
        <p:spPr>
          <a:xfrm>
            <a:off x="2596721" y="1488411"/>
            <a:ext cx="98732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3: Đọc thông tin và thảo luận</a:t>
            </a:r>
          </a:p>
        </p:txBody>
      </p:sp>
      <p:pic>
        <p:nvPicPr>
          <p:cNvPr id="104" name="Picture 6">
            <a:extLst>
              <a:ext uri="{FF2B5EF4-FFF2-40B4-BE49-F238E27FC236}">
                <a16:creationId xmlns:a16="http://schemas.microsoft.com/office/drawing/2014/main" id="{DFEB3E40-16BA-BCDE-9C7A-1EC3A13FD1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966721" y="9103492"/>
            <a:ext cx="2496707" cy="1398156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A45AB1FA-CE2C-79D8-92DF-02C7E08EFE6F}"/>
              </a:ext>
            </a:extLst>
          </p:cNvPr>
          <p:cNvSpPr txBox="1"/>
          <p:nvPr/>
        </p:nvSpPr>
        <p:spPr>
          <a:xfrm>
            <a:off x="2341267" y="2491772"/>
            <a:ext cx="13746976" cy="34792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Câu hỏi thảo luận</a:t>
            </a:r>
          </a:p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Tình yêu Tổ quốc của anh Kim Đồng được thể hiện qua hành động nào?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Em và các bạn cấn làm gì để thể hiện tình yêu Tổ quốc? 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4CC8535-B60A-86E7-EF9A-5E2ADC76DC7E}"/>
              </a:ext>
            </a:extLst>
          </p:cNvPr>
          <p:cNvSpPr txBox="1"/>
          <p:nvPr/>
        </p:nvSpPr>
        <p:spPr>
          <a:xfrm>
            <a:off x="3673879" y="6219264"/>
            <a:ext cx="13822679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LcPeriod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Anh Kim Đồng làm nhiệm vụ dẫn bộ đội về căn cứ để các chú bộ đội tránh được các chốt của địch.</a:t>
            </a:r>
          </a:p>
          <a:p>
            <a:pPr marL="742950" indent="-742950">
              <a:lnSpc>
                <a:spcPct val="150000"/>
              </a:lnSpc>
              <a:buAutoNum type="alphaLcPeriod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Học tập chăm chỉ, tích cực tham gia các hoạt động…</a:t>
            </a: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0B5217C0-0665-9312-349F-70544807116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0" t="21536" r="18230" b="22265"/>
          <a:stretch/>
        </p:blipFill>
        <p:spPr>
          <a:xfrm>
            <a:off x="1300850" y="6611987"/>
            <a:ext cx="2213983" cy="167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9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90" grpId="0" animBg="1"/>
      <p:bldP spid="9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A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27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83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3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91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471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27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763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19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98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254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763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87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116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460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90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546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409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752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244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7" name="Group 87"/>
          <p:cNvGrpSpPr/>
          <p:nvPr/>
        </p:nvGrpSpPr>
        <p:grpSpPr>
          <a:xfrm rot="-571">
            <a:off x="986175" y="990902"/>
            <a:ext cx="16272435" cy="8305201"/>
            <a:chOff x="0" y="0"/>
            <a:chExt cx="15584073" cy="7953871"/>
          </a:xfrm>
          <a:solidFill>
            <a:schemeClr val="bg1"/>
          </a:solidFill>
        </p:grpSpPr>
        <p:sp>
          <p:nvSpPr>
            <p:cNvPr id="88" name="Freeform 88"/>
            <p:cNvSpPr/>
            <p:nvPr/>
          </p:nvSpPr>
          <p:spPr>
            <a:xfrm>
              <a:off x="10160" y="16510"/>
              <a:ext cx="15561214" cy="7925932"/>
            </a:xfrm>
            <a:custGeom>
              <a:avLst/>
              <a:gdLst/>
              <a:ahLst/>
              <a:cxnLst/>
              <a:rect l="l" t="t" r="r" b="b"/>
              <a:pathLst>
                <a:path w="15561214" h="7925932">
                  <a:moveTo>
                    <a:pt x="15561214" y="7925932"/>
                  </a:moveTo>
                  <a:lnTo>
                    <a:pt x="0" y="7918311"/>
                  </a:lnTo>
                  <a:lnTo>
                    <a:pt x="0" y="2762147"/>
                  </a:lnTo>
                  <a:lnTo>
                    <a:pt x="17780" y="19050"/>
                  </a:lnTo>
                  <a:lnTo>
                    <a:pt x="7758322" y="0"/>
                  </a:lnTo>
                  <a:lnTo>
                    <a:pt x="15542164" y="5080"/>
                  </a:lnTo>
                  <a:close/>
                </a:path>
              </a:pathLst>
            </a:custGeom>
            <a:grpFill/>
          </p:spPr>
        </p:sp>
        <p:sp>
          <p:nvSpPr>
            <p:cNvPr id="89" name="Freeform 89"/>
            <p:cNvSpPr/>
            <p:nvPr/>
          </p:nvSpPr>
          <p:spPr>
            <a:xfrm>
              <a:off x="-3810" y="0"/>
              <a:ext cx="15590423" cy="7952601"/>
            </a:xfrm>
            <a:custGeom>
              <a:avLst/>
              <a:gdLst/>
              <a:ahLst/>
              <a:cxnLst/>
              <a:rect l="l" t="t" r="r" b="b"/>
              <a:pathLst>
                <a:path w="15590423" h="7952601">
                  <a:moveTo>
                    <a:pt x="15556134" y="21590"/>
                  </a:moveTo>
                  <a:cubicBezTo>
                    <a:pt x="15557403" y="34290"/>
                    <a:pt x="15557403" y="44450"/>
                    <a:pt x="15558673" y="54610"/>
                  </a:cubicBezTo>
                  <a:cubicBezTo>
                    <a:pt x="15561214" y="185441"/>
                    <a:pt x="15562484" y="360828"/>
                    <a:pt x="15565023" y="529951"/>
                  </a:cubicBezTo>
                  <a:cubicBezTo>
                    <a:pt x="15565023" y="774239"/>
                    <a:pt x="15577723" y="5591106"/>
                    <a:pt x="15584073" y="5835394"/>
                  </a:cubicBezTo>
                  <a:cubicBezTo>
                    <a:pt x="15590423" y="6204958"/>
                    <a:pt x="15586614" y="6580787"/>
                    <a:pt x="15586614" y="6950351"/>
                  </a:cubicBezTo>
                  <a:cubicBezTo>
                    <a:pt x="15586614" y="7276069"/>
                    <a:pt x="15587884" y="7576732"/>
                    <a:pt x="15589153" y="7891642"/>
                  </a:cubicBezTo>
                  <a:cubicBezTo>
                    <a:pt x="15589153" y="7913232"/>
                    <a:pt x="15589153" y="7927201"/>
                    <a:pt x="15589153" y="7951332"/>
                  </a:cubicBezTo>
                  <a:cubicBezTo>
                    <a:pt x="15566293" y="7951332"/>
                    <a:pt x="15545973" y="7952601"/>
                    <a:pt x="15480647" y="7951332"/>
                  </a:cubicBezTo>
                  <a:cubicBezTo>
                    <a:pt x="14682807" y="7946251"/>
                    <a:pt x="13872694" y="7952601"/>
                    <a:pt x="13074854" y="7947521"/>
                  </a:cubicBezTo>
                  <a:cubicBezTo>
                    <a:pt x="12596151" y="7943711"/>
                    <a:pt x="12129721" y="7946251"/>
                    <a:pt x="11651018" y="7943711"/>
                  </a:cubicBezTo>
                  <a:cubicBezTo>
                    <a:pt x="11430078" y="7942442"/>
                    <a:pt x="11209138" y="7941171"/>
                    <a:pt x="10988198" y="7939901"/>
                  </a:cubicBezTo>
                  <a:cubicBezTo>
                    <a:pt x="10853179" y="7939901"/>
                    <a:pt x="10730434" y="7941171"/>
                    <a:pt x="10595415" y="7941171"/>
                  </a:cubicBezTo>
                  <a:cubicBezTo>
                    <a:pt x="10251730" y="7939901"/>
                    <a:pt x="9306598" y="7941171"/>
                    <a:pt x="8962914" y="7939901"/>
                  </a:cubicBezTo>
                  <a:cubicBezTo>
                    <a:pt x="8717424" y="7938632"/>
                    <a:pt x="3807644" y="7947521"/>
                    <a:pt x="3562156" y="7946251"/>
                  </a:cubicBezTo>
                  <a:cubicBezTo>
                    <a:pt x="3500783" y="7946251"/>
                    <a:pt x="3427136" y="7947521"/>
                    <a:pt x="3365764" y="7947521"/>
                  </a:cubicBezTo>
                  <a:cubicBezTo>
                    <a:pt x="3218471" y="7947521"/>
                    <a:pt x="3083452" y="7948792"/>
                    <a:pt x="2936159" y="7948792"/>
                  </a:cubicBezTo>
                  <a:cubicBezTo>
                    <a:pt x="2567925" y="7948792"/>
                    <a:pt x="2211966" y="7947521"/>
                    <a:pt x="1843733" y="7946251"/>
                  </a:cubicBezTo>
                  <a:cubicBezTo>
                    <a:pt x="1622792" y="7944982"/>
                    <a:pt x="1401852" y="7943711"/>
                    <a:pt x="1193187" y="7942442"/>
                  </a:cubicBezTo>
                  <a:cubicBezTo>
                    <a:pt x="800404" y="7941171"/>
                    <a:pt x="407622" y="7939901"/>
                    <a:pt x="48260" y="7939901"/>
                  </a:cubicBezTo>
                  <a:cubicBezTo>
                    <a:pt x="38100" y="7939901"/>
                    <a:pt x="29210" y="7939901"/>
                    <a:pt x="19050" y="7938632"/>
                  </a:cubicBezTo>
                  <a:cubicBezTo>
                    <a:pt x="10160" y="7937361"/>
                    <a:pt x="5080" y="7931011"/>
                    <a:pt x="7620" y="7922121"/>
                  </a:cubicBezTo>
                  <a:cubicBezTo>
                    <a:pt x="16510" y="7889922"/>
                    <a:pt x="12700" y="7733327"/>
                    <a:pt x="11430" y="7570468"/>
                  </a:cubicBezTo>
                  <a:cubicBezTo>
                    <a:pt x="10160" y="7238486"/>
                    <a:pt x="6350" y="6912769"/>
                    <a:pt x="7620" y="6580787"/>
                  </a:cubicBezTo>
                  <a:cubicBezTo>
                    <a:pt x="5080" y="6167375"/>
                    <a:pt x="0" y="1049846"/>
                    <a:pt x="7620" y="630171"/>
                  </a:cubicBezTo>
                  <a:cubicBezTo>
                    <a:pt x="8890" y="548742"/>
                    <a:pt x="7620" y="461048"/>
                    <a:pt x="8890" y="379619"/>
                  </a:cubicBezTo>
                  <a:cubicBezTo>
                    <a:pt x="10160" y="248079"/>
                    <a:pt x="12700" y="1040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00761" y="30480"/>
                    <a:pt x="297152" y="29210"/>
                  </a:cubicBezTo>
                  <a:cubicBezTo>
                    <a:pt x="628562" y="25400"/>
                    <a:pt x="959972" y="22860"/>
                    <a:pt x="1303657" y="20320"/>
                  </a:cubicBezTo>
                  <a:cubicBezTo>
                    <a:pt x="1536871" y="17780"/>
                    <a:pt x="1770086" y="16510"/>
                    <a:pt x="1991026" y="13970"/>
                  </a:cubicBezTo>
                  <a:cubicBezTo>
                    <a:pt x="2211966" y="11430"/>
                    <a:pt x="2445181" y="8890"/>
                    <a:pt x="2666121" y="8890"/>
                  </a:cubicBezTo>
                  <a:cubicBezTo>
                    <a:pt x="2911610" y="7620"/>
                    <a:pt x="3157099" y="10160"/>
                    <a:pt x="3402588" y="8890"/>
                  </a:cubicBezTo>
                  <a:cubicBezTo>
                    <a:pt x="3709449" y="8890"/>
                    <a:pt x="9269775" y="6350"/>
                    <a:pt x="9576636" y="5080"/>
                  </a:cubicBezTo>
                  <a:cubicBezTo>
                    <a:pt x="9871222" y="3810"/>
                    <a:pt x="10165809" y="2540"/>
                    <a:pt x="10472670" y="2540"/>
                  </a:cubicBezTo>
                  <a:cubicBezTo>
                    <a:pt x="10975923" y="1270"/>
                    <a:pt x="11466901" y="0"/>
                    <a:pt x="11970153" y="0"/>
                  </a:cubicBezTo>
                  <a:cubicBezTo>
                    <a:pt x="12178819" y="0"/>
                    <a:pt x="12399760" y="2540"/>
                    <a:pt x="12608425" y="2540"/>
                  </a:cubicBezTo>
                  <a:cubicBezTo>
                    <a:pt x="13185325" y="3810"/>
                    <a:pt x="13774498" y="5080"/>
                    <a:pt x="14351396" y="7620"/>
                  </a:cubicBezTo>
                  <a:cubicBezTo>
                    <a:pt x="14658258" y="8890"/>
                    <a:pt x="14965120" y="12700"/>
                    <a:pt x="15271980" y="16510"/>
                  </a:cubicBezTo>
                  <a:cubicBezTo>
                    <a:pt x="15345627" y="16510"/>
                    <a:pt x="15419274" y="16510"/>
                    <a:pt x="15480647" y="16510"/>
                  </a:cubicBezTo>
                  <a:cubicBezTo>
                    <a:pt x="15537084" y="17780"/>
                    <a:pt x="15545973" y="20320"/>
                    <a:pt x="15556134" y="21590"/>
                  </a:cubicBezTo>
                  <a:close/>
                  <a:moveTo>
                    <a:pt x="15566293" y="7934821"/>
                  </a:moveTo>
                  <a:cubicBezTo>
                    <a:pt x="15567564" y="7918311"/>
                    <a:pt x="15568834" y="7905611"/>
                    <a:pt x="15568834" y="7892911"/>
                  </a:cubicBezTo>
                  <a:cubicBezTo>
                    <a:pt x="15567564" y="7545413"/>
                    <a:pt x="15566293" y="7213432"/>
                    <a:pt x="15566293" y="6856395"/>
                  </a:cubicBezTo>
                  <a:cubicBezTo>
                    <a:pt x="15566293" y="6693536"/>
                    <a:pt x="15568834" y="6530677"/>
                    <a:pt x="15567564" y="6367818"/>
                  </a:cubicBezTo>
                  <a:cubicBezTo>
                    <a:pt x="15567564" y="6217486"/>
                    <a:pt x="15566293" y="6060891"/>
                    <a:pt x="15565023" y="5910560"/>
                  </a:cubicBezTo>
                  <a:cubicBezTo>
                    <a:pt x="15559943" y="5678799"/>
                    <a:pt x="15548514" y="880723"/>
                    <a:pt x="15548514" y="648963"/>
                  </a:cubicBezTo>
                  <a:cubicBezTo>
                    <a:pt x="15545973" y="454785"/>
                    <a:pt x="15543434" y="254343"/>
                    <a:pt x="15540893" y="63500"/>
                  </a:cubicBezTo>
                  <a:cubicBezTo>
                    <a:pt x="15539623" y="44450"/>
                    <a:pt x="15538353" y="43180"/>
                    <a:pt x="15443823" y="41910"/>
                  </a:cubicBezTo>
                  <a:cubicBezTo>
                    <a:pt x="15407000" y="41910"/>
                    <a:pt x="15382451" y="41910"/>
                    <a:pt x="15345627" y="40640"/>
                  </a:cubicBezTo>
                  <a:cubicBezTo>
                    <a:pt x="15038767" y="36830"/>
                    <a:pt x="14719631" y="31750"/>
                    <a:pt x="14412769" y="30480"/>
                  </a:cubicBezTo>
                  <a:cubicBezTo>
                    <a:pt x="13664027" y="26670"/>
                    <a:pt x="12903012" y="25400"/>
                    <a:pt x="12154271" y="22860"/>
                  </a:cubicBezTo>
                  <a:cubicBezTo>
                    <a:pt x="12043801" y="22860"/>
                    <a:pt x="11921056" y="22860"/>
                    <a:pt x="11810586" y="22860"/>
                  </a:cubicBezTo>
                  <a:cubicBezTo>
                    <a:pt x="11626470" y="22860"/>
                    <a:pt x="11442353" y="22860"/>
                    <a:pt x="11270511" y="22860"/>
                  </a:cubicBezTo>
                  <a:cubicBezTo>
                    <a:pt x="10877728" y="22860"/>
                    <a:pt x="10484945" y="22860"/>
                    <a:pt x="10104438" y="24130"/>
                  </a:cubicBezTo>
                  <a:cubicBezTo>
                    <a:pt x="9773027" y="25400"/>
                    <a:pt x="4188152" y="29210"/>
                    <a:pt x="3856743" y="29210"/>
                  </a:cubicBezTo>
                  <a:cubicBezTo>
                    <a:pt x="3316667" y="29210"/>
                    <a:pt x="2776591" y="26670"/>
                    <a:pt x="2236515" y="33020"/>
                  </a:cubicBezTo>
                  <a:cubicBezTo>
                    <a:pt x="1954203" y="36830"/>
                    <a:pt x="1684165" y="36830"/>
                    <a:pt x="1414127" y="38100"/>
                  </a:cubicBezTo>
                  <a:cubicBezTo>
                    <a:pt x="947698" y="41910"/>
                    <a:pt x="481269" y="45720"/>
                    <a:pt x="49530" y="50800"/>
                  </a:cubicBezTo>
                  <a:cubicBezTo>
                    <a:pt x="36830" y="50800"/>
                    <a:pt x="34290" y="53340"/>
                    <a:pt x="33020" y="85220"/>
                  </a:cubicBezTo>
                  <a:cubicBezTo>
                    <a:pt x="31750" y="197969"/>
                    <a:pt x="31750" y="310717"/>
                    <a:pt x="30480" y="423466"/>
                  </a:cubicBezTo>
                  <a:cubicBezTo>
                    <a:pt x="29210" y="611380"/>
                    <a:pt x="26670" y="793030"/>
                    <a:pt x="25400" y="980945"/>
                  </a:cubicBezTo>
                  <a:cubicBezTo>
                    <a:pt x="20320" y="1181386"/>
                    <a:pt x="26670" y="6079683"/>
                    <a:pt x="29210" y="6280124"/>
                  </a:cubicBezTo>
                  <a:cubicBezTo>
                    <a:pt x="29210" y="6493094"/>
                    <a:pt x="29210" y="6712327"/>
                    <a:pt x="30480" y="6925296"/>
                  </a:cubicBezTo>
                  <a:cubicBezTo>
                    <a:pt x="30480" y="7081892"/>
                    <a:pt x="33020" y="7238487"/>
                    <a:pt x="33020" y="7395082"/>
                  </a:cubicBezTo>
                  <a:cubicBezTo>
                    <a:pt x="33020" y="7564204"/>
                    <a:pt x="33020" y="7733327"/>
                    <a:pt x="31750" y="7892911"/>
                  </a:cubicBezTo>
                  <a:cubicBezTo>
                    <a:pt x="31750" y="7896721"/>
                    <a:pt x="31750" y="7899261"/>
                    <a:pt x="31750" y="7903071"/>
                  </a:cubicBezTo>
                  <a:cubicBezTo>
                    <a:pt x="31750" y="7913232"/>
                    <a:pt x="35560" y="7917042"/>
                    <a:pt x="44450" y="7917042"/>
                  </a:cubicBezTo>
                  <a:cubicBezTo>
                    <a:pt x="125310" y="7917042"/>
                    <a:pt x="297152" y="7918311"/>
                    <a:pt x="456720" y="7918311"/>
                  </a:cubicBezTo>
                  <a:cubicBezTo>
                    <a:pt x="689934" y="7918311"/>
                    <a:pt x="935423" y="7915771"/>
                    <a:pt x="1168638" y="7918311"/>
                  </a:cubicBezTo>
                  <a:cubicBezTo>
                    <a:pt x="1549146" y="7922121"/>
                    <a:pt x="1929654" y="7924661"/>
                    <a:pt x="2310162" y="7923392"/>
                  </a:cubicBezTo>
                  <a:cubicBezTo>
                    <a:pt x="2555651" y="7922121"/>
                    <a:pt x="2788865" y="7924661"/>
                    <a:pt x="3034354" y="7924661"/>
                  </a:cubicBezTo>
                  <a:cubicBezTo>
                    <a:pt x="3390313" y="7924661"/>
                    <a:pt x="3746272" y="7923392"/>
                    <a:pt x="4102232" y="7924661"/>
                  </a:cubicBezTo>
                  <a:cubicBezTo>
                    <a:pt x="4630033" y="7925932"/>
                    <a:pt x="10423573" y="7915771"/>
                    <a:pt x="10963649" y="7918311"/>
                  </a:cubicBezTo>
                  <a:cubicBezTo>
                    <a:pt x="11196863" y="7919582"/>
                    <a:pt x="11430078" y="7920851"/>
                    <a:pt x="11651018" y="7920851"/>
                  </a:cubicBezTo>
                  <a:cubicBezTo>
                    <a:pt x="12056075" y="7923392"/>
                    <a:pt x="12448857" y="7919582"/>
                    <a:pt x="12853914" y="7923392"/>
                  </a:cubicBezTo>
                  <a:cubicBezTo>
                    <a:pt x="13185325" y="7925932"/>
                    <a:pt x="13516734" y="7925932"/>
                    <a:pt x="13848145" y="7928471"/>
                  </a:cubicBezTo>
                  <a:cubicBezTo>
                    <a:pt x="14339123" y="7932282"/>
                    <a:pt x="14830100" y="7934821"/>
                    <a:pt x="15321078" y="7936092"/>
                  </a:cubicBezTo>
                  <a:cubicBezTo>
                    <a:pt x="15505196" y="7936092"/>
                    <a:pt x="15545973" y="7934821"/>
                    <a:pt x="15566293" y="7934821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05" name="Picture 4">
            <a:extLst>
              <a:ext uri="{FF2B5EF4-FFF2-40B4-BE49-F238E27FC236}">
                <a16:creationId xmlns:a16="http://schemas.microsoft.com/office/drawing/2014/main" id="{C832DC52-3CDD-4A6D-CC46-FB0DDAAE8C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5915" y="294681"/>
            <a:ext cx="2490604" cy="2096635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FA658B70-D247-4424-4BEB-0B8B9E07F093}"/>
              </a:ext>
            </a:extLst>
          </p:cNvPr>
          <p:cNvSpPr txBox="1"/>
          <p:nvPr/>
        </p:nvSpPr>
        <p:spPr>
          <a:xfrm>
            <a:off x="2559665" y="1196833"/>
            <a:ext cx="98732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4: Quan sát tranh và trả lời câu hỏi</a:t>
            </a:r>
          </a:p>
        </p:txBody>
      </p:sp>
      <p:pic>
        <p:nvPicPr>
          <p:cNvPr id="104" name="Picture 6">
            <a:extLst>
              <a:ext uri="{FF2B5EF4-FFF2-40B4-BE49-F238E27FC236}">
                <a16:creationId xmlns:a16="http://schemas.microsoft.com/office/drawing/2014/main" id="{DFEB3E40-16BA-BCDE-9C7A-1EC3A13FD1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966721" y="9103492"/>
            <a:ext cx="2496707" cy="1398156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A45AB1FA-CE2C-79D8-92DF-02C7E08EFE6F}"/>
              </a:ext>
            </a:extLst>
          </p:cNvPr>
          <p:cNvSpPr txBox="1"/>
          <p:nvPr/>
        </p:nvSpPr>
        <p:spPr>
          <a:xfrm>
            <a:off x="1613930" y="2111386"/>
            <a:ext cx="15381066" cy="2692404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38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hỏi:</a:t>
            </a:r>
          </a:p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8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bạn trong tranh thể hiện sự tôn trọng bảo vệ truyền thống dân tộc như thế nào?</a:t>
            </a:r>
            <a:endParaRPr lang="en-US" sz="3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E1792AAF-29CC-69DD-CAD8-A9AF86EB75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5822" y="5029396"/>
            <a:ext cx="5492998" cy="4093340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3F5A631D-B97C-6D8C-0CAA-97266B9E4F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2513" y="4787666"/>
            <a:ext cx="8950459" cy="444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2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A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27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83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3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91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471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27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763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19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98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254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763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87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116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460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90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546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409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752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244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7" name="Group 87"/>
          <p:cNvGrpSpPr/>
          <p:nvPr/>
        </p:nvGrpSpPr>
        <p:grpSpPr>
          <a:xfrm rot="-571">
            <a:off x="986175" y="990902"/>
            <a:ext cx="16272435" cy="8305201"/>
            <a:chOff x="0" y="0"/>
            <a:chExt cx="15584073" cy="7953871"/>
          </a:xfrm>
          <a:solidFill>
            <a:schemeClr val="bg1"/>
          </a:solidFill>
        </p:grpSpPr>
        <p:sp>
          <p:nvSpPr>
            <p:cNvPr id="88" name="Freeform 88"/>
            <p:cNvSpPr/>
            <p:nvPr/>
          </p:nvSpPr>
          <p:spPr>
            <a:xfrm>
              <a:off x="10160" y="16510"/>
              <a:ext cx="15561214" cy="7925932"/>
            </a:xfrm>
            <a:custGeom>
              <a:avLst/>
              <a:gdLst/>
              <a:ahLst/>
              <a:cxnLst/>
              <a:rect l="l" t="t" r="r" b="b"/>
              <a:pathLst>
                <a:path w="15561214" h="7925932">
                  <a:moveTo>
                    <a:pt x="15561214" y="7925932"/>
                  </a:moveTo>
                  <a:lnTo>
                    <a:pt x="0" y="7918311"/>
                  </a:lnTo>
                  <a:lnTo>
                    <a:pt x="0" y="2762147"/>
                  </a:lnTo>
                  <a:lnTo>
                    <a:pt x="17780" y="19050"/>
                  </a:lnTo>
                  <a:lnTo>
                    <a:pt x="7758322" y="0"/>
                  </a:lnTo>
                  <a:lnTo>
                    <a:pt x="15542164" y="5080"/>
                  </a:lnTo>
                  <a:close/>
                </a:path>
              </a:pathLst>
            </a:custGeom>
            <a:grpFill/>
          </p:spPr>
        </p:sp>
        <p:sp>
          <p:nvSpPr>
            <p:cNvPr id="89" name="Freeform 89"/>
            <p:cNvSpPr/>
            <p:nvPr/>
          </p:nvSpPr>
          <p:spPr>
            <a:xfrm>
              <a:off x="-3810" y="0"/>
              <a:ext cx="15590423" cy="7952601"/>
            </a:xfrm>
            <a:custGeom>
              <a:avLst/>
              <a:gdLst/>
              <a:ahLst/>
              <a:cxnLst/>
              <a:rect l="l" t="t" r="r" b="b"/>
              <a:pathLst>
                <a:path w="15590423" h="7952601">
                  <a:moveTo>
                    <a:pt x="15556134" y="21590"/>
                  </a:moveTo>
                  <a:cubicBezTo>
                    <a:pt x="15557403" y="34290"/>
                    <a:pt x="15557403" y="44450"/>
                    <a:pt x="15558673" y="54610"/>
                  </a:cubicBezTo>
                  <a:cubicBezTo>
                    <a:pt x="15561214" y="185441"/>
                    <a:pt x="15562484" y="360828"/>
                    <a:pt x="15565023" y="529951"/>
                  </a:cubicBezTo>
                  <a:cubicBezTo>
                    <a:pt x="15565023" y="774239"/>
                    <a:pt x="15577723" y="5591106"/>
                    <a:pt x="15584073" y="5835394"/>
                  </a:cubicBezTo>
                  <a:cubicBezTo>
                    <a:pt x="15590423" y="6204958"/>
                    <a:pt x="15586614" y="6580787"/>
                    <a:pt x="15586614" y="6950351"/>
                  </a:cubicBezTo>
                  <a:cubicBezTo>
                    <a:pt x="15586614" y="7276069"/>
                    <a:pt x="15587884" y="7576732"/>
                    <a:pt x="15589153" y="7891642"/>
                  </a:cubicBezTo>
                  <a:cubicBezTo>
                    <a:pt x="15589153" y="7913232"/>
                    <a:pt x="15589153" y="7927201"/>
                    <a:pt x="15589153" y="7951332"/>
                  </a:cubicBezTo>
                  <a:cubicBezTo>
                    <a:pt x="15566293" y="7951332"/>
                    <a:pt x="15545973" y="7952601"/>
                    <a:pt x="15480647" y="7951332"/>
                  </a:cubicBezTo>
                  <a:cubicBezTo>
                    <a:pt x="14682807" y="7946251"/>
                    <a:pt x="13872694" y="7952601"/>
                    <a:pt x="13074854" y="7947521"/>
                  </a:cubicBezTo>
                  <a:cubicBezTo>
                    <a:pt x="12596151" y="7943711"/>
                    <a:pt x="12129721" y="7946251"/>
                    <a:pt x="11651018" y="7943711"/>
                  </a:cubicBezTo>
                  <a:cubicBezTo>
                    <a:pt x="11430078" y="7942442"/>
                    <a:pt x="11209138" y="7941171"/>
                    <a:pt x="10988198" y="7939901"/>
                  </a:cubicBezTo>
                  <a:cubicBezTo>
                    <a:pt x="10853179" y="7939901"/>
                    <a:pt x="10730434" y="7941171"/>
                    <a:pt x="10595415" y="7941171"/>
                  </a:cubicBezTo>
                  <a:cubicBezTo>
                    <a:pt x="10251730" y="7939901"/>
                    <a:pt x="9306598" y="7941171"/>
                    <a:pt x="8962914" y="7939901"/>
                  </a:cubicBezTo>
                  <a:cubicBezTo>
                    <a:pt x="8717424" y="7938632"/>
                    <a:pt x="3807644" y="7947521"/>
                    <a:pt x="3562156" y="7946251"/>
                  </a:cubicBezTo>
                  <a:cubicBezTo>
                    <a:pt x="3500783" y="7946251"/>
                    <a:pt x="3427136" y="7947521"/>
                    <a:pt x="3365764" y="7947521"/>
                  </a:cubicBezTo>
                  <a:cubicBezTo>
                    <a:pt x="3218471" y="7947521"/>
                    <a:pt x="3083452" y="7948792"/>
                    <a:pt x="2936159" y="7948792"/>
                  </a:cubicBezTo>
                  <a:cubicBezTo>
                    <a:pt x="2567925" y="7948792"/>
                    <a:pt x="2211966" y="7947521"/>
                    <a:pt x="1843733" y="7946251"/>
                  </a:cubicBezTo>
                  <a:cubicBezTo>
                    <a:pt x="1622792" y="7944982"/>
                    <a:pt x="1401852" y="7943711"/>
                    <a:pt x="1193187" y="7942442"/>
                  </a:cubicBezTo>
                  <a:cubicBezTo>
                    <a:pt x="800404" y="7941171"/>
                    <a:pt x="407622" y="7939901"/>
                    <a:pt x="48260" y="7939901"/>
                  </a:cubicBezTo>
                  <a:cubicBezTo>
                    <a:pt x="38100" y="7939901"/>
                    <a:pt x="29210" y="7939901"/>
                    <a:pt x="19050" y="7938632"/>
                  </a:cubicBezTo>
                  <a:cubicBezTo>
                    <a:pt x="10160" y="7937361"/>
                    <a:pt x="5080" y="7931011"/>
                    <a:pt x="7620" y="7922121"/>
                  </a:cubicBezTo>
                  <a:cubicBezTo>
                    <a:pt x="16510" y="7889922"/>
                    <a:pt x="12700" y="7733327"/>
                    <a:pt x="11430" y="7570468"/>
                  </a:cubicBezTo>
                  <a:cubicBezTo>
                    <a:pt x="10160" y="7238486"/>
                    <a:pt x="6350" y="6912769"/>
                    <a:pt x="7620" y="6580787"/>
                  </a:cubicBezTo>
                  <a:cubicBezTo>
                    <a:pt x="5080" y="6167375"/>
                    <a:pt x="0" y="1049846"/>
                    <a:pt x="7620" y="630171"/>
                  </a:cubicBezTo>
                  <a:cubicBezTo>
                    <a:pt x="8890" y="548742"/>
                    <a:pt x="7620" y="461048"/>
                    <a:pt x="8890" y="379619"/>
                  </a:cubicBezTo>
                  <a:cubicBezTo>
                    <a:pt x="10160" y="248079"/>
                    <a:pt x="12700" y="1040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00761" y="30480"/>
                    <a:pt x="297152" y="29210"/>
                  </a:cubicBezTo>
                  <a:cubicBezTo>
                    <a:pt x="628562" y="25400"/>
                    <a:pt x="959972" y="22860"/>
                    <a:pt x="1303657" y="20320"/>
                  </a:cubicBezTo>
                  <a:cubicBezTo>
                    <a:pt x="1536871" y="17780"/>
                    <a:pt x="1770086" y="16510"/>
                    <a:pt x="1991026" y="13970"/>
                  </a:cubicBezTo>
                  <a:cubicBezTo>
                    <a:pt x="2211966" y="11430"/>
                    <a:pt x="2445181" y="8890"/>
                    <a:pt x="2666121" y="8890"/>
                  </a:cubicBezTo>
                  <a:cubicBezTo>
                    <a:pt x="2911610" y="7620"/>
                    <a:pt x="3157099" y="10160"/>
                    <a:pt x="3402588" y="8890"/>
                  </a:cubicBezTo>
                  <a:cubicBezTo>
                    <a:pt x="3709449" y="8890"/>
                    <a:pt x="9269775" y="6350"/>
                    <a:pt x="9576636" y="5080"/>
                  </a:cubicBezTo>
                  <a:cubicBezTo>
                    <a:pt x="9871222" y="3810"/>
                    <a:pt x="10165809" y="2540"/>
                    <a:pt x="10472670" y="2540"/>
                  </a:cubicBezTo>
                  <a:cubicBezTo>
                    <a:pt x="10975923" y="1270"/>
                    <a:pt x="11466901" y="0"/>
                    <a:pt x="11970153" y="0"/>
                  </a:cubicBezTo>
                  <a:cubicBezTo>
                    <a:pt x="12178819" y="0"/>
                    <a:pt x="12399760" y="2540"/>
                    <a:pt x="12608425" y="2540"/>
                  </a:cubicBezTo>
                  <a:cubicBezTo>
                    <a:pt x="13185325" y="3810"/>
                    <a:pt x="13774498" y="5080"/>
                    <a:pt x="14351396" y="7620"/>
                  </a:cubicBezTo>
                  <a:cubicBezTo>
                    <a:pt x="14658258" y="8890"/>
                    <a:pt x="14965120" y="12700"/>
                    <a:pt x="15271980" y="16510"/>
                  </a:cubicBezTo>
                  <a:cubicBezTo>
                    <a:pt x="15345627" y="16510"/>
                    <a:pt x="15419274" y="16510"/>
                    <a:pt x="15480647" y="16510"/>
                  </a:cubicBezTo>
                  <a:cubicBezTo>
                    <a:pt x="15537084" y="17780"/>
                    <a:pt x="15545973" y="20320"/>
                    <a:pt x="15556134" y="21590"/>
                  </a:cubicBezTo>
                  <a:close/>
                  <a:moveTo>
                    <a:pt x="15566293" y="7934821"/>
                  </a:moveTo>
                  <a:cubicBezTo>
                    <a:pt x="15567564" y="7918311"/>
                    <a:pt x="15568834" y="7905611"/>
                    <a:pt x="15568834" y="7892911"/>
                  </a:cubicBezTo>
                  <a:cubicBezTo>
                    <a:pt x="15567564" y="7545413"/>
                    <a:pt x="15566293" y="7213432"/>
                    <a:pt x="15566293" y="6856395"/>
                  </a:cubicBezTo>
                  <a:cubicBezTo>
                    <a:pt x="15566293" y="6693536"/>
                    <a:pt x="15568834" y="6530677"/>
                    <a:pt x="15567564" y="6367818"/>
                  </a:cubicBezTo>
                  <a:cubicBezTo>
                    <a:pt x="15567564" y="6217486"/>
                    <a:pt x="15566293" y="6060891"/>
                    <a:pt x="15565023" y="5910560"/>
                  </a:cubicBezTo>
                  <a:cubicBezTo>
                    <a:pt x="15559943" y="5678799"/>
                    <a:pt x="15548514" y="880723"/>
                    <a:pt x="15548514" y="648963"/>
                  </a:cubicBezTo>
                  <a:cubicBezTo>
                    <a:pt x="15545973" y="454785"/>
                    <a:pt x="15543434" y="254343"/>
                    <a:pt x="15540893" y="63500"/>
                  </a:cubicBezTo>
                  <a:cubicBezTo>
                    <a:pt x="15539623" y="44450"/>
                    <a:pt x="15538353" y="43180"/>
                    <a:pt x="15443823" y="41910"/>
                  </a:cubicBezTo>
                  <a:cubicBezTo>
                    <a:pt x="15407000" y="41910"/>
                    <a:pt x="15382451" y="41910"/>
                    <a:pt x="15345627" y="40640"/>
                  </a:cubicBezTo>
                  <a:cubicBezTo>
                    <a:pt x="15038767" y="36830"/>
                    <a:pt x="14719631" y="31750"/>
                    <a:pt x="14412769" y="30480"/>
                  </a:cubicBezTo>
                  <a:cubicBezTo>
                    <a:pt x="13664027" y="26670"/>
                    <a:pt x="12903012" y="25400"/>
                    <a:pt x="12154271" y="22860"/>
                  </a:cubicBezTo>
                  <a:cubicBezTo>
                    <a:pt x="12043801" y="22860"/>
                    <a:pt x="11921056" y="22860"/>
                    <a:pt x="11810586" y="22860"/>
                  </a:cubicBezTo>
                  <a:cubicBezTo>
                    <a:pt x="11626470" y="22860"/>
                    <a:pt x="11442353" y="22860"/>
                    <a:pt x="11270511" y="22860"/>
                  </a:cubicBezTo>
                  <a:cubicBezTo>
                    <a:pt x="10877728" y="22860"/>
                    <a:pt x="10484945" y="22860"/>
                    <a:pt x="10104438" y="24130"/>
                  </a:cubicBezTo>
                  <a:cubicBezTo>
                    <a:pt x="9773027" y="25400"/>
                    <a:pt x="4188152" y="29210"/>
                    <a:pt x="3856743" y="29210"/>
                  </a:cubicBezTo>
                  <a:cubicBezTo>
                    <a:pt x="3316667" y="29210"/>
                    <a:pt x="2776591" y="26670"/>
                    <a:pt x="2236515" y="33020"/>
                  </a:cubicBezTo>
                  <a:cubicBezTo>
                    <a:pt x="1954203" y="36830"/>
                    <a:pt x="1684165" y="36830"/>
                    <a:pt x="1414127" y="38100"/>
                  </a:cubicBezTo>
                  <a:cubicBezTo>
                    <a:pt x="947698" y="41910"/>
                    <a:pt x="481269" y="45720"/>
                    <a:pt x="49530" y="50800"/>
                  </a:cubicBezTo>
                  <a:cubicBezTo>
                    <a:pt x="36830" y="50800"/>
                    <a:pt x="34290" y="53340"/>
                    <a:pt x="33020" y="85220"/>
                  </a:cubicBezTo>
                  <a:cubicBezTo>
                    <a:pt x="31750" y="197969"/>
                    <a:pt x="31750" y="310717"/>
                    <a:pt x="30480" y="423466"/>
                  </a:cubicBezTo>
                  <a:cubicBezTo>
                    <a:pt x="29210" y="611380"/>
                    <a:pt x="26670" y="793030"/>
                    <a:pt x="25400" y="980945"/>
                  </a:cubicBezTo>
                  <a:cubicBezTo>
                    <a:pt x="20320" y="1181386"/>
                    <a:pt x="26670" y="6079683"/>
                    <a:pt x="29210" y="6280124"/>
                  </a:cubicBezTo>
                  <a:cubicBezTo>
                    <a:pt x="29210" y="6493094"/>
                    <a:pt x="29210" y="6712327"/>
                    <a:pt x="30480" y="6925296"/>
                  </a:cubicBezTo>
                  <a:cubicBezTo>
                    <a:pt x="30480" y="7081892"/>
                    <a:pt x="33020" y="7238487"/>
                    <a:pt x="33020" y="7395082"/>
                  </a:cubicBezTo>
                  <a:cubicBezTo>
                    <a:pt x="33020" y="7564204"/>
                    <a:pt x="33020" y="7733327"/>
                    <a:pt x="31750" y="7892911"/>
                  </a:cubicBezTo>
                  <a:cubicBezTo>
                    <a:pt x="31750" y="7896721"/>
                    <a:pt x="31750" y="7899261"/>
                    <a:pt x="31750" y="7903071"/>
                  </a:cubicBezTo>
                  <a:cubicBezTo>
                    <a:pt x="31750" y="7913232"/>
                    <a:pt x="35560" y="7917042"/>
                    <a:pt x="44450" y="7917042"/>
                  </a:cubicBezTo>
                  <a:cubicBezTo>
                    <a:pt x="125310" y="7917042"/>
                    <a:pt x="297152" y="7918311"/>
                    <a:pt x="456720" y="7918311"/>
                  </a:cubicBezTo>
                  <a:cubicBezTo>
                    <a:pt x="689934" y="7918311"/>
                    <a:pt x="935423" y="7915771"/>
                    <a:pt x="1168638" y="7918311"/>
                  </a:cubicBezTo>
                  <a:cubicBezTo>
                    <a:pt x="1549146" y="7922121"/>
                    <a:pt x="1929654" y="7924661"/>
                    <a:pt x="2310162" y="7923392"/>
                  </a:cubicBezTo>
                  <a:cubicBezTo>
                    <a:pt x="2555651" y="7922121"/>
                    <a:pt x="2788865" y="7924661"/>
                    <a:pt x="3034354" y="7924661"/>
                  </a:cubicBezTo>
                  <a:cubicBezTo>
                    <a:pt x="3390313" y="7924661"/>
                    <a:pt x="3746272" y="7923392"/>
                    <a:pt x="4102232" y="7924661"/>
                  </a:cubicBezTo>
                  <a:cubicBezTo>
                    <a:pt x="4630033" y="7925932"/>
                    <a:pt x="10423573" y="7915771"/>
                    <a:pt x="10963649" y="7918311"/>
                  </a:cubicBezTo>
                  <a:cubicBezTo>
                    <a:pt x="11196863" y="7919582"/>
                    <a:pt x="11430078" y="7920851"/>
                    <a:pt x="11651018" y="7920851"/>
                  </a:cubicBezTo>
                  <a:cubicBezTo>
                    <a:pt x="12056075" y="7923392"/>
                    <a:pt x="12448857" y="7919582"/>
                    <a:pt x="12853914" y="7923392"/>
                  </a:cubicBezTo>
                  <a:cubicBezTo>
                    <a:pt x="13185325" y="7925932"/>
                    <a:pt x="13516734" y="7925932"/>
                    <a:pt x="13848145" y="7928471"/>
                  </a:cubicBezTo>
                  <a:cubicBezTo>
                    <a:pt x="14339123" y="7932282"/>
                    <a:pt x="14830100" y="7934821"/>
                    <a:pt x="15321078" y="7936092"/>
                  </a:cubicBezTo>
                  <a:cubicBezTo>
                    <a:pt x="15505196" y="7936092"/>
                    <a:pt x="15545973" y="7934821"/>
                    <a:pt x="15566293" y="7934821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05" name="Picture 4">
            <a:extLst>
              <a:ext uri="{FF2B5EF4-FFF2-40B4-BE49-F238E27FC236}">
                <a16:creationId xmlns:a16="http://schemas.microsoft.com/office/drawing/2014/main" id="{C832DC52-3CDD-4A6D-CC46-FB0DDAAE8C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5915" y="294681"/>
            <a:ext cx="2490604" cy="2096635"/>
          </a:xfrm>
          <a:prstGeom prst="rect">
            <a:avLst/>
          </a:prstGeom>
        </p:spPr>
      </p:pic>
      <p:pic>
        <p:nvPicPr>
          <p:cNvPr id="104" name="Picture 6">
            <a:extLst>
              <a:ext uri="{FF2B5EF4-FFF2-40B4-BE49-F238E27FC236}">
                <a16:creationId xmlns:a16="http://schemas.microsoft.com/office/drawing/2014/main" id="{DFEB3E40-16BA-BCDE-9C7A-1EC3A13FD1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966721" y="9103492"/>
            <a:ext cx="2496707" cy="1398156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A45AB1FA-CE2C-79D8-92DF-02C7E08EFE6F}"/>
              </a:ext>
            </a:extLst>
          </p:cNvPr>
          <p:cNvSpPr txBox="1"/>
          <p:nvPr/>
        </p:nvSpPr>
        <p:spPr>
          <a:xfrm>
            <a:off x="1757503" y="1884027"/>
            <a:ext cx="15381066" cy="861133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80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bạn trong tranh thể hiện sự trân trong lịch sử, di tích bằng cách:</a:t>
            </a: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E1792AAF-29CC-69DD-CAD8-A9AF86EB75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6706" y="3251887"/>
            <a:ext cx="5492998" cy="4093340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3F5A631D-B97C-6D8C-0CAA-97266B9E4F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26392" y="3173430"/>
            <a:ext cx="8950459" cy="4444366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D4CE54BA-9411-DD73-2578-65C1611D5156}"/>
              </a:ext>
            </a:extLst>
          </p:cNvPr>
          <p:cNvSpPr txBox="1"/>
          <p:nvPr/>
        </p:nvSpPr>
        <p:spPr>
          <a:xfrm>
            <a:off x="1506984" y="7662386"/>
            <a:ext cx="5692442" cy="861133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800" b="1" i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Ngợi ca các chiến công 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D97BC9C-E833-963B-E2E7-E93A86DB75CB}"/>
              </a:ext>
            </a:extLst>
          </p:cNvPr>
          <p:cNvSpPr txBox="1"/>
          <p:nvPr/>
        </p:nvSpPr>
        <p:spPr>
          <a:xfrm>
            <a:off x="9683977" y="7662385"/>
            <a:ext cx="6974150" cy="861133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800" b="1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 gia vào các hoạt động</a:t>
            </a:r>
            <a:endParaRPr lang="en-US" sz="3800" b="1" i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5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6" grpId="0"/>
      <p:bldP spid="9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A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27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83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3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91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471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27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763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19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98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254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763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87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116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460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90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546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409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752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244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7" name="Group 87"/>
          <p:cNvGrpSpPr/>
          <p:nvPr/>
        </p:nvGrpSpPr>
        <p:grpSpPr>
          <a:xfrm rot="-571">
            <a:off x="986175" y="990902"/>
            <a:ext cx="16272435" cy="8305201"/>
            <a:chOff x="0" y="0"/>
            <a:chExt cx="15584073" cy="7953871"/>
          </a:xfrm>
          <a:solidFill>
            <a:schemeClr val="bg1"/>
          </a:solidFill>
        </p:grpSpPr>
        <p:sp>
          <p:nvSpPr>
            <p:cNvPr id="88" name="Freeform 88"/>
            <p:cNvSpPr/>
            <p:nvPr/>
          </p:nvSpPr>
          <p:spPr>
            <a:xfrm>
              <a:off x="10160" y="16510"/>
              <a:ext cx="15561214" cy="7925932"/>
            </a:xfrm>
            <a:custGeom>
              <a:avLst/>
              <a:gdLst/>
              <a:ahLst/>
              <a:cxnLst/>
              <a:rect l="l" t="t" r="r" b="b"/>
              <a:pathLst>
                <a:path w="15561214" h="7925932">
                  <a:moveTo>
                    <a:pt x="15561214" y="7925932"/>
                  </a:moveTo>
                  <a:lnTo>
                    <a:pt x="0" y="7918311"/>
                  </a:lnTo>
                  <a:lnTo>
                    <a:pt x="0" y="2762147"/>
                  </a:lnTo>
                  <a:lnTo>
                    <a:pt x="17780" y="19050"/>
                  </a:lnTo>
                  <a:lnTo>
                    <a:pt x="7758322" y="0"/>
                  </a:lnTo>
                  <a:lnTo>
                    <a:pt x="15542164" y="5080"/>
                  </a:lnTo>
                  <a:close/>
                </a:path>
              </a:pathLst>
            </a:custGeom>
            <a:grpFill/>
          </p:spPr>
        </p:sp>
        <p:sp>
          <p:nvSpPr>
            <p:cNvPr id="89" name="Freeform 89"/>
            <p:cNvSpPr/>
            <p:nvPr/>
          </p:nvSpPr>
          <p:spPr>
            <a:xfrm>
              <a:off x="-3810" y="0"/>
              <a:ext cx="15590423" cy="7952601"/>
            </a:xfrm>
            <a:custGeom>
              <a:avLst/>
              <a:gdLst/>
              <a:ahLst/>
              <a:cxnLst/>
              <a:rect l="l" t="t" r="r" b="b"/>
              <a:pathLst>
                <a:path w="15590423" h="7952601">
                  <a:moveTo>
                    <a:pt x="15556134" y="21590"/>
                  </a:moveTo>
                  <a:cubicBezTo>
                    <a:pt x="15557403" y="34290"/>
                    <a:pt x="15557403" y="44450"/>
                    <a:pt x="15558673" y="54610"/>
                  </a:cubicBezTo>
                  <a:cubicBezTo>
                    <a:pt x="15561214" y="185441"/>
                    <a:pt x="15562484" y="360828"/>
                    <a:pt x="15565023" y="529951"/>
                  </a:cubicBezTo>
                  <a:cubicBezTo>
                    <a:pt x="15565023" y="774239"/>
                    <a:pt x="15577723" y="5591106"/>
                    <a:pt x="15584073" y="5835394"/>
                  </a:cubicBezTo>
                  <a:cubicBezTo>
                    <a:pt x="15590423" y="6204958"/>
                    <a:pt x="15586614" y="6580787"/>
                    <a:pt x="15586614" y="6950351"/>
                  </a:cubicBezTo>
                  <a:cubicBezTo>
                    <a:pt x="15586614" y="7276069"/>
                    <a:pt x="15587884" y="7576732"/>
                    <a:pt x="15589153" y="7891642"/>
                  </a:cubicBezTo>
                  <a:cubicBezTo>
                    <a:pt x="15589153" y="7913232"/>
                    <a:pt x="15589153" y="7927201"/>
                    <a:pt x="15589153" y="7951332"/>
                  </a:cubicBezTo>
                  <a:cubicBezTo>
                    <a:pt x="15566293" y="7951332"/>
                    <a:pt x="15545973" y="7952601"/>
                    <a:pt x="15480647" y="7951332"/>
                  </a:cubicBezTo>
                  <a:cubicBezTo>
                    <a:pt x="14682807" y="7946251"/>
                    <a:pt x="13872694" y="7952601"/>
                    <a:pt x="13074854" y="7947521"/>
                  </a:cubicBezTo>
                  <a:cubicBezTo>
                    <a:pt x="12596151" y="7943711"/>
                    <a:pt x="12129721" y="7946251"/>
                    <a:pt x="11651018" y="7943711"/>
                  </a:cubicBezTo>
                  <a:cubicBezTo>
                    <a:pt x="11430078" y="7942442"/>
                    <a:pt x="11209138" y="7941171"/>
                    <a:pt x="10988198" y="7939901"/>
                  </a:cubicBezTo>
                  <a:cubicBezTo>
                    <a:pt x="10853179" y="7939901"/>
                    <a:pt x="10730434" y="7941171"/>
                    <a:pt x="10595415" y="7941171"/>
                  </a:cubicBezTo>
                  <a:cubicBezTo>
                    <a:pt x="10251730" y="7939901"/>
                    <a:pt x="9306598" y="7941171"/>
                    <a:pt x="8962914" y="7939901"/>
                  </a:cubicBezTo>
                  <a:cubicBezTo>
                    <a:pt x="8717424" y="7938632"/>
                    <a:pt x="3807644" y="7947521"/>
                    <a:pt x="3562156" y="7946251"/>
                  </a:cubicBezTo>
                  <a:cubicBezTo>
                    <a:pt x="3500783" y="7946251"/>
                    <a:pt x="3427136" y="7947521"/>
                    <a:pt x="3365764" y="7947521"/>
                  </a:cubicBezTo>
                  <a:cubicBezTo>
                    <a:pt x="3218471" y="7947521"/>
                    <a:pt x="3083452" y="7948792"/>
                    <a:pt x="2936159" y="7948792"/>
                  </a:cubicBezTo>
                  <a:cubicBezTo>
                    <a:pt x="2567925" y="7948792"/>
                    <a:pt x="2211966" y="7947521"/>
                    <a:pt x="1843733" y="7946251"/>
                  </a:cubicBezTo>
                  <a:cubicBezTo>
                    <a:pt x="1622792" y="7944982"/>
                    <a:pt x="1401852" y="7943711"/>
                    <a:pt x="1193187" y="7942442"/>
                  </a:cubicBezTo>
                  <a:cubicBezTo>
                    <a:pt x="800404" y="7941171"/>
                    <a:pt x="407622" y="7939901"/>
                    <a:pt x="48260" y="7939901"/>
                  </a:cubicBezTo>
                  <a:cubicBezTo>
                    <a:pt x="38100" y="7939901"/>
                    <a:pt x="29210" y="7939901"/>
                    <a:pt x="19050" y="7938632"/>
                  </a:cubicBezTo>
                  <a:cubicBezTo>
                    <a:pt x="10160" y="7937361"/>
                    <a:pt x="5080" y="7931011"/>
                    <a:pt x="7620" y="7922121"/>
                  </a:cubicBezTo>
                  <a:cubicBezTo>
                    <a:pt x="16510" y="7889922"/>
                    <a:pt x="12700" y="7733327"/>
                    <a:pt x="11430" y="7570468"/>
                  </a:cubicBezTo>
                  <a:cubicBezTo>
                    <a:pt x="10160" y="7238486"/>
                    <a:pt x="6350" y="6912769"/>
                    <a:pt x="7620" y="6580787"/>
                  </a:cubicBezTo>
                  <a:cubicBezTo>
                    <a:pt x="5080" y="6167375"/>
                    <a:pt x="0" y="1049846"/>
                    <a:pt x="7620" y="630171"/>
                  </a:cubicBezTo>
                  <a:cubicBezTo>
                    <a:pt x="8890" y="548742"/>
                    <a:pt x="7620" y="461048"/>
                    <a:pt x="8890" y="379619"/>
                  </a:cubicBezTo>
                  <a:cubicBezTo>
                    <a:pt x="10160" y="248079"/>
                    <a:pt x="12700" y="1040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00761" y="30480"/>
                    <a:pt x="297152" y="29210"/>
                  </a:cubicBezTo>
                  <a:cubicBezTo>
                    <a:pt x="628562" y="25400"/>
                    <a:pt x="959972" y="22860"/>
                    <a:pt x="1303657" y="20320"/>
                  </a:cubicBezTo>
                  <a:cubicBezTo>
                    <a:pt x="1536871" y="17780"/>
                    <a:pt x="1770086" y="16510"/>
                    <a:pt x="1991026" y="13970"/>
                  </a:cubicBezTo>
                  <a:cubicBezTo>
                    <a:pt x="2211966" y="11430"/>
                    <a:pt x="2445181" y="8890"/>
                    <a:pt x="2666121" y="8890"/>
                  </a:cubicBezTo>
                  <a:cubicBezTo>
                    <a:pt x="2911610" y="7620"/>
                    <a:pt x="3157099" y="10160"/>
                    <a:pt x="3402588" y="8890"/>
                  </a:cubicBezTo>
                  <a:cubicBezTo>
                    <a:pt x="3709449" y="8890"/>
                    <a:pt x="9269775" y="6350"/>
                    <a:pt x="9576636" y="5080"/>
                  </a:cubicBezTo>
                  <a:cubicBezTo>
                    <a:pt x="9871222" y="3810"/>
                    <a:pt x="10165809" y="2540"/>
                    <a:pt x="10472670" y="2540"/>
                  </a:cubicBezTo>
                  <a:cubicBezTo>
                    <a:pt x="10975923" y="1270"/>
                    <a:pt x="11466901" y="0"/>
                    <a:pt x="11970153" y="0"/>
                  </a:cubicBezTo>
                  <a:cubicBezTo>
                    <a:pt x="12178819" y="0"/>
                    <a:pt x="12399760" y="2540"/>
                    <a:pt x="12608425" y="2540"/>
                  </a:cubicBezTo>
                  <a:cubicBezTo>
                    <a:pt x="13185325" y="3810"/>
                    <a:pt x="13774498" y="5080"/>
                    <a:pt x="14351396" y="7620"/>
                  </a:cubicBezTo>
                  <a:cubicBezTo>
                    <a:pt x="14658258" y="8890"/>
                    <a:pt x="14965120" y="12700"/>
                    <a:pt x="15271980" y="16510"/>
                  </a:cubicBezTo>
                  <a:cubicBezTo>
                    <a:pt x="15345627" y="16510"/>
                    <a:pt x="15419274" y="16510"/>
                    <a:pt x="15480647" y="16510"/>
                  </a:cubicBezTo>
                  <a:cubicBezTo>
                    <a:pt x="15537084" y="17780"/>
                    <a:pt x="15545973" y="20320"/>
                    <a:pt x="15556134" y="21590"/>
                  </a:cubicBezTo>
                  <a:close/>
                  <a:moveTo>
                    <a:pt x="15566293" y="7934821"/>
                  </a:moveTo>
                  <a:cubicBezTo>
                    <a:pt x="15567564" y="7918311"/>
                    <a:pt x="15568834" y="7905611"/>
                    <a:pt x="15568834" y="7892911"/>
                  </a:cubicBezTo>
                  <a:cubicBezTo>
                    <a:pt x="15567564" y="7545413"/>
                    <a:pt x="15566293" y="7213432"/>
                    <a:pt x="15566293" y="6856395"/>
                  </a:cubicBezTo>
                  <a:cubicBezTo>
                    <a:pt x="15566293" y="6693536"/>
                    <a:pt x="15568834" y="6530677"/>
                    <a:pt x="15567564" y="6367818"/>
                  </a:cubicBezTo>
                  <a:cubicBezTo>
                    <a:pt x="15567564" y="6217486"/>
                    <a:pt x="15566293" y="6060891"/>
                    <a:pt x="15565023" y="5910560"/>
                  </a:cubicBezTo>
                  <a:cubicBezTo>
                    <a:pt x="15559943" y="5678799"/>
                    <a:pt x="15548514" y="880723"/>
                    <a:pt x="15548514" y="648963"/>
                  </a:cubicBezTo>
                  <a:cubicBezTo>
                    <a:pt x="15545973" y="454785"/>
                    <a:pt x="15543434" y="254343"/>
                    <a:pt x="15540893" y="63500"/>
                  </a:cubicBezTo>
                  <a:cubicBezTo>
                    <a:pt x="15539623" y="44450"/>
                    <a:pt x="15538353" y="43180"/>
                    <a:pt x="15443823" y="41910"/>
                  </a:cubicBezTo>
                  <a:cubicBezTo>
                    <a:pt x="15407000" y="41910"/>
                    <a:pt x="15382451" y="41910"/>
                    <a:pt x="15345627" y="40640"/>
                  </a:cubicBezTo>
                  <a:cubicBezTo>
                    <a:pt x="15038767" y="36830"/>
                    <a:pt x="14719631" y="31750"/>
                    <a:pt x="14412769" y="30480"/>
                  </a:cubicBezTo>
                  <a:cubicBezTo>
                    <a:pt x="13664027" y="26670"/>
                    <a:pt x="12903012" y="25400"/>
                    <a:pt x="12154271" y="22860"/>
                  </a:cubicBezTo>
                  <a:cubicBezTo>
                    <a:pt x="12043801" y="22860"/>
                    <a:pt x="11921056" y="22860"/>
                    <a:pt x="11810586" y="22860"/>
                  </a:cubicBezTo>
                  <a:cubicBezTo>
                    <a:pt x="11626470" y="22860"/>
                    <a:pt x="11442353" y="22860"/>
                    <a:pt x="11270511" y="22860"/>
                  </a:cubicBezTo>
                  <a:cubicBezTo>
                    <a:pt x="10877728" y="22860"/>
                    <a:pt x="10484945" y="22860"/>
                    <a:pt x="10104438" y="24130"/>
                  </a:cubicBezTo>
                  <a:cubicBezTo>
                    <a:pt x="9773027" y="25400"/>
                    <a:pt x="4188152" y="29210"/>
                    <a:pt x="3856743" y="29210"/>
                  </a:cubicBezTo>
                  <a:cubicBezTo>
                    <a:pt x="3316667" y="29210"/>
                    <a:pt x="2776591" y="26670"/>
                    <a:pt x="2236515" y="33020"/>
                  </a:cubicBezTo>
                  <a:cubicBezTo>
                    <a:pt x="1954203" y="36830"/>
                    <a:pt x="1684165" y="36830"/>
                    <a:pt x="1414127" y="38100"/>
                  </a:cubicBezTo>
                  <a:cubicBezTo>
                    <a:pt x="947698" y="41910"/>
                    <a:pt x="481269" y="45720"/>
                    <a:pt x="49530" y="50800"/>
                  </a:cubicBezTo>
                  <a:cubicBezTo>
                    <a:pt x="36830" y="50800"/>
                    <a:pt x="34290" y="53340"/>
                    <a:pt x="33020" y="85220"/>
                  </a:cubicBezTo>
                  <a:cubicBezTo>
                    <a:pt x="31750" y="197969"/>
                    <a:pt x="31750" y="310717"/>
                    <a:pt x="30480" y="423466"/>
                  </a:cubicBezTo>
                  <a:cubicBezTo>
                    <a:pt x="29210" y="611380"/>
                    <a:pt x="26670" y="793030"/>
                    <a:pt x="25400" y="980945"/>
                  </a:cubicBezTo>
                  <a:cubicBezTo>
                    <a:pt x="20320" y="1181386"/>
                    <a:pt x="26670" y="6079683"/>
                    <a:pt x="29210" y="6280124"/>
                  </a:cubicBezTo>
                  <a:cubicBezTo>
                    <a:pt x="29210" y="6493094"/>
                    <a:pt x="29210" y="6712327"/>
                    <a:pt x="30480" y="6925296"/>
                  </a:cubicBezTo>
                  <a:cubicBezTo>
                    <a:pt x="30480" y="7081892"/>
                    <a:pt x="33020" y="7238487"/>
                    <a:pt x="33020" y="7395082"/>
                  </a:cubicBezTo>
                  <a:cubicBezTo>
                    <a:pt x="33020" y="7564204"/>
                    <a:pt x="33020" y="7733327"/>
                    <a:pt x="31750" y="7892911"/>
                  </a:cubicBezTo>
                  <a:cubicBezTo>
                    <a:pt x="31750" y="7896721"/>
                    <a:pt x="31750" y="7899261"/>
                    <a:pt x="31750" y="7903071"/>
                  </a:cubicBezTo>
                  <a:cubicBezTo>
                    <a:pt x="31750" y="7913232"/>
                    <a:pt x="35560" y="7917042"/>
                    <a:pt x="44450" y="7917042"/>
                  </a:cubicBezTo>
                  <a:cubicBezTo>
                    <a:pt x="125310" y="7917042"/>
                    <a:pt x="297152" y="7918311"/>
                    <a:pt x="456720" y="7918311"/>
                  </a:cubicBezTo>
                  <a:cubicBezTo>
                    <a:pt x="689934" y="7918311"/>
                    <a:pt x="935423" y="7915771"/>
                    <a:pt x="1168638" y="7918311"/>
                  </a:cubicBezTo>
                  <a:cubicBezTo>
                    <a:pt x="1549146" y="7922121"/>
                    <a:pt x="1929654" y="7924661"/>
                    <a:pt x="2310162" y="7923392"/>
                  </a:cubicBezTo>
                  <a:cubicBezTo>
                    <a:pt x="2555651" y="7922121"/>
                    <a:pt x="2788865" y="7924661"/>
                    <a:pt x="3034354" y="7924661"/>
                  </a:cubicBezTo>
                  <a:cubicBezTo>
                    <a:pt x="3390313" y="7924661"/>
                    <a:pt x="3746272" y="7923392"/>
                    <a:pt x="4102232" y="7924661"/>
                  </a:cubicBezTo>
                  <a:cubicBezTo>
                    <a:pt x="4630033" y="7925932"/>
                    <a:pt x="10423573" y="7915771"/>
                    <a:pt x="10963649" y="7918311"/>
                  </a:cubicBezTo>
                  <a:cubicBezTo>
                    <a:pt x="11196863" y="7919582"/>
                    <a:pt x="11430078" y="7920851"/>
                    <a:pt x="11651018" y="7920851"/>
                  </a:cubicBezTo>
                  <a:cubicBezTo>
                    <a:pt x="12056075" y="7923392"/>
                    <a:pt x="12448857" y="7919582"/>
                    <a:pt x="12853914" y="7923392"/>
                  </a:cubicBezTo>
                  <a:cubicBezTo>
                    <a:pt x="13185325" y="7925932"/>
                    <a:pt x="13516734" y="7925932"/>
                    <a:pt x="13848145" y="7928471"/>
                  </a:cubicBezTo>
                  <a:cubicBezTo>
                    <a:pt x="14339123" y="7932282"/>
                    <a:pt x="14830100" y="7934821"/>
                    <a:pt x="15321078" y="7936092"/>
                  </a:cubicBezTo>
                  <a:cubicBezTo>
                    <a:pt x="15505196" y="7936092"/>
                    <a:pt x="15545973" y="7934821"/>
                    <a:pt x="15566293" y="7934821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05" name="Picture 4">
            <a:extLst>
              <a:ext uri="{FF2B5EF4-FFF2-40B4-BE49-F238E27FC236}">
                <a16:creationId xmlns:a16="http://schemas.microsoft.com/office/drawing/2014/main" id="{C832DC52-3CDD-4A6D-CC46-FB0DDAAE8C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5915" y="294681"/>
            <a:ext cx="2490604" cy="2096635"/>
          </a:xfrm>
          <a:prstGeom prst="rect">
            <a:avLst/>
          </a:prstGeom>
        </p:spPr>
      </p:pic>
      <p:pic>
        <p:nvPicPr>
          <p:cNvPr id="104" name="Picture 6">
            <a:extLst>
              <a:ext uri="{FF2B5EF4-FFF2-40B4-BE49-F238E27FC236}">
                <a16:creationId xmlns:a16="http://schemas.microsoft.com/office/drawing/2014/main" id="{DFEB3E40-16BA-BCDE-9C7A-1EC3A13FD1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966721" y="9103492"/>
            <a:ext cx="2496707" cy="1398156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A45AB1FA-CE2C-79D8-92DF-02C7E08EFE6F}"/>
              </a:ext>
            </a:extLst>
          </p:cNvPr>
          <p:cNvSpPr txBox="1"/>
          <p:nvPr/>
        </p:nvSpPr>
        <p:spPr>
          <a:xfrm>
            <a:off x="1716928" y="2155036"/>
            <a:ext cx="6254168" cy="861133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8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HĐ 1: Xử lí tình huống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4CE54BA-9411-DD73-2578-65C1611D5156}"/>
              </a:ext>
            </a:extLst>
          </p:cNvPr>
          <p:cNvSpPr txBox="1"/>
          <p:nvPr/>
        </p:nvSpPr>
        <p:spPr>
          <a:xfrm>
            <a:off x="2225977" y="4077171"/>
            <a:ext cx="13833962" cy="2692404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Nam rủ Lan cùng tham gia dọn vệ sinh khu phố và sáng chủ nhật. Lan sợ bị mắng nên từ chối.</a:t>
            </a:r>
          </a:p>
          <a:p>
            <a:pPr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800" b="1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 là Nam, em sẽ làm gì?</a:t>
            </a:r>
            <a:endParaRPr lang="en-US" sz="3800" b="1" i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D97BC9C-E833-963B-E2E7-E93A86DB75CB}"/>
              </a:ext>
            </a:extLst>
          </p:cNvPr>
          <p:cNvSpPr txBox="1"/>
          <p:nvPr/>
        </p:nvSpPr>
        <p:spPr>
          <a:xfrm>
            <a:off x="2362124" y="7217998"/>
            <a:ext cx="14556043" cy="1738296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80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 thích cho bạn nghe về ý nghĩa của việc dọn dẹp vệ sinh khu phố l</a:t>
            </a:r>
            <a:r>
              <a:rPr lang="vi-VN" sz="380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 một việc làm thể hiện tình yêu quê hương đất nước.</a:t>
            </a:r>
            <a:endParaRPr lang="en-US" sz="380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34FDECF-1824-ECD9-07CB-9AF75A33D566}"/>
              </a:ext>
            </a:extLst>
          </p:cNvPr>
          <p:cNvSpPr txBox="1"/>
          <p:nvPr/>
        </p:nvSpPr>
        <p:spPr>
          <a:xfrm>
            <a:off x="2714100" y="1184025"/>
            <a:ext cx="50178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LUYỆN TẬP </a:t>
            </a:r>
          </a:p>
        </p:txBody>
      </p:sp>
      <p:sp>
        <p:nvSpPr>
          <p:cNvPr id="94" name="Flowchart: Terminator 93">
            <a:extLst>
              <a:ext uri="{FF2B5EF4-FFF2-40B4-BE49-F238E27FC236}">
                <a16:creationId xmlns:a16="http://schemas.microsoft.com/office/drawing/2014/main" id="{ABB599FD-4559-3579-2F96-5B0BC889034A}"/>
              </a:ext>
            </a:extLst>
          </p:cNvPr>
          <p:cNvSpPr/>
          <p:nvPr/>
        </p:nvSpPr>
        <p:spPr>
          <a:xfrm>
            <a:off x="1456872" y="3185734"/>
            <a:ext cx="4173702" cy="843044"/>
          </a:xfrm>
          <a:prstGeom prst="flowChartTerminator">
            <a:avLst/>
          </a:prstGeom>
          <a:solidFill>
            <a:srgbClr val="FCE6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huống 1</a:t>
            </a: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DDECB686-49D8-DA48-7732-9174B5CB6C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496" y="7531788"/>
            <a:ext cx="1528829" cy="115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8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6" grpId="0"/>
      <p:bldP spid="97" grpId="0"/>
      <p:bldP spid="98" grpId="0"/>
      <p:bldP spid="9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A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27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83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3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91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471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27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763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19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98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254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763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87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116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460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90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546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409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752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244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7" name="Group 87"/>
          <p:cNvGrpSpPr/>
          <p:nvPr/>
        </p:nvGrpSpPr>
        <p:grpSpPr>
          <a:xfrm rot="-571">
            <a:off x="986175" y="990902"/>
            <a:ext cx="16272435" cy="8305201"/>
            <a:chOff x="0" y="0"/>
            <a:chExt cx="15584073" cy="7953871"/>
          </a:xfrm>
          <a:solidFill>
            <a:schemeClr val="bg1"/>
          </a:solidFill>
        </p:grpSpPr>
        <p:sp>
          <p:nvSpPr>
            <p:cNvPr id="88" name="Freeform 88"/>
            <p:cNvSpPr/>
            <p:nvPr/>
          </p:nvSpPr>
          <p:spPr>
            <a:xfrm>
              <a:off x="10160" y="16510"/>
              <a:ext cx="15561214" cy="7925932"/>
            </a:xfrm>
            <a:custGeom>
              <a:avLst/>
              <a:gdLst/>
              <a:ahLst/>
              <a:cxnLst/>
              <a:rect l="l" t="t" r="r" b="b"/>
              <a:pathLst>
                <a:path w="15561214" h="7925932">
                  <a:moveTo>
                    <a:pt x="15561214" y="7925932"/>
                  </a:moveTo>
                  <a:lnTo>
                    <a:pt x="0" y="7918311"/>
                  </a:lnTo>
                  <a:lnTo>
                    <a:pt x="0" y="2762147"/>
                  </a:lnTo>
                  <a:lnTo>
                    <a:pt x="17780" y="19050"/>
                  </a:lnTo>
                  <a:lnTo>
                    <a:pt x="7758322" y="0"/>
                  </a:lnTo>
                  <a:lnTo>
                    <a:pt x="15542164" y="5080"/>
                  </a:lnTo>
                  <a:close/>
                </a:path>
              </a:pathLst>
            </a:custGeom>
            <a:grpFill/>
          </p:spPr>
        </p:sp>
        <p:sp>
          <p:nvSpPr>
            <p:cNvPr id="89" name="Freeform 89"/>
            <p:cNvSpPr/>
            <p:nvPr/>
          </p:nvSpPr>
          <p:spPr>
            <a:xfrm>
              <a:off x="-3810" y="0"/>
              <a:ext cx="15590423" cy="7952601"/>
            </a:xfrm>
            <a:custGeom>
              <a:avLst/>
              <a:gdLst/>
              <a:ahLst/>
              <a:cxnLst/>
              <a:rect l="l" t="t" r="r" b="b"/>
              <a:pathLst>
                <a:path w="15590423" h="7952601">
                  <a:moveTo>
                    <a:pt x="15556134" y="21590"/>
                  </a:moveTo>
                  <a:cubicBezTo>
                    <a:pt x="15557403" y="34290"/>
                    <a:pt x="15557403" y="44450"/>
                    <a:pt x="15558673" y="54610"/>
                  </a:cubicBezTo>
                  <a:cubicBezTo>
                    <a:pt x="15561214" y="185441"/>
                    <a:pt x="15562484" y="360828"/>
                    <a:pt x="15565023" y="529951"/>
                  </a:cubicBezTo>
                  <a:cubicBezTo>
                    <a:pt x="15565023" y="774239"/>
                    <a:pt x="15577723" y="5591106"/>
                    <a:pt x="15584073" y="5835394"/>
                  </a:cubicBezTo>
                  <a:cubicBezTo>
                    <a:pt x="15590423" y="6204958"/>
                    <a:pt x="15586614" y="6580787"/>
                    <a:pt x="15586614" y="6950351"/>
                  </a:cubicBezTo>
                  <a:cubicBezTo>
                    <a:pt x="15586614" y="7276069"/>
                    <a:pt x="15587884" y="7576732"/>
                    <a:pt x="15589153" y="7891642"/>
                  </a:cubicBezTo>
                  <a:cubicBezTo>
                    <a:pt x="15589153" y="7913232"/>
                    <a:pt x="15589153" y="7927201"/>
                    <a:pt x="15589153" y="7951332"/>
                  </a:cubicBezTo>
                  <a:cubicBezTo>
                    <a:pt x="15566293" y="7951332"/>
                    <a:pt x="15545973" y="7952601"/>
                    <a:pt x="15480647" y="7951332"/>
                  </a:cubicBezTo>
                  <a:cubicBezTo>
                    <a:pt x="14682807" y="7946251"/>
                    <a:pt x="13872694" y="7952601"/>
                    <a:pt x="13074854" y="7947521"/>
                  </a:cubicBezTo>
                  <a:cubicBezTo>
                    <a:pt x="12596151" y="7943711"/>
                    <a:pt x="12129721" y="7946251"/>
                    <a:pt x="11651018" y="7943711"/>
                  </a:cubicBezTo>
                  <a:cubicBezTo>
                    <a:pt x="11430078" y="7942442"/>
                    <a:pt x="11209138" y="7941171"/>
                    <a:pt x="10988198" y="7939901"/>
                  </a:cubicBezTo>
                  <a:cubicBezTo>
                    <a:pt x="10853179" y="7939901"/>
                    <a:pt x="10730434" y="7941171"/>
                    <a:pt x="10595415" y="7941171"/>
                  </a:cubicBezTo>
                  <a:cubicBezTo>
                    <a:pt x="10251730" y="7939901"/>
                    <a:pt x="9306598" y="7941171"/>
                    <a:pt x="8962914" y="7939901"/>
                  </a:cubicBezTo>
                  <a:cubicBezTo>
                    <a:pt x="8717424" y="7938632"/>
                    <a:pt x="3807644" y="7947521"/>
                    <a:pt x="3562156" y="7946251"/>
                  </a:cubicBezTo>
                  <a:cubicBezTo>
                    <a:pt x="3500783" y="7946251"/>
                    <a:pt x="3427136" y="7947521"/>
                    <a:pt x="3365764" y="7947521"/>
                  </a:cubicBezTo>
                  <a:cubicBezTo>
                    <a:pt x="3218471" y="7947521"/>
                    <a:pt x="3083452" y="7948792"/>
                    <a:pt x="2936159" y="7948792"/>
                  </a:cubicBezTo>
                  <a:cubicBezTo>
                    <a:pt x="2567925" y="7948792"/>
                    <a:pt x="2211966" y="7947521"/>
                    <a:pt x="1843733" y="7946251"/>
                  </a:cubicBezTo>
                  <a:cubicBezTo>
                    <a:pt x="1622792" y="7944982"/>
                    <a:pt x="1401852" y="7943711"/>
                    <a:pt x="1193187" y="7942442"/>
                  </a:cubicBezTo>
                  <a:cubicBezTo>
                    <a:pt x="800404" y="7941171"/>
                    <a:pt x="407622" y="7939901"/>
                    <a:pt x="48260" y="7939901"/>
                  </a:cubicBezTo>
                  <a:cubicBezTo>
                    <a:pt x="38100" y="7939901"/>
                    <a:pt x="29210" y="7939901"/>
                    <a:pt x="19050" y="7938632"/>
                  </a:cubicBezTo>
                  <a:cubicBezTo>
                    <a:pt x="10160" y="7937361"/>
                    <a:pt x="5080" y="7931011"/>
                    <a:pt x="7620" y="7922121"/>
                  </a:cubicBezTo>
                  <a:cubicBezTo>
                    <a:pt x="16510" y="7889922"/>
                    <a:pt x="12700" y="7733327"/>
                    <a:pt x="11430" y="7570468"/>
                  </a:cubicBezTo>
                  <a:cubicBezTo>
                    <a:pt x="10160" y="7238486"/>
                    <a:pt x="6350" y="6912769"/>
                    <a:pt x="7620" y="6580787"/>
                  </a:cubicBezTo>
                  <a:cubicBezTo>
                    <a:pt x="5080" y="6167375"/>
                    <a:pt x="0" y="1049846"/>
                    <a:pt x="7620" y="630171"/>
                  </a:cubicBezTo>
                  <a:cubicBezTo>
                    <a:pt x="8890" y="548742"/>
                    <a:pt x="7620" y="461048"/>
                    <a:pt x="8890" y="379619"/>
                  </a:cubicBezTo>
                  <a:cubicBezTo>
                    <a:pt x="10160" y="248079"/>
                    <a:pt x="12700" y="1040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00761" y="30480"/>
                    <a:pt x="297152" y="29210"/>
                  </a:cubicBezTo>
                  <a:cubicBezTo>
                    <a:pt x="628562" y="25400"/>
                    <a:pt x="959972" y="22860"/>
                    <a:pt x="1303657" y="20320"/>
                  </a:cubicBezTo>
                  <a:cubicBezTo>
                    <a:pt x="1536871" y="17780"/>
                    <a:pt x="1770086" y="16510"/>
                    <a:pt x="1991026" y="13970"/>
                  </a:cubicBezTo>
                  <a:cubicBezTo>
                    <a:pt x="2211966" y="11430"/>
                    <a:pt x="2445181" y="8890"/>
                    <a:pt x="2666121" y="8890"/>
                  </a:cubicBezTo>
                  <a:cubicBezTo>
                    <a:pt x="2911610" y="7620"/>
                    <a:pt x="3157099" y="10160"/>
                    <a:pt x="3402588" y="8890"/>
                  </a:cubicBezTo>
                  <a:cubicBezTo>
                    <a:pt x="3709449" y="8890"/>
                    <a:pt x="9269775" y="6350"/>
                    <a:pt x="9576636" y="5080"/>
                  </a:cubicBezTo>
                  <a:cubicBezTo>
                    <a:pt x="9871222" y="3810"/>
                    <a:pt x="10165809" y="2540"/>
                    <a:pt x="10472670" y="2540"/>
                  </a:cubicBezTo>
                  <a:cubicBezTo>
                    <a:pt x="10975923" y="1270"/>
                    <a:pt x="11466901" y="0"/>
                    <a:pt x="11970153" y="0"/>
                  </a:cubicBezTo>
                  <a:cubicBezTo>
                    <a:pt x="12178819" y="0"/>
                    <a:pt x="12399760" y="2540"/>
                    <a:pt x="12608425" y="2540"/>
                  </a:cubicBezTo>
                  <a:cubicBezTo>
                    <a:pt x="13185325" y="3810"/>
                    <a:pt x="13774498" y="5080"/>
                    <a:pt x="14351396" y="7620"/>
                  </a:cubicBezTo>
                  <a:cubicBezTo>
                    <a:pt x="14658258" y="8890"/>
                    <a:pt x="14965120" y="12700"/>
                    <a:pt x="15271980" y="16510"/>
                  </a:cubicBezTo>
                  <a:cubicBezTo>
                    <a:pt x="15345627" y="16510"/>
                    <a:pt x="15419274" y="16510"/>
                    <a:pt x="15480647" y="16510"/>
                  </a:cubicBezTo>
                  <a:cubicBezTo>
                    <a:pt x="15537084" y="17780"/>
                    <a:pt x="15545973" y="20320"/>
                    <a:pt x="15556134" y="21590"/>
                  </a:cubicBezTo>
                  <a:close/>
                  <a:moveTo>
                    <a:pt x="15566293" y="7934821"/>
                  </a:moveTo>
                  <a:cubicBezTo>
                    <a:pt x="15567564" y="7918311"/>
                    <a:pt x="15568834" y="7905611"/>
                    <a:pt x="15568834" y="7892911"/>
                  </a:cubicBezTo>
                  <a:cubicBezTo>
                    <a:pt x="15567564" y="7545413"/>
                    <a:pt x="15566293" y="7213432"/>
                    <a:pt x="15566293" y="6856395"/>
                  </a:cubicBezTo>
                  <a:cubicBezTo>
                    <a:pt x="15566293" y="6693536"/>
                    <a:pt x="15568834" y="6530677"/>
                    <a:pt x="15567564" y="6367818"/>
                  </a:cubicBezTo>
                  <a:cubicBezTo>
                    <a:pt x="15567564" y="6217486"/>
                    <a:pt x="15566293" y="6060891"/>
                    <a:pt x="15565023" y="5910560"/>
                  </a:cubicBezTo>
                  <a:cubicBezTo>
                    <a:pt x="15559943" y="5678799"/>
                    <a:pt x="15548514" y="880723"/>
                    <a:pt x="15548514" y="648963"/>
                  </a:cubicBezTo>
                  <a:cubicBezTo>
                    <a:pt x="15545973" y="454785"/>
                    <a:pt x="15543434" y="254343"/>
                    <a:pt x="15540893" y="63500"/>
                  </a:cubicBezTo>
                  <a:cubicBezTo>
                    <a:pt x="15539623" y="44450"/>
                    <a:pt x="15538353" y="43180"/>
                    <a:pt x="15443823" y="41910"/>
                  </a:cubicBezTo>
                  <a:cubicBezTo>
                    <a:pt x="15407000" y="41910"/>
                    <a:pt x="15382451" y="41910"/>
                    <a:pt x="15345627" y="40640"/>
                  </a:cubicBezTo>
                  <a:cubicBezTo>
                    <a:pt x="15038767" y="36830"/>
                    <a:pt x="14719631" y="31750"/>
                    <a:pt x="14412769" y="30480"/>
                  </a:cubicBezTo>
                  <a:cubicBezTo>
                    <a:pt x="13664027" y="26670"/>
                    <a:pt x="12903012" y="25400"/>
                    <a:pt x="12154271" y="22860"/>
                  </a:cubicBezTo>
                  <a:cubicBezTo>
                    <a:pt x="12043801" y="22860"/>
                    <a:pt x="11921056" y="22860"/>
                    <a:pt x="11810586" y="22860"/>
                  </a:cubicBezTo>
                  <a:cubicBezTo>
                    <a:pt x="11626470" y="22860"/>
                    <a:pt x="11442353" y="22860"/>
                    <a:pt x="11270511" y="22860"/>
                  </a:cubicBezTo>
                  <a:cubicBezTo>
                    <a:pt x="10877728" y="22860"/>
                    <a:pt x="10484945" y="22860"/>
                    <a:pt x="10104438" y="24130"/>
                  </a:cubicBezTo>
                  <a:cubicBezTo>
                    <a:pt x="9773027" y="25400"/>
                    <a:pt x="4188152" y="29210"/>
                    <a:pt x="3856743" y="29210"/>
                  </a:cubicBezTo>
                  <a:cubicBezTo>
                    <a:pt x="3316667" y="29210"/>
                    <a:pt x="2776591" y="26670"/>
                    <a:pt x="2236515" y="33020"/>
                  </a:cubicBezTo>
                  <a:cubicBezTo>
                    <a:pt x="1954203" y="36830"/>
                    <a:pt x="1684165" y="36830"/>
                    <a:pt x="1414127" y="38100"/>
                  </a:cubicBezTo>
                  <a:cubicBezTo>
                    <a:pt x="947698" y="41910"/>
                    <a:pt x="481269" y="45720"/>
                    <a:pt x="49530" y="50800"/>
                  </a:cubicBezTo>
                  <a:cubicBezTo>
                    <a:pt x="36830" y="50800"/>
                    <a:pt x="34290" y="53340"/>
                    <a:pt x="33020" y="85220"/>
                  </a:cubicBezTo>
                  <a:cubicBezTo>
                    <a:pt x="31750" y="197969"/>
                    <a:pt x="31750" y="310717"/>
                    <a:pt x="30480" y="423466"/>
                  </a:cubicBezTo>
                  <a:cubicBezTo>
                    <a:pt x="29210" y="611380"/>
                    <a:pt x="26670" y="793030"/>
                    <a:pt x="25400" y="980945"/>
                  </a:cubicBezTo>
                  <a:cubicBezTo>
                    <a:pt x="20320" y="1181386"/>
                    <a:pt x="26670" y="6079683"/>
                    <a:pt x="29210" y="6280124"/>
                  </a:cubicBezTo>
                  <a:cubicBezTo>
                    <a:pt x="29210" y="6493094"/>
                    <a:pt x="29210" y="6712327"/>
                    <a:pt x="30480" y="6925296"/>
                  </a:cubicBezTo>
                  <a:cubicBezTo>
                    <a:pt x="30480" y="7081892"/>
                    <a:pt x="33020" y="7238487"/>
                    <a:pt x="33020" y="7395082"/>
                  </a:cubicBezTo>
                  <a:cubicBezTo>
                    <a:pt x="33020" y="7564204"/>
                    <a:pt x="33020" y="7733327"/>
                    <a:pt x="31750" y="7892911"/>
                  </a:cubicBezTo>
                  <a:cubicBezTo>
                    <a:pt x="31750" y="7896721"/>
                    <a:pt x="31750" y="7899261"/>
                    <a:pt x="31750" y="7903071"/>
                  </a:cubicBezTo>
                  <a:cubicBezTo>
                    <a:pt x="31750" y="7913232"/>
                    <a:pt x="35560" y="7917042"/>
                    <a:pt x="44450" y="7917042"/>
                  </a:cubicBezTo>
                  <a:cubicBezTo>
                    <a:pt x="125310" y="7917042"/>
                    <a:pt x="297152" y="7918311"/>
                    <a:pt x="456720" y="7918311"/>
                  </a:cubicBezTo>
                  <a:cubicBezTo>
                    <a:pt x="689934" y="7918311"/>
                    <a:pt x="935423" y="7915771"/>
                    <a:pt x="1168638" y="7918311"/>
                  </a:cubicBezTo>
                  <a:cubicBezTo>
                    <a:pt x="1549146" y="7922121"/>
                    <a:pt x="1929654" y="7924661"/>
                    <a:pt x="2310162" y="7923392"/>
                  </a:cubicBezTo>
                  <a:cubicBezTo>
                    <a:pt x="2555651" y="7922121"/>
                    <a:pt x="2788865" y="7924661"/>
                    <a:pt x="3034354" y="7924661"/>
                  </a:cubicBezTo>
                  <a:cubicBezTo>
                    <a:pt x="3390313" y="7924661"/>
                    <a:pt x="3746272" y="7923392"/>
                    <a:pt x="4102232" y="7924661"/>
                  </a:cubicBezTo>
                  <a:cubicBezTo>
                    <a:pt x="4630033" y="7925932"/>
                    <a:pt x="10423573" y="7915771"/>
                    <a:pt x="10963649" y="7918311"/>
                  </a:cubicBezTo>
                  <a:cubicBezTo>
                    <a:pt x="11196863" y="7919582"/>
                    <a:pt x="11430078" y="7920851"/>
                    <a:pt x="11651018" y="7920851"/>
                  </a:cubicBezTo>
                  <a:cubicBezTo>
                    <a:pt x="12056075" y="7923392"/>
                    <a:pt x="12448857" y="7919582"/>
                    <a:pt x="12853914" y="7923392"/>
                  </a:cubicBezTo>
                  <a:cubicBezTo>
                    <a:pt x="13185325" y="7925932"/>
                    <a:pt x="13516734" y="7925932"/>
                    <a:pt x="13848145" y="7928471"/>
                  </a:cubicBezTo>
                  <a:cubicBezTo>
                    <a:pt x="14339123" y="7932282"/>
                    <a:pt x="14830100" y="7934821"/>
                    <a:pt x="15321078" y="7936092"/>
                  </a:cubicBezTo>
                  <a:cubicBezTo>
                    <a:pt x="15505196" y="7936092"/>
                    <a:pt x="15545973" y="7934821"/>
                    <a:pt x="15566293" y="7934821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05" name="Picture 4">
            <a:extLst>
              <a:ext uri="{FF2B5EF4-FFF2-40B4-BE49-F238E27FC236}">
                <a16:creationId xmlns:a16="http://schemas.microsoft.com/office/drawing/2014/main" id="{C832DC52-3CDD-4A6D-CC46-FB0DDAAE8C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5915" y="294681"/>
            <a:ext cx="2490604" cy="2096635"/>
          </a:xfrm>
          <a:prstGeom prst="rect">
            <a:avLst/>
          </a:prstGeom>
        </p:spPr>
      </p:pic>
      <p:pic>
        <p:nvPicPr>
          <p:cNvPr id="104" name="Picture 6">
            <a:extLst>
              <a:ext uri="{FF2B5EF4-FFF2-40B4-BE49-F238E27FC236}">
                <a16:creationId xmlns:a16="http://schemas.microsoft.com/office/drawing/2014/main" id="{DFEB3E40-16BA-BCDE-9C7A-1EC3A13FD1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966721" y="9103492"/>
            <a:ext cx="2496707" cy="1398156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A45AB1FA-CE2C-79D8-92DF-02C7E08EFE6F}"/>
              </a:ext>
            </a:extLst>
          </p:cNvPr>
          <p:cNvSpPr txBox="1"/>
          <p:nvPr/>
        </p:nvSpPr>
        <p:spPr>
          <a:xfrm>
            <a:off x="1716928" y="2155036"/>
            <a:ext cx="6254168" cy="861133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8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HĐ 1: Xử lí tình huống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4CE54BA-9411-DD73-2578-65C1611D5156}"/>
              </a:ext>
            </a:extLst>
          </p:cNvPr>
          <p:cNvSpPr txBox="1"/>
          <p:nvPr/>
        </p:nvSpPr>
        <p:spPr>
          <a:xfrm>
            <a:off x="1483527" y="4056118"/>
            <a:ext cx="15174907" cy="2692404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buổi giao lưu với các nghệ sĩ đờn ca tài tử do trường tổ chức. Minh đã không tập trung mà còn rủ Đức đọc truyện.</a:t>
            </a:r>
          </a:p>
          <a:p>
            <a:pPr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800" b="1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 là Đức, em sẽ làm gì?</a:t>
            </a:r>
            <a:endParaRPr lang="en-US" sz="3800" b="1" i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D97BC9C-E833-963B-E2E7-E93A86DB75CB}"/>
              </a:ext>
            </a:extLst>
          </p:cNvPr>
          <p:cNvSpPr txBox="1"/>
          <p:nvPr/>
        </p:nvSpPr>
        <p:spPr>
          <a:xfrm>
            <a:off x="2663340" y="7291445"/>
            <a:ext cx="13115492" cy="1738296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80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Nhắc nhở Minh nên tôn trọng nghệ sĩ, buổi diễn đờn ca vì đây là một nét đẹp văn hóa cần được lan truyền rộng rãi.</a:t>
            </a:r>
            <a:endParaRPr lang="en-US" sz="380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34FDECF-1824-ECD9-07CB-9AF75A33D566}"/>
              </a:ext>
            </a:extLst>
          </p:cNvPr>
          <p:cNvSpPr txBox="1"/>
          <p:nvPr/>
        </p:nvSpPr>
        <p:spPr>
          <a:xfrm>
            <a:off x="2714100" y="1184025"/>
            <a:ext cx="50178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LUYỆN TẬP </a:t>
            </a:r>
          </a:p>
        </p:txBody>
      </p:sp>
      <p:sp>
        <p:nvSpPr>
          <p:cNvPr id="99" name="Flowchart: Terminator 98">
            <a:extLst>
              <a:ext uri="{FF2B5EF4-FFF2-40B4-BE49-F238E27FC236}">
                <a16:creationId xmlns:a16="http://schemas.microsoft.com/office/drawing/2014/main" id="{48993215-EB97-5F45-C9E8-E6BD5609BB8C}"/>
              </a:ext>
            </a:extLst>
          </p:cNvPr>
          <p:cNvSpPr/>
          <p:nvPr/>
        </p:nvSpPr>
        <p:spPr>
          <a:xfrm>
            <a:off x="1456872" y="3185734"/>
            <a:ext cx="4173702" cy="843044"/>
          </a:xfrm>
          <a:prstGeom prst="flowChartTerminator">
            <a:avLst/>
          </a:prstGeom>
          <a:solidFill>
            <a:srgbClr val="FCE6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huống </a:t>
            </a:r>
            <a:r>
              <a:rPr lang="vi-VN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6D98A960-A48F-0E95-9630-E6C60078E6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496" y="7531788"/>
            <a:ext cx="1528829" cy="115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8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6" grpId="0"/>
      <p:bldP spid="97" grpId="0"/>
      <p:bldP spid="98" grpId="0"/>
      <p:bldP spid="9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A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27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83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3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91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471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27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763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19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98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254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763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87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116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460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90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546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409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752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244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7" name="Group 87"/>
          <p:cNvGrpSpPr/>
          <p:nvPr/>
        </p:nvGrpSpPr>
        <p:grpSpPr>
          <a:xfrm rot="-571">
            <a:off x="986175" y="990902"/>
            <a:ext cx="16272435" cy="8305201"/>
            <a:chOff x="0" y="0"/>
            <a:chExt cx="15584073" cy="7953871"/>
          </a:xfrm>
          <a:solidFill>
            <a:schemeClr val="bg1"/>
          </a:solidFill>
        </p:grpSpPr>
        <p:sp>
          <p:nvSpPr>
            <p:cNvPr id="88" name="Freeform 88"/>
            <p:cNvSpPr/>
            <p:nvPr/>
          </p:nvSpPr>
          <p:spPr>
            <a:xfrm>
              <a:off x="10160" y="16510"/>
              <a:ext cx="15561214" cy="7925932"/>
            </a:xfrm>
            <a:custGeom>
              <a:avLst/>
              <a:gdLst/>
              <a:ahLst/>
              <a:cxnLst/>
              <a:rect l="l" t="t" r="r" b="b"/>
              <a:pathLst>
                <a:path w="15561214" h="7925932">
                  <a:moveTo>
                    <a:pt x="15561214" y="7925932"/>
                  </a:moveTo>
                  <a:lnTo>
                    <a:pt x="0" y="7918311"/>
                  </a:lnTo>
                  <a:lnTo>
                    <a:pt x="0" y="2762147"/>
                  </a:lnTo>
                  <a:lnTo>
                    <a:pt x="17780" y="19050"/>
                  </a:lnTo>
                  <a:lnTo>
                    <a:pt x="7758322" y="0"/>
                  </a:lnTo>
                  <a:lnTo>
                    <a:pt x="15542164" y="5080"/>
                  </a:lnTo>
                  <a:close/>
                </a:path>
              </a:pathLst>
            </a:custGeom>
            <a:grpFill/>
          </p:spPr>
        </p:sp>
        <p:sp>
          <p:nvSpPr>
            <p:cNvPr id="89" name="Freeform 89"/>
            <p:cNvSpPr/>
            <p:nvPr/>
          </p:nvSpPr>
          <p:spPr>
            <a:xfrm>
              <a:off x="-3810" y="0"/>
              <a:ext cx="15590423" cy="7952601"/>
            </a:xfrm>
            <a:custGeom>
              <a:avLst/>
              <a:gdLst/>
              <a:ahLst/>
              <a:cxnLst/>
              <a:rect l="l" t="t" r="r" b="b"/>
              <a:pathLst>
                <a:path w="15590423" h="7952601">
                  <a:moveTo>
                    <a:pt x="15556134" y="21590"/>
                  </a:moveTo>
                  <a:cubicBezTo>
                    <a:pt x="15557403" y="34290"/>
                    <a:pt x="15557403" y="44450"/>
                    <a:pt x="15558673" y="54610"/>
                  </a:cubicBezTo>
                  <a:cubicBezTo>
                    <a:pt x="15561214" y="185441"/>
                    <a:pt x="15562484" y="360828"/>
                    <a:pt x="15565023" y="529951"/>
                  </a:cubicBezTo>
                  <a:cubicBezTo>
                    <a:pt x="15565023" y="774239"/>
                    <a:pt x="15577723" y="5591106"/>
                    <a:pt x="15584073" y="5835394"/>
                  </a:cubicBezTo>
                  <a:cubicBezTo>
                    <a:pt x="15590423" y="6204958"/>
                    <a:pt x="15586614" y="6580787"/>
                    <a:pt x="15586614" y="6950351"/>
                  </a:cubicBezTo>
                  <a:cubicBezTo>
                    <a:pt x="15586614" y="7276069"/>
                    <a:pt x="15587884" y="7576732"/>
                    <a:pt x="15589153" y="7891642"/>
                  </a:cubicBezTo>
                  <a:cubicBezTo>
                    <a:pt x="15589153" y="7913232"/>
                    <a:pt x="15589153" y="7927201"/>
                    <a:pt x="15589153" y="7951332"/>
                  </a:cubicBezTo>
                  <a:cubicBezTo>
                    <a:pt x="15566293" y="7951332"/>
                    <a:pt x="15545973" y="7952601"/>
                    <a:pt x="15480647" y="7951332"/>
                  </a:cubicBezTo>
                  <a:cubicBezTo>
                    <a:pt x="14682807" y="7946251"/>
                    <a:pt x="13872694" y="7952601"/>
                    <a:pt x="13074854" y="7947521"/>
                  </a:cubicBezTo>
                  <a:cubicBezTo>
                    <a:pt x="12596151" y="7943711"/>
                    <a:pt x="12129721" y="7946251"/>
                    <a:pt x="11651018" y="7943711"/>
                  </a:cubicBezTo>
                  <a:cubicBezTo>
                    <a:pt x="11430078" y="7942442"/>
                    <a:pt x="11209138" y="7941171"/>
                    <a:pt x="10988198" y="7939901"/>
                  </a:cubicBezTo>
                  <a:cubicBezTo>
                    <a:pt x="10853179" y="7939901"/>
                    <a:pt x="10730434" y="7941171"/>
                    <a:pt x="10595415" y="7941171"/>
                  </a:cubicBezTo>
                  <a:cubicBezTo>
                    <a:pt x="10251730" y="7939901"/>
                    <a:pt x="9306598" y="7941171"/>
                    <a:pt x="8962914" y="7939901"/>
                  </a:cubicBezTo>
                  <a:cubicBezTo>
                    <a:pt x="8717424" y="7938632"/>
                    <a:pt x="3807644" y="7947521"/>
                    <a:pt x="3562156" y="7946251"/>
                  </a:cubicBezTo>
                  <a:cubicBezTo>
                    <a:pt x="3500783" y="7946251"/>
                    <a:pt x="3427136" y="7947521"/>
                    <a:pt x="3365764" y="7947521"/>
                  </a:cubicBezTo>
                  <a:cubicBezTo>
                    <a:pt x="3218471" y="7947521"/>
                    <a:pt x="3083452" y="7948792"/>
                    <a:pt x="2936159" y="7948792"/>
                  </a:cubicBezTo>
                  <a:cubicBezTo>
                    <a:pt x="2567925" y="7948792"/>
                    <a:pt x="2211966" y="7947521"/>
                    <a:pt x="1843733" y="7946251"/>
                  </a:cubicBezTo>
                  <a:cubicBezTo>
                    <a:pt x="1622792" y="7944982"/>
                    <a:pt x="1401852" y="7943711"/>
                    <a:pt x="1193187" y="7942442"/>
                  </a:cubicBezTo>
                  <a:cubicBezTo>
                    <a:pt x="800404" y="7941171"/>
                    <a:pt x="407622" y="7939901"/>
                    <a:pt x="48260" y="7939901"/>
                  </a:cubicBezTo>
                  <a:cubicBezTo>
                    <a:pt x="38100" y="7939901"/>
                    <a:pt x="29210" y="7939901"/>
                    <a:pt x="19050" y="7938632"/>
                  </a:cubicBezTo>
                  <a:cubicBezTo>
                    <a:pt x="10160" y="7937361"/>
                    <a:pt x="5080" y="7931011"/>
                    <a:pt x="7620" y="7922121"/>
                  </a:cubicBezTo>
                  <a:cubicBezTo>
                    <a:pt x="16510" y="7889922"/>
                    <a:pt x="12700" y="7733327"/>
                    <a:pt x="11430" y="7570468"/>
                  </a:cubicBezTo>
                  <a:cubicBezTo>
                    <a:pt x="10160" y="7238486"/>
                    <a:pt x="6350" y="6912769"/>
                    <a:pt x="7620" y="6580787"/>
                  </a:cubicBezTo>
                  <a:cubicBezTo>
                    <a:pt x="5080" y="6167375"/>
                    <a:pt x="0" y="1049846"/>
                    <a:pt x="7620" y="630171"/>
                  </a:cubicBezTo>
                  <a:cubicBezTo>
                    <a:pt x="8890" y="548742"/>
                    <a:pt x="7620" y="461048"/>
                    <a:pt x="8890" y="379619"/>
                  </a:cubicBezTo>
                  <a:cubicBezTo>
                    <a:pt x="10160" y="248079"/>
                    <a:pt x="12700" y="1040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00761" y="30480"/>
                    <a:pt x="297152" y="29210"/>
                  </a:cubicBezTo>
                  <a:cubicBezTo>
                    <a:pt x="628562" y="25400"/>
                    <a:pt x="959972" y="22860"/>
                    <a:pt x="1303657" y="20320"/>
                  </a:cubicBezTo>
                  <a:cubicBezTo>
                    <a:pt x="1536871" y="17780"/>
                    <a:pt x="1770086" y="16510"/>
                    <a:pt x="1991026" y="13970"/>
                  </a:cubicBezTo>
                  <a:cubicBezTo>
                    <a:pt x="2211966" y="11430"/>
                    <a:pt x="2445181" y="8890"/>
                    <a:pt x="2666121" y="8890"/>
                  </a:cubicBezTo>
                  <a:cubicBezTo>
                    <a:pt x="2911610" y="7620"/>
                    <a:pt x="3157099" y="10160"/>
                    <a:pt x="3402588" y="8890"/>
                  </a:cubicBezTo>
                  <a:cubicBezTo>
                    <a:pt x="3709449" y="8890"/>
                    <a:pt x="9269775" y="6350"/>
                    <a:pt x="9576636" y="5080"/>
                  </a:cubicBezTo>
                  <a:cubicBezTo>
                    <a:pt x="9871222" y="3810"/>
                    <a:pt x="10165809" y="2540"/>
                    <a:pt x="10472670" y="2540"/>
                  </a:cubicBezTo>
                  <a:cubicBezTo>
                    <a:pt x="10975923" y="1270"/>
                    <a:pt x="11466901" y="0"/>
                    <a:pt x="11970153" y="0"/>
                  </a:cubicBezTo>
                  <a:cubicBezTo>
                    <a:pt x="12178819" y="0"/>
                    <a:pt x="12399760" y="2540"/>
                    <a:pt x="12608425" y="2540"/>
                  </a:cubicBezTo>
                  <a:cubicBezTo>
                    <a:pt x="13185325" y="3810"/>
                    <a:pt x="13774498" y="5080"/>
                    <a:pt x="14351396" y="7620"/>
                  </a:cubicBezTo>
                  <a:cubicBezTo>
                    <a:pt x="14658258" y="8890"/>
                    <a:pt x="14965120" y="12700"/>
                    <a:pt x="15271980" y="16510"/>
                  </a:cubicBezTo>
                  <a:cubicBezTo>
                    <a:pt x="15345627" y="16510"/>
                    <a:pt x="15419274" y="16510"/>
                    <a:pt x="15480647" y="16510"/>
                  </a:cubicBezTo>
                  <a:cubicBezTo>
                    <a:pt x="15537084" y="17780"/>
                    <a:pt x="15545973" y="20320"/>
                    <a:pt x="15556134" y="21590"/>
                  </a:cubicBezTo>
                  <a:close/>
                  <a:moveTo>
                    <a:pt x="15566293" y="7934821"/>
                  </a:moveTo>
                  <a:cubicBezTo>
                    <a:pt x="15567564" y="7918311"/>
                    <a:pt x="15568834" y="7905611"/>
                    <a:pt x="15568834" y="7892911"/>
                  </a:cubicBezTo>
                  <a:cubicBezTo>
                    <a:pt x="15567564" y="7545413"/>
                    <a:pt x="15566293" y="7213432"/>
                    <a:pt x="15566293" y="6856395"/>
                  </a:cubicBezTo>
                  <a:cubicBezTo>
                    <a:pt x="15566293" y="6693536"/>
                    <a:pt x="15568834" y="6530677"/>
                    <a:pt x="15567564" y="6367818"/>
                  </a:cubicBezTo>
                  <a:cubicBezTo>
                    <a:pt x="15567564" y="6217486"/>
                    <a:pt x="15566293" y="6060891"/>
                    <a:pt x="15565023" y="5910560"/>
                  </a:cubicBezTo>
                  <a:cubicBezTo>
                    <a:pt x="15559943" y="5678799"/>
                    <a:pt x="15548514" y="880723"/>
                    <a:pt x="15548514" y="648963"/>
                  </a:cubicBezTo>
                  <a:cubicBezTo>
                    <a:pt x="15545973" y="454785"/>
                    <a:pt x="15543434" y="254343"/>
                    <a:pt x="15540893" y="63500"/>
                  </a:cubicBezTo>
                  <a:cubicBezTo>
                    <a:pt x="15539623" y="44450"/>
                    <a:pt x="15538353" y="43180"/>
                    <a:pt x="15443823" y="41910"/>
                  </a:cubicBezTo>
                  <a:cubicBezTo>
                    <a:pt x="15407000" y="41910"/>
                    <a:pt x="15382451" y="41910"/>
                    <a:pt x="15345627" y="40640"/>
                  </a:cubicBezTo>
                  <a:cubicBezTo>
                    <a:pt x="15038767" y="36830"/>
                    <a:pt x="14719631" y="31750"/>
                    <a:pt x="14412769" y="30480"/>
                  </a:cubicBezTo>
                  <a:cubicBezTo>
                    <a:pt x="13664027" y="26670"/>
                    <a:pt x="12903012" y="25400"/>
                    <a:pt x="12154271" y="22860"/>
                  </a:cubicBezTo>
                  <a:cubicBezTo>
                    <a:pt x="12043801" y="22860"/>
                    <a:pt x="11921056" y="22860"/>
                    <a:pt x="11810586" y="22860"/>
                  </a:cubicBezTo>
                  <a:cubicBezTo>
                    <a:pt x="11626470" y="22860"/>
                    <a:pt x="11442353" y="22860"/>
                    <a:pt x="11270511" y="22860"/>
                  </a:cubicBezTo>
                  <a:cubicBezTo>
                    <a:pt x="10877728" y="22860"/>
                    <a:pt x="10484945" y="22860"/>
                    <a:pt x="10104438" y="24130"/>
                  </a:cubicBezTo>
                  <a:cubicBezTo>
                    <a:pt x="9773027" y="25400"/>
                    <a:pt x="4188152" y="29210"/>
                    <a:pt x="3856743" y="29210"/>
                  </a:cubicBezTo>
                  <a:cubicBezTo>
                    <a:pt x="3316667" y="29210"/>
                    <a:pt x="2776591" y="26670"/>
                    <a:pt x="2236515" y="33020"/>
                  </a:cubicBezTo>
                  <a:cubicBezTo>
                    <a:pt x="1954203" y="36830"/>
                    <a:pt x="1684165" y="36830"/>
                    <a:pt x="1414127" y="38100"/>
                  </a:cubicBezTo>
                  <a:cubicBezTo>
                    <a:pt x="947698" y="41910"/>
                    <a:pt x="481269" y="45720"/>
                    <a:pt x="49530" y="50800"/>
                  </a:cubicBezTo>
                  <a:cubicBezTo>
                    <a:pt x="36830" y="50800"/>
                    <a:pt x="34290" y="53340"/>
                    <a:pt x="33020" y="85220"/>
                  </a:cubicBezTo>
                  <a:cubicBezTo>
                    <a:pt x="31750" y="197969"/>
                    <a:pt x="31750" y="310717"/>
                    <a:pt x="30480" y="423466"/>
                  </a:cubicBezTo>
                  <a:cubicBezTo>
                    <a:pt x="29210" y="611380"/>
                    <a:pt x="26670" y="793030"/>
                    <a:pt x="25400" y="980945"/>
                  </a:cubicBezTo>
                  <a:cubicBezTo>
                    <a:pt x="20320" y="1181386"/>
                    <a:pt x="26670" y="6079683"/>
                    <a:pt x="29210" y="6280124"/>
                  </a:cubicBezTo>
                  <a:cubicBezTo>
                    <a:pt x="29210" y="6493094"/>
                    <a:pt x="29210" y="6712327"/>
                    <a:pt x="30480" y="6925296"/>
                  </a:cubicBezTo>
                  <a:cubicBezTo>
                    <a:pt x="30480" y="7081892"/>
                    <a:pt x="33020" y="7238487"/>
                    <a:pt x="33020" y="7395082"/>
                  </a:cubicBezTo>
                  <a:cubicBezTo>
                    <a:pt x="33020" y="7564204"/>
                    <a:pt x="33020" y="7733327"/>
                    <a:pt x="31750" y="7892911"/>
                  </a:cubicBezTo>
                  <a:cubicBezTo>
                    <a:pt x="31750" y="7896721"/>
                    <a:pt x="31750" y="7899261"/>
                    <a:pt x="31750" y="7903071"/>
                  </a:cubicBezTo>
                  <a:cubicBezTo>
                    <a:pt x="31750" y="7913232"/>
                    <a:pt x="35560" y="7917042"/>
                    <a:pt x="44450" y="7917042"/>
                  </a:cubicBezTo>
                  <a:cubicBezTo>
                    <a:pt x="125310" y="7917042"/>
                    <a:pt x="297152" y="7918311"/>
                    <a:pt x="456720" y="7918311"/>
                  </a:cubicBezTo>
                  <a:cubicBezTo>
                    <a:pt x="689934" y="7918311"/>
                    <a:pt x="935423" y="7915771"/>
                    <a:pt x="1168638" y="7918311"/>
                  </a:cubicBezTo>
                  <a:cubicBezTo>
                    <a:pt x="1549146" y="7922121"/>
                    <a:pt x="1929654" y="7924661"/>
                    <a:pt x="2310162" y="7923392"/>
                  </a:cubicBezTo>
                  <a:cubicBezTo>
                    <a:pt x="2555651" y="7922121"/>
                    <a:pt x="2788865" y="7924661"/>
                    <a:pt x="3034354" y="7924661"/>
                  </a:cubicBezTo>
                  <a:cubicBezTo>
                    <a:pt x="3390313" y="7924661"/>
                    <a:pt x="3746272" y="7923392"/>
                    <a:pt x="4102232" y="7924661"/>
                  </a:cubicBezTo>
                  <a:cubicBezTo>
                    <a:pt x="4630033" y="7925932"/>
                    <a:pt x="10423573" y="7915771"/>
                    <a:pt x="10963649" y="7918311"/>
                  </a:cubicBezTo>
                  <a:cubicBezTo>
                    <a:pt x="11196863" y="7919582"/>
                    <a:pt x="11430078" y="7920851"/>
                    <a:pt x="11651018" y="7920851"/>
                  </a:cubicBezTo>
                  <a:cubicBezTo>
                    <a:pt x="12056075" y="7923392"/>
                    <a:pt x="12448857" y="7919582"/>
                    <a:pt x="12853914" y="7923392"/>
                  </a:cubicBezTo>
                  <a:cubicBezTo>
                    <a:pt x="13185325" y="7925932"/>
                    <a:pt x="13516734" y="7925932"/>
                    <a:pt x="13848145" y="7928471"/>
                  </a:cubicBezTo>
                  <a:cubicBezTo>
                    <a:pt x="14339123" y="7932282"/>
                    <a:pt x="14830100" y="7934821"/>
                    <a:pt x="15321078" y="7936092"/>
                  </a:cubicBezTo>
                  <a:cubicBezTo>
                    <a:pt x="15505196" y="7936092"/>
                    <a:pt x="15545973" y="7934821"/>
                    <a:pt x="15566293" y="7934821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05" name="Picture 4">
            <a:extLst>
              <a:ext uri="{FF2B5EF4-FFF2-40B4-BE49-F238E27FC236}">
                <a16:creationId xmlns:a16="http://schemas.microsoft.com/office/drawing/2014/main" id="{C832DC52-3CDD-4A6D-CC46-FB0DDAAE8C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5915" y="294681"/>
            <a:ext cx="2490604" cy="2096635"/>
          </a:xfrm>
          <a:prstGeom prst="rect">
            <a:avLst/>
          </a:prstGeom>
        </p:spPr>
      </p:pic>
      <p:pic>
        <p:nvPicPr>
          <p:cNvPr id="104" name="Picture 6">
            <a:extLst>
              <a:ext uri="{FF2B5EF4-FFF2-40B4-BE49-F238E27FC236}">
                <a16:creationId xmlns:a16="http://schemas.microsoft.com/office/drawing/2014/main" id="{DFEB3E40-16BA-BCDE-9C7A-1EC3A13FD1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966721" y="9103492"/>
            <a:ext cx="2496707" cy="1398156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A45AB1FA-CE2C-79D8-92DF-02C7E08EFE6F}"/>
              </a:ext>
            </a:extLst>
          </p:cNvPr>
          <p:cNvSpPr txBox="1"/>
          <p:nvPr/>
        </p:nvSpPr>
        <p:spPr>
          <a:xfrm>
            <a:off x="1716928" y="2164224"/>
            <a:ext cx="6254168" cy="861133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8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HĐ </a:t>
            </a:r>
            <a:r>
              <a:rPr lang="vi-VN" sz="38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8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vi-VN" sz="38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Bày tỏ ý kiến</a:t>
            </a:r>
            <a:endParaRPr lang="en-US" sz="3800" b="1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34FDECF-1824-ECD9-07CB-9AF75A33D566}"/>
              </a:ext>
            </a:extLst>
          </p:cNvPr>
          <p:cNvSpPr txBox="1"/>
          <p:nvPr/>
        </p:nvSpPr>
        <p:spPr>
          <a:xfrm>
            <a:off x="2714100" y="1184025"/>
            <a:ext cx="50178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LUYỆN TẬP 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3E51F42-D522-CB52-8A57-16C5E09F985F}"/>
              </a:ext>
            </a:extLst>
          </p:cNvPr>
          <p:cNvSpPr txBox="1"/>
          <p:nvPr/>
        </p:nvSpPr>
        <p:spPr>
          <a:xfrm>
            <a:off x="4844012" y="3148290"/>
            <a:ext cx="917876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800" b="1"/>
              <a:t>Em đồng tình với ý kiến nào sau đây:</a:t>
            </a:r>
            <a:endParaRPr lang="en-US" sz="3800" b="1"/>
          </a:p>
        </p:txBody>
      </p:sp>
      <p:sp>
        <p:nvSpPr>
          <p:cNvPr id="101" name="Flowchart: Terminator 100">
            <a:extLst>
              <a:ext uri="{FF2B5EF4-FFF2-40B4-BE49-F238E27FC236}">
                <a16:creationId xmlns:a16="http://schemas.microsoft.com/office/drawing/2014/main" id="{3C537A9E-6CFF-E881-9F2C-D638A3C8433C}"/>
              </a:ext>
            </a:extLst>
          </p:cNvPr>
          <p:cNvSpPr/>
          <p:nvPr/>
        </p:nvSpPr>
        <p:spPr>
          <a:xfrm>
            <a:off x="1325133" y="4388570"/>
            <a:ext cx="7298562" cy="1889891"/>
          </a:xfrm>
          <a:prstGeom prst="flowChartTerminator">
            <a:avLst/>
          </a:prstGeom>
          <a:solidFill>
            <a:srgbClr val="FCE6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Nghiêm trang khi chào cờ thể hiện tình yêu Tổ quốc</a:t>
            </a:r>
            <a:endParaRPr lang="en-US" sz="3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Flowchart: Terminator 101">
            <a:extLst>
              <a:ext uri="{FF2B5EF4-FFF2-40B4-BE49-F238E27FC236}">
                <a16:creationId xmlns:a16="http://schemas.microsoft.com/office/drawing/2014/main" id="{FA1BA6AD-25D4-2F98-C05A-8D78566E0E19}"/>
              </a:ext>
            </a:extLst>
          </p:cNvPr>
          <p:cNvSpPr/>
          <p:nvPr/>
        </p:nvSpPr>
        <p:spPr>
          <a:xfrm>
            <a:off x="9243503" y="6745017"/>
            <a:ext cx="7589311" cy="1972198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 gìn vẻ đẹp quê hương là trách nhiệm của mỗi chúng ta</a:t>
            </a:r>
            <a:endParaRPr lang="en-US" sz="3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Flowchart: Terminator 102">
            <a:extLst>
              <a:ext uri="{FF2B5EF4-FFF2-40B4-BE49-F238E27FC236}">
                <a16:creationId xmlns:a16="http://schemas.microsoft.com/office/drawing/2014/main" id="{2943F438-5AD3-6EC7-2364-5856FDF9872C}"/>
              </a:ext>
            </a:extLst>
          </p:cNvPr>
          <p:cNvSpPr/>
          <p:nvPr/>
        </p:nvSpPr>
        <p:spPr>
          <a:xfrm>
            <a:off x="9302407" y="4384846"/>
            <a:ext cx="7411179" cy="1914812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trò chơi dân gian không hấp dẫn</a:t>
            </a:r>
            <a:endParaRPr lang="en-US" sz="3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Flowchart: Terminator 105">
            <a:extLst>
              <a:ext uri="{FF2B5EF4-FFF2-40B4-BE49-F238E27FC236}">
                <a16:creationId xmlns:a16="http://schemas.microsoft.com/office/drawing/2014/main" id="{48BD56A4-8FDF-4C45-05B8-C0FF363E4984}"/>
              </a:ext>
            </a:extLst>
          </p:cNvPr>
          <p:cNvSpPr/>
          <p:nvPr/>
        </p:nvSpPr>
        <p:spPr>
          <a:xfrm>
            <a:off x="1301217" y="6814952"/>
            <a:ext cx="7018316" cy="1812404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nước là một truyền thống quý báu</a:t>
            </a:r>
            <a:endParaRPr lang="en-US" sz="3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42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8" grpId="0"/>
      <p:bldP spid="91" grpId="0"/>
      <p:bldP spid="101" grpId="0" animBg="1"/>
      <p:bldP spid="102" grpId="0" animBg="1"/>
      <p:bldP spid="103" grpId="0" animBg="1"/>
      <p:bldP spid="10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A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27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83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3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91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471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27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763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19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98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254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763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87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116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460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90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546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409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752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244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7" name="Group 87"/>
          <p:cNvGrpSpPr/>
          <p:nvPr/>
        </p:nvGrpSpPr>
        <p:grpSpPr>
          <a:xfrm rot="-571">
            <a:off x="986175" y="990902"/>
            <a:ext cx="16272435" cy="8305201"/>
            <a:chOff x="0" y="0"/>
            <a:chExt cx="15584073" cy="7953871"/>
          </a:xfrm>
          <a:solidFill>
            <a:schemeClr val="bg1"/>
          </a:solidFill>
        </p:grpSpPr>
        <p:sp>
          <p:nvSpPr>
            <p:cNvPr id="88" name="Freeform 88"/>
            <p:cNvSpPr/>
            <p:nvPr/>
          </p:nvSpPr>
          <p:spPr>
            <a:xfrm>
              <a:off x="10160" y="16510"/>
              <a:ext cx="15561214" cy="7925932"/>
            </a:xfrm>
            <a:custGeom>
              <a:avLst/>
              <a:gdLst/>
              <a:ahLst/>
              <a:cxnLst/>
              <a:rect l="l" t="t" r="r" b="b"/>
              <a:pathLst>
                <a:path w="15561214" h="7925932">
                  <a:moveTo>
                    <a:pt x="15561214" y="7925932"/>
                  </a:moveTo>
                  <a:lnTo>
                    <a:pt x="0" y="7918311"/>
                  </a:lnTo>
                  <a:lnTo>
                    <a:pt x="0" y="2762147"/>
                  </a:lnTo>
                  <a:lnTo>
                    <a:pt x="17780" y="19050"/>
                  </a:lnTo>
                  <a:lnTo>
                    <a:pt x="7758322" y="0"/>
                  </a:lnTo>
                  <a:lnTo>
                    <a:pt x="15542164" y="5080"/>
                  </a:lnTo>
                  <a:close/>
                </a:path>
              </a:pathLst>
            </a:custGeom>
            <a:grpFill/>
          </p:spPr>
        </p:sp>
        <p:sp>
          <p:nvSpPr>
            <p:cNvPr id="89" name="Freeform 89"/>
            <p:cNvSpPr/>
            <p:nvPr/>
          </p:nvSpPr>
          <p:spPr>
            <a:xfrm>
              <a:off x="-3810" y="0"/>
              <a:ext cx="15590423" cy="7952601"/>
            </a:xfrm>
            <a:custGeom>
              <a:avLst/>
              <a:gdLst/>
              <a:ahLst/>
              <a:cxnLst/>
              <a:rect l="l" t="t" r="r" b="b"/>
              <a:pathLst>
                <a:path w="15590423" h="7952601">
                  <a:moveTo>
                    <a:pt x="15556134" y="21590"/>
                  </a:moveTo>
                  <a:cubicBezTo>
                    <a:pt x="15557403" y="34290"/>
                    <a:pt x="15557403" y="44450"/>
                    <a:pt x="15558673" y="54610"/>
                  </a:cubicBezTo>
                  <a:cubicBezTo>
                    <a:pt x="15561214" y="185441"/>
                    <a:pt x="15562484" y="360828"/>
                    <a:pt x="15565023" y="529951"/>
                  </a:cubicBezTo>
                  <a:cubicBezTo>
                    <a:pt x="15565023" y="774239"/>
                    <a:pt x="15577723" y="5591106"/>
                    <a:pt x="15584073" y="5835394"/>
                  </a:cubicBezTo>
                  <a:cubicBezTo>
                    <a:pt x="15590423" y="6204958"/>
                    <a:pt x="15586614" y="6580787"/>
                    <a:pt x="15586614" y="6950351"/>
                  </a:cubicBezTo>
                  <a:cubicBezTo>
                    <a:pt x="15586614" y="7276069"/>
                    <a:pt x="15587884" y="7576732"/>
                    <a:pt x="15589153" y="7891642"/>
                  </a:cubicBezTo>
                  <a:cubicBezTo>
                    <a:pt x="15589153" y="7913232"/>
                    <a:pt x="15589153" y="7927201"/>
                    <a:pt x="15589153" y="7951332"/>
                  </a:cubicBezTo>
                  <a:cubicBezTo>
                    <a:pt x="15566293" y="7951332"/>
                    <a:pt x="15545973" y="7952601"/>
                    <a:pt x="15480647" y="7951332"/>
                  </a:cubicBezTo>
                  <a:cubicBezTo>
                    <a:pt x="14682807" y="7946251"/>
                    <a:pt x="13872694" y="7952601"/>
                    <a:pt x="13074854" y="7947521"/>
                  </a:cubicBezTo>
                  <a:cubicBezTo>
                    <a:pt x="12596151" y="7943711"/>
                    <a:pt x="12129721" y="7946251"/>
                    <a:pt x="11651018" y="7943711"/>
                  </a:cubicBezTo>
                  <a:cubicBezTo>
                    <a:pt x="11430078" y="7942442"/>
                    <a:pt x="11209138" y="7941171"/>
                    <a:pt x="10988198" y="7939901"/>
                  </a:cubicBezTo>
                  <a:cubicBezTo>
                    <a:pt x="10853179" y="7939901"/>
                    <a:pt x="10730434" y="7941171"/>
                    <a:pt x="10595415" y="7941171"/>
                  </a:cubicBezTo>
                  <a:cubicBezTo>
                    <a:pt x="10251730" y="7939901"/>
                    <a:pt x="9306598" y="7941171"/>
                    <a:pt x="8962914" y="7939901"/>
                  </a:cubicBezTo>
                  <a:cubicBezTo>
                    <a:pt x="8717424" y="7938632"/>
                    <a:pt x="3807644" y="7947521"/>
                    <a:pt x="3562156" y="7946251"/>
                  </a:cubicBezTo>
                  <a:cubicBezTo>
                    <a:pt x="3500783" y="7946251"/>
                    <a:pt x="3427136" y="7947521"/>
                    <a:pt x="3365764" y="7947521"/>
                  </a:cubicBezTo>
                  <a:cubicBezTo>
                    <a:pt x="3218471" y="7947521"/>
                    <a:pt x="3083452" y="7948792"/>
                    <a:pt x="2936159" y="7948792"/>
                  </a:cubicBezTo>
                  <a:cubicBezTo>
                    <a:pt x="2567925" y="7948792"/>
                    <a:pt x="2211966" y="7947521"/>
                    <a:pt x="1843733" y="7946251"/>
                  </a:cubicBezTo>
                  <a:cubicBezTo>
                    <a:pt x="1622792" y="7944982"/>
                    <a:pt x="1401852" y="7943711"/>
                    <a:pt x="1193187" y="7942442"/>
                  </a:cubicBezTo>
                  <a:cubicBezTo>
                    <a:pt x="800404" y="7941171"/>
                    <a:pt x="407622" y="7939901"/>
                    <a:pt x="48260" y="7939901"/>
                  </a:cubicBezTo>
                  <a:cubicBezTo>
                    <a:pt x="38100" y="7939901"/>
                    <a:pt x="29210" y="7939901"/>
                    <a:pt x="19050" y="7938632"/>
                  </a:cubicBezTo>
                  <a:cubicBezTo>
                    <a:pt x="10160" y="7937361"/>
                    <a:pt x="5080" y="7931011"/>
                    <a:pt x="7620" y="7922121"/>
                  </a:cubicBezTo>
                  <a:cubicBezTo>
                    <a:pt x="16510" y="7889922"/>
                    <a:pt x="12700" y="7733327"/>
                    <a:pt x="11430" y="7570468"/>
                  </a:cubicBezTo>
                  <a:cubicBezTo>
                    <a:pt x="10160" y="7238486"/>
                    <a:pt x="6350" y="6912769"/>
                    <a:pt x="7620" y="6580787"/>
                  </a:cubicBezTo>
                  <a:cubicBezTo>
                    <a:pt x="5080" y="6167375"/>
                    <a:pt x="0" y="1049846"/>
                    <a:pt x="7620" y="630171"/>
                  </a:cubicBezTo>
                  <a:cubicBezTo>
                    <a:pt x="8890" y="548742"/>
                    <a:pt x="7620" y="461048"/>
                    <a:pt x="8890" y="379619"/>
                  </a:cubicBezTo>
                  <a:cubicBezTo>
                    <a:pt x="10160" y="248079"/>
                    <a:pt x="12700" y="1040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00761" y="30480"/>
                    <a:pt x="297152" y="29210"/>
                  </a:cubicBezTo>
                  <a:cubicBezTo>
                    <a:pt x="628562" y="25400"/>
                    <a:pt x="959972" y="22860"/>
                    <a:pt x="1303657" y="20320"/>
                  </a:cubicBezTo>
                  <a:cubicBezTo>
                    <a:pt x="1536871" y="17780"/>
                    <a:pt x="1770086" y="16510"/>
                    <a:pt x="1991026" y="13970"/>
                  </a:cubicBezTo>
                  <a:cubicBezTo>
                    <a:pt x="2211966" y="11430"/>
                    <a:pt x="2445181" y="8890"/>
                    <a:pt x="2666121" y="8890"/>
                  </a:cubicBezTo>
                  <a:cubicBezTo>
                    <a:pt x="2911610" y="7620"/>
                    <a:pt x="3157099" y="10160"/>
                    <a:pt x="3402588" y="8890"/>
                  </a:cubicBezTo>
                  <a:cubicBezTo>
                    <a:pt x="3709449" y="8890"/>
                    <a:pt x="9269775" y="6350"/>
                    <a:pt x="9576636" y="5080"/>
                  </a:cubicBezTo>
                  <a:cubicBezTo>
                    <a:pt x="9871222" y="3810"/>
                    <a:pt x="10165809" y="2540"/>
                    <a:pt x="10472670" y="2540"/>
                  </a:cubicBezTo>
                  <a:cubicBezTo>
                    <a:pt x="10975923" y="1270"/>
                    <a:pt x="11466901" y="0"/>
                    <a:pt x="11970153" y="0"/>
                  </a:cubicBezTo>
                  <a:cubicBezTo>
                    <a:pt x="12178819" y="0"/>
                    <a:pt x="12399760" y="2540"/>
                    <a:pt x="12608425" y="2540"/>
                  </a:cubicBezTo>
                  <a:cubicBezTo>
                    <a:pt x="13185325" y="3810"/>
                    <a:pt x="13774498" y="5080"/>
                    <a:pt x="14351396" y="7620"/>
                  </a:cubicBezTo>
                  <a:cubicBezTo>
                    <a:pt x="14658258" y="8890"/>
                    <a:pt x="14965120" y="12700"/>
                    <a:pt x="15271980" y="16510"/>
                  </a:cubicBezTo>
                  <a:cubicBezTo>
                    <a:pt x="15345627" y="16510"/>
                    <a:pt x="15419274" y="16510"/>
                    <a:pt x="15480647" y="16510"/>
                  </a:cubicBezTo>
                  <a:cubicBezTo>
                    <a:pt x="15537084" y="17780"/>
                    <a:pt x="15545973" y="20320"/>
                    <a:pt x="15556134" y="21590"/>
                  </a:cubicBezTo>
                  <a:close/>
                  <a:moveTo>
                    <a:pt x="15566293" y="7934821"/>
                  </a:moveTo>
                  <a:cubicBezTo>
                    <a:pt x="15567564" y="7918311"/>
                    <a:pt x="15568834" y="7905611"/>
                    <a:pt x="15568834" y="7892911"/>
                  </a:cubicBezTo>
                  <a:cubicBezTo>
                    <a:pt x="15567564" y="7545413"/>
                    <a:pt x="15566293" y="7213432"/>
                    <a:pt x="15566293" y="6856395"/>
                  </a:cubicBezTo>
                  <a:cubicBezTo>
                    <a:pt x="15566293" y="6693536"/>
                    <a:pt x="15568834" y="6530677"/>
                    <a:pt x="15567564" y="6367818"/>
                  </a:cubicBezTo>
                  <a:cubicBezTo>
                    <a:pt x="15567564" y="6217486"/>
                    <a:pt x="15566293" y="6060891"/>
                    <a:pt x="15565023" y="5910560"/>
                  </a:cubicBezTo>
                  <a:cubicBezTo>
                    <a:pt x="15559943" y="5678799"/>
                    <a:pt x="15548514" y="880723"/>
                    <a:pt x="15548514" y="648963"/>
                  </a:cubicBezTo>
                  <a:cubicBezTo>
                    <a:pt x="15545973" y="454785"/>
                    <a:pt x="15543434" y="254343"/>
                    <a:pt x="15540893" y="63500"/>
                  </a:cubicBezTo>
                  <a:cubicBezTo>
                    <a:pt x="15539623" y="44450"/>
                    <a:pt x="15538353" y="43180"/>
                    <a:pt x="15443823" y="41910"/>
                  </a:cubicBezTo>
                  <a:cubicBezTo>
                    <a:pt x="15407000" y="41910"/>
                    <a:pt x="15382451" y="41910"/>
                    <a:pt x="15345627" y="40640"/>
                  </a:cubicBezTo>
                  <a:cubicBezTo>
                    <a:pt x="15038767" y="36830"/>
                    <a:pt x="14719631" y="31750"/>
                    <a:pt x="14412769" y="30480"/>
                  </a:cubicBezTo>
                  <a:cubicBezTo>
                    <a:pt x="13664027" y="26670"/>
                    <a:pt x="12903012" y="25400"/>
                    <a:pt x="12154271" y="22860"/>
                  </a:cubicBezTo>
                  <a:cubicBezTo>
                    <a:pt x="12043801" y="22860"/>
                    <a:pt x="11921056" y="22860"/>
                    <a:pt x="11810586" y="22860"/>
                  </a:cubicBezTo>
                  <a:cubicBezTo>
                    <a:pt x="11626470" y="22860"/>
                    <a:pt x="11442353" y="22860"/>
                    <a:pt x="11270511" y="22860"/>
                  </a:cubicBezTo>
                  <a:cubicBezTo>
                    <a:pt x="10877728" y="22860"/>
                    <a:pt x="10484945" y="22860"/>
                    <a:pt x="10104438" y="24130"/>
                  </a:cubicBezTo>
                  <a:cubicBezTo>
                    <a:pt x="9773027" y="25400"/>
                    <a:pt x="4188152" y="29210"/>
                    <a:pt x="3856743" y="29210"/>
                  </a:cubicBezTo>
                  <a:cubicBezTo>
                    <a:pt x="3316667" y="29210"/>
                    <a:pt x="2776591" y="26670"/>
                    <a:pt x="2236515" y="33020"/>
                  </a:cubicBezTo>
                  <a:cubicBezTo>
                    <a:pt x="1954203" y="36830"/>
                    <a:pt x="1684165" y="36830"/>
                    <a:pt x="1414127" y="38100"/>
                  </a:cubicBezTo>
                  <a:cubicBezTo>
                    <a:pt x="947698" y="41910"/>
                    <a:pt x="481269" y="45720"/>
                    <a:pt x="49530" y="50800"/>
                  </a:cubicBezTo>
                  <a:cubicBezTo>
                    <a:pt x="36830" y="50800"/>
                    <a:pt x="34290" y="53340"/>
                    <a:pt x="33020" y="85220"/>
                  </a:cubicBezTo>
                  <a:cubicBezTo>
                    <a:pt x="31750" y="197969"/>
                    <a:pt x="31750" y="310717"/>
                    <a:pt x="30480" y="423466"/>
                  </a:cubicBezTo>
                  <a:cubicBezTo>
                    <a:pt x="29210" y="611380"/>
                    <a:pt x="26670" y="793030"/>
                    <a:pt x="25400" y="980945"/>
                  </a:cubicBezTo>
                  <a:cubicBezTo>
                    <a:pt x="20320" y="1181386"/>
                    <a:pt x="26670" y="6079683"/>
                    <a:pt x="29210" y="6280124"/>
                  </a:cubicBezTo>
                  <a:cubicBezTo>
                    <a:pt x="29210" y="6493094"/>
                    <a:pt x="29210" y="6712327"/>
                    <a:pt x="30480" y="6925296"/>
                  </a:cubicBezTo>
                  <a:cubicBezTo>
                    <a:pt x="30480" y="7081892"/>
                    <a:pt x="33020" y="7238487"/>
                    <a:pt x="33020" y="7395082"/>
                  </a:cubicBezTo>
                  <a:cubicBezTo>
                    <a:pt x="33020" y="7564204"/>
                    <a:pt x="33020" y="7733327"/>
                    <a:pt x="31750" y="7892911"/>
                  </a:cubicBezTo>
                  <a:cubicBezTo>
                    <a:pt x="31750" y="7896721"/>
                    <a:pt x="31750" y="7899261"/>
                    <a:pt x="31750" y="7903071"/>
                  </a:cubicBezTo>
                  <a:cubicBezTo>
                    <a:pt x="31750" y="7913232"/>
                    <a:pt x="35560" y="7917042"/>
                    <a:pt x="44450" y="7917042"/>
                  </a:cubicBezTo>
                  <a:cubicBezTo>
                    <a:pt x="125310" y="7917042"/>
                    <a:pt x="297152" y="7918311"/>
                    <a:pt x="456720" y="7918311"/>
                  </a:cubicBezTo>
                  <a:cubicBezTo>
                    <a:pt x="689934" y="7918311"/>
                    <a:pt x="935423" y="7915771"/>
                    <a:pt x="1168638" y="7918311"/>
                  </a:cubicBezTo>
                  <a:cubicBezTo>
                    <a:pt x="1549146" y="7922121"/>
                    <a:pt x="1929654" y="7924661"/>
                    <a:pt x="2310162" y="7923392"/>
                  </a:cubicBezTo>
                  <a:cubicBezTo>
                    <a:pt x="2555651" y="7922121"/>
                    <a:pt x="2788865" y="7924661"/>
                    <a:pt x="3034354" y="7924661"/>
                  </a:cubicBezTo>
                  <a:cubicBezTo>
                    <a:pt x="3390313" y="7924661"/>
                    <a:pt x="3746272" y="7923392"/>
                    <a:pt x="4102232" y="7924661"/>
                  </a:cubicBezTo>
                  <a:cubicBezTo>
                    <a:pt x="4630033" y="7925932"/>
                    <a:pt x="10423573" y="7915771"/>
                    <a:pt x="10963649" y="7918311"/>
                  </a:cubicBezTo>
                  <a:cubicBezTo>
                    <a:pt x="11196863" y="7919582"/>
                    <a:pt x="11430078" y="7920851"/>
                    <a:pt x="11651018" y="7920851"/>
                  </a:cubicBezTo>
                  <a:cubicBezTo>
                    <a:pt x="12056075" y="7923392"/>
                    <a:pt x="12448857" y="7919582"/>
                    <a:pt x="12853914" y="7923392"/>
                  </a:cubicBezTo>
                  <a:cubicBezTo>
                    <a:pt x="13185325" y="7925932"/>
                    <a:pt x="13516734" y="7925932"/>
                    <a:pt x="13848145" y="7928471"/>
                  </a:cubicBezTo>
                  <a:cubicBezTo>
                    <a:pt x="14339123" y="7932282"/>
                    <a:pt x="14830100" y="7934821"/>
                    <a:pt x="15321078" y="7936092"/>
                  </a:cubicBezTo>
                  <a:cubicBezTo>
                    <a:pt x="15505196" y="7936092"/>
                    <a:pt x="15545973" y="7934821"/>
                    <a:pt x="15566293" y="7934821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05" name="Picture 4">
            <a:extLst>
              <a:ext uri="{FF2B5EF4-FFF2-40B4-BE49-F238E27FC236}">
                <a16:creationId xmlns:a16="http://schemas.microsoft.com/office/drawing/2014/main" id="{C832DC52-3CDD-4A6D-CC46-FB0DDAAE8C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5915" y="294681"/>
            <a:ext cx="2490604" cy="2096635"/>
          </a:xfrm>
          <a:prstGeom prst="rect">
            <a:avLst/>
          </a:prstGeom>
        </p:spPr>
      </p:pic>
      <p:pic>
        <p:nvPicPr>
          <p:cNvPr id="104" name="Picture 6">
            <a:extLst>
              <a:ext uri="{FF2B5EF4-FFF2-40B4-BE49-F238E27FC236}">
                <a16:creationId xmlns:a16="http://schemas.microsoft.com/office/drawing/2014/main" id="{DFEB3E40-16BA-BCDE-9C7A-1EC3A13FD1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51713" y="8494636"/>
            <a:ext cx="3198290" cy="1791043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A45AB1FA-CE2C-79D8-92DF-02C7E08EFE6F}"/>
              </a:ext>
            </a:extLst>
          </p:cNvPr>
          <p:cNvSpPr txBox="1"/>
          <p:nvPr/>
        </p:nvSpPr>
        <p:spPr>
          <a:xfrm>
            <a:off x="2446980" y="1342998"/>
            <a:ext cx="12353430" cy="861133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8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HĐ </a:t>
            </a:r>
            <a:r>
              <a:rPr lang="vi-VN" sz="3800" b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8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vi-VN" sz="38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 những hiểu biết của em về các địa danh</a:t>
            </a:r>
            <a:endParaRPr lang="en-US" sz="3800" b="1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9776185-1079-2F3E-AD9B-444594BB2790}"/>
              </a:ext>
            </a:extLst>
          </p:cNvPr>
          <p:cNvSpPr txBox="1"/>
          <p:nvPr/>
        </p:nvSpPr>
        <p:spPr>
          <a:xfrm>
            <a:off x="2593232" y="6109950"/>
            <a:ext cx="2903937" cy="861133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8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Hồ Gươm</a:t>
            </a:r>
            <a:endParaRPr lang="en-US" sz="3800" b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CA4335E4-7D81-8AFC-46C3-8AD5B4D138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7118" y="3140993"/>
            <a:ext cx="5134683" cy="2796764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38CF5ABE-F4CA-6865-2025-EA29FCC8D4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75133" y="5591204"/>
            <a:ext cx="5046400" cy="283343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AA1EC52A-9113-8FFE-1A7E-5601DF5AE1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736106" y="3140993"/>
            <a:ext cx="5134683" cy="2831015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EDCB36FF-4903-68AC-8FE9-CCA7D7189B66}"/>
              </a:ext>
            </a:extLst>
          </p:cNvPr>
          <p:cNvSpPr txBox="1"/>
          <p:nvPr/>
        </p:nvSpPr>
        <p:spPr>
          <a:xfrm>
            <a:off x="7549564" y="8410913"/>
            <a:ext cx="3615945" cy="861133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8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Bến Nhà Rồng</a:t>
            </a:r>
            <a:endParaRPr lang="en-US" sz="3800" b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430A8A9E-759A-F902-4F22-5905A23148E1}"/>
              </a:ext>
            </a:extLst>
          </p:cNvPr>
          <p:cNvSpPr txBox="1"/>
          <p:nvPr/>
        </p:nvSpPr>
        <p:spPr>
          <a:xfrm>
            <a:off x="12116269" y="5989249"/>
            <a:ext cx="4729536" cy="861133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8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Làng Sen quê Bác</a:t>
            </a:r>
            <a:endParaRPr lang="en-US" sz="3800" b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DC3D9E8A-7050-1DD6-83D0-01AB7F5734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84" y="6644876"/>
            <a:ext cx="4058193" cy="405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3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9" grpId="0"/>
      <p:bldP spid="107" grpId="0"/>
      <p:bldP spid="10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A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27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83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3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91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471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27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763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19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98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254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763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87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116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460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90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546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409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752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244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7" name="Group 87"/>
          <p:cNvGrpSpPr/>
          <p:nvPr/>
        </p:nvGrpSpPr>
        <p:grpSpPr>
          <a:xfrm rot="-571">
            <a:off x="986175" y="990902"/>
            <a:ext cx="16272435" cy="8305201"/>
            <a:chOff x="0" y="0"/>
            <a:chExt cx="15584073" cy="7953871"/>
          </a:xfrm>
          <a:solidFill>
            <a:schemeClr val="bg1"/>
          </a:solidFill>
        </p:grpSpPr>
        <p:sp>
          <p:nvSpPr>
            <p:cNvPr id="88" name="Freeform 88"/>
            <p:cNvSpPr/>
            <p:nvPr/>
          </p:nvSpPr>
          <p:spPr>
            <a:xfrm>
              <a:off x="10160" y="16510"/>
              <a:ext cx="15561214" cy="7925932"/>
            </a:xfrm>
            <a:custGeom>
              <a:avLst/>
              <a:gdLst/>
              <a:ahLst/>
              <a:cxnLst/>
              <a:rect l="l" t="t" r="r" b="b"/>
              <a:pathLst>
                <a:path w="15561214" h="7925932">
                  <a:moveTo>
                    <a:pt x="15561214" y="7925932"/>
                  </a:moveTo>
                  <a:lnTo>
                    <a:pt x="0" y="7918311"/>
                  </a:lnTo>
                  <a:lnTo>
                    <a:pt x="0" y="2762147"/>
                  </a:lnTo>
                  <a:lnTo>
                    <a:pt x="17780" y="19050"/>
                  </a:lnTo>
                  <a:lnTo>
                    <a:pt x="7758322" y="0"/>
                  </a:lnTo>
                  <a:lnTo>
                    <a:pt x="15542164" y="5080"/>
                  </a:lnTo>
                  <a:close/>
                </a:path>
              </a:pathLst>
            </a:custGeom>
            <a:grpFill/>
          </p:spPr>
        </p:sp>
        <p:sp>
          <p:nvSpPr>
            <p:cNvPr id="89" name="Freeform 89"/>
            <p:cNvSpPr/>
            <p:nvPr/>
          </p:nvSpPr>
          <p:spPr>
            <a:xfrm>
              <a:off x="-3810" y="0"/>
              <a:ext cx="15590423" cy="7952601"/>
            </a:xfrm>
            <a:custGeom>
              <a:avLst/>
              <a:gdLst/>
              <a:ahLst/>
              <a:cxnLst/>
              <a:rect l="l" t="t" r="r" b="b"/>
              <a:pathLst>
                <a:path w="15590423" h="7952601">
                  <a:moveTo>
                    <a:pt x="15556134" y="21590"/>
                  </a:moveTo>
                  <a:cubicBezTo>
                    <a:pt x="15557403" y="34290"/>
                    <a:pt x="15557403" y="44450"/>
                    <a:pt x="15558673" y="54610"/>
                  </a:cubicBezTo>
                  <a:cubicBezTo>
                    <a:pt x="15561214" y="185441"/>
                    <a:pt x="15562484" y="360828"/>
                    <a:pt x="15565023" y="529951"/>
                  </a:cubicBezTo>
                  <a:cubicBezTo>
                    <a:pt x="15565023" y="774239"/>
                    <a:pt x="15577723" y="5591106"/>
                    <a:pt x="15584073" y="5835394"/>
                  </a:cubicBezTo>
                  <a:cubicBezTo>
                    <a:pt x="15590423" y="6204958"/>
                    <a:pt x="15586614" y="6580787"/>
                    <a:pt x="15586614" y="6950351"/>
                  </a:cubicBezTo>
                  <a:cubicBezTo>
                    <a:pt x="15586614" y="7276069"/>
                    <a:pt x="15587884" y="7576732"/>
                    <a:pt x="15589153" y="7891642"/>
                  </a:cubicBezTo>
                  <a:cubicBezTo>
                    <a:pt x="15589153" y="7913232"/>
                    <a:pt x="15589153" y="7927201"/>
                    <a:pt x="15589153" y="7951332"/>
                  </a:cubicBezTo>
                  <a:cubicBezTo>
                    <a:pt x="15566293" y="7951332"/>
                    <a:pt x="15545973" y="7952601"/>
                    <a:pt x="15480647" y="7951332"/>
                  </a:cubicBezTo>
                  <a:cubicBezTo>
                    <a:pt x="14682807" y="7946251"/>
                    <a:pt x="13872694" y="7952601"/>
                    <a:pt x="13074854" y="7947521"/>
                  </a:cubicBezTo>
                  <a:cubicBezTo>
                    <a:pt x="12596151" y="7943711"/>
                    <a:pt x="12129721" y="7946251"/>
                    <a:pt x="11651018" y="7943711"/>
                  </a:cubicBezTo>
                  <a:cubicBezTo>
                    <a:pt x="11430078" y="7942442"/>
                    <a:pt x="11209138" y="7941171"/>
                    <a:pt x="10988198" y="7939901"/>
                  </a:cubicBezTo>
                  <a:cubicBezTo>
                    <a:pt x="10853179" y="7939901"/>
                    <a:pt x="10730434" y="7941171"/>
                    <a:pt x="10595415" y="7941171"/>
                  </a:cubicBezTo>
                  <a:cubicBezTo>
                    <a:pt x="10251730" y="7939901"/>
                    <a:pt x="9306598" y="7941171"/>
                    <a:pt x="8962914" y="7939901"/>
                  </a:cubicBezTo>
                  <a:cubicBezTo>
                    <a:pt x="8717424" y="7938632"/>
                    <a:pt x="3807644" y="7947521"/>
                    <a:pt x="3562156" y="7946251"/>
                  </a:cubicBezTo>
                  <a:cubicBezTo>
                    <a:pt x="3500783" y="7946251"/>
                    <a:pt x="3427136" y="7947521"/>
                    <a:pt x="3365764" y="7947521"/>
                  </a:cubicBezTo>
                  <a:cubicBezTo>
                    <a:pt x="3218471" y="7947521"/>
                    <a:pt x="3083452" y="7948792"/>
                    <a:pt x="2936159" y="7948792"/>
                  </a:cubicBezTo>
                  <a:cubicBezTo>
                    <a:pt x="2567925" y="7948792"/>
                    <a:pt x="2211966" y="7947521"/>
                    <a:pt x="1843733" y="7946251"/>
                  </a:cubicBezTo>
                  <a:cubicBezTo>
                    <a:pt x="1622792" y="7944982"/>
                    <a:pt x="1401852" y="7943711"/>
                    <a:pt x="1193187" y="7942442"/>
                  </a:cubicBezTo>
                  <a:cubicBezTo>
                    <a:pt x="800404" y="7941171"/>
                    <a:pt x="407622" y="7939901"/>
                    <a:pt x="48260" y="7939901"/>
                  </a:cubicBezTo>
                  <a:cubicBezTo>
                    <a:pt x="38100" y="7939901"/>
                    <a:pt x="29210" y="7939901"/>
                    <a:pt x="19050" y="7938632"/>
                  </a:cubicBezTo>
                  <a:cubicBezTo>
                    <a:pt x="10160" y="7937361"/>
                    <a:pt x="5080" y="7931011"/>
                    <a:pt x="7620" y="7922121"/>
                  </a:cubicBezTo>
                  <a:cubicBezTo>
                    <a:pt x="16510" y="7889922"/>
                    <a:pt x="12700" y="7733327"/>
                    <a:pt x="11430" y="7570468"/>
                  </a:cubicBezTo>
                  <a:cubicBezTo>
                    <a:pt x="10160" y="7238486"/>
                    <a:pt x="6350" y="6912769"/>
                    <a:pt x="7620" y="6580787"/>
                  </a:cubicBezTo>
                  <a:cubicBezTo>
                    <a:pt x="5080" y="6167375"/>
                    <a:pt x="0" y="1049846"/>
                    <a:pt x="7620" y="630171"/>
                  </a:cubicBezTo>
                  <a:cubicBezTo>
                    <a:pt x="8890" y="548742"/>
                    <a:pt x="7620" y="461048"/>
                    <a:pt x="8890" y="379619"/>
                  </a:cubicBezTo>
                  <a:cubicBezTo>
                    <a:pt x="10160" y="248079"/>
                    <a:pt x="12700" y="1040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00761" y="30480"/>
                    <a:pt x="297152" y="29210"/>
                  </a:cubicBezTo>
                  <a:cubicBezTo>
                    <a:pt x="628562" y="25400"/>
                    <a:pt x="959972" y="22860"/>
                    <a:pt x="1303657" y="20320"/>
                  </a:cubicBezTo>
                  <a:cubicBezTo>
                    <a:pt x="1536871" y="17780"/>
                    <a:pt x="1770086" y="16510"/>
                    <a:pt x="1991026" y="13970"/>
                  </a:cubicBezTo>
                  <a:cubicBezTo>
                    <a:pt x="2211966" y="11430"/>
                    <a:pt x="2445181" y="8890"/>
                    <a:pt x="2666121" y="8890"/>
                  </a:cubicBezTo>
                  <a:cubicBezTo>
                    <a:pt x="2911610" y="7620"/>
                    <a:pt x="3157099" y="10160"/>
                    <a:pt x="3402588" y="8890"/>
                  </a:cubicBezTo>
                  <a:cubicBezTo>
                    <a:pt x="3709449" y="8890"/>
                    <a:pt x="9269775" y="6350"/>
                    <a:pt x="9576636" y="5080"/>
                  </a:cubicBezTo>
                  <a:cubicBezTo>
                    <a:pt x="9871222" y="3810"/>
                    <a:pt x="10165809" y="2540"/>
                    <a:pt x="10472670" y="2540"/>
                  </a:cubicBezTo>
                  <a:cubicBezTo>
                    <a:pt x="10975923" y="1270"/>
                    <a:pt x="11466901" y="0"/>
                    <a:pt x="11970153" y="0"/>
                  </a:cubicBezTo>
                  <a:cubicBezTo>
                    <a:pt x="12178819" y="0"/>
                    <a:pt x="12399760" y="2540"/>
                    <a:pt x="12608425" y="2540"/>
                  </a:cubicBezTo>
                  <a:cubicBezTo>
                    <a:pt x="13185325" y="3810"/>
                    <a:pt x="13774498" y="5080"/>
                    <a:pt x="14351396" y="7620"/>
                  </a:cubicBezTo>
                  <a:cubicBezTo>
                    <a:pt x="14658258" y="8890"/>
                    <a:pt x="14965120" y="12700"/>
                    <a:pt x="15271980" y="16510"/>
                  </a:cubicBezTo>
                  <a:cubicBezTo>
                    <a:pt x="15345627" y="16510"/>
                    <a:pt x="15419274" y="16510"/>
                    <a:pt x="15480647" y="16510"/>
                  </a:cubicBezTo>
                  <a:cubicBezTo>
                    <a:pt x="15537084" y="17780"/>
                    <a:pt x="15545973" y="20320"/>
                    <a:pt x="15556134" y="21590"/>
                  </a:cubicBezTo>
                  <a:close/>
                  <a:moveTo>
                    <a:pt x="15566293" y="7934821"/>
                  </a:moveTo>
                  <a:cubicBezTo>
                    <a:pt x="15567564" y="7918311"/>
                    <a:pt x="15568834" y="7905611"/>
                    <a:pt x="15568834" y="7892911"/>
                  </a:cubicBezTo>
                  <a:cubicBezTo>
                    <a:pt x="15567564" y="7545413"/>
                    <a:pt x="15566293" y="7213432"/>
                    <a:pt x="15566293" y="6856395"/>
                  </a:cubicBezTo>
                  <a:cubicBezTo>
                    <a:pt x="15566293" y="6693536"/>
                    <a:pt x="15568834" y="6530677"/>
                    <a:pt x="15567564" y="6367818"/>
                  </a:cubicBezTo>
                  <a:cubicBezTo>
                    <a:pt x="15567564" y="6217486"/>
                    <a:pt x="15566293" y="6060891"/>
                    <a:pt x="15565023" y="5910560"/>
                  </a:cubicBezTo>
                  <a:cubicBezTo>
                    <a:pt x="15559943" y="5678799"/>
                    <a:pt x="15548514" y="880723"/>
                    <a:pt x="15548514" y="648963"/>
                  </a:cubicBezTo>
                  <a:cubicBezTo>
                    <a:pt x="15545973" y="454785"/>
                    <a:pt x="15543434" y="254343"/>
                    <a:pt x="15540893" y="63500"/>
                  </a:cubicBezTo>
                  <a:cubicBezTo>
                    <a:pt x="15539623" y="44450"/>
                    <a:pt x="15538353" y="43180"/>
                    <a:pt x="15443823" y="41910"/>
                  </a:cubicBezTo>
                  <a:cubicBezTo>
                    <a:pt x="15407000" y="41910"/>
                    <a:pt x="15382451" y="41910"/>
                    <a:pt x="15345627" y="40640"/>
                  </a:cubicBezTo>
                  <a:cubicBezTo>
                    <a:pt x="15038767" y="36830"/>
                    <a:pt x="14719631" y="31750"/>
                    <a:pt x="14412769" y="30480"/>
                  </a:cubicBezTo>
                  <a:cubicBezTo>
                    <a:pt x="13664027" y="26670"/>
                    <a:pt x="12903012" y="25400"/>
                    <a:pt x="12154271" y="22860"/>
                  </a:cubicBezTo>
                  <a:cubicBezTo>
                    <a:pt x="12043801" y="22860"/>
                    <a:pt x="11921056" y="22860"/>
                    <a:pt x="11810586" y="22860"/>
                  </a:cubicBezTo>
                  <a:cubicBezTo>
                    <a:pt x="11626470" y="22860"/>
                    <a:pt x="11442353" y="22860"/>
                    <a:pt x="11270511" y="22860"/>
                  </a:cubicBezTo>
                  <a:cubicBezTo>
                    <a:pt x="10877728" y="22860"/>
                    <a:pt x="10484945" y="22860"/>
                    <a:pt x="10104438" y="24130"/>
                  </a:cubicBezTo>
                  <a:cubicBezTo>
                    <a:pt x="9773027" y="25400"/>
                    <a:pt x="4188152" y="29210"/>
                    <a:pt x="3856743" y="29210"/>
                  </a:cubicBezTo>
                  <a:cubicBezTo>
                    <a:pt x="3316667" y="29210"/>
                    <a:pt x="2776591" y="26670"/>
                    <a:pt x="2236515" y="33020"/>
                  </a:cubicBezTo>
                  <a:cubicBezTo>
                    <a:pt x="1954203" y="36830"/>
                    <a:pt x="1684165" y="36830"/>
                    <a:pt x="1414127" y="38100"/>
                  </a:cubicBezTo>
                  <a:cubicBezTo>
                    <a:pt x="947698" y="41910"/>
                    <a:pt x="481269" y="45720"/>
                    <a:pt x="49530" y="50800"/>
                  </a:cubicBezTo>
                  <a:cubicBezTo>
                    <a:pt x="36830" y="50800"/>
                    <a:pt x="34290" y="53340"/>
                    <a:pt x="33020" y="85220"/>
                  </a:cubicBezTo>
                  <a:cubicBezTo>
                    <a:pt x="31750" y="197969"/>
                    <a:pt x="31750" y="310717"/>
                    <a:pt x="30480" y="423466"/>
                  </a:cubicBezTo>
                  <a:cubicBezTo>
                    <a:pt x="29210" y="611380"/>
                    <a:pt x="26670" y="793030"/>
                    <a:pt x="25400" y="980945"/>
                  </a:cubicBezTo>
                  <a:cubicBezTo>
                    <a:pt x="20320" y="1181386"/>
                    <a:pt x="26670" y="6079683"/>
                    <a:pt x="29210" y="6280124"/>
                  </a:cubicBezTo>
                  <a:cubicBezTo>
                    <a:pt x="29210" y="6493094"/>
                    <a:pt x="29210" y="6712327"/>
                    <a:pt x="30480" y="6925296"/>
                  </a:cubicBezTo>
                  <a:cubicBezTo>
                    <a:pt x="30480" y="7081892"/>
                    <a:pt x="33020" y="7238487"/>
                    <a:pt x="33020" y="7395082"/>
                  </a:cubicBezTo>
                  <a:cubicBezTo>
                    <a:pt x="33020" y="7564204"/>
                    <a:pt x="33020" y="7733327"/>
                    <a:pt x="31750" y="7892911"/>
                  </a:cubicBezTo>
                  <a:cubicBezTo>
                    <a:pt x="31750" y="7896721"/>
                    <a:pt x="31750" y="7899261"/>
                    <a:pt x="31750" y="7903071"/>
                  </a:cubicBezTo>
                  <a:cubicBezTo>
                    <a:pt x="31750" y="7913232"/>
                    <a:pt x="35560" y="7917042"/>
                    <a:pt x="44450" y="7917042"/>
                  </a:cubicBezTo>
                  <a:cubicBezTo>
                    <a:pt x="125310" y="7917042"/>
                    <a:pt x="297152" y="7918311"/>
                    <a:pt x="456720" y="7918311"/>
                  </a:cubicBezTo>
                  <a:cubicBezTo>
                    <a:pt x="689934" y="7918311"/>
                    <a:pt x="935423" y="7915771"/>
                    <a:pt x="1168638" y="7918311"/>
                  </a:cubicBezTo>
                  <a:cubicBezTo>
                    <a:pt x="1549146" y="7922121"/>
                    <a:pt x="1929654" y="7924661"/>
                    <a:pt x="2310162" y="7923392"/>
                  </a:cubicBezTo>
                  <a:cubicBezTo>
                    <a:pt x="2555651" y="7922121"/>
                    <a:pt x="2788865" y="7924661"/>
                    <a:pt x="3034354" y="7924661"/>
                  </a:cubicBezTo>
                  <a:cubicBezTo>
                    <a:pt x="3390313" y="7924661"/>
                    <a:pt x="3746272" y="7923392"/>
                    <a:pt x="4102232" y="7924661"/>
                  </a:cubicBezTo>
                  <a:cubicBezTo>
                    <a:pt x="4630033" y="7925932"/>
                    <a:pt x="10423573" y="7915771"/>
                    <a:pt x="10963649" y="7918311"/>
                  </a:cubicBezTo>
                  <a:cubicBezTo>
                    <a:pt x="11196863" y="7919582"/>
                    <a:pt x="11430078" y="7920851"/>
                    <a:pt x="11651018" y="7920851"/>
                  </a:cubicBezTo>
                  <a:cubicBezTo>
                    <a:pt x="12056075" y="7923392"/>
                    <a:pt x="12448857" y="7919582"/>
                    <a:pt x="12853914" y="7923392"/>
                  </a:cubicBezTo>
                  <a:cubicBezTo>
                    <a:pt x="13185325" y="7925932"/>
                    <a:pt x="13516734" y="7925932"/>
                    <a:pt x="13848145" y="7928471"/>
                  </a:cubicBezTo>
                  <a:cubicBezTo>
                    <a:pt x="14339123" y="7932282"/>
                    <a:pt x="14830100" y="7934821"/>
                    <a:pt x="15321078" y="7936092"/>
                  </a:cubicBezTo>
                  <a:cubicBezTo>
                    <a:pt x="15505196" y="7936092"/>
                    <a:pt x="15545973" y="7934821"/>
                    <a:pt x="15566293" y="7934821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05" name="Picture 4">
            <a:extLst>
              <a:ext uri="{FF2B5EF4-FFF2-40B4-BE49-F238E27FC236}">
                <a16:creationId xmlns:a16="http://schemas.microsoft.com/office/drawing/2014/main" id="{C832DC52-3CDD-4A6D-CC46-FB0DDAAE8C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5915" y="294681"/>
            <a:ext cx="2490604" cy="2096635"/>
          </a:xfrm>
          <a:prstGeom prst="rect">
            <a:avLst/>
          </a:prstGeom>
        </p:spPr>
      </p:pic>
      <p:pic>
        <p:nvPicPr>
          <p:cNvPr id="104" name="Picture 6">
            <a:extLst>
              <a:ext uri="{FF2B5EF4-FFF2-40B4-BE49-F238E27FC236}">
                <a16:creationId xmlns:a16="http://schemas.microsoft.com/office/drawing/2014/main" id="{DFEB3E40-16BA-BCDE-9C7A-1EC3A13FD1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51713" y="8494636"/>
            <a:ext cx="3198290" cy="1791043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A45AB1FA-CE2C-79D8-92DF-02C7E08EFE6F}"/>
              </a:ext>
            </a:extLst>
          </p:cNvPr>
          <p:cNvSpPr txBox="1"/>
          <p:nvPr/>
        </p:nvSpPr>
        <p:spPr>
          <a:xfrm>
            <a:off x="2446980" y="1342998"/>
            <a:ext cx="12353430" cy="861133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HĐ </a:t>
            </a:r>
            <a:r>
              <a:rPr lang="vi-VN" sz="3800" b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vi-VN" sz="38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 những hiểu biết của em về các địa danh</a:t>
            </a:r>
            <a:endParaRPr lang="en-US" sz="38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9776185-1079-2F3E-AD9B-444594BB2790}"/>
              </a:ext>
            </a:extLst>
          </p:cNvPr>
          <p:cNvSpPr txBox="1"/>
          <p:nvPr/>
        </p:nvSpPr>
        <p:spPr>
          <a:xfrm>
            <a:off x="3924780" y="7587596"/>
            <a:ext cx="2903937" cy="861133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Hồ</a:t>
            </a:r>
            <a:r>
              <a:rPr lang="en-US" sz="38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Gươm</a:t>
            </a:r>
            <a:endParaRPr lang="en-US" sz="3800" b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CA4335E4-7D81-8AFC-46C3-8AD5B4D138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0352" y="3433431"/>
            <a:ext cx="7340813" cy="3998401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83F009EB-498B-4AC0-EA84-FB7822D74478}"/>
              </a:ext>
            </a:extLst>
          </p:cNvPr>
          <p:cNvSpPr txBox="1"/>
          <p:nvPr/>
        </p:nvSpPr>
        <p:spPr>
          <a:xfrm>
            <a:off x="9125956" y="2716159"/>
            <a:ext cx="8120082" cy="6124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Viên ngọc xanh giữa lòng Hà Nội.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Tháp Rùa nổi giữa mặt hồ với rêu phong cổ kính làm tôn nên nét cổ kính ngàn xưa.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Ngoài ra còn có các di tích khác như đền Ngọc Sơn, tháp Bút, đài Nghiên.</a:t>
            </a:r>
          </a:p>
        </p:txBody>
      </p:sp>
    </p:spTree>
    <p:extLst>
      <p:ext uri="{BB962C8B-B14F-4D97-AF65-F5344CB8AC3E}">
        <p14:creationId xmlns:p14="http://schemas.microsoft.com/office/powerpoint/2010/main" val="239098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9" grpId="0"/>
      <p:bldP spid="9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A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27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83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3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91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471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27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763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19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98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254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763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87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116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460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90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546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409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752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244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7" name="Group 87"/>
          <p:cNvGrpSpPr/>
          <p:nvPr/>
        </p:nvGrpSpPr>
        <p:grpSpPr>
          <a:xfrm rot="-571">
            <a:off x="986175" y="990902"/>
            <a:ext cx="16272435" cy="8305201"/>
            <a:chOff x="0" y="0"/>
            <a:chExt cx="15584073" cy="7953871"/>
          </a:xfrm>
          <a:solidFill>
            <a:schemeClr val="bg1"/>
          </a:solidFill>
        </p:grpSpPr>
        <p:sp>
          <p:nvSpPr>
            <p:cNvPr id="88" name="Freeform 88"/>
            <p:cNvSpPr/>
            <p:nvPr/>
          </p:nvSpPr>
          <p:spPr>
            <a:xfrm>
              <a:off x="10160" y="16510"/>
              <a:ext cx="15561214" cy="7925932"/>
            </a:xfrm>
            <a:custGeom>
              <a:avLst/>
              <a:gdLst/>
              <a:ahLst/>
              <a:cxnLst/>
              <a:rect l="l" t="t" r="r" b="b"/>
              <a:pathLst>
                <a:path w="15561214" h="7925932">
                  <a:moveTo>
                    <a:pt x="15561214" y="7925932"/>
                  </a:moveTo>
                  <a:lnTo>
                    <a:pt x="0" y="7918311"/>
                  </a:lnTo>
                  <a:lnTo>
                    <a:pt x="0" y="2762147"/>
                  </a:lnTo>
                  <a:lnTo>
                    <a:pt x="17780" y="19050"/>
                  </a:lnTo>
                  <a:lnTo>
                    <a:pt x="7758322" y="0"/>
                  </a:lnTo>
                  <a:lnTo>
                    <a:pt x="15542164" y="5080"/>
                  </a:lnTo>
                  <a:close/>
                </a:path>
              </a:pathLst>
            </a:custGeom>
            <a:grpFill/>
          </p:spPr>
        </p:sp>
        <p:sp>
          <p:nvSpPr>
            <p:cNvPr id="89" name="Freeform 89"/>
            <p:cNvSpPr/>
            <p:nvPr/>
          </p:nvSpPr>
          <p:spPr>
            <a:xfrm>
              <a:off x="-3810" y="0"/>
              <a:ext cx="15590423" cy="7952601"/>
            </a:xfrm>
            <a:custGeom>
              <a:avLst/>
              <a:gdLst/>
              <a:ahLst/>
              <a:cxnLst/>
              <a:rect l="l" t="t" r="r" b="b"/>
              <a:pathLst>
                <a:path w="15590423" h="7952601">
                  <a:moveTo>
                    <a:pt x="15556134" y="21590"/>
                  </a:moveTo>
                  <a:cubicBezTo>
                    <a:pt x="15557403" y="34290"/>
                    <a:pt x="15557403" y="44450"/>
                    <a:pt x="15558673" y="54610"/>
                  </a:cubicBezTo>
                  <a:cubicBezTo>
                    <a:pt x="15561214" y="185441"/>
                    <a:pt x="15562484" y="360828"/>
                    <a:pt x="15565023" y="529951"/>
                  </a:cubicBezTo>
                  <a:cubicBezTo>
                    <a:pt x="15565023" y="774239"/>
                    <a:pt x="15577723" y="5591106"/>
                    <a:pt x="15584073" y="5835394"/>
                  </a:cubicBezTo>
                  <a:cubicBezTo>
                    <a:pt x="15590423" y="6204958"/>
                    <a:pt x="15586614" y="6580787"/>
                    <a:pt x="15586614" y="6950351"/>
                  </a:cubicBezTo>
                  <a:cubicBezTo>
                    <a:pt x="15586614" y="7276069"/>
                    <a:pt x="15587884" y="7576732"/>
                    <a:pt x="15589153" y="7891642"/>
                  </a:cubicBezTo>
                  <a:cubicBezTo>
                    <a:pt x="15589153" y="7913232"/>
                    <a:pt x="15589153" y="7927201"/>
                    <a:pt x="15589153" y="7951332"/>
                  </a:cubicBezTo>
                  <a:cubicBezTo>
                    <a:pt x="15566293" y="7951332"/>
                    <a:pt x="15545973" y="7952601"/>
                    <a:pt x="15480647" y="7951332"/>
                  </a:cubicBezTo>
                  <a:cubicBezTo>
                    <a:pt x="14682807" y="7946251"/>
                    <a:pt x="13872694" y="7952601"/>
                    <a:pt x="13074854" y="7947521"/>
                  </a:cubicBezTo>
                  <a:cubicBezTo>
                    <a:pt x="12596151" y="7943711"/>
                    <a:pt x="12129721" y="7946251"/>
                    <a:pt x="11651018" y="7943711"/>
                  </a:cubicBezTo>
                  <a:cubicBezTo>
                    <a:pt x="11430078" y="7942442"/>
                    <a:pt x="11209138" y="7941171"/>
                    <a:pt x="10988198" y="7939901"/>
                  </a:cubicBezTo>
                  <a:cubicBezTo>
                    <a:pt x="10853179" y="7939901"/>
                    <a:pt x="10730434" y="7941171"/>
                    <a:pt x="10595415" y="7941171"/>
                  </a:cubicBezTo>
                  <a:cubicBezTo>
                    <a:pt x="10251730" y="7939901"/>
                    <a:pt x="9306598" y="7941171"/>
                    <a:pt x="8962914" y="7939901"/>
                  </a:cubicBezTo>
                  <a:cubicBezTo>
                    <a:pt x="8717424" y="7938632"/>
                    <a:pt x="3807644" y="7947521"/>
                    <a:pt x="3562156" y="7946251"/>
                  </a:cubicBezTo>
                  <a:cubicBezTo>
                    <a:pt x="3500783" y="7946251"/>
                    <a:pt x="3427136" y="7947521"/>
                    <a:pt x="3365764" y="7947521"/>
                  </a:cubicBezTo>
                  <a:cubicBezTo>
                    <a:pt x="3218471" y="7947521"/>
                    <a:pt x="3083452" y="7948792"/>
                    <a:pt x="2936159" y="7948792"/>
                  </a:cubicBezTo>
                  <a:cubicBezTo>
                    <a:pt x="2567925" y="7948792"/>
                    <a:pt x="2211966" y="7947521"/>
                    <a:pt x="1843733" y="7946251"/>
                  </a:cubicBezTo>
                  <a:cubicBezTo>
                    <a:pt x="1622792" y="7944982"/>
                    <a:pt x="1401852" y="7943711"/>
                    <a:pt x="1193187" y="7942442"/>
                  </a:cubicBezTo>
                  <a:cubicBezTo>
                    <a:pt x="800404" y="7941171"/>
                    <a:pt x="407622" y="7939901"/>
                    <a:pt x="48260" y="7939901"/>
                  </a:cubicBezTo>
                  <a:cubicBezTo>
                    <a:pt x="38100" y="7939901"/>
                    <a:pt x="29210" y="7939901"/>
                    <a:pt x="19050" y="7938632"/>
                  </a:cubicBezTo>
                  <a:cubicBezTo>
                    <a:pt x="10160" y="7937361"/>
                    <a:pt x="5080" y="7931011"/>
                    <a:pt x="7620" y="7922121"/>
                  </a:cubicBezTo>
                  <a:cubicBezTo>
                    <a:pt x="16510" y="7889922"/>
                    <a:pt x="12700" y="7733327"/>
                    <a:pt x="11430" y="7570468"/>
                  </a:cubicBezTo>
                  <a:cubicBezTo>
                    <a:pt x="10160" y="7238486"/>
                    <a:pt x="6350" y="6912769"/>
                    <a:pt x="7620" y="6580787"/>
                  </a:cubicBezTo>
                  <a:cubicBezTo>
                    <a:pt x="5080" y="6167375"/>
                    <a:pt x="0" y="1049846"/>
                    <a:pt x="7620" y="630171"/>
                  </a:cubicBezTo>
                  <a:cubicBezTo>
                    <a:pt x="8890" y="548742"/>
                    <a:pt x="7620" y="461048"/>
                    <a:pt x="8890" y="379619"/>
                  </a:cubicBezTo>
                  <a:cubicBezTo>
                    <a:pt x="10160" y="248079"/>
                    <a:pt x="12700" y="1040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00761" y="30480"/>
                    <a:pt x="297152" y="29210"/>
                  </a:cubicBezTo>
                  <a:cubicBezTo>
                    <a:pt x="628562" y="25400"/>
                    <a:pt x="959972" y="22860"/>
                    <a:pt x="1303657" y="20320"/>
                  </a:cubicBezTo>
                  <a:cubicBezTo>
                    <a:pt x="1536871" y="17780"/>
                    <a:pt x="1770086" y="16510"/>
                    <a:pt x="1991026" y="13970"/>
                  </a:cubicBezTo>
                  <a:cubicBezTo>
                    <a:pt x="2211966" y="11430"/>
                    <a:pt x="2445181" y="8890"/>
                    <a:pt x="2666121" y="8890"/>
                  </a:cubicBezTo>
                  <a:cubicBezTo>
                    <a:pt x="2911610" y="7620"/>
                    <a:pt x="3157099" y="10160"/>
                    <a:pt x="3402588" y="8890"/>
                  </a:cubicBezTo>
                  <a:cubicBezTo>
                    <a:pt x="3709449" y="8890"/>
                    <a:pt x="9269775" y="6350"/>
                    <a:pt x="9576636" y="5080"/>
                  </a:cubicBezTo>
                  <a:cubicBezTo>
                    <a:pt x="9871222" y="3810"/>
                    <a:pt x="10165809" y="2540"/>
                    <a:pt x="10472670" y="2540"/>
                  </a:cubicBezTo>
                  <a:cubicBezTo>
                    <a:pt x="10975923" y="1270"/>
                    <a:pt x="11466901" y="0"/>
                    <a:pt x="11970153" y="0"/>
                  </a:cubicBezTo>
                  <a:cubicBezTo>
                    <a:pt x="12178819" y="0"/>
                    <a:pt x="12399760" y="2540"/>
                    <a:pt x="12608425" y="2540"/>
                  </a:cubicBezTo>
                  <a:cubicBezTo>
                    <a:pt x="13185325" y="3810"/>
                    <a:pt x="13774498" y="5080"/>
                    <a:pt x="14351396" y="7620"/>
                  </a:cubicBezTo>
                  <a:cubicBezTo>
                    <a:pt x="14658258" y="8890"/>
                    <a:pt x="14965120" y="12700"/>
                    <a:pt x="15271980" y="16510"/>
                  </a:cubicBezTo>
                  <a:cubicBezTo>
                    <a:pt x="15345627" y="16510"/>
                    <a:pt x="15419274" y="16510"/>
                    <a:pt x="15480647" y="16510"/>
                  </a:cubicBezTo>
                  <a:cubicBezTo>
                    <a:pt x="15537084" y="17780"/>
                    <a:pt x="15545973" y="20320"/>
                    <a:pt x="15556134" y="21590"/>
                  </a:cubicBezTo>
                  <a:close/>
                  <a:moveTo>
                    <a:pt x="15566293" y="7934821"/>
                  </a:moveTo>
                  <a:cubicBezTo>
                    <a:pt x="15567564" y="7918311"/>
                    <a:pt x="15568834" y="7905611"/>
                    <a:pt x="15568834" y="7892911"/>
                  </a:cubicBezTo>
                  <a:cubicBezTo>
                    <a:pt x="15567564" y="7545413"/>
                    <a:pt x="15566293" y="7213432"/>
                    <a:pt x="15566293" y="6856395"/>
                  </a:cubicBezTo>
                  <a:cubicBezTo>
                    <a:pt x="15566293" y="6693536"/>
                    <a:pt x="15568834" y="6530677"/>
                    <a:pt x="15567564" y="6367818"/>
                  </a:cubicBezTo>
                  <a:cubicBezTo>
                    <a:pt x="15567564" y="6217486"/>
                    <a:pt x="15566293" y="6060891"/>
                    <a:pt x="15565023" y="5910560"/>
                  </a:cubicBezTo>
                  <a:cubicBezTo>
                    <a:pt x="15559943" y="5678799"/>
                    <a:pt x="15548514" y="880723"/>
                    <a:pt x="15548514" y="648963"/>
                  </a:cubicBezTo>
                  <a:cubicBezTo>
                    <a:pt x="15545973" y="454785"/>
                    <a:pt x="15543434" y="254343"/>
                    <a:pt x="15540893" y="63500"/>
                  </a:cubicBezTo>
                  <a:cubicBezTo>
                    <a:pt x="15539623" y="44450"/>
                    <a:pt x="15538353" y="43180"/>
                    <a:pt x="15443823" y="41910"/>
                  </a:cubicBezTo>
                  <a:cubicBezTo>
                    <a:pt x="15407000" y="41910"/>
                    <a:pt x="15382451" y="41910"/>
                    <a:pt x="15345627" y="40640"/>
                  </a:cubicBezTo>
                  <a:cubicBezTo>
                    <a:pt x="15038767" y="36830"/>
                    <a:pt x="14719631" y="31750"/>
                    <a:pt x="14412769" y="30480"/>
                  </a:cubicBezTo>
                  <a:cubicBezTo>
                    <a:pt x="13664027" y="26670"/>
                    <a:pt x="12903012" y="25400"/>
                    <a:pt x="12154271" y="22860"/>
                  </a:cubicBezTo>
                  <a:cubicBezTo>
                    <a:pt x="12043801" y="22860"/>
                    <a:pt x="11921056" y="22860"/>
                    <a:pt x="11810586" y="22860"/>
                  </a:cubicBezTo>
                  <a:cubicBezTo>
                    <a:pt x="11626470" y="22860"/>
                    <a:pt x="11442353" y="22860"/>
                    <a:pt x="11270511" y="22860"/>
                  </a:cubicBezTo>
                  <a:cubicBezTo>
                    <a:pt x="10877728" y="22860"/>
                    <a:pt x="10484945" y="22860"/>
                    <a:pt x="10104438" y="24130"/>
                  </a:cubicBezTo>
                  <a:cubicBezTo>
                    <a:pt x="9773027" y="25400"/>
                    <a:pt x="4188152" y="29210"/>
                    <a:pt x="3856743" y="29210"/>
                  </a:cubicBezTo>
                  <a:cubicBezTo>
                    <a:pt x="3316667" y="29210"/>
                    <a:pt x="2776591" y="26670"/>
                    <a:pt x="2236515" y="33020"/>
                  </a:cubicBezTo>
                  <a:cubicBezTo>
                    <a:pt x="1954203" y="36830"/>
                    <a:pt x="1684165" y="36830"/>
                    <a:pt x="1414127" y="38100"/>
                  </a:cubicBezTo>
                  <a:cubicBezTo>
                    <a:pt x="947698" y="41910"/>
                    <a:pt x="481269" y="45720"/>
                    <a:pt x="49530" y="50800"/>
                  </a:cubicBezTo>
                  <a:cubicBezTo>
                    <a:pt x="36830" y="50800"/>
                    <a:pt x="34290" y="53340"/>
                    <a:pt x="33020" y="85220"/>
                  </a:cubicBezTo>
                  <a:cubicBezTo>
                    <a:pt x="31750" y="197969"/>
                    <a:pt x="31750" y="310717"/>
                    <a:pt x="30480" y="423466"/>
                  </a:cubicBezTo>
                  <a:cubicBezTo>
                    <a:pt x="29210" y="611380"/>
                    <a:pt x="26670" y="793030"/>
                    <a:pt x="25400" y="980945"/>
                  </a:cubicBezTo>
                  <a:cubicBezTo>
                    <a:pt x="20320" y="1181386"/>
                    <a:pt x="26670" y="6079683"/>
                    <a:pt x="29210" y="6280124"/>
                  </a:cubicBezTo>
                  <a:cubicBezTo>
                    <a:pt x="29210" y="6493094"/>
                    <a:pt x="29210" y="6712327"/>
                    <a:pt x="30480" y="6925296"/>
                  </a:cubicBezTo>
                  <a:cubicBezTo>
                    <a:pt x="30480" y="7081892"/>
                    <a:pt x="33020" y="7238487"/>
                    <a:pt x="33020" y="7395082"/>
                  </a:cubicBezTo>
                  <a:cubicBezTo>
                    <a:pt x="33020" y="7564204"/>
                    <a:pt x="33020" y="7733327"/>
                    <a:pt x="31750" y="7892911"/>
                  </a:cubicBezTo>
                  <a:cubicBezTo>
                    <a:pt x="31750" y="7896721"/>
                    <a:pt x="31750" y="7899261"/>
                    <a:pt x="31750" y="7903071"/>
                  </a:cubicBezTo>
                  <a:cubicBezTo>
                    <a:pt x="31750" y="7913232"/>
                    <a:pt x="35560" y="7917042"/>
                    <a:pt x="44450" y="7917042"/>
                  </a:cubicBezTo>
                  <a:cubicBezTo>
                    <a:pt x="125310" y="7917042"/>
                    <a:pt x="297152" y="7918311"/>
                    <a:pt x="456720" y="7918311"/>
                  </a:cubicBezTo>
                  <a:cubicBezTo>
                    <a:pt x="689934" y="7918311"/>
                    <a:pt x="935423" y="7915771"/>
                    <a:pt x="1168638" y="7918311"/>
                  </a:cubicBezTo>
                  <a:cubicBezTo>
                    <a:pt x="1549146" y="7922121"/>
                    <a:pt x="1929654" y="7924661"/>
                    <a:pt x="2310162" y="7923392"/>
                  </a:cubicBezTo>
                  <a:cubicBezTo>
                    <a:pt x="2555651" y="7922121"/>
                    <a:pt x="2788865" y="7924661"/>
                    <a:pt x="3034354" y="7924661"/>
                  </a:cubicBezTo>
                  <a:cubicBezTo>
                    <a:pt x="3390313" y="7924661"/>
                    <a:pt x="3746272" y="7923392"/>
                    <a:pt x="4102232" y="7924661"/>
                  </a:cubicBezTo>
                  <a:cubicBezTo>
                    <a:pt x="4630033" y="7925932"/>
                    <a:pt x="10423573" y="7915771"/>
                    <a:pt x="10963649" y="7918311"/>
                  </a:cubicBezTo>
                  <a:cubicBezTo>
                    <a:pt x="11196863" y="7919582"/>
                    <a:pt x="11430078" y="7920851"/>
                    <a:pt x="11651018" y="7920851"/>
                  </a:cubicBezTo>
                  <a:cubicBezTo>
                    <a:pt x="12056075" y="7923392"/>
                    <a:pt x="12448857" y="7919582"/>
                    <a:pt x="12853914" y="7923392"/>
                  </a:cubicBezTo>
                  <a:cubicBezTo>
                    <a:pt x="13185325" y="7925932"/>
                    <a:pt x="13516734" y="7925932"/>
                    <a:pt x="13848145" y="7928471"/>
                  </a:cubicBezTo>
                  <a:cubicBezTo>
                    <a:pt x="14339123" y="7932282"/>
                    <a:pt x="14830100" y="7934821"/>
                    <a:pt x="15321078" y="7936092"/>
                  </a:cubicBezTo>
                  <a:cubicBezTo>
                    <a:pt x="15505196" y="7936092"/>
                    <a:pt x="15545973" y="7934821"/>
                    <a:pt x="15566293" y="7934821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05" name="Picture 4">
            <a:extLst>
              <a:ext uri="{FF2B5EF4-FFF2-40B4-BE49-F238E27FC236}">
                <a16:creationId xmlns:a16="http://schemas.microsoft.com/office/drawing/2014/main" id="{C832DC52-3CDD-4A6D-CC46-FB0DDAAE8C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5915" y="294681"/>
            <a:ext cx="2490604" cy="2096635"/>
          </a:xfrm>
          <a:prstGeom prst="rect">
            <a:avLst/>
          </a:prstGeom>
        </p:spPr>
      </p:pic>
      <p:pic>
        <p:nvPicPr>
          <p:cNvPr id="104" name="Picture 6">
            <a:extLst>
              <a:ext uri="{FF2B5EF4-FFF2-40B4-BE49-F238E27FC236}">
                <a16:creationId xmlns:a16="http://schemas.microsoft.com/office/drawing/2014/main" id="{DFEB3E40-16BA-BCDE-9C7A-1EC3A13FD1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51713" y="8494636"/>
            <a:ext cx="3198290" cy="1791043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A45AB1FA-CE2C-79D8-92DF-02C7E08EFE6F}"/>
              </a:ext>
            </a:extLst>
          </p:cNvPr>
          <p:cNvSpPr txBox="1"/>
          <p:nvPr/>
        </p:nvSpPr>
        <p:spPr>
          <a:xfrm>
            <a:off x="2446980" y="1342998"/>
            <a:ext cx="12353430" cy="861133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8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HĐ </a:t>
            </a:r>
            <a:r>
              <a:rPr lang="vi-VN" sz="3800" b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8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vi-VN" sz="38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 những hiểu biết của em về các địa danh</a:t>
            </a:r>
            <a:endParaRPr lang="en-US" sz="3800" b="1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9776185-1079-2F3E-AD9B-444594BB2790}"/>
              </a:ext>
            </a:extLst>
          </p:cNvPr>
          <p:cNvSpPr txBox="1"/>
          <p:nvPr/>
        </p:nvSpPr>
        <p:spPr>
          <a:xfrm>
            <a:off x="3405022" y="7608396"/>
            <a:ext cx="3637672" cy="861133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8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Bến Nhà Rồng</a:t>
            </a:r>
            <a:endParaRPr lang="en-US" sz="3800" b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3F009EB-498B-4AC0-EA84-FB7822D74478}"/>
              </a:ext>
            </a:extLst>
          </p:cNvPr>
          <p:cNvSpPr txBox="1"/>
          <p:nvPr/>
        </p:nvSpPr>
        <p:spPr>
          <a:xfrm>
            <a:off x="9007375" y="3524462"/>
            <a:ext cx="8120082" cy="4369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Trụ sở thương cảng của Sài Gòn.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Là công trình đầu tiên được thực dân Pháp xây dựng vào năm 1863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Nơi Bác Hồ ra đi tìm đường cứu nước, tìm lại tự do cho dân tộc.</a:t>
            </a: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137C245C-0F9D-ABDA-08B1-B5795F29A4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1582" y="3572679"/>
            <a:ext cx="6795727" cy="381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4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9" grpId="0"/>
      <p:bldP spid="9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A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27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83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3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91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471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27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763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19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98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254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763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87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116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460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90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546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409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752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244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7" name="Group 87"/>
          <p:cNvGrpSpPr/>
          <p:nvPr/>
        </p:nvGrpSpPr>
        <p:grpSpPr>
          <a:xfrm rot="-571">
            <a:off x="986175" y="990902"/>
            <a:ext cx="16272435" cy="8305201"/>
            <a:chOff x="0" y="0"/>
            <a:chExt cx="15584073" cy="7953871"/>
          </a:xfrm>
          <a:solidFill>
            <a:schemeClr val="bg1"/>
          </a:solidFill>
        </p:grpSpPr>
        <p:sp>
          <p:nvSpPr>
            <p:cNvPr id="88" name="Freeform 88"/>
            <p:cNvSpPr/>
            <p:nvPr/>
          </p:nvSpPr>
          <p:spPr>
            <a:xfrm>
              <a:off x="10160" y="16510"/>
              <a:ext cx="15561214" cy="7925932"/>
            </a:xfrm>
            <a:custGeom>
              <a:avLst/>
              <a:gdLst/>
              <a:ahLst/>
              <a:cxnLst/>
              <a:rect l="l" t="t" r="r" b="b"/>
              <a:pathLst>
                <a:path w="15561214" h="7925932">
                  <a:moveTo>
                    <a:pt x="15561214" y="7925932"/>
                  </a:moveTo>
                  <a:lnTo>
                    <a:pt x="0" y="7918311"/>
                  </a:lnTo>
                  <a:lnTo>
                    <a:pt x="0" y="2762147"/>
                  </a:lnTo>
                  <a:lnTo>
                    <a:pt x="17780" y="19050"/>
                  </a:lnTo>
                  <a:lnTo>
                    <a:pt x="7758322" y="0"/>
                  </a:lnTo>
                  <a:lnTo>
                    <a:pt x="15542164" y="5080"/>
                  </a:lnTo>
                  <a:close/>
                </a:path>
              </a:pathLst>
            </a:custGeom>
            <a:grpFill/>
          </p:spPr>
        </p:sp>
        <p:sp>
          <p:nvSpPr>
            <p:cNvPr id="89" name="Freeform 89"/>
            <p:cNvSpPr/>
            <p:nvPr/>
          </p:nvSpPr>
          <p:spPr>
            <a:xfrm>
              <a:off x="-3810" y="0"/>
              <a:ext cx="15590423" cy="7952601"/>
            </a:xfrm>
            <a:custGeom>
              <a:avLst/>
              <a:gdLst/>
              <a:ahLst/>
              <a:cxnLst/>
              <a:rect l="l" t="t" r="r" b="b"/>
              <a:pathLst>
                <a:path w="15590423" h="7952601">
                  <a:moveTo>
                    <a:pt x="15556134" y="21590"/>
                  </a:moveTo>
                  <a:cubicBezTo>
                    <a:pt x="15557403" y="34290"/>
                    <a:pt x="15557403" y="44450"/>
                    <a:pt x="15558673" y="54610"/>
                  </a:cubicBezTo>
                  <a:cubicBezTo>
                    <a:pt x="15561214" y="185441"/>
                    <a:pt x="15562484" y="360828"/>
                    <a:pt x="15565023" y="529951"/>
                  </a:cubicBezTo>
                  <a:cubicBezTo>
                    <a:pt x="15565023" y="774239"/>
                    <a:pt x="15577723" y="5591106"/>
                    <a:pt x="15584073" y="5835394"/>
                  </a:cubicBezTo>
                  <a:cubicBezTo>
                    <a:pt x="15590423" y="6204958"/>
                    <a:pt x="15586614" y="6580787"/>
                    <a:pt x="15586614" y="6950351"/>
                  </a:cubicBezTo>
                  <a:cubicBezTo>
                    <a:pt x="15586614" y="7276069"/>
                    <a:pt x="15587884" y="7576732"/>
                    <a:pt x="15589153" y="7891642"/>
                  </a:cubicBezTo>
                  <a:cubicBezTo>
                    <a:pt x="15589153" y="7913232"/>
                    <a:pt x="15589153" y="7927201"/>
                    <a:pt x="15589153" y="7951332"/>
                  </a:cubicBezTo>
                  <a:cubicBezTo>
                    <a:pt x="15566293" y="7951332"/>
                    <a:pt x="15545973" y="7952601"/>
                    <a:pt x="15480647" y="7951332"/>
                  </a:cubicBezTo>
                  <a:cubicBezTo>
                    <a:pt x="14682807" y="7946251"/>
                    <a:pt x="13872694" y="7952601"/>
                    <a:pt x="13074854" y="7947521"/>
                  </a:cubicBezTo>
                  <a:cubicBezTo>
                    <a:pt x="12596151" y="7943711"/>
                    <a:pt x="12129721" y="7946251"/>
                    <a:pt x="11651018" y="7943711"/>
                  </a:cubicBezTo>
                  <a:cubicBezTo>
                    <a:pt x="11430078" y="7942442"/>
                    <a:pt x="11209138" y="7941171"/>
                    <a:pt x="10988198" y="7939901"/>
                  </a:cubicBezTo>
                  <a:cubicBezTo>
                    <a:pt x="10853179" y="7939901"/>
                    <a:pt x="10730434" y="7941171"/>
                    <a:pt x="10595415" y="7941171"/>
                  </a:cubicBezTo>
                  <a:cubicBezTo>
                    <a:pt x="10251730" y="7939901"/>
                    <a:pt x="9306598" y="7941171"/>
                    <a:pt x="8962914" y="7939901"/>
                  </a:cubicBezTo>
                  <a:cubicBezTo>
                    <a:pt x="8717424" y="7938632"/>
                    <a:pt x="3807644" y="7947521"/>
                    <a:pt x="3562156" y="7946251"/>
                  </a:cubicBezTo>
                  <a:cubicBezTo>
                    <a:pt x="3500783" y="7946251"/>
                    <a:pt x="3427136" y="7947521"/>
                    <a:pt x="3365764" y="7947521"/>
                  </a:cubicBezTo>
                  <a:cubicBezTo>
                    <a:pt x="3218471" y="7947521"/>
                    <a:pt x="3083452" y="7948792"/>
                    <a:pt x="2936159" y="7948792"/>
                  </a:cubicBezTo>
                  <a:cubicBezTo>
                    <a:pt x="2567925" y="7948792"/>
                    <a:pt x="2211966" y="7947521"/>
                    <a:pt x="1843733" y="7946251"/>
                  </a:cubicBezTo>
                  <a:cubicBezTo>
                    <a:pt x="1622792" y="7944982"/>
                    <a:pt x="1401852" y="7943711"/>
                    <a:pt x="1193187" y="7942442"/>
                  </a:cubicBezTo>
                  <a:cubicBezTo>
                    <a:pt x="800404" y="7941171"/>
                    <a:pt x="407622" y="7939901"/>
                    <a:pt x="48260" y="7939901"/>
                  </a:cubicBezTo>
                  <a:cubicBezTo>
                    <a:pt x="38100" y="7939901"/>
                    <a:pt x="29210" y="7939901"/>
                    <a:pt x="19050" y="7938632"/>
                  </a:cubicBezTo>
                  <a:cubicBezTo>
                    <a:pt x="10160" y="7937361"/>
                    <a:pt x="5080" y="7931011"/>
                    <a:pt x="7620" y="7922121"/>
                  </a:cubicBezTo>
                  <a:cubicBezTo>
                    <a:pt x="16510" y="7889922"/>
                    <a:pt x="12700" y="7733327"/>
                    <a:pt x="11430" y="7570468"/>
                  </a:cubicBezTo>
                  <a:cubicBezTo>
                    <a:pt x="10160" y="7238486"/>
                    <a:pt x="6350" y="6912769"/>
                    <a:pt x="7620" y="6580787"/>
                  </a:cubicBezTo>
                  <a:cubicBezTo>
                    <a:pt x="5080" y="6167375"/>
                    <a:pt x="0" y="1049846"/>
                    <a:pt x="7620" y="630171"/>
                  </a:cubicBezTo>
                  <a:cubicBezTo>
                    <a:pt x="8890" y="548742"/>
                    <a:pt x="7620" y="461048"/>
                    <a:pt x="8890" y="379619"/>
                  </a:cubicBezTo>
                  <a:cubicBezTo>
                    <a:pt x="10160" y="248079"/>
                    <a:pt x="12700" y="1040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00761" y="30480"/>
                    <a:pt x="297152" y="29210"/>
                  </a:cubicBezTo>
                  <a:cubicBezTo>
                    <a:pt x="628562" y="25400"/>
                    <a:pt x="959972" y="22860"/>
                    <a:pt x="1303657" y="20320"/>
                  </a:cubicBezTo>
                  <a:cubicBezTo>
                    <a:pt x="1536871" y="17780"/>
                    <a:pt x="1770086" y="16510"/>
                    <a:pt x="1991026" y="13970"/>
                  </a:cubicBezTo>
                  <a:cubicBezTo>
                    <a:pt x="2211966" y="11430"/>
                    <a:pt x="2445181" y="8890"/>
                    <a:pt x="2666121" y="8890"/>
                  </a:cubicBezTo>
                  <a:cubicBezTo>
                    <a:pt x="2911610" y="7620"/>
                    <a:pt x="3157099" y="10160"/>
                    <a:pt x="3402588" y="8890"/>
                  </a:cubicBezTo>
                  <a:cubicBezTo>
                    <a:pt x="3709449" y="8890"/>
                    <a:pt x="9269775" y="6350"/>
                    <a:pt x="9576636" y="5080"/>
                  </a:cubicBezTo>
                  <a:cubicBezTo>
                    <a:pt x="9871222" y="3810"/>
                    <a:pt x="10165809" y="2540"/>
                    <a:pt x="10472670" y="2540"/>
                  </a:cubicBezTo>
                  <a:cubicBezTo>
                    <a:pt x="10975923" y="1270"/>
                    <a:pt x="11466901" y="0"/>
                    <a:pt x="11970153" y="0"/>
                  </a:cubicBezTo>
                  <a:cubicBezTo>
                    <a:pt x="12178819" y="0"/>
                    <a:pt x="12399760" y="2540"/>
                    <a:pt x="12608425" y="2540"/>
                  </a:cubicBezTo>
                  <a:cubicBezTo>
                    <a:pt x="13185325" y="3810"/>
                    <a:pt x="13774498" y="5080"/>
                    <a:pt x="14351396" y="7620"/>
                  </a:cubicBezTo>
                  <a:cubicBezTo>
                    <a:pt x="14658258" y="8890"/>
                    <a:pt x="14965120" y="12700"/>
                    <a:pt x="15271980" y="16510"/>
                  </a:cubicBezTo>
                  <a:cubicBezTo>
                    <a:pt x="15345627" y="16510"/>
                    <a:pt x="15419274" y="16510"/>
                    <a:pt x="15480647" y="16510"/>
                  </a:cubicBezTo>
                  <a:cubicBezTo>
                    <a:pt x="15537084" y="17780"/>
                    <a:pt x="15545973" y="20320"/>
                    <a:pt x="15556134" y="21590"/>
                  </a:cubicBezTo>
                  <a:close/>
                  <a:moveTo>
                    <a:pt x="15566293" y="7934821"/>
                  </a:moveTo>
                  <a:cubicBezTo>
                    <a:pt x="15567564" y="7918311"/>
                    <a:pt x="15568834" y="7905611"/>
                    <a:pt x="15568834" y="7892911"/>
                  </a:cubicBezTo>
                  <a:cubicBezTo>
                    <a:pt x="15567564" y="7545413"/>
                    <a:pt x="15566293" y="7213432"/>
                    <a:pt x="15566293" y="6856395"/>
                  </a:cubicBezTo>
                  <a:cubicBezTo>
                    <a:pt x="15566293" y="6693536"/>
                    <a:pt x="15568834" y="6530677"/>
                    <a:pt x="15567564" y="6367818"/>
                  </a:cubicBezTo>
                  <a:cubicBezTo>
                    <a:pt x="15567564" y="6217486"/>
                    <a:pt x="15566293" y="6060891"/>
                    <a:pt x="15565023" y="5910560"/>
                  </a:cubicBezTo>
                  <a:cubicBezTo>
                    <a:pt x="15559943" y="5678799"/>
                    <a:pt x="15548514" y="880723"/>
                    <a:pt x="15548514" y="648963"/>
                  </a:cubicBezTo>
                  <a:cubicBezTo>
                    <a:pt x="15545973" y="454785"/>
                    <a:pt x="15543434" y="254343"/>
                    <a:pt x="15540893" y="63500"/>
                  </a:cubicBezTo>
                  <a:cubicBezTo>
                    <a:pt x="15539623" y="44450"/>
                    <a:pt x="15538353" y="43180"/>
                    <a:pt x="15443823" y="41910"/>
                  </a:cubicBezTo>
                  <a:cubicBezTo>
                    <a:pt x="15407000" y="41910"/>
                    <a:pt x="15382451" y="41910"/>
                    <a:pt x="15345627" y="40640"/>
                  </a:cubicBezTo>
                  <a:cubicBezTo>
                    <a:pt x="15038767" y="36830"/>
                    <a:pt x="14719631" y="31750"/>
                    <a:pt x="14412769" y="30480"/>
                  </a:cubicBezTo>
                  <a:cubicBezTo>
                    <a:pt x="13664027" y="26670"/>
                    <a:pt x="12903012" y="25400"/>
                    <a:pt x="12154271" y="22860"/>
                  </a:cubicBezTo>
                  <a:cubicBezTo>
                    <a:pt x="12043801" y="22860"/>
                    <a:pt x="11921056" y="22860"/>
                    <a:pt x="11810586" y="22860"/>
                  </a:cubicBezTo>
                  <a:cubicBezTo>
                    <a:pt x="11626470" y="22860"/>
                    <a:pt x="11442353" y="22860"/>
                    <a:pt x="11270511" y="22860"/>
                  </a:cubicBezTo>
                  <a:cubicBezTo>
                    <a:pt x="10877728" y="22860"/>
                    <a:pt x="10484945" y="22860"/>
                    <a:pt x="10104438" y="24130"/>
                  </a:cubicBezTo>
                  <a:cubicBezTo>
                    <a:pt x="9773027" y="25400"/>
                    <a:pt x="4188152" y="29210"/>
                    <a:pt x="3856743" y="29210"/>
                  </a:cubicBezTo>
                  <a:cubicBezTo>
                    <a:pt x="3316667" y="29210"/>
                    <a:pt x="2776591" y="26670"/>
                    <a:pt x="2236515" y="33020"/>
                  </a:cubicBezTo>
                  <a:cubicBezTo>
                    <a:pt x="1954203" y="36830"/>
                    <a:pt x="1684165" y="36830"/>
                    <a:pt x="1414127" y="38100"/>
                  </a:cubicBezTo>
                  <a:cubicBezTo>
                    <a:pt x="947698" y="41910"/>
                    <a:pt x="481269" y="45720"/>
                    <a:pt x="49530" y="50800"/>
                  </a:cubicBezTo>
                  <a:cubicBezTo>
                    <a:pt x="36830" y="50800"/>
                    <a:pt x="34290" y="53340"/>
                    <a:pt x="33020" y="85220"/>
                  </a:cubicBezTo>
                  <a:cubicBezTo>
                    <a:pt x="31750" y="197969"/>
                    <a:pt x="31750" y="310717"/>
                    <a:pt x="30480" y="423466"/>
                  </a:cubicBezTo>
                  <a:cubicBezTo>
                    <a:pt x="29210" y="611380"/>
                    <a:pt x="26670" y="793030"/>
                    <a:pt x="25400" y="980945"/>
                  </a:cubicBezTo>
                  <a:cubicBezTo>
                    <a:pt x="20320" y="1181386"/>
                    <a:pt x="26670" y="6079683"/>
                    <a:pt x="29210" y="6280124"/>
                  </a:cubicBezTo>
                  <a:cubicBezTo>
                    <a:pt x="29210" y="6493094"/>
                    <a:pt x="29210" y="6712327"/>
                    <a:pt x="30480" y="6925296"/>
                  </a:cubicBezTo>
                  <a:cubicBezTo>
                    <a:pt x="30480" y="7081892"/>
                    <a:pt x="33020" y="7238487"/>
                    <a:pt x="33020" y="7395082"/>
                  </a:cubicBezTo>
                  <a:cubicBezTo>
                    <a:pt x="33020" y="7564204"/>
                    <a:pt x="33020" y="7733327"/>
                    <a:pt x="31750" y="7892911"/>
                  </a:cubicBezTo>
                  <a:cubicBezTo>
                    <a:pt x="31750" y="7896721"/>
                    <a:pt x="31750" y="7899261"/>
                    <a:pt x="31750" y="7903071"/>
                  </a:cubicBezTo>
                  <a:cubicBezTo>
                    <a:pt x="31750" y="7913232"/>
                    <a:pt x="35560" y="7917042"/>
                    <a:pt x="44450" y="7917042"/>
                  </a:cubicBezTo>
                  <a:cubicBezTo>
                    <a:pt x="125310" y="7917042"/>
                    <a:pt x="297152" y="7918311"/>
                    <a:pt x="456720" y="7918311"/>
                  </a:cubicBezTo>
                  <a:cubicBezTo>
                    <a:pt x="689934" y="7918311"/>
                    <a:pt x="935423" y="7915771"/>
                    <a:pt x="1168638" y="7918311"/>
                  </a:cubicBezTo>
                  <a:cubicBezTo>
                    <a:pt x="1549146" y="7922121"/>
                    <a:pt x="1929654" y="7924661"/>
                    <a:pt x="2310162" y="7923392"/>
                  </a:cubicBezTo>
                  <a:cubicBezTo>
                    <a:pt x="2555651" y="7922121"/>
                    <a:pt x="2788865" y="7924661"/>
                    <a:pt x="3034354" y="7924661"/>
                  </a:cubicBezTo>
                  <a:cubicBezTo>
                    <a:pt x="3390313" y="7924661"/>
                    <a:pt x="3746272" y="7923392"/>
                    <a:pt x="4102232" y="7924661"/>
                  </a:cubicBezTo>
                  <a:cubicBezTo>
                    <a:pt x="4630033" y="7925932"/>
                    <a:pt x="10423573" y="7915771"/>
                    <a:pt x="10963649" y="7918311"/>
                  </a:cubicBezTo>
                  <a:cubicBezTo>
                    <a:pt x="11196863" y="7919582"/>
                    <a:pt x="11430078" y="7920851"/>
                    <a:pt x="11651018" y="7920851"/>
                  </a:cubicBezTo>
                  <a:cubicBezTo>
                    <a:pt x="12056075" y="7923392"/>
                    <a:pt x="12448857" y="7919582"/>
                    <a:pt x="12853914" y="7923392"/>
                  </a:cubicBezTo>
                  <a:cubicBezTo>
                    <a:pt x="13185325" y="7925932"/>
                    <a:pt x="13516734" y="7925932"/>
                    <a:pt x="13848145" y="7928471"/>
                  </a:cubicBezTo>
                  <a:cubicBezTo>
                    <a:pt x="14339123" y="7932282"/>
                    <a:pt x="14830100" y="7934821"/>
                    <a:pt x="15321078" y="7936092"/>
                  </a:cubicBezTo>
                  <a:cubicBezTo>
                    <a:pt x="15505196" y="7936092"/>
                    <a:pt x="15545973" y="7934821"/>
                    <a:pt x="15566293" y="7934821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04" name="Picture 6">
            <a:extLst>
              <a:ext uri="{FF2B5EF4-FFF2-40B4-BE49-F238E27FC236}">
                <a16:creationId xmlns:a16="http://schemas.microsoft.com/office/drawing/2014/main" id="{DFEB3E40-16BA-BCDE-9C7A-1EC3A13FD1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044382" y="8593240"/>
            <a:ext cx="3022212" cy="1692439"/>
          </a:xfrm>
          <a:prstGeom prst="rect">
            <a:avLst/>
          </a:prstGeom>
        </p:spPr>
      </p:pic>
      <p:pic>
        <p:nvPicPr>
          <p:cNvPr id="105" name="Picture 4">
            <a:extLst>
              <a:ext uri="{FF2B5EF4-FFF2-40B4-BE49-F238E27FC236}">
                <a16:creationId xmlns:a16="http://schemas.microsoft.com/office/drawing/2014/main" id="{C832DC52-3CDD-4A6D-CC46-FB0DDAAE8C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5915" y="294681"/>
            <a:ext cx="2490604" cy="2096635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F3F272D9-275F-CABA-B47F-9558A195AE3E}"/>
              </a:ext>
            </a:extLst>
          </p:cNvPr>
          <p:cNvSpPr txBox="1"/>
          <p:nvPr/>
        </p:nvSpPr>
        <p:spPr>
          <a:xfrm>
            <a:off x="2613373" y="1438404"/>
            <a:ext cx="50178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8B28B2DE-DC4D-CF40-98B4-A701EA666D2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323" t="8654" r="6933" b="5604"/>
          <a:stretch/>
        </p:blipFill>
        <p:spPr>
          <a:xfrm>
            <a:off x="1408478" y="3546811"/>
            <a:ext cx="7340421" cy="5508152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BD4C4A66-C995-686D-10AA-3337284C68E1}"/>
              </a:ext>
            </a:extLst>
          </p:cNvPr>
          <p:cNvSpPr txBox="1"/>
          <p:nvPr/>
        </p:nvSpPr>
        <p:spPr>
          <a:xfrm>
            <a:off x="9426136" y="3585418"/>
            <a:ext cx="7620076" cy="5647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3500" b="1">
                <a:latin typeface="Arial" panose="020B0604020202020204" pitchFamily="34" charset="0"/>
                <a:cs typeface="Arial" panose="020B0604020202020204" pitchFamily="34" charset="0"/>
              </a:rPr>
              <a:t> dẫn: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Các em thực hiện chơi trò chơi theo nhóm.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Các nhóm lần lượt kể các tên tỉnh thành phố lớn của Việt Nam.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Nhóm nào kể được nhiều nhất sẽ là nhóm chiến thắng.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DAC707E-DE6B-A409-8822-7A3B03DD16AD}"/>
              </a:ext>
            </a:extLst>
          </p:cNvPr>
          <p:cNvSpPr txBox="1"/>
          <p:nvPr/>
        </p:nvSpPr>
        <p:spPr>
          <a:xfrm>
            <a:off x="5008967" y="2635757"/>
            <a:ext cx="83122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 “Ai đi nhanh hơn học sinh lớp 3”</a:t>
            </a:r>
          </a:p>
        </p:txBody>
      </p:sp>
    </p:spTree>
    <p:extLst>
      <p:ext uri="{BB962C8B-B14F-4D97-AF65-F5344CB8AC3E}">
        <p14:creationId xmlns:p14="http://schemas.microsoft.com/office/powerpoint/2010/main" val="336266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3" grpId="0"/>
      <p:bldP spid="9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A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27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83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3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91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471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27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763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19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98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254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763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87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116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460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90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546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409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752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244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7" name="Group 87"/>
          <p:cNvGrpSpPr/>
          <p:nvPr/>
        </p:nvGrpSpPr>
        <p:grpSpPr>
          <a:xfrm rot="-571">
            <a:off x="986175" y="990902"/>
            <a:ext cx="16272435" cy="8305201"/>
            <a:chOff x="0" y="0"/>
            <a:chExt cx="15584073" cy="7953871"/>
          </a:xfrm>
          <a:solidFill>
            <a:schemeClr val="bg1"/>
          </a:solidFill>
        </p:grpSpPr>
        <p:sp>
          <p:nvSpPr>
            <p:cNvPr id="88" name="Freeform 88"/>
            <p:cNvSpPr/>
            <p:nvPr/>
          </p:nvSpPr>
          <p:spPr>
            <a:xfrm>
              <a:off x="10160" y="16510"/>
              <a:ext cx="15561214" cy="7925932"/>
            </a:xfrm>
            <a:custGeom>
              <a:avLst/>
              <a:gdLst/>
              <a:ahLst/>
              <a:cxnLst/>
              <a:rect l="l" t="t" r="r" b="b"/>
              <a:pathLst>
                <a:path w="15561214" h="7925932">
                  <a:moveTo>
                    <a:pt x="15561214" y="7925932"/>
                  </a:moveTo>
                  <a:lnTo>
                    <a:pt x="0" y="7918311"/>
                  </a:lnTo>
                  <a:lnTo>
                    <a:pt x="0" y="2762147"/>
                  </a:lnTo>
                  <a:lnTo>
                    <a:pt x="17780" y="19050"/>
                  </a:lnTo>
                  <a:lnTo>
                    <a:pt x="7758322" y="0"/>
                  </a:lnTo>
                  <a:lnTo>
                    <a:pt x="15542164" y="5080"/>
                  </a:lnTo>
                  <a:close/>
                </a:path>
              </a:pathLst>
            </a:custGeom>
            <a:grpFill/>
          </p:spPr>
        </p:sp>
        <p:sp>
          <p:nvSpPr>
            <p:cNvPr id="89" name="Freeform 89"/>
            <p:cNvSpPr/>
            <p:nvPr/>
          </p:nvSpPr>
          <p:spPr>
            <a:xfrm>
              <a:off x="-3810" y="0"/>
              <a:ext cx="15590423" cy="7952601"/>
            </a:xfrm>
            <a:custGeom>
              <a:avLst/>
              <a:gdLst/>
              <a:ahLst/>
              <a:cxnLst/>
              <a:rect l="l" t="t" r="r" b="b"/>
              <a:pathLst>
                <a:path w="15590423" h="7952601">
                  <a:moveTo>
                    <a:pt x="15556134" y="21590"/>
                  </a:moveTo>
                  <a:cubicBezTo>
                    <a:pt x="15557403" y="34290"/>
                    <a:pt x="15557403" y="44450"/>
                    <a:pt x="15558673" y="54610"/>
                  </a:cubicBezTo>
                  <a:cubicBezTo>
                    <a:pt x="15561214" y="185441"/>
                    <a:pt x="15562484" y="360828"/>
                    <a:pt x="15565023" y="529951"/>
                  </a:cubicBezTo>
                  <a:cubicBezTo>
                    <a:pt x="15565023" y="774239"/>
                    <a:pt x="15577723" y="5591106"/>
                    <a:pt x="15584073" y="5835394"/>
                  </a:cubicBezTo>
                  <a:cubicBezTo>
                    <a:pt x="15590423" y="6204958"/>
                    <a:pt x="15586614" y="6580787"/>
                    <a:pt x="15586614" y="6950351"/>
                  </a:cubicBezTo>
                  <a:cubicBezTo>
                    <a:pt x="15586614" y="7276069"/>
                    <a:pt x="15587884" y="7576732"/>
                    <a:pt x="15589153" y="7891642"/>
                  </a:cubicBezTo>
                  <a:cubicBezTo>
                    <a:pt x="15589153" y="7913232"/>
                    <a:pt x="15589153" y="7927201"/>
                    <a:pt x="15589153" y="7951332"/>
                  </a:cubicBezTo>
                  <a:cubicBezTo>
                    <a:pt x="15566293" y="7951332"/>
                    <a:pt x="15545973" y="7952601"/>
                    <a:pt x="15480647" y="7951332"/>
                  </a:cubicBezTo>
                  <a:cubicBezTo>
                    <a:pt x="14682807" y="7946251"/>
                    <a:pt x="13872694" y="7952601"/>
                    <a:pt x="13074854" y="7947521"/>
                  </a:cubicBezTo>
                  <a:cubicBezTo>
                    <a:pt x="12596151" y="7943711"/>
                    <a:pt x="12129721" y="7946251"/>
                    <a:pt x="11651018" y="7943711"/>
                  </a:cubicBezTo>
                  <a:cubicBezTo>
                    <a:pt x="11430078" y="7942442"/>
                    <a:pt x="11209138" y="7941171"/>
                    <a:pt x="10988198" y="7939901"/>
                  </a:cubicBezTo>
                  <a:cubicBezTo>
                    <a:pt x="10853179" y="7939901"/>
                    <a:pt x="10730434" y="7941171"/>
                    <a:pt x="10595415" y="7941171"/>
                  </a:cubicBezTo>
                  <a:cubicBezTo>
                    <a:pt x="10251730" y="7939901"/>
                    <a:pt x="9306598" y="7941171"/>
                    <a:pt x="8962914" y="7939901"/>
                  </a:cubicBezTo>
                  <a:cubicBezTo>
                    <a:pt x="8717424" y="7938632"/>
                    <a:pt x="3807644" y="7947521"/>
                    <a:pt x="3562156" y="7946251"/>
                  </a:cubicBezTo>
                  <a:cubicBezTo>
                    <a:pt x="3500783" y="7946251"/>
                    <a:pt x="3427136" y="7947521"/>
                    <a:pt x="3365764" y="7947521"/>
                  </a:cubicBezTo>
                  <a:cubicBezTo>
                    <a:pt x="3218471" y="7947521"/>
                    <a:pt x="3083452" y="7948792"/>
                    <a:pt x="2936159" y="7948792"/>
                  </a:cubicBezTo>
                  <a:cubicBezTo>
                    <a:pt x="2567925" y="7948792"/>
                    <a:pt x="2211966" y="7947521"/>
                    <a:pt x="1843733" y="7946251"/>
                  </a:cubicBezTo>
                  <a:cubicBezTo>
                    <a:pt x="1622792" y="7944982"/>
                    <a:pt x="1401852" y="7943711"/>
                    <a:pt x="1193187" y="7942442"/>
                  </a:cubicBezTo>
                  <a:cubicBezTo>
                    <a:pt x="800404" y="7941171"/>
                    <a:pt x="407622" y="7939901"/>
                    <a:pt x="48260" y="7939901"/>
                  </a:cubicBezTo>
                  <a:cubicBezTo>
                    <a:pt x="38100" y="7939901"/>
                    <a:pt x="29210" y="7939901"/>
                    <a:pt x="19050" y="7938632"/>
                  </a:cubicBezTo>
                  <a:cubicBezTo>
                    <a:pt x="10160" y="7937361"/>
                    <a:pt x="5080" y="7931011"/>
                    <a:pt x="7620" y="7922121"/>
                  </a:cubicBezTo>
                  <a:cubicBezTo>
                    <a:pt x="16510" y="7889922"/>
                    <a:pt x="12700" y="7733327"/>
                    <a:pt x="11430" y="7570468"/>
                  </a:cubicBezTo>
                  <a:cubicBezTo>
                    <a:pt x="10160" y="7238486"/>
                    <a:pt x="6350" y="6912769"/>
                    <a:pt x="7620" y="6580787"/>
                  </a:cubicBezTo>
                  <a:cubicBezTo>
                    <a:pt x="5080" y="6167375"/>
                    <a:pt x="0" y="1049846"/>
                    <a:pt x="7620" y="630171"/>
                  </a:cubicBezTo>
                  <a:cubicBezTo>
                    <a:pt x="8890" y="548742"/>
                    <a:pt x="7620" y="461048"/>
                    <a:pt x="8890" y="379619"/>
                  </a:cubicBezTo>
                  <a:cubicBezTo>
                    <a:pt x="10160" y="248079"/>
                    <a:pt x="12700" y="1040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00761" y="30480"/>
                    <a:pt x="297152" y="29210"/>
                  </a:cubicBezTo>
                  <a:cubicBezTo>
                    <a:pt x="628562" y="25400"/>
                    <a:pt x="959972" y="22860"/>
                    <a:pt x="1303657" y="20320"/>
                  </a:cubicBezTo>
                  <a:cubicBezTo>
                    <a:pt x="1536871" y="17780"/>
                    <a:pt x="1770086" y="16510"/>
                    <a:pt x="1991026" y="13970"/>
                  </a:cubicBezTo>
                  <a:cubicBezTo>
                    <a:pt x="2211966" y="11430"/>
                    <a:pt x="2445181" y="8890"/>
                    <a:pt x="2666121" y="8890"/>
                  </a:cubicBezTo>
                  <a:cubicBezTo>
                    <a:pt x="2911610" y="7620"/>
                    <a:pt x="3157099" y="10160"/>
                    <a:pt x="3402588" y="8890"/>
                  </a:cubicBezTo>
                  <a:cubicBezTo>
                    <a:pt x="3709449" y="8890"/>
                    <a:pt x="9269775" y="6350"/>
                    <a:pt x="9576636" y="5080"/>
                  </a:cubicBezTo>
                  <a:cubicBezTo>
                    <a:pt x="9871222" y="3810"/>
                    <a:pt x="10165809" y="2540"/>
                    <a:pt x="10472670" y="2540"/>
                  </a:cubicBezTo>
                  <a:cubicBezTo>
                    <a:pt x="10975923" y="1270"/>
                    <a:pt x="11466901" y="0"/>
                    <a:pt x="11970153" y="0"/>
                  </a:cubicBezTo>
                  <a:cubicBezTo>
                    <a:pt x="12178819" y="0"/>
                    <a:pt x="12399760" y="2540"/>
                    <a:pt x="12608425" y="2540"/>
                  </a:cubicBezTo>
                  <a:cubicBezTo>
                    <a:pt x="13185325" y="3810"/>
                    <a:pt x="13774498" y="5080"/>
                    <a:pt x="14351396" y="7620"/>
                  </a:cubicBezTo>
                  <a:cubicBezTo>
                    <a:pt x="14658258" y="8890"/>
                    <a:pt x="14965120" y="12700"/>
                    <a:pt x="15271980" y="16510"/>
                  </a:cubicBezTo>
                  <a:cubicBezTo>
                    <a:pt x="15345627" y="16510"/>
                    <a:pt x="15419274" y="16510"/>
                    <a:pt x="15480647" y="16510"/>
                  </a:cubicBezTo>
                  <a:cubicBezTo>
                    <a:pt x="15537084" y="17780"/>
                    <a:pt x="15545973" y="20320"/>
                    <a:pt x="15556134" y="21590"/>
                  </a:cubicBezTo>
                  <a:close/>
                  <a:moveTo>
                    <a:pt x="15566293" y="7934821"/>
                  </a:moveTo>
                  <a:cubicBezTo>
                    <a:pt x="15567564" y="7918311"/>
                    <a:pt x="15568834" y="7905611"/>
                    <a:pt x="15568834" y="7892911"/>
                  </a:cubicBezTo>
                  <a:cubicBezTo>
                    <a:pt x="15567564" y="7545413"/>
                    <a:pt x="15566293" y="7213432"/>
                    <a:pt x="15566293" y="6856395"/>
                  </a:cubicBezTo>
                  <a:cubicBezTo>
                    <a:pt x="15566293" y="6693536"/>
                    <a:pt x="15568834" y="6530677"/>
                    <a:pt x="15567564" y="6367818"/>
                  </a:cubicBezTo>
                  <a:cubicBezTo>
                    <a:pt x="15567564" y="6217486"/>
                    <a:pt x="15566293" y="6060891"/>
                    <a:pt x="15565023" y="5910560"/>
                  </a:cubicBezTo>
                  <a:cubicBezTo>
                    <a:pt x="15559943" y="5678799"/>
                    <a:pt x="15548514" y="880723"/>
                    <a:pt x="15548514" y="648963"/>
                  </a:cubicBezTo>
                  <a:cubicBezTo>
                    <a:pt x="15545973" y="454785"/>
                    <a:pt x="15543434" y="254343"/>
                    <a:pt x="15540893" y="63500"/>
                  </a:cubicBezTo>
                  <a:cubicBezTo>
                    <a:pt x="15539623" y="44450"/>
                    <a:pt x="15538353" y="43180"/>
                    <a:pt x="15443823" y="41910"/>
                  </a:cubicBezTo>
                  <a:cubicBezTo>
                    <a:pt x="15407000" y="41910"/>
                    <a:pt x="15382451" y="41910"/>
                    <a:pt x="15345627" y="40640"/>
                  </a:cubicBezTo>
                  <a:cubicBezTo>
                    <a:pt x="15038767" y="36830"/>
                    <a:pt x="14719631" y="31750"/>
                    <a:pt x="14412769" y="30480"/>
                  </a:cubicBezTo>
                  <a:cubicBezTo>
                    <a:pt x="13664027" y="26670"/>
                    <a:pt x="12903012" y="25400"/>
                    <a:pt x="12154271" y="22860"/>
                  </a:cubicBezTo>
                  <a:cubicBezTo>
                    <a:pt x="12043801" y="22860"/>
                    <a:pt x="11921056" y="22860"/>
                    <a:pt x="11810586" y="22860"/>
                  </a:cubicBezTo>
                  <a:cubicBezTo>
                    <a:pt x="11626470" y="22860"/>
                    <a:pt x="11442353" y="22860"/>
                    <a:pt x="11270511" y="22860"/>
                  </a:cubicBezTo>
                  <a:cubicBezTo>
                    <a:pt x="10877728" y="22860"/>
                    <a:pt x="10484945" y="22860"/>
                    <a:pt x="10104438" y="24130"/>
                  </a:cubicBezTo>
                  <a:cubicBezTo>
                    <a:pt x="9773027" y="25400"/>
                    <a:pt x="4188152" y="29210"/>
                    <a:pt x="3856743" y="29210"/>
                  </a:cubicBezTo>
                  <a:cubicBezTo>
                    <a:pt x="3316667" y="29210"/>
                    <a:pt x="2776591" y="26670"/>
                    <a:pt x="2236515" y="33020"/>
                  </a:cubicBezTo>
                  <a:cubicBezTo>
                    <a:pt x="1954203" y="36830"/>
                    <a:pt x="1684165" y="36830"/>
                    <a:pt x="1414127" y="38100"/>
                  </a:cubicBezTo>
                  <a:cubicBezTo>
                    <a:pt x="947698" y="41910"/>
                    <a:pt x="481269" y="45720"/>
                    <a:pt x="49530" y="50800"/>
                  </a:cubicBezTo>
                  <a:cubicBezTo>
                    <a:pt x="36830" y="50800"/>
                    <a:pt x="34290" y="53340"/>
                    <a:pt x="33020" y="85220"/>
                  </a:cubicBezTo>
                  <a:cubicBezTo>
                    <a:pt x="31750" y="197969"/>
                    <a:pt x="31750" y="310717"/>
                    <a:pt x="30480" y="423466"/>
                  </a:cubicBezTo>
                  <a:cubicBezTo>
                    <a:pt x="29210" y="611380"/>
                    <a:pt x="26670" y="793030"/>
                    <a:pt x="25400" y="980945"/>
                  </a:cubicBezTo>
                  <a:cubicBezTo>
                    <a:pt x="20320" y="1181386"/>
                    <a:pt x="26670" y="6079683"/>
                    <a:pt x="29210" y="6280124"/>
                  </a:cubicBezTo>
                  <a:cubicBezTo>
                    <a:pt x="29210" y="6493094"/>
                    <a:pt x="29210" y="6712327"/>
                    <a:pt x="30480" y="6925296"/>
                  </a:cubicBezTo>
                  <a:cubicBezTo>
                    <a:pt x="30480" y="7081892"/>
                    <a:pt x="33020" y="7238487"/>
                    <a:pt x="33020" y="7395082"/>
                  </a:cubicBezTo>
                  <a:cubicBezTo>
                    <a:pt x="33020" y="7564204"/>
                    <a:pt x="33020" y="7733327"/>
                    <a:pt x="31750" y="7892911"/>
                  </a:cubicBezTo>
                  <a:cubicBezTo>
                    <a:pt x="31750" y="7896721"/>
                    <a:pt x="31750" y="7899261"/>
                    <a:pt x="31750" y="7903071"/>
                  </a:cubicBezTo>
                  <a:cubicBezTo>
                    <a:pt x="31750" y="7913232"/>
                    <a:pt x="35560" y="7917042"/>
                    <a:pt x="44450" y="7917042"/>
                  </a:cubicBezTo>
                  <a:cubicBezTo>
                    <a:pt x="125310" y="7917042"/>
                    <a:pt x="297152" y="7918311"/>
                    <a:pt x="456720" y="7918311"/>
                  </a:cubicBezTo>
                  <a:cubicBezTo>
                    <a:pt x="689934" y="7918311"/>
                    <a:pt x="935423" y="7915771"/>
                    <a:pt x="1168638" y="7918311"/>
                  </a:cubicBezTo>
                  <a:cubicBezTo>
                    <a:pt x="1549146" y="7922121"/>
                    <a:pt x="1929654" y="7924661"/>
                    <a:pt x="2310162" y="7923392"/>
                  </a:cubicBezTo>
                  <a:cubicBezTo>
                    <a:pt x="2555651" y="7922121"/>
                    <a:pt x="2788865" y="7924661"/>
                    <a:pt x="3034354" y="7924661"/>
                  </a:cubicBezTo>
                  <a:cubicBezTo>
                    <a:pt x="3390313" y="7924661"/>
                    <a:pt x="3746272" y="7923392"/>
                    <a:pt x="4102232" y="7924661"/>
                  </a:cubicBezTo>
                  <a:cubicBezTo>
                    <a:pt x="4630033" y="7925932"/>
                    <a:pt x="10423573" y="7915771"/>
                    <a:pt x="10963649" y="7918311"/>
                  </a:cubicBezTo>
                  <a:cubicBezTo>
                    <a:pt x="11196863" y="7919582"/>
                    <a:pt x="11430078" y="7920851"/>
                    <a:pt x="11651018" y="7920851"/>
                  </a:cubicBezTo>
                  <a:cubicBezTo>
                    <a:pt x="12056075" y="7923392"/>
                    <a:pt x="12448857" y="7919582"/>
                    <a:pt x="12853914" y="7923392"/>
                  </a:cubicBezTo>
                  <a:cubicBezTo>
                    <a:pt x="13185325" y="7925932"/>
                    <a:pt x="13516734" y="7925932"/>
                    <a:pt x="13848145" y="7928471"/>
                  </a:cubicBezTo>
                  <a:cubicBezTo>
                    <a:pt x="14339123" y="7932282"/>
                    <a:pt x="14830100" y="7934821"/>
                    <a:pt x="15321078" y="7936092"/>
                  </a:cubicBezTo>
                  <a:cubicBezTo>
                    <a:pt x="15505196" y="7936092"/>
                    <a:pt x="15545973" y="7934821"/>
                    <a:pt x="15566293" y="7934821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05" name="Picture 4">
            <a:extLst>
              <a:ext uri="{FF2B5EF4-FFF2-40B4-BE49-F238E27FC236}">
                <a16:creationId xmlns:a16="http://schemas.microsoft.com/office/drawing/2014/main" id="{C832DC52-3CDD-4A6D-CC46-FB0DDAAE8C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5915" y="294681"/>
            <a:ext cx="2490604" cy="2096635"/>
          </a:xfrm>
          <a:prstGeom prst="rect">
            <a:avLst/>
          </a:prstGeom>
        </p:spPr>
      </p:pic>
      <p:pic>
        <p:nvPicPr>
          <p:cNvPr id="104" name="Picture 6">
            <a:extLst>
              <a:ext uri="{FF2B5EF4-FFF2-40B4-BE49-F238E27FC236}">
                <a16:creationId xmlns:a16="http://schemas.microsoft.com/office/drawing/2014/main" id="{DFEB3E40-16BA-BCDE-9C7A-1EC3A13FD1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51713" y="8494636"/>
            <a:ext cx="3198290" cy="1791043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A45AB1FA-CE2C-79D8-92DF-02C7E08EFE6F}"/>
              </a:ext>
            </a:extLst>
          </p:cNvPr>
          <p:cNvSpPr txBox="1"/>
          <p:nvPr/>
        </p:nvSpPr>
        <p:spPr>
          <a:xfrm>
            <a:off x="2446980" y="1342998"/>
            <a:ext cx="12353430" cy="861133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8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HĐ </a:t>
            </a:r>
            <a:r>
              <a:rPr lang="vi-VN" sz="3800" b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8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vi-VN" sz="38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 những hiểu biết của em về các địa danh</a:t>
            </a:r>
            <a:endParaRPr lang="en-US" sz="3800" b="1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9776185-1079-2F3E-AD9B-444594BB2790}"/>
              </a:ext>
            </a:extLst>
          </p:cNvPr>
          <p:cNvSpPr txBox="1"/>
          <p:nvPr/>
        </p:nvSpPr>
        <p:spPr>
          <a:xfrm>
            <a:off x="2494441" y="7463681"/>
            <a:ext cx="4576210" cy="861133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8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Làng Sen quê Bác </a:t>
            </a:r>
            <a:endParaRPr lang="en-US" sz="3800" b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3F009EB-498B-4AC0-EA84-FB7822D74478}"/>
              </a:ext>
            </a:extLst>
          </p:cNvPr>
          <p:cNvSpPr txBox="1"/>
          <p:nvPr/>
        </p:nvSpPr>
        <p:spPr>
          <a:xfrm>
            <a:off x="9007375" y="3524462"/>
            <a:ext cx="8120082" cy="5246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Làng Sen có tên chính thức là làng Kim Liên, huyện Nam Đàn, tỉnh Nghệ An.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Nơi đây nổi bật với những họ sen, đầm sen dày đặc, bung hoa khoe sắc thơm ngát.</a:t>
            </a: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F565D806-3FCA-D1D9-C6EF-29F2839BB8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5434" y="3369764"/>
            <a:ext cx="7175740" cy="395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7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9" grpId="0"/>
      <p:bldP spid="9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A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27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83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3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91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471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27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763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19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98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254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763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87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116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460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90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546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409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752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244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7" name="Group 87"/>
          <p:cNvGrpSpPr/>
          <p:nvPr/>
        </p:nvGrpSpPr>
        <p:grpSpPr>
          <a:xfrm rot="-571">
            <a:off x="986175" y="990902"/>
            <a:ext cx="16272435" cy="8305201"/>
            <a:chOff x="0" y="0"/>
            <a:chExt cx="15584073" cy="7953871"/>
          </a:xfrm>
          <a:solidFill>
            <a:schemeClr val="bg1"/>
          </a:solidFill>
        </p:grpSpPr>
        <p:sp>
          <p:nvSpPr>
            <p:cNvPr id="88" name="Freeform 88"/>
            <p:cNvSpPr/>
            <p:nvPr/>
          </p:nvSpPr>
          <p:spPr>
            <a:xfrm>
              <a:off x="10160" y="16510"/>
              <a:ext cx="15561214" cy="7925932"/>
            </a:xfrm>
            <a:custGeom>
              <a:avLst/>
              <a:gdLst/>
              <a:ahLst/>
              <a:cxnLst/>
              <a:rect l="l" t="t" r="r" b="b"/>
              <a:pathLst>
                <a:path w="15561214" h="7925932">
                  <a:moveTo>
                    <a:pt x="15561214" y="7925932"/>
                  </a:moveTo>
                  <a:lnTo>
                    <a:pt x="0" y="7918311"/>
                  </a:lnTo>
                  <a:lnTo>
                    <a:pt x="0" y="2762147"/>
                  </a:lnTo>
                  <a:lnTo>
                    <a:pt x="17780" y="19050"/>
                  </a:lnTo>
                  <a:lnTo>
                    <a:pt x="7758322" y="0"/>
                  </a:lnTo>
                  <a:lnTo>
                    <a:pt x="15542164" y="5080"/>
                  </a:lnTo>
                  <a:close/>
                </a:path>
              </a:pathLst>
            </a:custGeom>
            <a:grpFill/>
          </p:spPr>
        </p:sp>
        <p:sp>
          <p:nvSpPr>
            <p:cNvPr id="89" name="Freeform 89"/>
            <p:cNvSpPr/>
            <p:nvPr/>
          </p:nvSpPr>
          <p:spPr>
            <a:xfrm>
              <a:off x="-3810" y="0"/>
              <a:ext cx="15590423" cy="7952601"/>
            </a:xfrm>
            <a:custGeom>
              <a:avLst/>
              <a:gdLst/>
              <a:ahLst/>
              <a:cxnLst/>
              <a:rect l="l" t="t" r="r" b="b"/>
              <a:pathLst>
                <a:path w="15590423" h="7952601">
                  <a:moveTo>
                    <a:pt x="15556134" y="21590"/>
                  </a:moveTo>
                  <a:cubicBezTo>
                    <a:pt x="15557403" y="34290"/>
                    <a:pt x="15557403" y="44450"/>
                    <a:pt x="15558673" y="54610"/>
                  </a:cubicBezTo>
                  <a:cubicBezTo>
                    <a:pt x="15561214" y="185441"/>
                    <a:pt x="15562484" y="360828"/>
                    <a:pt x="15565023" y="529951"/>
                  </a:cubicBezTo>
                  <a:cubicBezTo>
                    <a:pt x="15565023" y="774239"/>
                    <a:pt x="15577723" y="5591106"/>
                    <a:pt x="15584073" y="5835394"/>
                  </a:cubicBezTo>
                  <a:cubicBezTo>
                    <a:pt x="15590423" y="6204958"/>
                    <a:pt x="15586614" y="6580787"/>
                    <a:pt x="15586614" y="6950351"/>
                  </a:cubicBezTo>
                  <a:cubicBezTo>
                    <a:pt x="15586614" y="7276069"/>
                    <a:pt x="15587884" y="7576732"/>
                    <a:pt x="15589153" y="7891642"/>
                  </a:cubicBezTo>
                  <a:cubicBezTo>
                    <a:pt x="15589153" y="7913232"/>
                    <a:pt x="15589153" y="7927201"/>
                    <a:pt x="15589153" y="7951332"/>
                  </a:cubicBezTo>
                  <a:cubicBezTo>
                    <a:pt x="15566293" y="7951332"/>
                    <a:pt x="15545973" y="7952601"/>
                    <a:pt x="15480647" y="7951332"/>
                  </a:cubicBezTo>
                  <a:cubicBezTo>
                    <a:pt x="14682807" y="7946251"/>
                    <a:pt x="13872694" y="7952601"/>
                    <a:pt x="13074854" y="7947521"/>
                  </a:cubicBezTo>
                  <a:cubicBezTo>
                    <a:pt x="12596151" y="7943711"/>
                    <a:pt x="12129721" y="7946251"/>
                    <a:pt x="11651018" y="7943711"/>
                  </a:cubicBezTo>
                  <a:cubicBezTo>
                    <a:pt x="11430078" y="7942442"/>
                    <a:pt x="11209138" y="7941171"/>
                    <a:pt x="10988198" y="7939901"/>
                  </a:cubicBezTo>
                  <a:cubicBezTo>
                    <a:pt x="10853179" y="7939901"/>
                    <a:pt x="10730434" y="7941171"/>
                    <a:pt x="10595415" y="7941171"/>
                  </a:cubicBezTo>
                  <a:cubicBezTo>
                    <a:pt x="10251730" y="7939901"/>
                    <a:pt x="9306598" y="7941171"/>
                    <a:pt x="8962914" y="7939901"/>
                  </a:cubicBezTo>
                  <a:cubicBezTo>
                    <a:pt x="8717424" y="7938632"/>
                    <a:pt x="3807644" y="7947521"/>
                    <a:pt x="3562156" y="7946251"/>
                  </a:cubicBezTo>
                  <a:cubicBezTo>
                    <a:pt x="3500783" y="7946251"/>
                    <a:pt x="3427136" y="7947521"/>
                    <a:pt x="3365764" y="7947521"/>
                  </a:cubicBezTo>
                  <a:cubicBezTo>
                    <a:pt x="3218471" y="7947521"/>
                    <a:pt x="3083452" y="7948792"/>
                    <a:pt x="2936159" y="7948792"/>
                  </a:cubicBezTo>
                  <a:cubicBezTo>
                    <a:pt x="2567925" y="7948792"/>
                    <a:pt x="2211966" y="7947521"/>
                    <a:pt x="1843733" y="7946251"/>
                  </a:cubicBezTo>
                  <a:cubicBezTo>
                    <a:pt x="1622792" y="7944982"/>
                    <a:pt x="1401852" y="7943711"/>
                    <a:pt x="1193187" y="7942442"/>
                  </a:cubicBezTo>
                  <a:cubicBezTo>
                    <a:pt x="800404" y="7941171"/>
                    <a:pt x="407622" y="7939901"/>
                    <a:pt x="48260" y="7939901"/>
                  </a:cubicBezTo>
                  <a:cubicBezTo>
                    <a:pt x="38100" y="7939901"/>
                    <a:pt x="29210" y="7939901"/>
                    <a:pt x="19050" y="7938632"/>
                  </a:cubicBezTo>
                  <a:cubicBezTo>
                    <a:pt x="10160" y="7937361"/>
                    <a:pt x="5080" y="7931011"/>
                    <a:pt x="7620" y="7922121"/>
                  </a:cubicBezTo>
                  <a:cubicBezTo>
                    <a:pt x="16510" y="7889922"/>
                    <a:pt x="12700" y="7733327"/>
                    <a:pt x="11430" y="7570468"/>
                  </a:cubicBezTo>
                  <a:cubicBezTo>
                    <a:pt x="10160" y="7238486"/>
                    <a:pt x="6350" y="6912769"/>
                    <a:pt x="7620" y="6580787"/>
                  </a:cubicBezTo>
                  <a:cubicBezTo>
                    <a:pt x="5080" y="6167375"/>
                    <a:pt x="0" y="1049846"/>
                    <a:pt x="7620" y="630171"/>
                  </a:cubicBezTo>
                  <a:cubicBezTo>
                    <a:pt x="8890" y="548742"/>
                    <a:pt x="7620" y="461048"/>
                    <a:pt x="8890" y="379619"/>
                  </a:cubicBezTo>
                  <a:cubicBezTo>
                    <a:pt x="10160" y="248079"/>
                    <a:pt x="12700" y="1040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00761" y="30480"/>
                    <a:pt x="297152" y="29210"/>
                  </a:cubicBezTo>
                  <a:cubicBezTo>
                    <a:pt x="628562" y="25400"/>
                    <a:pt x="959972" y="22860"/>
                    <a:pt x="1303657" y="20320"/>
                  </a:cubicBezTo>
                  <a:cubicBezTo>
                    <a:pt x="1536871" y="17780"/>
                    <a:pt x="1770086" y="16510"/>
                    <a:pt x="1991026" y="13970"/>
                  </a:cubicBezTo>
                  <a:cubicBezTo>
                    <a:pt x="2211966" y="11430"/>
                    <a:pt x="2445181" y="8890"/>
                    <a:pt x="2666121" y="8890"/>
                  </a:cubicBezTo>
                  <a:cubicBezTo>
                    <a:pt x="2911610" y="7620"/>
                    <a:pt x="3157099" y="10160"/>
                    <a:pt x="3402588" y="8890"/>
                  </a:cubicBezTo>
                  <a:cubicBezTo>
                    <a:pt x="3709449" y="8890"/>
                    <a:pt x="9269775" y="6350"/>
                    <a:pt x="9576636" y="5080"/>
                  </a:cubicBezTo>
                  <a:cubicBezTo>
                    <a:pt x="9871222" y="3810"/>
                    <a:pt x="10165809" y="2540"/>
                    <a:pt x="10472670" y="2540"/>
                  </a:cubicBezTo>
                  <a:cubicBezTo>
                    <a:pt x="10975923" y="1270"/>
                    <a:pt x="11466901" y="0"/>
                    <a:pt x="11970153" y="0"/>
                  </a:cubicBezTo>
                  <a:cubicBezTo>
                    <a:pt x="12178819" y="0"/>
                    <a:pt x="12399760" y="2540"/>
                    <a:pt x="12608425" y="2540"/>
                  </a:cubicBezTo>
                  <a:cubicBezTo>
                    <a:pt x="13185325" y="3810"/>
                    <a:pt x="13774498" y="5080"/>
                    <a:pt x="14351396" y="7620"/>
                  </a:cubicBezTo>
                  <a:cubicBezTo>
                    <a:pt x="14658258" y="8890"/>
                    <a:pt x="14965120" y="12700"/>
                    <a:pt x="15271980" y="16510"/>
                  </a:cubicBezTo>
                  <a:cubicBezTo>
                    <a:pt x="15345627" y="16510"/>
                    <a:pt x="15419274" y="16510"/>
                    <a:pt x="15480647" y="16510"/>
                  </a:cubicBezTo>
                  <a:cubicBezTo>
                    <a:pt x="15537084" y="17780"/>
                    <a:pt x="15545973" y="20320"/>
                    <a:pt x="15556134" y="21590"/>
                  </a:cubicBezTo>
                  <a:close/>
                  <a:moveTo>
                    <a:pt x="15566293" y="7934821"/>
                  </a:moveTo>
                  <a:cubicBezTo>
                    <a:pt x="15567564" y="7918311"/>
                    <a:pt x="15568834" y="7905611"/>
                    <a:pt x="15568834" y="7892911"/>
                  </a:cubicBezTo>
                  <a:cubicBezTo>
                    <a:pt x="15567564" y="7545413"/>
                    <a:pt x="15566293" y="7213432"/>
                    <a:pt x="15566293" y="6856395"/>
                  </a:cubicBezTo>
                  <a:cubicBezTo>
                    <a:pt x="15566293" y="6693536"/>
                    <a:pt x="15568834" y="6530677"/>
                    <a:pt x="15567564" y="6367818"/>
                  </a:cubicBezTo>
                  <a:cubicBezTo>
                    <a:pt x="15567564" y="6217486"/>
                    <a:pt x="15566293" y="6060891"/>
                    <a:pt x="15565023" y="5910560"/>
                  </a:cubicBezTo>
                  <a:cubicBezTo>
                    <a:pt x="15559943" y="5678799"/>
                    <a:pt x="15548514" y="880723"/>
                    <a:pt x="15548514" y="648963"/>
                  </a:cubicBezTo>
                  <a:cubicBezTo>
                    <a:pt x="15545973" y="454785"/>
                    <a:pt x="15543434" y="254343"/>
                    <a:pt x="15540893" y="63500"/>
                  </a:cubicBezTo>
                  <a:cubicBezTo>
                    <a:pt x="15539623" y="44450"/>
                    <a:pt x="15538353" y="43180"/>
                    <a:pt x="15443823" y="41910"/>
                  </a:cubicBezTo>
                  <a:cubicBezTo>
                    <a:pt x="15407000" y="41910"/>
                    <a:pt x="15382451" y="41910"/>
                    <a:pt x="15345627" y="40640"/>
                  </a:cubicBezTo>
                  <a:cubicBezTo>
                    <a:pt x="15038767" y="36830"/>
                    <a:pt x="14719631" y="31750"/>
                    <a:pt x="14412769" y="30480"/>
                  </a:cubicBezTo>
                  <a:cubicBezTo>
                    <a:pt x="13664027" y="26670"/>
                    <a:pt x="12903012" y="25400"/>
                    <a:pt x="12154271" y="22860"/>
                  </a:cubicBezTo>
                  <a:cubicBezTo>
                    <a:pt x="12043801" y="22860"/>
                    <a:pt x="11921056" y="22860"/>
                    <a:pt x="11810586" y="22860"/>
                  </a:cubicBezTo>
                  <a:cubicBezTo>
                    <a:pt x="11626470" y="22860"/>
                    <a:pt x="11442353" y="22860"/>
                    <a:pt x="11270511" y="22860"/>
                  </a:cubicBezTo>
                  <a:cubicBezTo>
                    <a:pt x="10877728" y="22860"/>
                    <a:pt x="10484945" y="22860"/>
                    <a:pt x="10104438" y="24130"/>
                  </a:cubicBezTo>
                  <a:cubicBezTo>
                    <a:pt x="9773027" y="25400"/>
                    <a:pt x="4188152" y="29210"/>
                    <a:pt x="3856743" y="29210"/>
                  </a:cubicBezTo>
                  <a:cubicBezTo>
                    <a:pt x="3316667" y="29210"/>
                    <a:pt x="2776591" y="26670"/>
                    <a:pt x="2236515" y="33020"/>
                  </a:cubicBezTo>
                  <a:cubicBezTo>
                    <a:pt x="1954203" y="36830"/>
                    <a:pt x="1684165" y="36830"/>
                    <a:pt x="1414127" y="38100"/>
                  </a:cubicBezTo>
                  <a:cubicBezTo>
                    <a:pt x="947698" y="41910"/>
                    <a:pt x="481269" y="45720"/>
                    <a:pt x="49530" y="50800"/>
                  </a:cubicBezTo>
                  <a:cubicBezTo>
                    <a:pt x="36830" y="50800"/>
                    <a:pt x="34290" y="53340"/>
                    <a:pt x="33020" y="85220"/>
                  </a:cubicBezTo>
                  <a:cubicBezTo>
                    <a:pt x="31750" y="197969"/>
                    <a:pt x="31750" y="310717"/>
                    <a:pt x="30480" y="423466"/>
                  </a:cubicBezTo>
                  <a:cubicBezTo>
                    <a:pt x="29210" y="611380"/>
                    <a:pt x="26670" y="793030"/>
                    <a:pt x="25400" y="980945"/>
                  </a:cubicBezTo>
                  <a:cubicBezTo>
                    <a:pt x="20320" y="1181386"/>
                    <a:pt x="26670" y="6079683"/>
                    <a:pt x="29210" y="6280124"/>
                  </a:cubicBezTo>
                  <a:cubicBezTo>
                    <a:pt x="29210" y="6493094"/>
                    <a:pt x="29210" y="6712327"/>
                    <a:pt x="30480" y="6925296"/>
                  </a:cubicBezTo>
                  <a:cubicBezTo>
                    <a:pt x="30480" y="7081892"/>
                    <a:pt x="33020" y="7238487"/>
                    <a:pt x="33020" y="7395082"/>
                  </a:cubicBezTo>
                  <a:cubicBezTo>
                    <a:pt x="33020" y="7564204"/>
                    <a:pt x="33020" y="7733327"/>
                    <a:pt x="31750" y="7892911"/>
                  </a:cubicBezTo>
                  <a:cubicBezTo>
                    <a:pt x="31750" y="7896721"/>
                    <a:pt x="31750" y="7899261"/>
                    <a:pt x="31750" y="7903071"/>
                  </a:cubicBezTo>
                  <a:cubicBezTo>
                    <a:pt x="31750" y="7913232"/>
                    <a:pt x="35560" y="7917042"/>
                    <a:pt x="44450" y="7917042"/>
                  </a:cubicBezTo>
                  <a:cubicBezTo>
                    <a:pt x="125310" y="7917042"/>
                    <a:pt x="297152" y="7918311"/>
                    <a:pt x="456720" y="7918311"/>
                  </a:cubicBezTo>
                  <a:cubicBezTo>
                    <a:pt x="689934" y="7918311"/>
                    <a:pt x="935423" y="7915771"/>
                    <a:pt x="1168638" y="7918311"/>
                  </a:cubicBezTo>
                  <a:cubicBezTo>
                    <a:pt x="1549146" y="7922121"/>
                    <a:pt x="1929654" y="7924661"/>
                    <a:pt x="2310162" y="7923392"/>
                  </a:cubicBezTo>
                  <a:cubicBezTo>
                    <a:pt x="2555651" y="7922121"/>
                    <a:pt x="2788865" y="7924661"/>
                    <a:pt x="3034354" y="7924661"/>
                  </a:cubicBezTo>
                  <a:cubicBezTo>
                    <a:pt x="3390313" y="7924661"/>
                    <a:pt x="3746272" y="7923392"/>
                    <a:pt x="4102232" y="7924661"/>
                  </a:cubicBezTo>
                  <a:cubicBezTo>
                    <a:pt x="4630033" y="7925932"/>
                    <a:pt x="10423573" y="7915771"/>
                    <a:pt x="10963649" y="7918311"/>
                  </a:cubicBezTo>
                  <a:cubicBezTo>
                    <a:pt x="11196863" y="7919582"/>
                    <a:pt x="11430078" y="7920851"/>
                    <a:pt x="11651018" y="7920851"/>
                  </a:cubicBezTo>
                  <a:cubicBezTo>
                    <a:pt x="12056075" y="7923392"/>
                    <a:pt x="12448857" y="7919582"/>
                    <a:pt x="12853914" y="7923392"/>
                  </a:cubicBezTo>
                  <a:cubicBezTo>
                    <a:pt x="13185325" y="7925932"/>
                    <a:pt x="13516734" y="7925932"/>
                    <a:pt x="13848145" y="7928471"/>
                  </a:cubicBezTo>
                  <a:cubicBezTo>
                    <a:pt x="14339123" y="7932282"/>
                    <a:pt x="14830100" y="7934821"/>
                    <a:pt x="15321078" y="7936092"/>
                  </a:cubicBezTo>
                  <a:cubicBezTo>
                    <a:pt x="15505196" y="7936092"/>
                    <a:pt x="15545973" y="7934821"/>
                    <a:pt x="15566293" y="7934821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05" name="Picture 4">
            <a:extLst>
              <a:ext uri="{FF2B5EF4-FFF2-40B4-BE49-F238E27FC236}">
                <a16:creationId xmlns:a16="http://schemas.microsoft.com/office/drawing/2014/main" id="{C832DC52-3CDD-4A6D-CC46-FB0DDAAE8C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5915" y="294681"/>
            <a:ext cx="2490604" cy="2096635"/>
          </a:xfrm>
          <a:prstGeom prst="rect">
            <a:avLst/>
          </a:prstGeom>
        </p:spPr>
      </p:pic>
      <p:pic>
        <p:nvPicPr>
          <p:cNvPr id="104" name="Picture 6">
            <a:extLst>
              <a:ext uri="{FF2B5EF4-FFF2-40B4-BE49-F238E27FC236}">
                <a16:creationId xmlns:a16="http://schemas.microsoft.com/office/drawing/2014/main" id="{DFEB3E40-16BA-BCDE-9C7A-1EC3A13FD1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51713" y="8494636"/>
            <a:ext cx="3198290" cy="1791043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A45AB1FA-CE2C-79D8-92DF-02C7E08EFE6F}"/>
              </a:ext>
            </a:extLst>
          </p:cNvPr>
          <p:cNvSpPr txBox="1"/>
          <p:nvPr/>
        </p:nvSpPr>
        <p:spPr>
          <a:xfrm>
            <a:off x="2446980" y="1342998"/>
            <a:ext cx="12353430" cy="861133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8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HĐ 4: Thực hiện tư thế trang nghiêm khi chào cờ 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3F009EB-498B-4AC0-EA84-FB7822D74478}"/>
              </a:ext>
            </a:extLst>
          </p:cNvPr>
          <p:cNvSpPr txBox="1"/>
          <p:nvPr/>
        </p:nvSpPr>
        <p:spPr>
          <a:xfrm>
            <a:off x="1687734" y="2621836"/>
            <a:ext cx="15386249" cy="4369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Các em thực hiện  các thao tác sau:</a:t>
            </a:r>
          </a:p>
          <a:p>
            <a:pPr marL="742950" indent="-742950">
              <a:lnSpc>
                <a:spcPct val="150000"/>
              </a:lnSpc>
              <a:buAutoNum type="alphaLcPeriod"/>
            </a:pPr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Bỏ mũ, nóng xuống.</a:t>
            </a:r>
          </a:p>
          <a:p>
            <a:pPr marL="742950" indent="-742950">
              <a:lnSpc>
                <a:spcPct val="150000"/>
              </a:lnSpc>
              <a:buAutoNum type="alphaLcPeriod"/>
            </a:pPr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Chỉnh đốn trang phục gọn gàng.</a:t>
            </a:r>
          </a:p>
          <a:p>
            <a:pPr marL="742950" indent="-742950">
              <a:lnSpc>
                <a:spcPct val="150000"/>
              </a:lnSpc>
              <a:buAutoNum type="alphaLcPeriod"/>
            </a:pPr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Tư thế nghiêm trang, hai tay nắm hờ, mắt hướng về phía Quốc kì.</a:t>
            </a:r>
          </a:p>
          <a:p>
            <a:pPr marL="742950" indent="-742950">
              <a:lnSpc>
                <a:spcPct val="150000"/>
              </a:lnSpc>
              <a:buAutoNum type="alphaLcPeriod"/>
            </a:pPr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Thực hiện động tác chào theo nghi thức.</a:t>
            </a: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8D6A3EF3-53DF-9D8F-BA13-B3A9DBC4BA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60" y="7130581"/>
            <a:ext cx="4595468" cy="315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1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A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27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83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3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91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471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27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763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19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98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254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763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87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116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460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90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546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409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752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244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7" name="Group 87"/>
          <p:cNvGrpSpPr/>
          <p:nvPr/>
        </p:nvGrpSpPr>
        <p:grpSpPr>
          <a:xfrm rot="-571">
            <a:off x="986175" y="990902"/>
            <a:ext cx="16272435" cy="8305201"/>
            <a:chOff x="0" y="0"/>
            <a:chExt cx="15584073" cy="7953871"/>
          </a:xfrm>
          <a:solidFill>
            <a:schemeClr val="bg1"/>
          </a:solidFill>
        </p:grpSpPr>
        <p:sp>
          <p:nvSpPr>
            <p:cNvPr id="88" name="Freeform 88"/>
            <p:cNvSpPr/>
            <p:nvPr/>
          </p:nvSpPr>
          <p:spPr>
            <a:xfrm>
              <a:off x="10160" y="16510"/>
              <a:ext cx="15561214" cy="7925932"/>
            </a:xfrm>
            <a:custGeom>
              <a:avLst/>
              <a:gdLst/>
              <a:ahLst/>
              <a:cxnLst/>
              <a:rect l="l" t="t" r="r" b="b"/>
              <a:pathLst>
                <a:path w="15561214" h="7925932">
                  <a:moveTo>
                    <a:pt x="15561214" y="7925932"/>
                  </a:moveTo>
                  <a:lnTo>
                    <a:pt x="0" y="7918311"/>
                  </a:lnTo>
                  <a:lnTo>
                    <a:pt x="0" y="2762147"/>
                  </a:lnTo>
                  <a:lnTo>
                    <a:pt x="17780" y="19050"/>
                  </a:lnTo>
                  <a:lnTo>
                    <a:pt x="7758322" y="0"/>
                  </a:lnTo>
                  <a:lnTo>
                    <a:pt x="15542164" y="5080"/>
                  </a:lnTo>
                  <a:close/>
                </a:path>
              </a:pathLst>
            </a:custGeom>
            <a:grpFill/>
          </p:spPr>
        </p:sp>
        <p:sp>
          <p:nvSpPr>
            <p:cNvPr id="89" name="Freeform 89"/>
            <p:cNvSpPr/>
            <p:nvPr/>
          </p:nvSpPr>
          <p:spPr>
            <a:xfrm>
              <a:off x="-3810" y="0"/>
              <a:ext cx="15590423" cy="7952601"/>
            </a:xfrm>
            <a:custGeom>
              <a:avLst/>
              <a:gdLst/>
              <a:ahLst/>
              <a:cxnLst/>
              <a:rect l="l" t="t" r="r" b="b"/>
              <a:pathLst>
                <a:path w="15590423" h="7952601">
                  <a:moveTo>
                    <a:pt x="15556134" y="21590"/>
                  </a:moveTo>
                  <a:cubicBezTo>
                    <a:pt x="15557403" y="34290"/>
                    <a:pt x="15557403" y="44450"/>
                    <a:pt x="15558673" y="54610"/>
                  </a:cubicBezTo>
                  <a:cubicBezTo>
                    <a:pt x="15561214" y="185441"/>
                    <a:pt x="15562484" y="360828"/>
                    <a:pt x="15565023" y="529951"/>
                  </a:cubicBezTo>
                  <a:cubicBezTo>
                    <a:pt x="15565023" y="774239"/>
                    <a:pt x="15577723" y="5591106"/>
                    <a:pt x="15584073" y="5835394"/>
                  </a:cubicBezTo>
                  <a:cubicBezTo>
                    <a:pt x="15590423" y="6204958"/>
                    <a:pt x="15586614" y="6580787"/>
                    <a:pt x="15586614" y="6950351"/>
                  </a:cubicBezTo>
                  <a:cubicBezTo>
                    <a:pt x="15586614" y="7276069"/>
                    <a:pt x="15587884" y="7576732"/>
                    <a:pt x="15589153" y="7891642"/>
                  </a:cubicBezTo>
                  <a:cubicBezTo>
                    <a:pt x="15589153" y="7913232"/>
                    <a:pt x="15589153" y="7927201"/>
                    <a:pt x="15589153" y="7951332"/>
                  </a:cubicBezTo>
                  <a:cubicBezTo>
                    <a:pt x="15566293" y="7951332"/>
                    <a:pt x="15545973" y="7952601"/>
                    <a:pt x="15480647" y="7951332"/>
                  </a:cubicBezTo>
                  <a:cubicBezTo>
                    <a:pt x="14682807" y="7946251"/>
                    <a:pt x="13872694" y="7952601"/>
                    <a:pt x="13074854" y="7947521"/>
                  </a:cubicBezTo>
                  <a:cubicBezTo>
                    <a:pt x="12596151" y="7943711"/>
                    <a:pt x="12129721" y="7946251"/>
                    <a:pt x="11651018" y="7943711"/>
                  </a:cubicBezTo>
                  <a:cubicBezTo>
                    <a:pt x="11430078" y="7942442"/>
                    <a:pt x="11209138" y="7941171"/>
                    <a:pt x="10988198" y="7939901"/>
                  </a:cubicBezTo>
                  <a:cubicBezTo>
                    <a:pt x="10853179" y="7939901"/>
                    <a:pt x="10730434" y="7941171"/>
                    <a:pt x="10595415" y="7941171"/>
                  </a:cubicBezTo>
                  <a:cubicBezTo>
                    <a:pt x="10251730" y="7939901"/>
                    <a:pt x="9306598" y="7941171"/>
                    <a:pt x="8962914" y="7939901"/>
                  </a:cubicBezTo>
                  <a:cubicBezTo>
                    <a:pt x="8717424" y="7938632"/>
                    <a:pt x="3807644" y="7947521"/>
                    <a:pt x="3562156" y="7946251"/>
                  </a:cubicBezTo>
                  <a:cubicBezTo>
                    <a:pt x="3500783" y="7946251"/>
                    <a:pt x="3427136" y="7947521"/>
                    <a:pt x="3365764" y="7947521"/>
                  </a:cubicBezTo>
                  <a:cubicBezTo>
                    <a:pt x="3218471" y="7947521"/>
                    <a:pt x="3083452" y="7948792"/>
                    <a:pt x="2936159" y="7948792"/>
                  </a:cubicBezTo>
                  <a:cubicBezTo>
                    <a:pt x="2567925" y="7948792"/>
                    <a:pt x="2211966" y="7947521"/>
                    <a:pt x="1843733" y="7946251"/>
                  </a:cubicBezTo>
                  <a:cubicBezTo>
                    <a:pt x="1622792" y="7944982"/>
                    <a:pt x="1401852" y="7943711"/>
                    <a:pt x="1193187" y="7942442"/>
                  </a:cubicBezTo>
                  <a:cubicBezTo>
                    <a:pt x="800404" y="7941171"/>
                    <a:pt x="407622" y="7939901"/>
                    <a:pt x="48260" y="7939901"/>
                  </a:cubicBezTo>
                  <a:cubicBezTo>
                    <a:pt x="38100" y="7939901"/>
                    <a:pt x="29210" y="7939901"/>
                    <a:pt x="19050" y="7938632"/>
                  </a:cubicBezTo>
                  <a:cubicBezTo>
                    <a:pt x="10160" y="7937361"/>
                    <a:pt x="5080" y="7931011"/>
                    <a:pt x="7620" y="7922121"/>
                  </a:cubicBezTo>
                  <a:cubicBezTo>
                    <a:pt x="16510" y="7889922"/>
                    <a:pt x="12700" y="7733327"/>
                    <a:pt x="11430" y="7570468"/>
                  </a:cubicBezTo>
                  <a:cubicBezTo>
                    <a:pt x="10160" y="7238486"/>
                    <a:pt x="6350" y="6912769"/>
                    <a:pt x="7620" y="6580787"/>
                  </a:cubicBezTo>
                  <a:cubicBezTo>
                    <a:pt x="5080" y="6167375"/>
                    <a:pt x="0" y="1049846"/>
                    <a:pt x="7620" y="630171"/>
                  </a:cubicBezTo>
                  <a:cubicBezTo>
                    <a:pt x="8890" y="548742"/>
                    <a:pt x="7620" y="461048"/>
                    <a:pt x="8890" y="379619"/>
                  </a:cubicBezTo>
                  <a:cubicBezTo>
                    <a:pt x="10160" y="248079"/>
                    <a:pt x="12700" y="1040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00761" y="30480"/>
                    <a:pt x="297152" y="29210"/>
                  </a:cubicBezTo>
                  <a:cubicBezTo>
                    <a:pt x="628562" y="25400"/>
                    <a:pt x="959972" y="22860"/>
                    <a:pt x="1303657" y="20320"/>
                  </a:cubicBezTo>
                  <a:cubicBezTo>
                    <a:pt x="1536871" y="17780"/>
                    <a:pt x="1770086" y="16510"/>
                    <a:pt x="1991026" y="13970"/>
                  </a:cubicBezTo>
                  <a:cubicBezTo>
                    <a:pt x="2211966" y="11430"/>
                    <a:pt x="2445181" y="8890"/>
                    <a:pt x="2666121" y="8890"/>
                  </a:cubicBezTo>
                  <a:cubicBezTo>
                    <a:pt x="2911610" y="7620"/>
                    <a:pt x="3157099" y="10160"/>
                    <a:pt x="3402588" y="8890"/>
                  </a:cubicBezTo>
                  <a:cubicBezTo>
                    <a:pt x="3709449" y="8890"/>
                    <a:pt x="9269775" y="6350"/>
                    <a:pt x="9576636" y="5080"/>
                  </a:cubicBezTo>
                  <a:cubicBezTo>
                    <a:pt x="9871222" y="3810"/>
                    <a:pt x="10165809" y="2540"/>
                    <a:pt x="10472670" y="2540"/>
                  </a:cubicBezTo>
                  <a:cubicBezTo>
                    <a:pt x="10975923" y="1270"/>
                    <a:pt x="11466901" y="0"/>
                    <a:pt x="11970153" y="0"/>
                  </a:cubicBezTo>
                  <a:cubicBezTo>
                    <a:pt x="12178819" y="0"/>
                    <a:pt x="12399760" y="2540"/>
                    <a:pt x="12608425" y="2540"/>
                  </a:cubicBezTo>
                  <a:cubicBezTo>
                    <a:pt x="13185325" y="3810"/>
                    <a:pt x="13774498" y="5080"/>
                    <a:pt x="14351396" y="7620"/>
                  </a:cubicBezTo>
                  <a:cubicBezTo>
                    <a:pt x="14658258" y="8890"/>
                    <a:pt x="14965120" y="12700"/>
                    <a:pt x="15271980" y="16510"/>
                  </a:cubicBezTo>
                  <a:cubicBezTo>
                    <a:pt x="15345627" y="16510"/>
                    <a:pt x="15419274" y="16510"/>
                    <a:pt x="15480647" y="16510"/>
                  </a:cubicBezTo>
                  <a:cubicBezTo>
                    <a:pt x="15537084" y="17780"/>
                    <a:pt x="15545973" y="20320"/>
                    <a:pt x="15556134" y="21590"/>
                  </a:cubicBezTo>
                  <a:close/>
                  <a:moveTo>
                    <a:pt x="15566293" y="7934821"/>
                  </a:moveTo>
                  <a:cubicBezTo>
                    <a:pt x="15567564" y="7918311"/>
                    <a:pt x="15568834" y="7905611"/>
                    <a:pt x="15568834" y="7892911"/>
                  </a:cubicBezTo>
                  <a:cubicBezTo>
                    <a:pt x="15567564" y="7545413"/>
                    <a:pt x="15566293" y="7213432"/>
                    <a:pt x="15566293" y="6856395"/>
                  </a:cubicBezTo>
                  <a:cubicBezTo>
                    <a:pt x="15566293" y="6693536"/>
                    <a:pt x="15568834" y="6530677"/>
                    <a:pt x="15567564" y="6367818"/>
                  </a:cubicBezTo>
                  <a:cubicBezTo>
                    <a:pt x="15567564" y="6217486"/>
                    <a:pt x="15566293" y="6060891"/>
                    <a:pt x="15565023" y="5910560"/>
                  </a:cubicBezTo>
                  <a:cubicBezTo>
                    <a:pt x="15559943" y="5678799"/>
                    <a:pt x="15548514" y="880723"/>
                    <a:pt x="15548514" y="648963"/>
                  </a:cubicBezTo>
                  <a:cubicBezTo>
                    <a:pt x="15545973" y="454785"/>
                    <a:pt x="15543434" y="254343"/>
                    <a:pt x="15540893" y="63500"/>
                  </a:cubicBezTo>
                  <a:cubicBezTo>
                    <a:pt x="15539623" y="44450"/>
                    <a:pt x="15538353" y="43180"/>
                    <a:pt x="15443823" y="41910"/>
                  </a:cubicBezTo>
                  <a:cubicBezTo>
                    <a:pt x="15407000" y="41910"/>
                    <a:pt x="15382451" y="41910"/>
                    <a:pt x="15345627" y="40640"/>
                  </a:cubicBezTo>
                  <a:cubicBezTo>
                    <a:pt x="15038767" y="36830"/>
                    <a:pt x="14719631" y="31750"/>
                    <a:pt x="14412769" y="30480"/>
                  </a:cubicBezTo>
                  <a:cubicBezTo>
                    <a:pt x="13664027" y="26670"/>
                    <a:pt x="12903012" y="25400"/>
                    <a:pt x="12154271" y="22860"/>
                  </a:cubicBezTo>
                  <a:cubicBezTo>
                    <a:pt x="12043801" y="22860"/>
                    <a:pt x="11921056" y="22860"/>
                    <a:pt x="11810586" y="22860"/>
                  </a:cubicBezTo>
                  <a:cubicBezTo>
                    <a:pt x="11626470" y="22860"/>
                    <a:pt x="11442353" y="22860"/>
                    <a:pt x="11270511" y="22860"/>
                  </a:cubicBezTo>
                  <a:cubicBezTo>
                    <a:pt x="10877728" y="22860"/>
                    <a:pt x="10484945" y="22860"/>
                    <a:pt x="10104438" y="24130"/>
                  </a:cubicBezTo>
                  <a:cubicBezTo>
                    <a:pt x="9773027" y="25400"/>
                    <a:pt x="4188152" y="29210"/>
                    <a:pt x="3856743" y="29210"/>
                  </a:cubicBezTo>
                  <a:cubicBezTo>
                    <a:pt x="3316667" y="29210"/>
                    <a:pt x="2776591" y="26670"/>
                    <a:pt x="2236515" y="33020"/>
                  </a:cubicBezTo>
                  <a:cubicBezTo>
                    <a:pt x="1954203" y="36830"/>
                    <a:pt x="1684165" y="36830"/>
                    <a:pt x="1414127" y="38100"/>
                  </a:cubicBezTo>
                  <a:cubicBezTo>
                    <a:pt x="947698" y="41910"/>
                    <a:pt x="481269" y="45720"/>
                    <a:pt x="49530" y="50800"/>
                  </a:cubicBezTo>
                  <a:cubicBezTo>
                    <a:pt x="36830" y="50800"/>
                    <a:pt x="34290" y="53340"/>
                    <a:pt x="33020" y="85220"/>
                  </a:cubicBezTo>
                  <a:cubicBezTo>
                    <a:pt x="31750" y="197969"/>
                    <a:pt x="31750" y="310717"/>
                    <a:pt x="30480" y="423466"/>
                  </a:cubicBezTo>
                  <a:cubicBezTo>
                    <a:pt x="29210" y="611380"/>
                    <a:pt x="26670" y="793030"/>
                    <a:pt x="25400" y="980945"/>
                  </a:cubicBezTo>
                  <a:cubicBezTo>
                    <a:pt x="20320" y="1181386"/>
                    <a:pt x="26670" y="6079683"/>
                    <a:pt x="29210" y="6280124"/>
                  </a:cubicBezTo>
                  <a:cubicBezTo>
                    <a:pt x="29210" y="6493094"/>
                    <a:pt x="29210" y="6712327"/>
                    <a:pt x="30480" y="6925296"/>
                  </a:cubicBezTo>
                  <a:cubicBezTo>
                    <a:pt x="30480" y="7081892"/>
                    <a:pt x="33020" y="7238487"/>
                    <a:pt x="33020" y="7395082"/>
                  </a:cubicBezTo>
                  <a:cubicBezTo>
                    <a:pt x="33020" y="7564204"/>
                    <a:pt x="33020" y="7733327"/>
                    <a:pt x="31750" y="7892911"/>
                  </a:cubicBezTo>
                  <a:cubicBezTo>
                    <a:pt x="31750" y="7896721"/>
                    <a:pt x="31750" y="7899261"/>
                    <a:pt x="31750" y="7903071"/>
                  </a:cubicBezTo>
                  <a:cubicBezTo>
                    <a:pt x="31750" y="7913232"/>
                    <a:pt x="35560" y="7917042"/>
                    <a:pt x="44450" y="7917042"/>
                  </a:cubicBezTo>
                  <a:cubicBezTo>
                    <a:pt x="125310" y="7917042"/>
                    <a:pt x="297152" y="7918311"/>
                    <a:pt x="456720" y="7918311"/>
                  </a:cubicBezTo>
                  <a:cubicBezTo>
                    <a:pt x="689934" y="7918311"/>
                    <a:pt x="935423" y="7915771"/>
                    <a:pt x="1168638" y="7918311"/>
                  </a:cubicBezTo>
                  <a:cubicBezTo>
                    <a:pt x="1549146" y="7922121"/>
                    <a:pt x="1929654" y="7924661"/>
                    <a:pt x="2310162" y="7923392"/>
                  </a:cubicBezTo>
                  <a:cubicBezTo>
                    <a:pt x="2555651" y="7922121"/>
                    <a:pt x="2788865" y="7924661"/>
                    <a:pt x="3034354" y="7924661"/>
                  </a:cubicBezTo>
                  <a:cubicBezTo>
                    <a:pt x="3390313" y="7924661"/>
                    <a:pt x="3746272" y="7923392"/>
                    <a:pt x="4102232" y="7924661"/>
                  </a:cubicBezTo>
                  <a:cubicBezTo>
                    <a:pt x="4630033" y="7925932"/>
                    <a:pt x="10423573" y="7915771"/>
                    <a:pt x="10963649" y="7918311"/>
                  </a:cubicBezTo>
                  <a:cubicBezTo>
                    <a:pt x="11196863" y="7919582"/>
                    <a:pt x="11430078" y="7920851"/>
                    <a:pt x="11651018" y="7920851"/>
                  </a:cubicBezTo>
                  <a:cubicBezTo>
                    <a:pt x="12056075" y="7923392"/>
                    <a:pt x="12448857" y="7919582"/>
                    <a:pt x="12853914" y="7923392"/>
                  </a:cubicBezTo>
                  <a:cubicBezTo>
                    <a:pt x="13185325" y="7925932"/>
                    <a:pt x="13516734" y="7925932"/>
                    <a:pt x="13848145" y="7928471"/>
                  </a:cubicBezTo>
                  <a:cubicBezTo>
                    <a:pt x="14339123" y="7932282"/>
                    <a:pt x="14830100" y="7934821"/>
                    <a:pt x="15321078" y="7936092"/>
                  </a:cubicBezTo>
                  <a:cubicBezTo>
                    <a:pt x="15505196" y="7936092"/>
                    <a:pt x="15545973" y="7934821"/>
                    <a:pt x="15566293" y="7934821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05" name="Picture 4">
            <a:extLst>
              <a:ext uri="{FF2B5EF4-FFF2-40B4-BE49-F238E27FC236}">
                <a16:creationId xmlns:a16="http://schemas.microsoft.com/office/drawing/2014/main" id="{C832DC52-3CDD-4A6D-CC46-FB0DDAAE8C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5915" y="294681"/>
            <a:ext cx="2490604" cy="2096635"/>
          </a:xfrm>
          <a:prstGeom prst="rect">
            <a:avLst/>
          </a:prstGeom>
        </p:spPr>
      </p:pic>
      <p:pic>
        <p:nvPicPr>
          <p:cNvPr id="104" name="Picture 6">
            <a:extLst>
              <a:ext uri="{FF2B5EF4-FFF2-40B4-BE49-F238E27FC236}">
                <a16:creationId xmlns:a16="http://schemas.microsoft.com/office/drawing/2014/main" id="{DFEB3E40-16BA-BCDE-9C7A-1EC3A13FD1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51713" y="8494636"/>
            <a:ext cx="3198290" cy="1791043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A45AB1FA-CE2C-79D8-92DF-02C7E08EFE6F}"/>
              </a:ext>
            </a:extLst>
          </p:cNvPr>
          <p:cNvSpPr txBox="1"/>
          <p:nvPr/>
        </p:nvSpPr>
        <p:spPr>
          <a:xfrm>
            <a:off x="2212748" y="2154348"/>
            <a:ext cx="13506188" cy="861133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8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HĐ 1: Thực hiện các việc làm thể hiện tình yêu Tổ Quốc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3F009EB-498B-4AC0-EA84-FB7822D74478}"/>
              </a:ext>
            </a:extLst>
          </p:cNvPr>
          <p:cNvSpPr txBox="1"/>
          <p:nvPr/>
        </p:nvSpPr>
        <p:spPr>
          <a:xfrm>
            <a:off x="1394632" y="3511782"/>
            <a:ext cx="8641391" cy="3492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Trò chơi “Chuyền điện”</a:t>
            </a:r>
          </a:p>
          <a:p>
            <a:pPr>
              <a:lnSpc>
                <a:spcPct val="150000"/>
              </a:lnSpc>
            </a:pPr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Trong vòng 3 phút, các em hãy thực hiện kể  các việc làm để thể hiện tình yêu quê hương đất.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1E1B478-0BDD-7F59-6FAB-720159FB59F9}"/>
              </a:ext>
            </a:extLst>
          </p:cNvPr>
          <p:cNvSpPr txBox="1"/>
          <p:nvPr/>
        </p:nvSpPr>
        <p:spPr>
          <a:xfrm>
            <a:off x="2669145" y="1263883"/>
            <a:ext cx="50178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B1E62DA8-8E8C-6D32-5D03-9D6A24E26B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52281" y="3969956"/>
            <a:ext cx="7041087" cy="4291466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614ECA9C-17EF-C5AD-BB40-331DADAB8D7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1" t="24676" r="24484" b="21813"/>
          <a:stretch/>
        </p:blipFill>
        <p:spPr>
          <a:xfrm>
            <a:off x="867085" y="7608396"/>
            <a:ext cx="1699497" cy="1419714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3A9F0F85-3CF8-3EDE-28AA-443796F1BD89}"/>
              </a:ext>
            </a:extLst>
          </p:cNvPr>
          <p:cNvSpPr txBox="1"/>
          <p:nvPr/>
        </p:nvSpPr>
        <p:spPr>
          <a:xfrm>
            <a:off x="2224674" y="7418442"/>
            <a:ext cx="7848125" cy="1738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Dọn dẹp đường làng ngõ xóm, chăm ngoan học giỏi…</a:t>
            </a:r>
          </a:p>
        </p:txBody>
      </p:sp>
    </p:spTree>
    <p:extLst>
      <p:ext uri="{BB962C8B-B14F-4D97-AF65-F5344CB8AC3E}">
        <p14:creationId xmlns:p14="http://schemas.microsoft.com/office/powerpoint/2010/main" val="251668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96" grpId="0"/>
      <p:bldP spid="10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A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27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83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3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91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471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27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763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19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98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254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763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87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116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460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90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546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409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752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244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7" name="Group 87"/>
          <p:cNvGrpSpPr/>
          <p:nvPr/>
        </p:nvGrpSpPr>
        <p:grpSpPr>
          <a:xfrm rot="-571">
            <a:off x="986175" y="990902"/>
            <a:ext cx="16272435" cy="8305201"/>
            <a:chOff x="0" y="0"/>
            <a:chExt cx="15584073" cy="7953871"/>
          </a:xfrm>
          <a:solidFill>
            <a:schemeClr val="bg1"/>
          </a:solidFill>
        </p:grpSpPr>
        <p:sp>
          <p:nvSpPr>
            <p:cNvPr id="88" name="Freeform 88"/>
            <p:cNvSpPr/>
            <p:nvPr/>
          </p:nvSpPr>
          <p:spPr>
            <a:xfrm>
              <a:off x="10160" y="16510"/>
              <a:ext cx="15561214" cy="7925932"/>
            </a:xfrm>
            <a:custGeom>
              <a:avLst/>
              <a:gdLst/>
              <a:ahLst/>
              <a:cxnLst/>
              <a:rect l="l" t="t" r="r" b="b"/>
              <a:pathLst>
                <a:path w="15561214" h="7925932">
                  <a:moveTo>
                    <a:pt x="15561214" y="7925932"/>
                  </a:moveTo>
                  <a:lnTo>
                    <a:pt x="0" y="7918311"/>
                  </a:lnTo>
                  <a:lnTo>
                    <a:pt x="0" y="2762147"/>
                  </a:lnTo>
                  <a:lnTo>
                    <a:pt x="17780" y="19050"/>
                  </a:lnTo>
                  <a:lnTo>
                    <a:pt x="7758322" y="0"/>
                  </a:lnTo>
                  <a:lnTo>
                    <a:pt x="15542164" y="5080"/>
                  </a:lnTo>
                  <a:close/>
                </a:path>
              </a:pathLst>
            </a:custGeom>
            <a:grpFill/>
          </p:spPr>
        </p:sp>
        <p:sp>
          <p:nvSpPr>
            <p:cNvPr id="89" name="Freeform 89"/>
            <p:cNvSpPr/>
            <p:nvPr/>
          </p:nvSpPr>
          <p:spPr>
            <a:xfrm>
              <a:off x="-3810" y="0"/>
              <a:ext cx="15590423" cy="7952601"/>
            </a:xfrm>
            <a:custGeom>
              <a:avLst/>
              <a:gdLst/>
              <a:ahLst/>
              <a:cxnLst/>
              <a:rect l="l" t="t" r="r" b="b"/>
              <a:pathLst>
                <a:path w="15590423" h="7952601">
                  <a:moveTo>
                    <a:pt x="15556134" y="21590"/>
                  </a:moveTo>
                  <a:cubicBezTo>
                    <a:pt x="15557403" y="34290"/>
                    <a:pt x="15557403" y="44450"/>
                    <a:pt x="15558673" y="54610"/>
                  </a:cubicBezTo>
                  <a:cubicBezTo>
                    <a:pt x="15561214" y="185441"/>
                    <a:pt x="15562484" y="360828"/>
                    <a:pt x="15565023" y="529951"/>
                  </a:cubicBezTo>
                  <a:cubicBezTo>
                    <a:pt x="15565023" y="774239"/>
                    <a:pt x="15577723" y="5591106"/>
                    <a:pt x="15584073" y="5835394"/>
                  </a:cubicBezTo>
                  <a:cubicBezTo>
                    <a:pt x="15590423" y="6204958"/>
                    <a:pt x="15586614" y="6580787"/>
                    <a:pt x="15586614" y="6950351"/>
                  </a:cubicBezTo>
                  <a:cubicBezTo>
                    <a:pt x="15586614" y="7276069"/>
                    <a:pt x="15587884" y="7576732"/>
                    <a:pt x="15589153" y="7891642"/>
                  </a:cubicBezTo>
                  <a:cubicBezTo>
                    <a:pt x="15589153" y="7913232"/>
                    <a:pt x="15589153" y="7927201"/>
                    <a:pt x="15589153" y="7951332"/>
                  </a:cubicBezTo>
                  <a:cubicBezTo>
                    <a:pt x="15566293" y="7951332"/>
                    <a:pt x="15545973" y="7952601"/>
                    <a:pt x="15480647" y="7951332"/>
                  </a:cubicBezTo>
                  <a:cubicBezTo>
                    <a:pt x="14682807" y="7946251"/>
                    <a:pt x="13872694" y="7952601"/>
                    <a:pt x="13074854" y="7947521"/>
                  </a:cubicBezTo>
                  <a:cubicBezTo>
                    <a:pt x="12596151" y="7943711"/>
                    <a:pt x="12129721" y="7946251"/>
                    <a:pt x="11651018" y="7943711"/>
                  </a:cubicBezTo>
                  <a:cubicBezTo>
                    <a:pt x="11430078" y="7942442"/>
                    <a:pt x="11209138" y="7941171"/>
                    <a:pt x="10988198" y="7939901"/>
                  </a:cubicBezTo>
                  <a:cubicBezTo>
                    <a:pt x="10853179" y="7939901"/>
                    <a:pt x="10730434" y="7941171"/>
                    <a:pt x="10595415" y="7941171"/>
                  </a:cubicBezTo>
                  <a:cubicBezTo>
                    <a:pt x="10251730" y="7939901"/>
                    <a:pt x="9306598" y="7941171"/>
                    <a:pt x="8962914" y="7939901"/>
                  </a:cubicBezTo>
                  <a:cubicBezTo>
                    <a:pt x="8717424" y="7938632"/>
                    <a:pt x="3807644" y="7947521"/>
                    <a:pt x="3562156" y="7946251"/>
                  </a:cubicBezTo>
                  <a:cubicBezTo>
                    <a:pt x="3500783" y="7946251"/>
                    <a:pt x="3427136" y="7947521"/>
                    <a:pt x="3365764" y="7947521"/>
                  </a:cubicBezTo>
                  <a:cubicBezTo>
                    <a:pt x="3218471" y="7947521"/>
                    <a:pt x="3083452" y="7948792"/>
                    <a:pt x="2936159" y="7948792"/>
                  </a:cubicBezTo>
                  <a:cubicBezTo>
                    <a:pt x="2567925" y="7948792"/>
                    <a:pt x="2211966" y="7947521"/>
                    <a:pt x="1843733" y="7946251"/>
                  </a:cubicBezTo>
                  <a:cubicBezTo>
                    <a:pt x="1622792" y="7944982"/>
                    <a:pt x="1401852" y="7943711"/>
                    <a:pt x="1193187" y="7942442"/>
                  </a:cubicBezTo>
                  <a:cubicBezTo>
                    <a:pt x="800404" y="7941171"/>
                    <a:pt x="407622" y="7939901"/>
                    <a:pt x="48260" y="7939901"/>
                  </a:cubicBezTo>
                  <a:cubicBezTo>
                    <a:pt x="38100" y="7939901"/>
                    <a:pt x="29210" y="7939901"/>
                    <a:pt x="19050" y="7938632"/>
                  </a:cubicBezTo>
                  <a:cubicBezTo>
                    <a:pt x="10160" y="7937361"/>
                    <a:pt x="5080" y="7931011"/>
                    <a:pt x="7620" y="7922121"/>
                  </a:cubicBezTo>
                  <a:cubicBezTo>
                    <a:pt x="16510" y="7889922"/>
                    <a:pt x="12700" y="7733327"/>
                    <a:pt x="11430" y="7570468"/>
                  </a:cubicBezTo>
                  <a:cubicBezTo>
                    <a:pt x="10160" y="7238486"/>
                    <a:pt x="6350" y="6912769"/>
                    <a:pt x="7620" y="6580787"/>
                  </a:cubicBezTo>
                  <a:cubicBezTo>
                    <a:pt x="5080" y="6167375"/>
                    <a:pt x="0" y="1049846"/>
                    <a:pt x="7620" y="630171"/>
                  </a:cubicBezTo>
                  <a:cubicBezTo>
                    <a:pt x="8890" y="548742"/>
                    <a:pt x="7620" y="461048"/>
                    <a:pt x="8890" y="379619"/>
                  </a:cubicBezTo>
                  <a:cubicBezTo>
                    <a:pt x="10160" y="248079"/>
                    <a:pt x="12700" y="1040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00761" y="30480"/>
                    <a:pt x="297152" y="29210"/>
                  </a:cubicBezTo>
                  <a:cubicBezTo>
                    <a:pt x="628562" y="25400"/>
                    <a:pt x="959972" y="22860"/>
                    <a:pt x="1303657" y="20320"/>
                  </a:cubicBezTo>
                  <a:cubicBezTo>
                    <a:pt x="1536871" y="17780"/>
                    <a:pt x="1770086" y="16510"/>
                    <a:pt x="1991026" y="13970"/>
                  </a:cubicBezTo>
                  <a:cubicBezTo>
                    <a:pt x="2211966" y="11430"/>
                    <a:pt x="2445181" y="8890"/>
                    <a:pt x="2666121" y="8890"/>
                  </a:cubicBezTo>
                  <a:cubicBezTo>
                    <a:pt x="2911610" y="7620"/>
                    <a:pt x="3157099" y="10160"/>
                    <a:pt x="3402588" y="8890"/>
                  </a:cubicBezTo>
                  <a:cubicBezTo>
                    <a:pt x="3709449" y="8890"/>
                    <a:pt x="9269775" y="6350"/>
                    <a:pt x="9576636" y="5080"/>
                  </a:cubicBezTo>
                  <a:cubicBezTo>
                    <a:pt x="9871222" y="3810"/>
                    <a:pt x="10165809" y="2540"/>
                    <a:pt x="10472670" y="2540"/>
                  </a:cubicBezTo>
                  <a:cubicBezTo>
                    <a:pt x="10975923" y="1270"/>
                    <a:pt x="11466901" y="0"/>
                    <a:pt x="11970153" y="0"/>
                  </a:cubicBezTo>
                  <a:cubicBezTo>
                    <a:pt x="12178819" y="0"/>
                    <a:pt x="12399760" y="2540"/>
                    <a:pt x="12608425" y="2540"/>
                  </a:cubicBezTo>
                  <a:cubicBezTo>
                    <a:pt x="13185325" y="3810"/>
                    <a:pt x="13774498" y="5080"/>
                    <a:pt x="14351396" y="7620"/>
                  </a:cubicBezTo>
                  <a:cubicBezTo>
                    <a:pt x="14658258" y="8890"/>
                    <a:pt x="14965120" y="12700"/>
                    <a:pt x="15271980" y="16510"/>
                  </a:cubicBezTo>
                  <a:cubicBezTo>
                    <a:pt x="15345627" y="16510"/>
                    <a:pt x="15419274" y="16510"/>
                    <a:pt x="15480647" y="16510"/>
                  </a:cubicBezTo>
                  <a:cubicBezTo>
                    <a:pt x="15537084" y="17780"/>
                    <a:pt x="15545973" y="20320"/>
                    <a:pt x="15556134" y="21590"/>
                  </a:cubicBezTo>
                  <a:close/>
                  <a:moveTo>
                    <a:pt x="15566293" y="7934821"/>
                  </a:moveTo>
                  <a:cubicBezTo>
                    <a:pt x="15567564" y="7918311"/>
                    <a:pt x="15568834" y="7905611"/>
                    <a:pt x="15568834" y="7892911"/>
                  </a:cubicBezTo>
                  <a:cubicBezTo>
                    <a:pt x="15567564" y="7545413"/>
                    <a:pt x="15566293" y="7213432"/>
                    <a:pt x="15566293" y="6856395"/>
                  </a:cubicBezTo>
                  <a:cubicBezTo>
                    <a:pt x="15566293" y="6693536"/>
                    <a:pt x="15568834" y="6530677"/>
                    <a:pt x="15567564" y="6367818"/>
                  </a:cubicBezTo>
                  <a:cubicBezTo>
                    <a:pt x="15567564" y="6217486"/>
                    <a:pt x="15566293" y="6060891"/>
                    <a:pt x="15565023" y="5910560"/>
                  </a:cubicBezTo>
                  <a:cubicBezTo>
                    <a:pt x="15559943" y="5678799"/>
                    <a:pt x="15548514" y="880723"/>
                    <a:pt x="15548514" y="648963"/>
                  </a:cubicBezTo>
                  <a:cubicBezTo>
                    <a:pt x="15545973" y="454785"/>
                    <a:pt x="15543434" y="254343"/>
                    <a:pt x="15540893" y="63500"/>
                  </a:cubicBezTo>
                  <a:cubicBezTo>
                    <a:pt x="15539623" y="44450"/>
                    <a:pt x="15538353" y="43180"/>
                    <a:pt x="15443823" y="41910"/>
                  </a:cubicBezTo>
                  <a:cubicBezTo>
                    <a:pt x="15407000" y="41910"/>
                    <a:pt x="15382451" y="41910"/>
                    <a:pt x="15345627" y="40640"/>
                  </a:cubicBezTo>
                  <a:cubicBezTo>
                    <a:pt x="15038767" y="36830"/>
                    <a:pt x="14719631" y="31750"/>
                    <a:pt x="14412769" y="30480"/>
                  </a:cubicBezTo>
                  <a:cubicBezTo>
                    <a:pt x="13664027" y="26670"/>
                    <a:pt x="12903012" y="25400"/>
                    <a:pt x="12154271" y="22860"/>
                  </a:cubicBezTo>
                  <a:cubicBezTo>
                    <a:pt x="12043801" y="22860"/>
                    <a:pt x="11921056" y="22860"/>
                    <a:pt x="11810586" y="22860"/>
                  </a:cubicBezTo>
                  <a:cubicBezTo>
                    <a:pt x="11626470" y="22860"/>
                    <a:pt x="11442353" y="22860"/>
                    <a:pt x="11270511" y="22860"/>
                  </a:cubicBezTo>
                  <a:cubicBezTo>
                    <a:pt x="10877728" y="22860"/>
                    <a:pt x="10484945" y="22860"/>
                    <a:pt x="10104438" y="24130"/>
                  </a:cubicBezTo>
                  <a:cubicBezTo>
                    <a:pt x="9773027" y="25400"/>
                    <a:pt x="4188152" y="29210"/>
                    <a:pt x="3856743" y="29210"/>
                  </a:cubicBezTo>
                  <a:cubicBezTo>
                    <a:pt x="3316667" y="29210"/>
                    <a:pt x="2776591" y="26670"/>
                    <a:pt x="2236515" y="33020"/>
                  </a:cubicBezTo>
                  <a:cubicBezTo>
                    <a:pt x="1954203" y="36830"/>
                    <a:pt x="1684165" y="36830"/>
                    <a:pt x="1414127" y="38100"/>
                  </a:cubicBezTo>
                  <a:cubicBezTo>
                    <a:pt x="947698" y="41910"/>
                    <a:pt x="481269" y="45720"/>
                    <a:pt x="49530" y="50800"/>
                  </a:cubicBezTo>
                  <a:cubicBezTo>
                    <a:pt x="36830" y="50800"/>
                    <a:pt x="34290" y="53340"/>
                    <a:pt x="33020" y="85220"/>
                  </a:cubicBezTo>
                  <a:cubicBezTo>
                    <a:pt x="31750" y="197969"/>
                    <a:pt x="31750" y="310717"/>
                    <a:pt x="30480" y="423466"/>
                  </a:cubicBezTo>
                  <a:cubicBezTo>
                    <a:pt x="29210" y="611380"/>
                    <a:pt x="26670" y="793030"/>
                    <a:pt x="25400" y="980945"/>
                  </a:cubicBezTo>
                  <a:cubicBezTo>
                    <a:pt x="20320" y="1181386"/>
                    <a:pt x="26670" y="6079683"/>
                    <a:pt x="29210" y="6280124"/>
                  </a:cubicBezTo>
                  <a:cubicBezTo>
                    <a:pt x="29210" y="6493094"/>
                    <a:pt x="29210" y="6712327"/>
                    <a:pt x="30480" y="6925296"/>
                  </a:cubicBezTo>
                  <a:cubicBezTo>
                    <a:pt x="30480" y="7081892"/>
                    <a:pt x="33020" y="7238487"/>
                    <a:pt x="33020" y="7395082"/>
                  </a:cubicBezTo>
                  <a:cubicBezTo>
                    <a:pt x="33020" y="7564204"/>
                    <a:pt x="33020" y="7733327"/>
                    <a:pt x="31750" y="7892911"/>
                  </a:cubicBezTo>
                  <a:cubicBezTo>
                    <a:pt x="31750" y="7896721"/>
                    <a:pt x="31750" y="7899261"/>
                    <a:pt x="31750" y="7903071"/>
                  </a:cubicBezTo>
                  <a:cubicBezTo>
                    <a:pt x="31750" y="7913232"/>
                    <a:pt x="35560" y="7917042"/>
                    <a:pt x="44450" y="7917042"/>
                  </a:cubicBezTo>
                  <a:cubicBezTo>
                    <a:pt x="125310" y="7917042"/>
                    <a:pt x="297152" y="7918311"/>
                    <a:pt x="456720" y="7918311"/>
                  </a:cubicBezTo>
                  <a:cubicBezTo>
                    <a:pt x="689934" y="7918311"/>
                    <a:pt x="935423" y="7915771"/>
                    <a:pt x="1168638" y="7918311"/>
                  </a:cubicBezTo>
                  <a:cubicBezTo>
                    <a:pt x="1549146" y="7922121"/>
                    <a:pt x="1929654" y="7924661"/>
                    <a:pt x="2310162" y="7923392"/>
                  </a:cubicBezTo>
                  <a:cubicBezTo>
                    <a:pt x="2555651" y="7922121"/>
                    <a:pt x="2788865" y="7924661"/>
                    <a:pt x="3034354" y="7924661"/>
                  </a:cubicBezTo>
                  <a:cubicBezTo>
                    <a:pt x="3390313" y="7924661"/>
                    <a:pt x="3746272" y="7923392"/>
                    <a:pt x="4102232" y="7924661"/>
                  </a:cubicBezTo>
                  <a:cubicBezTo>
                    <a:pt x="4630033" y="7925932"/>
                    <a:pt x="10423573" y="7915771"/>
                    <a:pt x="10963649" y="7918311"/>
                  </a:cubicBezTo>
                  <a:cubicBezTo>
                    <a:pt x="11196863" y="7919582"/>
                    <a:pt x="11430078" y="7920851"/>
                    <a:pt x="11651018" y="7920851"/>
                  </a:cubicBezTo>
                  <a:cubicBezTo>
                    <a:pt x="12056075" y="7923392"/>
                    <a:pt x="12448857" y="7919582"/>
                    <a:pt x="12853914" y="7923392"/>
                  </a:cubicBezTo>
                  <a:cubicBezTo>
                    <a:pt x="13185325" y="7925932"/>
                    <a:pt x="13516734" y="7925932"/>
                    <a:pt x="13848145" y="7928471"/>
                  </a:cubicBezTo>
                  <a:cubicBezTo>
                    <a:pt x="14339123" y="7932282"/>
                    <a:pt x="14830100" y="7934821"/>
                    <a:pt x="15321078" y="7936092"/>
                  </a:cubicBezTo>
                  <a:cubicBezTo>
                    <a:pt x="15505196" y="7936092"/>
                    <a:pt x="15545973" y="7934821"/>
                    <a:pt x="15566293" y="7934821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05" name="Picture 4">
            <a:extLst>
              <a:ext uri="{FF2B5EF4-FFF2-40B4-BE49-F238E27FC236}">
                <a16:creationId xmlns:a16="http://schemas.microsoft.com/office/drawing/2014/main" id="{C832DC52-3CDD-4A6D-CC46-FB0DDAAE8C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5915" y="294681"/>
            <a:ext cx="2490604" cy="2096635"/>
          </a:xfrm>
          <a:prstGeom prst="rect">
            <a:avLst/>
          </a:prstGeom>
        </p:spPr>
      </p:pic>
      <p:pic>
        <p:nvPicPr>
          <p:cNvPr id="104" name="Picture 6">
            <a:extLst>
              <a:ext uri="{FF2B5EF4-FFF2-40B4-BE49-F238E27FC236}">
                <a16:creationId xmlns:a16="http://schemas.microsoft.com/office/drawing/2014/main" id="{DFEB3E40-16BA-BCDE-9C7A-1EC3A13FD1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51713" y="8494636"/>
            <a:ext cx="3198290" cy="1791043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A45AB1FA-CE2C-79D8-92DF-02C7E08EFE6F}"/>
              </a:ext>
            </a:extLst>
          </p:cNvPr>
          <p:cNvSpPr txBox="1"/>
          <p:nvPr/>
        </p:nvSpPr>
        <p:spPr>
          <a:xfrm>
            <a:off x="1780141" y="2236612"/>
            <a:ext cx="15172925" cy="861133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8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HĐ 2: Sưu tầm tranh ảnh, làm thơ… về các chú bộ đội ngoài đảo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1E1B478-0BDD-7F59-6FAB-720159FB59F9}"/>
              </a:ext>
            </a:extLst>
          </p:cNvPr>
          <p:cNvSpPr txBox="1"/>
          <p:nvPr/>
        </p:nvSpPr>
        <p:spPr>
          <a:xfrm>
            <a:off x="2669145" y="1263883"/>
            <a:ext cx="50178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42A1A85F-C659-7E6B-BD0E-B959E65EB7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5671" y="3697538"/>
            <a:ext cx="6096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141E6EA8-FA14-2229-55F6-BA60E4E40E0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913" t="3164" r="827" b="3295"/>
          <a:stretch/>
        </p:blipFill>
        <p:spPr>
          <a:xfrm>
            <a:off x="9366603" y="3740913"/>
            <a:ext cx="6362873" cy="4589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561D25D5-B211-B8DE-4A1D-FE94B27DF0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8766" y="3217246"/>
            <a:ext cx="1219200" cy="121920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E3D6223F-B174-9525-66F3-D08AD5CB6C2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948899" y="3390989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4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A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27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83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3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91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471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27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763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19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98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254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763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87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116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460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90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546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409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752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244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7" name="Group 87"/>
          <p:cNvGrpSpPr/>
          <p:nvPr/>
        </p:nvGrpSpPr>
        <p:grpSpPr>
          <a:xfrm rot="-571">
            <a:off x="986175" y="990902"/>
            <a:ext cx="16272435" cy="8305201"/>
            <a:chOff x="0" y="0"/>
            <a:chExt cx="15584073" cy="7953871"/>
          </a:xfrm>
        </p:grpSpPr>
        <p:sp>
          <p:nvSpPr>
            <p:cNvPr id="88" name="Freeform 88"/>
            <p:cNvSpPr/>
            <p:nvPr/>
          </p:nvSpPr>
          <p:spPr>
            <a:xfrm>
              <a:off x="10160" y="16510"/>
              <a:ext cx="15561214" cy="7925932"/>
            </a:xfrm>
            <a:custGeom>
              <a:avLst/>
              <a:gdLst/>
              <a:ahLst/>
              <a:cxnLst/>
              <a:rect l="l" t="t" r="r" b="b"/>
              <a:pathLst>
                <a:path w="15561214" h="7925932">
                  <a:moveTo>
                    <a:pt x="15561214" y="7925932"/>
                  </a:moveTo>
                  <a:lnTo>
                    <a:pt x="0" y="7918311"/>
                  </a:lnTo>
                  <a:lnTo>
                    <a:pt x="0" y="2762147"/>
                  </a:lnTo>
                  <a:lnTo>
                    <a:pt x="17780" y="19050"/>
                  </a:lnTo>
                  <a:lnTo>
                    <a:pt x="7758322" y="0"/>
                  </a:lnTo>
                  <a:lnTo>
                    <a:pt x="15542164" y="5080"/>
                  </a:lnTo>
                  <a:close/>
                </a:path>
              </a:pathLst>
            </a:custGeom>
            <a:solidFill>
              <a:srgbClr val="FAEFD6"/>
            </a:solidFill>
          </p:spPr>
        </p:sp>
        <p:sp>
          <p:nvSpPr>
            <p:cNvPr id="89" name="Freeform 89"/>
            <p:cNvSpPr/>
            <p:nvPr/>
          </p:nvSpPr>
          <p:spPr>
            <a:xfrm>
              <a:off x="-3810" y="0"/>
              <a:ext cx="15590423" cy="7952601"/>
            </a:xfrm>
            <a:custGeom>
              <a:avLst/>
              <a:gdLst/>
              <a:ahLst/>
              <a:cxnLst/>
              <a:rect l="l" t="t" r="r" b="b"/>
              <a:pathLst>
                <a:path w="15590423" h="7952601">
                  <a:moveTo>
                    <a:pt x="15556134" y="21590"/>
                  </a:moveTo>
                  <a:cubicBezTo>
                    <a:pt x="15557403" y="34290"/>
                    <a:pt x="15557403" y="44450"/>
                    <a:pt x="15558673" y="54610"/>
                  </a:cubicBezTo>
                  <a:cubicBezTo>
                    <a:pt x="15561214" y="185441"/>
                    <a:pt x="15562484" y="360828"/>
                    <a:pt x="15565023" y="529951"/>
                  </a:cubicBezTo>
                  <a:cubicBezTo>
                    <a:pt x="15565023" y="774239"/>
                    <a:pt x="15577723" y="5591106"/>
                    <a:pt x="15584073" y="5835394"/>
                  </a:cubicBezTo>
                  <a:cubicBezTo>
                    <a:pt x="15590423" y="6204958"/>
                    <a:pt x="15586614" y="6580787"/>
                    <a:pt x="15586614" y="6950351"/>
                  </a:cubicBezTo>
                  <a:cubicBezTo>
                    <a:pt x="15586614" y="7276069"/>
                    <a:pt x="15587884" y="7576732"/>
                    <a:pt x="15589153" y="7891642"/>
                  </a:cubicBezTo>
                  <a:cubicBezTo>
                    <a:pt x="15589153" y="7913232"/>
                    <a:pt x="15589153" y="7927201"/>
                    <a:pt x="15589153" y="7951332"/>
                  </a:cubicBezTo>
                  <a:cubicBezTo>
                    <a:pt x="15566293" y="7951332"/>
                    <a:pt x="15545973" y="7952601"/>
                    <a:pt x="15480647" y="7951332"/>
                  </a:cubicBezTo>
                  <a:cubicBezTo>
                    <a:pt x="14682807" y="7946251"/>
                    <a:pt x="13872694" y="7952601"/>
                    <a:pt x="13074854" y="7947521"/>
                  </a:cubicBezTo>
                  <a:cubicBezTo>
                    <a:pt x="12596151" y="7943711"/>
                    <a:pt x="12129721" y="7946251"/>
                    <a:pt x="11651018" y="7943711"/>
                  </a:cubicBezTo>
                  <a:cubicBezTo>
                    <a:pt x="11430078" y="7942442"/>
                    <a:pt x="11209138" y="7941171"/>
                    <a:pt x="10988198" y="7939901"/>
                  </a:cubicBezTo>
                  <a:cubicBezTo>
                    <a:pt x="10853179" y="7939901"/>
                    <a:pt x="10730434" y="7941171"/>
                    <a:pt x="10595415" y="7941171"/>
                  </a:cubicBezTo>
                  <a:cubicBezTo>
                    <a:pt x="10251730" y="7939901"/>
                    <a:pt x="9306598" y="7941171"/>
                    <a:pt x="8962914" y="7939901"/>
                  </a:cubicBezTo>
                  <a:cubicBezTo>
                    <a:pt x="8717424" y="7938632"/>
                    <a:pt x="3807644" y="7947521"/>
                    <a:pt x="3562156" y="7946251"/>
                  </a:cubicBezTo>
                  <a:cubicBezTo>
                    <a:pt x="3500783" y="7946251"/>
                    <a:pt x="3427136" y="7947521"/>
                    <a:pt x="3365764" y="7947521"/>
                  </a:cubicBezTo>
                  <a:cubicBezTo>
                    <a:pt x="3218471" y="7947521"/>
                    <a:pt x="3083452" y="7948792"/>
                    <a:pt x="2936159" y="7948792"/>
                  </a:cubicBezTo>
                  <a:cubicBezTo>
                    <a:pt x="2567925" y="7948792"/>
                    <a:pt x="2211966" y="7947521"/>
                    <a:pt x="1843733" y="7946251"/>
                  </a:cubicBezTo>
                  <a:cubicBezTo>
                    <a:pt x="1622792" y="7944982"/>
                    <a:pt x="1401852" y="7943711"/>
                    <a:pt x="1193187" y="7942442"/>
                  </a:cubicBezTo>
                  <a:cubicBezTo>
                    <a:pt x="800404" y="7941171"/>
                    <a:pt x="407622" y="7939901"/>
                    <a:pt x="48260" y="7939901"/>
                  </a:cubicBezTo>
                  <a:cubicBezTo>
                    <a:pt x="38100" y="7939901"/>
                    <a:pt x="29210" y="7939901"/>
                    <a:pt x="19050" y="7938632"/>
                  </a:cubicBezTo>
                  <a:cubicBezTo>
                    <a:pt x="10160" y="7937361"/>
                    <a:pt x="5080" y="7931011"/>
                    <a:pt x="7620" y="7922121"/>
                  </a:cubicBezTo>
                  <a:cubicBezTo>
                    <a:pt x="16510" y="7889922"/>
                    <a:pt x="12700" y="7733327"/>
                    <a:pt x="11430" y="7570468"/>
                  </a:cubicBezTo>
                  <a:cubicBezTo>
                    <a:pt x="10160" y="7238486"/>
                    <a:pt x="6350" y="6912769"/>
                    <a:pt x="7620" y="6580787"/>
                  </a:cubicBezTo>
                  <a:cubicBezTo>
                    <a:pt x="5080" y="6167375"/>
                    <a:pt x="0" y="1049846"/>
                    <a:pt x="7620" y="630171"/>
                  </a:cubicBezTo>
                  <a:cubicBezTo>
                    <a:pt x="8890" y="548742"/>
                    <a:pt x="7620" y="461048"/>
                    <a:pt x="8890" y="379619"/>
                  </a:cubicBezTo>
                  <a:cubicBezTo>
                    <a:pt x="10160" y="248079"/>
                    <a:pt x="12700" y="1040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00761" y="30480"/>
                    <a:pt x="297152" y="29210"/>
                  </a:cubicBezTo>
                  <a:cubicBezTo>
                    <a:pt x="628562" y="25400"/>
                    <a:pt x="959972" y="22860"/>
                    <a:pt x="1303657" y="20320"/>
                  </a:cubicBezTo>
                  <a:cubicBezTo>
                    <a:pt x="1536871" y="17780"/>
                    <a:pt x="1770086" y="16510"/>
                    <a:pt x="1991026" y="13970"/>
                  </a:cubicBezTo>
                  <a:cubicBezTo>
                    <a:pt x="2211966" y="11430"/>
                    <a:pt x="2445181" y="8890"/>
                    <a:pt x="2666121" y="8890"/>
                  </a:cubicBezTo>
                  <a:cubicBezTo>
                    <a:pt x="2911610" y="7620"/>
                    <a:pt x="3157099" y="10160"/>
                    <a:pt x="3402588" y="8890"/>
                  </a:cubicBezTo>
                  <a:cubicBezTo>
                    <a:pt x="3709449" y="8890"/>
                    <a:pt x="9269775" y="6350"/>
                    <a:pt x="9576636" y="5080"/>
                  </a:cubicBezTo>
                  <a:cubicBezTo>
                    <a:pt x="9871222" y="3810"/>
                    <a:pt x="10165809" y="2540"/>
                    <a:pt x="10472670" y="2540"/>
                  </a:cubicBezTo>
                  <a:cubicBezTo>
                    <a:pt x="10975923" y="1270"/>
                    <a:pt x="11466901" y="0"/>
                    <a:pt x="11970153" y="0"/>
                  </a:cubicBezTo>
                  <a:cubicBezTo>
                    <a:pt x="12178819" y="0"/>
                    <a:pt x="12399760" y="2540"/>
                    <a:pt x="12608425" y="2540"/>
                  </a:cubicBezTo>
                  <a:cubicBezTo>
                    <a:pt x="13185325" y="3810"/>
                    <a:pt x="13774498" y="5080"/>
                    <a:pt x="14351396" y="7620"/>
                  </a:cubicBezTo>
                  <a:cubicBezTo>
                    <a:pt x="14658258" y="8890"/>
                    <a:pt x="14965120" y="12700"/>
                    <a:pt x="15271980" y="16510"/>
                  </a:cubicBezTo>
                  <a:cubicBezTo>
                    <a:pt x="15345627" y="16510"/>
                    <a:pt x="15419274" y="16510"/>
                    <a:pt x="15480647" y="16510"/>
                  </a:cubicBezTo>
                  <a:cubicBezTo>
                    <a:pt x="15537084" y="17780"/>
                    <a:pt x="15545973" y="20320"/>
                    <a:pt x="15556134" y="21590"/>
                  </a:cubicBezTo>
                  <a:close/>
                  <a:moveTo>
                    <a:pt x="15566293" y="7934821"/>
                  </a:moveTo>
                  <a:cubicBezTo>
                    <a:pt x="15567564" y="7918311"/>
                    <a:pt x="15568834" y="7905611"/>
                    <a:pt x="15568834" y="7892911"/>
                  </a:cubicBezTo>
                  <a:cubicBezTo>
                    <a:pt x="15567564" y="7545413"/>
                    <a:pt x="15566293" y="7213432"/>
                    <a:pt x="15566293" y="6856395"/>
                  </a:cubicBezTo>
                  <a:cubicBezTo>
                    <a:pt x="15566293" y="6693536"/>
                    <a:pt x="15568834" y="6530677"/>
                    <a:pt x="15567564" y="6367818"/>
                  </a:cubicBezTo>
                  <a:cubicBezTo>
                    <a:pt x="15567564" y="6217486"/>
                    <a:pt x="15566293" y="6060891"/>
                    <a:pt x="15565023" y="5910560"/>
                  </a:cubicBezTo>
                  <a:cubicBezTo>
                    <a:pt x="15559943" y="5678799"/>
                    <a:pt x="15548514" y="880723"/>
                    <a:pt x="15548514" y="648963"/>
                  </a:cubicBezTo>
                  <a:cubicBezTo>
                    <a:pt x="15545973" y="454785"/>
                    <a:pt x="15543434" y="254343"/>
                    <a:pt x="15540893" y="63500"/>
                  </a:cubicBezTo>
                  <a:cubicBezTo>
                    <a:pt x="15539623" y="44450"/>
                    <a:pt x="15538353" y="43180"/>
                    <a:pt x="15443823" y="41910"/>
                  </a:cubicBezTo>
                  <a:cubicBezTo>
                    <a:pt x="15407000" y="41910"/>
                    <a:pt x="15382451" y="41910"/>
                    <a:pt x="15345627" y="40640"/>
                  </a:cubicBezTo>
                  <a:cubicBezTo>
                    <a:pt x="15038767" y="36830"/>
                    <a:pt x="14719631" y="31750"/>
                    <a:pt x="14412769" y="30480"/>
                  </a:cubicBezTo>
                  <a:cubicBezTo>
                    <a:pt x="13664027" y="26670"/>
                    <a:pt x="12903012" y="25400"/>
                    <a:pt x="12154271" y="22860"/>
                  </a:cubicBezTo>
                  <a:cubicBezTo>
                    <a:pt x="12043801" y="22860"/>
                    <a:pt x="11921056" y="22860"/>
                    <a:pt x="11810586" y="22860"/>
                  </a:cubicBezTo>
                  <a:cubicBezTo>
                    <a:pt x="11626470" y="22860"/>
                    <a:pt x="11442353" y="22860"/>
                    <a:pt x="11270511" y="22860"/>
                  </a:cubicBezTo>
                  <a:cubicBezTo>
                    <a:pt x="10877728" y="22860"/>
                    <a:pt x="10484945" y="22860"/>
                    <a:pt x="10104438" y="24130"/>
                  </a:cubicBezTo>
                  <a:cubicBezTo>
                    <a:pt x="9773027" y="25400"/>
                    <a:pt x="4188152" y="29210"/>
                    <a:pt x="3856743" y="29210"/>
                  </a:cubicBezTo>
                  <a:cubicBezTo>
                    <a:pt x="3316667" y="29210"/>
                    <a:pt x="2776591" y="26670"/>
                    <a:pt x="2236515" y="33020"/>
                  </a:cubicBezTo>
                  <a:cubicBezTo>
                    <a:pt x="1954203" y="36830"/>
                    <a:pt x="1684165" y="36830"/>
                    <a:pt x="1414127" y="38100"/>
                  </a:cubicBezTo>
                  <a:cubicBezTo>
                    <a:pt x="947698" y="41910"/>
                    <a:pt x="481269" y="45720"/>
                    <a:pt x="49530" y="50800"/>
                  </a:cubicBezTo>
                  <a:cubicBezTo>
                    <a:pt x="36830" y="50800"/>
                    <a:pt x="34290" y="53340"/>
                    <a:pt x="33020" y="85220"/>
                  </a:cubicBezTo>
                  <a:cubicBezTo>
                    <a:pt x="31750" y="197969"/>
                    <a:pt x="31750" y="310717"/>
                    <a:pt x="30480" y="423466"/>
                  </a:cubicBezTo>
                  <a:cubicBezTo>
                    <a:pt x="29210" y="611380"/>
                    <a:pt x="26670" y="793030"/>
                    <a:pt x="25400" y="980945"/>
                  </a:cubicBezTo>
                  <a:cubicBezTo>
                    <a:pt x="20320" y="1181386"/>
                    <a:pt x="26670" y="6079683"/>
                    <a:pt x="29210" y="6280124"/>
                  </a:cubicBezTo>
                  <a:cubicBezTo>
                    <a:pt x="29210" y="6493094"/>
                    <a:pt x="29210" y="6712327"/>
                    <a:pt x="30480" y="6925296"/>
                  </a:cubicBezTo>
                  <a:cubicBezTo>
                    <a:pt x="30480" y="7081892"/>
                    <a:pt x="33020" y="7238487"/>
                    <a:pt x="33020" y="7395082"/>
                  </a:cubicBezTo>
                  <a:cubicBezTo>
                    <a:pt x="33020" y="7564204"/>
                    <a:pt x="33020" y="7733327"/>
                    <a:pt x="31750" y="7892911"/>
                  </a:cubicBezTo>
                  <a:cubicBezTo>
                    <a:pt x="31750" y="7896721"/>
                    <a:pt x="31750" y="7899261"/>
                    <a:pt x="31750" y="7903071"/>
                  </a:cubicBezTo>
                  <a:cubicBezTo>
                    <a:pt x="31750" y="7913232"/>
                    <a:pt x="35560" y="7917042"/>
                    <a:pt x="44450" y="7917042"/>
                  </a:cubicBezTo>
                  <a:cubicBezTo>
                    <a:pt x="125310" y="7917042"/>
                    <a:pt x="297152" y="7918311"/>
                    <a:pt x="456720" y="7918311"/>
                  </a:cubicBezTo>
                  <a:cubicBezTo>
                    <a:pt x="689934" y="7918311"/>
                    <a:pt x="935423" y="7915771"/>
                    <a:pt x="1168638" y="7918311"/>
                  </a:cubicBezTo>
                  <a:cubicBezTo>
                    <a:pt x="1549146" y="7922121"/>
                    <a:pt x="1929654" y="7924661"/>
                    <a:pt x="2310162" y="7923392"/>
                  </a:cubicBezTo>
                  <a:cubicBezTo>
                    <a:pt x="2555651" y="7922121"/>
                    <a:pt x="2788865" y="7924661"/>
                    <a:pt x="3034354" y="7924661"/>
                  </a:cubicBezTo>
                  <a:cubicBezTo>
                    <a:pt x="3390313" y="7924661"/>
                    <a:pt x="3746272" y="7923392"/>
                    <a:pt x="4102232" y="7924661"/>
                  </a:cubicBezTo>
                  <a:cubicBezTo>
                    <a:pt x="4630033" y="7925932"/>
                    <a:pt x="10423573" y="7915771"/>
                    <a:pt x="10963649" y="7918311"/>
                  </a:cubicBezTo>
                  <a:cubicBezTo>
                    <a:pt x="11196863" y="7919582"/>
                    <a:pt x="11430078" y="7920851"/>
                    <a:pt x="11651018" y="7920851"/>
                  </a:cubicBezTo>
                  <a:cubicBezTo>
                    <a:pt x="12056075" y="7923392"/>
                    <a:pt x="12448857" y="7919582"/>
                    <a:pt x="12853914" y="7923392"/>
                  </a:cubicBezTo>
                  <a:cubicBezTo>
                    <a:pt x="13185325" y="7925932"/>
                    <a:pt x="13516734" y="7925932"/>
                    <a:pt x="13848145" y="7928471"/>
                  </a:cubicBezTo>
                  <a:cubicBezTo>
                    <a:pt x="14339123" y="7932282"/>
                    <a:pt x="14830100" y="7934821"/>
                    <a:pt x="15321078" y="7936092"/>
                  </a:cubicBezTo>
                  <a:cubicBezTo>
                    <a:pt x="15505196" y="7936092"/>
                    <a:pt x="15545973" y="7934821"/>
                    <a:pt x="15566293" y="7934821"/>
                  </a:cubicBezTo>
                  <a:close/>
                </a:path>
              </a:pathLst>
            </a:custGeom>
            <a:solidFill>
              <a:srgbClr val="FFF9EA"/>
            </a:solidFill>
          </p:spPr>
        </p:sp>
      </p:grpSp>
      <p:pic>
        <p:nvPicPr>
          <p:cNvPr id="104" name="Picture 6">
            <a:extLst>
              <a:ext uri="{FF2B5EF4-FFF2-40B4-BE49-F238E27FC236}">
                <a16:creationId xmlns:a16="http://schemas.microsoft.com/office/drawing/2014/main" id="{DFEB3E40-16BA-BCDE-9C7A-1EC3A13FD1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044382" y="8593240"/>
            <a:ext cx="3022212" cy="1692439"/>
          </a:xfrm>
          <a:prstGeom prst="rect">
            <a:avLst/>
          </a:prstGeom>
        </p:spPr>
      </p:pic>
      <p:pic>
        <p:nvPicPr>
          <p:cNvPr id="105" name="Picture 4">
            <a:extLst>
              <a:ext uri="{FF2B5EF4-FFF2-40B4-BE49-F238E27FC236}">
                <a16:creationId xmlns:a16="http://schemas.microsoft.com/office/drawing/2014/main" id="{C832DC52-3CDD-4A6D-CC46-FB0DDAAE8C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5915" y="294681"/>
            <a:ext cx="2490604" cy="2096635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F3F272D9-275F-CABA-B47F-9558A195AE3E}"/>
              </a:ext>
            </a:extLst>
          </p:cNvPr>
          <p:cNvSpPr txBox="1"/>
          <p:nvPr/>
        </p:nvSpPr>
        <p:spPr>
          <a:xfrm>
            <a:off x="6537442" y="1456029"/>
            <a:ext cx="59773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Hướng dẫn về nhà 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F2BA4D6-2021-4EC8-8516-8EA336BD3067}"/>
              </a:ext>
            </a:extLst>
          </p:cNvPr>
          <p:cNvSpPr txBox="1"/>
          <p:nvPr/>
        </p:nvSpPr>
        <p:spPr>
          <a:xfrm>
            <a:off x="2257376" y="4520932"/>
            <a:ext cx="6037761" cy="27482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Hoàn thiện các sản phẩm và ôn tập các nội dung bài học ngày hôm nay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5B47C0B-62F9-2CA8-46BC-D72B711BD22F}"/>
              </a:ext>
            </a:extLst>
          </p:cNvPr>
          <p:cNvSpPr txBox="1"/>
          <p:nvPr/>
        </p:nvSpPr>
        <p:spPr>
          <a:xfrm>
            <a:off x="10019113" y="4565316"/>
            <a:ext cx="5742547" cy="27482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Đọc trước bài học mới Bài 3: Em quan tâm đến hàng xóm láng giềng</a:t>
            </a: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732901F4-5E68-41A8-B458-45087D1FA3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9483" y="3526861"/>
            <a:ext cx="1219200" cy="121920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D54E7D73-4FFF-A5CD-3941-DA650EB362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90595" y="3526861"/>
            <a:ext cx="1219200" cy="121920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0527B94B-5BFD-13B6-2690-31F85708C4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339" y="7122631"/>
            <a:ext cx="4369650" cy="29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15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5" grpId="0" animBg="1"/>
      <p:bldP spid="9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F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002268" y="811007"/>
            <a:ext cx="2976117" cy="196964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22738" y="2649207"/>
            <a:ext cx="2753236" cy="22676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29028">
            <a:off x="14861310" y="7016396"/>
            <a:ext cx="2888541" cy="24316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506064" y="6015725"/>
            <a:ext cx="747931" cy="7865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395241" y="1412465"/>
            <a:ext cx="692935" cy="7667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6262218" y="1127427"/>
            <a:ext cx="515206" cy="57007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4336096">
            <a:off x="789389" y="6106843"/>
            <a:ext cx="622820" cy="69106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12026" y="1127427"/>
            <a:ext cx="3340930" cy="187092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4974719" y="743992"/>
            <a:ext cx="3308710" cy="190702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2822437">
            <a:off x="4449344" y="8709539"/>
            <a:ext cx="1383342" cy="77970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9892154" flipH="1">
            <a:off x="515803" y="4145152"/>
            <a:ext cx="1544348" cy="54052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A33E215-A240-77A1-66BE-A9C87B2B3607}"/>
              </a:ext>
            </a:extLst>
          </p:cNvPr>
          <p:cNvSpPr txBox="1"/>
          <p:nvPr/>
        </p:nvSpPr>
        <p:spPr>
          <a:xfrm>
            <a:off x="3220588" y="4178144"/>
            <a:ext cx="11624805" cy="2691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4D997AF0-D6BF-BB03-7181-8F3AC6439C6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540583" y="6452374"/>
            <a:ext cx="4243349" cy="3664711"/>
          </a:xfrm>
          <a:prstGeom prst="rect">
            <a:avLst/>
          </a:prstGeom>
        </p:spPr>
      </p:pic>
      <p:pic>
        <p:nvPicPr>
          <p:cNvPr id="22" name="Picture 90">
            <a:extLst>
              <a:ext uri="{FF2B5EF4-FFF2-40B4-BE49-F238E27FC236}">
                <a16:creationId xmlns:a16="http://schemas.microsoft.com/office/drawing/2014/main" id="{D7483BB7-96DE-7D42-675A-F9CA207ACD1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2801967" y="6210821"/>
            <a:ext cx="4156124" cy="4042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A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27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83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3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91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471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27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763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19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98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254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763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87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116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460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90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546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409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752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244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7" name="Group 87"/>
          <p:cNvGrpSpPr/>
          <p:nvPr/>
        </p:nvGrpSpPr>
        <p:grpSpPr>
          <a:xfrm rot="-571">
            <a:off x="986175" y="990895"/>
            <a:ext cx="16357066" cy="8305201"/>
            <a:chOff x="0" y="0"/>
            <a:chExt cx="15665124" cy="7953871"/>
          </a:xfrm>
        </p:grpSpPr>
        <p:sp>
          <p:nvSpPr>
            <p:cNvPr id="88" name="Freeform 88"/>
            <p:cNvSpPr/>
            <p:nvPr/>
          </p:nvSpPr>
          <p:spPr>
            <a:xfrm>
              <a:off x="10160" y="16510"/>
              <a:ext cx="15642264" cy="7925932"/>
            </a:xfrm>
            <a:custGeom>
              <a:avLst/>
              <a:gdLst/>
              <a:ahLst/>
              <a:cxnLst/>
              <a:rect l="l" t="t" r="r" b="b"/>
              <a:pathLst>
                <a:path w="15642264" h="7925932">
                  <a:moveTo>
                    <a:pt x="15642264" y="7925932"/>
                  </a:moveTo>
                  <a:lnTo>
                    <a:pt x="0" y="7918311"/>
                  </a:lnTo>
                  <a:lnTo>
                    <a:pt x="0" y="2762147"/>
                  </a:lnTo>
                  <a:lnTo>
                    <a:pt x="17780" y="19050"/>
                  </a:lnTo>
                  <a:lnTo>
                    <a:pt x="7798743" y="0"/>
                  </a:lnTo>
                  <a:lnTo>
                    <a:pt x="15623214" y="5080"/>
                  </a:lnTo>
                  <a:close/>
                </a:path>
              </a:pathLst>
            </a:custGeom>
            <a:solidFill>
              <a:srgbClr val="FAEFD6"/>
            </a:solidFill>
          </p:spPr>
        </p:sp>
        <p:sp>
          <p:nvSpPr>
            <p:cNvPr id="89" name="Freeform 89"/>
            <p:cNvSpPr/>
            <p:nvPr/>
          </p:nvSpPr>
          <p:spPr>
            <a:xfrm>
              <a:off x="-3810" y="0"/>
              <a:ext cx="15671474" cy="7952601"/>
            </a:xfrm>
            <a:custGeom>
              <a:avLst/>
              <a:gdLst/>
              <a:ahLst/>
              <a:cxnLst/>
              <a:rect l="l" t="t" r="r" b="b"/>
              <a:pathLst>
                <a:path w="15671474" h="7952601">
                  <a:moveTo>
                    <a:pt x="15637184" y="21590"/>
                  </a:moveTo>
                  <a:cubicBezTo>
                    <a:pt x="15638454" y="34290"/>
                    <a:pt x="15638454" y="44450"/>
                    <a:pt x="15639724" y="54610"/>
                  </a:cubicBezTo>
                  <a:cubicBezTo>
                    <a:pt x="15642265" y="185441"/>
                    <a:pt x="15643534" y="360828"/>
                    <a:pt x="15646074" y="529951"/>
                  </a:cubicBezTo>
                  <a:cubicBezTo>
                    <a:pt x="15646074" y="774239"/>
                    <a:pt x="15658774" y="5591106"/>
                    <a:pt x="15665124" y="5835394"/>
                  </a:cubicBezTo>
                  <a:cubicBezTo>
                    <a:pt x="15671474" y="6204958"/>
                    <a:pt x="15667665" y="6580787"/>
                    <a:pt x="15667665" y="6950351"/>
                  </a:cubicBezTo>
                  <a:cubicBezTo>
                    <a:pt x="15667665" y="7276069"/>
                    <a:pt x="15668934" y="7576732"/>
                    <a:pt x="15670204" y="7891642"/>
                  </a:cubicBezTo>
                  <a:cubicBezTo>
                    <a:pt x="15670204" y="7913232"/>
                    <a:pt x="15670204" y="7927201"/>
                    <a:pt x="15670204" y="7951332"/>
                  </a:cubicBezTo>
                  <a:cubicBezTo>
                    <a:pt x="15647345" y="7951332"/>
                    <a:pt x="15627024" y="7952601"/>
                    <a:pt x="15561434" y="7951332"/>
                  </a:cubicBezTo>
                  <a:cubicBezTo>
                    <a:pt x="14759416" y="7946251"/>
                    <a:pt x="13945061" y="7952601"/>
                    <a:pt x="13143044" y="7947521"/>
                  </a:cubicBezTo>
                  <a:cubicBezTo>
                    <a:pt x="12661833" y="7943711"/>
                    <a:pt x="12192961" y="7946251"/>
                    <a:pt x="11711751" y="7943711"/>
                  </a:cubicBezTo>
                  <a:cubicBezTo>
                    <a:pt x="11489654" y="7942442"/>
                    <a:pt x="11267557" y="7941171"/>
                    <a:pt x="11045460" y="7939901"/>
                  </a:cubicBezTo>
                  <a:cubicBezTo>
                    <a:pt x="10909733" y="7939901"/>
                    <a:pt x="10786346" y="7941171"/>
                    <a:pt x="10650621" y="7941171"/>
                  </a:cubicBezTo>
                  <a:cubicBezTo>
                    <a:pt x="10305136" y="7939901"/>
                    <a:pt x="9355054" y="7941171"/>
                    <a:pt x="9009570" y="7939901"/>
                  </a:cubicBezTo>
                  <a:cubicBezTo>
                    <a:pt x="8762795" y="7938632"/>
                    <a:pt x="3827304" y="7947521"/>
                    <a:pt x="3580529" y="7946251"/>
                  </a:cubicBezTo>
                  <a:cubicBezTo>
                    <a:pt x="3518836" y="7946251"/>
                    <a:pt x="3444803" y="7947521"/>
                    <a:pt x="3383110" y="7947521"/>
                  </a:cubicBezTo>
                  <a:cubicBezTo>
                    <a:pt x="3235045" y="7947521"/>
                    <a:pt x="3099319" y="7948792"/>
                    <a:pt x="2951254" y="7948792"/>
                  </a:cubicBezTo>
                  <a:cubicBezTo>
                    <a:pt x="2581092" y="7948792"/>
                    <a:pt x="2223269" y="7947521"/>
                    <a:pt x="1853107" y="7946251"/>
                  </a:cubicBezTo>
                  <a:cubicBezTo>
                    <a:pt x="1631010" y="7944982"/>
                    <a:pt x="1408913" y="7943711"/>
                    <a:pt x="1199155" y="7942442"/>
                  </a:cubicBezTo>
                  <a:cubicBezTo>
                    <a:pt x="804315" y="7941171"/>
                    <a:pt x="409476" y="7939901"/>
                    <a:pt x="48260" y="7939901"/>
                  </a:cubicBezTo>
                  <a:cubicBezTo>
                    <a:pt x="38100" y="7939901"/>
                    <a:pt x="29210" y="7939901"/>
                    <a:pt x="19050" y="7938632"/>
                  </a:cubicBezTo>
                  <a:cubicBezTo>
                    <a:pt x="10160" y="7937361"/>
                    <a:pt x="5080" y="7931011"/>
                    <a:pt x="7620" y="7922121"/>
                  </a:cubicBezTo>
                  <a:cubicBezTo>
                    <a:pt x="16510" y="7889922"/>
                    <a:pt x="12700" y="7733327"/>
                    <a:pt x="11430" y="7570468"/>
                  </a:cubicBezTo>
                  <a:cubicBezTo>
                    <a:pt x="10160" y="7238486"/>
                    <a:pt x="6350" y="6912769"/>
                    <a:pt x="7620" y="6580787"/>
                  </a:cubicBezTo>
                  <a:cubicBezTo>
                    <a:pt x="5080" y="6167375"/>
                    <a:pt x="0" y="1049846"/>
                    <a:pt x="7620" y="630171"/>
                  </a:cubicBezTo>
                  <a:cubicBezTo>
                    <a:pt x="8890" y="548742"/>
                    <a:pt x="7620" y="461048"/>
                    <a:pt x="8890" y="379619"/>
                  </a:cubicBezTo>
                  <a:cubicBezTo>
                    <a:pt x="10160" y="248079"/>
                    <a:pt x="12700" y="1040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01008" y="30480"/>
                    <a:pt x="298428" y="29210"/>
                  </a:cubicBezTo>
                  <a:cubicBezTo>
                    <a:pt x="631573" y="25400"/>
                    <a:pt x="964719" y="22860"/>
                    <a:pt x="1310203" y="20320"/>
                  </a:cubicBezTo>
                  <a:cubicBezTo>
                    <a:pt x="1544639" y="17780"/>
                    <a:pt x="1779075" y="16510"/>
                    <a:pt x="2001172" y="13970"/>
                  </a:cubicBezTo>
                  <a:cubicBezTo>
                    <a:pt x="2223269" y="11430"/>
                    <a:pt x="2457705" y="8890"/>
                    <a:pt x="2679802" y="8890"/>
                  </a:cubicBezTo>
                  <a:cubicBezTo>
                    <a:pt x="2926577" y="7620"/>
                    <a:pt x="3173351" y="10160"/>
                    <a:pt x="3420126" y="8890"/>
                  </a:cubicBezTo>
                  <a:cubicBezTo>
                    <a:pt x="3728594" y="8890"/>
                    <a:pt x="9318038" y="6350"/>
                    <a:pt x="9626506" y="5080"/>
                  </a:cubicBezTo>
                  <a:cubicBezTo>
                    <a:pt x="9922636" y="3810"/>
                    <a:pt x="10218765" y="2540"/>
                    <a:pt x="10527234" y="2540"/>
                  </a:cubicBezTo>
                  <a:cubicBezTo>
                    <a:pt x="11033121" y="1270"/>
                    <a:pt x="11526670" y="0"/>
                    <a:pt x="12032558" y="0"/>
                  </a:cubicBezTo>
                  <a:cubicBezTo>
                    <a:pt x="12242316" y="0"/>
                    <a:pt x="12464414" y="2540"/>
                    <a:pt x="12674172" y="2540"/>
                  </a:cubicBezTo>
                  <a:cubicBezTo>
                    <a:pt x="13254093" y="3810"/>
                    <a:pt x="13846351" y="5080"/>
                    <a:pt x="14426271" y="7620"/>
                  </a:cubicBezTo>
                  <a:cubicBezTo>
                    <a:pt x="14734739" y="8890"/>
                    <a:pt x="15043208" y="12700"/>
                    <a:pt x="15351676" y="16510"/>
                  </a:cubicBezTo>
                  <a:cubicBezTo>
                    <a:pt x="15425709" y="16510"/>
                    <a:pt x="15499740" y="16510"/>
                    <a:pt x="15561434" y="16510"/>
                  </a:cubicBezTo>
                  <a:cubicBezTo>
                    <a:pt x="15618134" y="17780"/>
                    <a:pt x="15627024" y="20320"/>
                    <a:pt x="15637184" y="21590"/>
                  </a:cubicBezTo>
                  <a:close/>
                  <a:moveTo>
                    <a:pt x="15647345" y="7934821"/>
                  </a:moveTo>
                  <a:cubicBezTo>
                    <a:pt x="15648615" y="7918311"/>
                    <a:pt x="15649884" y="7905611"/>
                    <a:pt x="15649884" y="7892911"/>
                  </a:cubicBezTo>
                  <a:cubicBezTo>
                    <a:pt x="15648615" y="7545413"/>
                    <a:pt x="15647345" y="7213432"/>
                    <a:pt x="15647345" y="6856395"/>
                  </a:cubicBezTo>
                  <a:cubicBezTo>
                    <a:pt x="15647345" y="6693536"/>
                    <a:pt x="15649884" y="6530677"/>
                    <a:pt x="15648615" y="6367818"/>
                  </a:cubicBezTo>
                  <a:cubicBezTo>
                    <a:pt x="15648615" y="6217486"/>
                    <a:pt x="15647345" y="6060891"/>
                    <a:pt x="15646074" y="5910560"/>
                  </a:cubicBezTo>
                  <a:cubicBezTo>
                    <a:pt x="15640995" y="5678799"/>
                    <a:pt x="15629565" y="880723"/>
                    <a:pt x="15629565" y="648963"/>
                  </a:cubicBezTo>
                  <a:cubicBezTo>
                    <a:pt x="15627024" y="454785"/>
                    <a:pt x="15624484" y="254343"/>
                    <a:pt x="15621945" y="63500"/>
                  </a:cubicBezTo>
                  <a:cubicBezTo>
                    <a:pt x="15620674" y="44450"/>
                    <a:pt x="15619404" y="43180"/>
                    <a:pt x="15524419" y="41910"/>
                  </a:cubicBezTo>
                  <a:cubicBezTo>
                    <a:pt x="15487403" y="41910"/>
                    <a:pt x="15462725" y="41910"/>
                    <a:pt x="15425709" y="40640"/>
                  </a:cubicBezTo>
                  <a:cubicBezTo>
                    <a:pt x="15117241" y="36830"/>
                    <a:pt x="14796434" y="31750"/>
                    <a:pt x="14487965" y="30480"/>
                  </a:cubicBezTo>
                  <a:cubicBezTo>
                    <a:pt x="13735304" y="26670"/>
                    <a:pt x="12970301" y="25400"/>
                    <a:pt x="12217640" y="22860"/>
                  </a:cubicBezTo>
                  <a:cubicBezTo>
                    <a:pt x="12106591" y="22860"/>
                    <a:pt x="11983204" y="22860"/>
                    <a:pt x="11872155" y="22860"/>
                  </a:cubicBezTo>
                  <a:cubicBezTo>
                    <a:pt x="11687074" y="22860"/>
                    <a:pt x="11501993" y="22860"/>
                    <a:pt x="11329251" y="22860"/>
                  </a:cubicBezTo>
                  <a:cubicBezTo>
                    <a:pt x="10934412" y="22860"/>
                    <a:pt x="10539572" y="22860"/>
                    <a:pt x="10157072" y="24130"/>
                  </a:cubicBezTo>
                  <a:cubicBezTo>
                    <a:pt x="9823925" y="25400"/>
                    <a:pt x="4209804" y="29210"/>
                    <a:pt x="3876659" y="29210"/>
                  </a:cubicBezTo>
                  <a:cubicBezTo>
                    <a:pt x="3333755" y="29210"/>
                    <a:pt x="2790851" y="26670"/>
                    <a:pt x="2247947" y="33020"/>
                  </a:cubicBezTo>
                  <a:cubicBezTo>
                    <a:pt x="1964156" y="36830"/>
                    <a:pt x="1692704" y="36830"/>
                    <a:pt x="1421252" y="38100"/>
                  </a:cubicBezTo>
                  <a:cubicBezTo>
                    <a:pt x="952380" y="41910"/>
                    <a:pt x="483509" y="45720"/>
                    <a:pt x="49530" y="50800"/>
                  </a:cubicBezTo>
                  <a:cubicBezTo>
                    <a:pt x="36830" y="50800"/>
                    <a:pt x="34290" y="53340"/>
                    <a:pt x="33020" y="85220"/>
                  </a:cubicBezTo>
                  <a:cubicBezTo>
                    <a:pt x="31750" y="197969"/>
                    <a:pt x="31750" y="310717"/>
                    <a:pt x="30480" y="423466"/>
                  </a:cubicBezTo>
                  <a:cubicBezTo>
                    <a:pt x="29210" y="611380"/>
                    <a:pt x="26670" y="793030"/>
                    <a:pt x="25400" y="980945"/>
                  </a:cubicBezTo>
                  <a:cubicBezTo>
                    <a:pt x="20320" y="1181386"/>
                    <a:pt x="26670" y="6079683"/>
                    <a:pt x="29210" y="6280124"/>
                  </a:cubicBezTo>
                  <a:cubicBezTo>
                    <a:pt x="29210" y="6493094"/>
                    <a:pt x="29210" y="6712327"/>
                    <a:pt x="30480" y="6925296"/>
                  </a:cubicBezTo>
                  <a:cubicBezTo>
                    <a:pt x="30480" y="7081892"/>
                    <a:pt x="33020" y="7238487"/>
                    <a:pt x="33020" y="7395082"/>
                  </a:cubicBezTo>
                  <a:cubicBezTo>
                    <a:pt x="33020" y="7564204"/>
                    <a:pt x="33020" y="7733327"/>
                    <a:pt x="31750" y="7892911"/>
                  </a:cubicBezTo>
                  <a:cubicBezTo>
                    <a:pt x="31750" y="7896721"/>
                    <a:pt x="31750" y="7899261"/>
                    <a:pt x="31750" y="7903071"/>
                  </a:cubicBezTo>
                  <a:cubicBezTo>
                    <a:pt x="31750" y="7913232"/>
                    <a:pt x="35560" y="7917042"/>
                    <a:pt x="44450" y="7917042"/>
                  </a:cubicBezTo>
                  <a:cubicBezTo>
                    <a:pt x="125686" y="7917042"/>
                    <a:pt x="298428" y="7918311"/>
                    <a:pt x="458831" y="7918311"/>
                  </a:cubicBezTo>
                  <a:cubicBezTo>
                    <a:pt x="693267" y="7918311"/>
                    <a:pt x="940042" y="7915771"/>
                    <a:pt x="1174477" y="7918311"/>
                  </a:cubicBezTo>
                  <a:cubicBezTo>
                    <a:pt x="1556978" y="7922121"/>
                    <a:pt x="1939478" y="7924661"/>
                    <a:pt x="2321979" y="7923392"/>
                  </a:cubicBezTo>
                  <a:cubicBezTo>
                    <a:pt x="2568754" y="7922121"/>
                    <a:pt x="2803190" y="7924661"/>
                    <a:pt x="3049964" y="7924661"/>
                  </a:cubicBezTo>
                  <a:cubicBezTo>
                    <a:pt x="3407787" y="7924661"/>
                    <a:pt x="3765610" y="7923392"/>
                    <a:pt x="4123433" y="7924661"/>
                  </a:cubicBezTo>
                  <a:cubicBezTo>
                    <a:pt x="4653999" y="7925932"/>
                    <a:pt x="10477878" y="7915771"/>
                    <a:pt x="11020782" y="7918311"/>
                  </a:cubicBezTo>
                  <a:cubicBezTo>
                    <a:pt x="11255219" y="7919582"/>
                    <a:pt x="11489654" y="7920851"/>
                    <a:pt x="11711751" y="7920851"/>
                  </a:cubicBezTo>
                  <a:cubicBezTo>
                    <a:pt x="12118929" y="7923392"/>
                    <a:pt x="12513769" y="7919582"/>
                    <a:pt x="12920946" y="7923392"/>
                  </a:cubicBezTo>
                  <a:cubicBezTo>
                    <a:pt x="13254093" y="7925932"/>
                    <a:pt x="13587238" y="7925932"/>
                    <a:pt x="13920384" y="7928471"/>
                  </a:cubicBezTo>
                  <a:cubicBezTo>
                    <a:pt x="14413934" y="7932282"/>
                    <a:pt x="14907482" y="7934821"/>
                    <a:pt x="15401031" y="7936092"/>
                  </a:cubicBezTo>
                  <a:cubicBezTo>
                    <a:pt x="15586112" y="7936092"/>
                    <a:pt x="15627024" y="7934821"/>
                    <a:pt x="15647345" y="7934821"/>
                  </a:cubicBezTo>
                  <a:close/>
                </a:path>
              </a:pathLst>
            </a:custGeom>
            <a:solidFill>
              <a:srgbClr val="FFF9EA"/>
            </a:solidFill>
          </p:spPr>
        </p:sp>
      </p:grpSp>
      <p:pic>
        <p:nvPicPr>
          <p:cNvPr id="91" name="Picture 9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29028">
            <a:off x="15348737" y="539536"/>
            <a:ext cx="2318369" cy="1951645"/>
          </a:xfrm>
          <a:prstGeom prst="rect">
            <a:avLst/>
          </a:prstGeom>
        </p:spPr>
      </p:pic>
      <p:pic>
        <p:nvPicPr>
          <p:cNvPr id="92" name="Picture 9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291266" y="2981120"/>
            <a:ext cx="692935" cy="766733"/>
          </a:xfrm>
          <a:prstGeom prst="rect">
            <a:avLst/>
          </a:prstGeom>
        </p:spPr>
      </p:pic>
      <p:pic>
        <p:nvPicPr>
          <p:cNvPr id="93" name="Picture 9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77820" y="4032008"/>
            <a:ext cx="1345505" cy="758375"/>
          </a:xfrm>
          <a:prstGeom prst="rect">
            <a:avLst/>
          </a:prstGeom>
        </p:spPr>
      </p:pic>
      <p:pic>
        <p:nvPicPr>
          <p:cNvPr id="94" name="Picture 9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4057866" y="902076"/>
            <a:ext cx="515206" cy="570075"/>
          </a:xfrm>
          <a:prstGeom prst="rect">
            <a:avLst/>
          </a:prstGeom>
        </p:spPr>
      </p:pic>
      <p:pic>
        <p:nvPicPr>
          <p:cNvPr id="95" name="Picture 9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67841" y="2619062"/>
            <a:ext cx="282732" cy="450569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186762" y="3439112"/>
            <a:ext cx="314446" cy="381146"/>
          </a:xfrm>
          <a:prstGeom prst="rect">
            <a:avLst/>
          </a:prstGeom>
        </p:spPr>
      </p:pic>
      <p:pic>
        <p:nvPicPr>
          <p:cNvPr id="97" name="Picture 9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175116" y="5785301"/>
            <a:ext cx="9020169" cy="4002700"/>
          </a:xfrm>
          <a:prstGeom prst="rect">
            <a:avLst/>
          </a:prstGeom>
        </p:spPr>
      </p:pic>
      <p:pic>
        <p:nvPicPr>
          <p:cNvPr id="105" name="Picture 6">
            <a:extLst>
              <a:ext uri="{FF2B5EF4-FFF2-40B4-BE49-F238E27FC236}">
                <a16:creationId xmlns:a16="http://schemas.microsoft.com/office/drawing/2014/main" id="{54E014A0-6D1B-2327-631B-8A24EB1D8C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16981" y="528948"/>
            <a:ext cx="2421052" cy="2038086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CBE24288-6339-9660-AA48-B4565F3363E7}"/>
              </a:ext>
            </a:extLst>
          </p:cNvPr>
          <p:cNvSpPr txBox="1"/>
          <p:nvPr/>
        </p:nvSpPr>
        <p:spPr>
          <a:xfrm>
            <a:off x="2857409" y="2128583"/>
            <a:ext cx="12943104" cy="2907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Bài 2: </a:t>
            </a:r>
          </a:p>
          <a:p>
            <a:pPr algn="ctr">
              <a:lnSpc>
                <a:spcPct val="150000"/>
              </a:lnSpc>
            </a:pP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EM YÊU TỔ QUỐC VIỆT NAM</a:t>
            </a:r>
          </a:p>
        </p:txBody>
      </p:sp>
    </p:spTree>
    <p:extLst>
      <p:ext uri="{BB962C8B-B14F-4D97-AF65-F5344CB8AC3E}">
        <p14:creationId xmlns:p14="http://schemas.microsoft.com/office/powerpoint/2010/main" val="380262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A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27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83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3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91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471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27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763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19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98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254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763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87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116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460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90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546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409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752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244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7" name="Group 87"/>
          <p:cNvGrpSpPr/>
          <p:nvPr/>
        </p:nvGrpSpPr>
        <p:grpSpPr>
          <a:xfrm rot="-571">
            <a:off x="986175" y="990902"/>
            <a:ext cx="16272435" cy="8305201"/>
            <a:chOff x="0" y="0"/>
            <a:chExt cx="15584073" cy="7953871"/>
          </a:xfrm>
          <a:solidFill>
            <a:schemeClr val="bg1"/>
          </a:solidFill>
        </p:grpSpPr>
        <p:sp>
          <p:nvSpPr>
            <p:cNvPr id="88" name="Freeform 88"/>
            <p:cNvSpPr/>
            <p:nvPr/>
          </p:nvSpPr>
          <p:spPr>
            <a:xfrm>
              <a:off x="10160" y="16510"/>
              <a:ext cx="15561214" cy="7925932"/>
            </a:xfrm>
            <a:custGeom>
              <a:avLst/>
              <a:gdLst/>
              <a:ahLst/>
              <a:cxnLst/>
              <a:rect l="l" t="t" r="r" b="b"/>
              <a:pathLst>
                <a:path w="15561214" h="7925932">
                  <a:moveTo>
                    <a:pt x="15561214" y="7925932"/>
                  </a:moveTo>
                  <a:lnTo>
                    <a:pt x="0" y="7918311"/>
                  </a:lnTo>
                  <a:lnTo>
                    <a:pt x="0" y="2762147"/>
                  </a:lnTo>
                  <a:lnTo>
                    <a:pt x="17780" y="19050"/>
                  </a:lnTo>
                  <a:lnTo>
                    <a:pt x="7758322" y="0"/>
                  </a:lnTo>
                  <a:lnTo>
                    <a:pt x="15542164" y="5080"/>
                  </a:lnTo>
                  <a:close/>
                </a:path>
              </a:pathLst>
            </a:custGeom>
            <a:grpFill/>
          </p:spPr>
        </p:sp>
        <p:sp>
          <p:nvSpPr>
            <p:cNvPr id="89" name="Freeform 89"/>
            <p:cNvSpPr/>
            <p:nvPr/>
          </p:nvSpPr>
          <p:spPr>
            <a:xfrm>
              <a:off x="-3810" y="0"/>
              <a:ext cx="15590423" cy="7952601"/>
            </a:xfrm>
            <a:custGeom>
              <a:avLst/>
              <a:gdLst/>
              <a:ahLst/>
              <a:cxnLst/>
              <a:rect l="l" t="t" r="r" b="b"/>
              <a:pathLst>
                <a:path w="15590423" h="7952601">
                  <a:moveTo>
                    <a:pt x="15556134" y="21590"/>
                  </a:moveTo>
                  <a:cubicBezTo>
                    <a:pt x="15557403" y="34290"/>
                    <a:pt x="15557403" y="44450"/>
                    <a:pt x="15558673" y="54610"/>
                  </a:cubicBezTo>
                  <a:cubicBezTo>
                    <a:pt x="15561214" y="185441"/>
                    <a:pt x="15562484" y="360828"/>
                    <a:pt x="15565023" y="529951"/>
                  </a:cubicBezTo>
                  <a:cubicBezTo>
                    <a:pt x="15565023" y="774239"/>
                    <a:pt x="15577723" y="5591106"/>
                    <a:pt x="15584073" y="5835394"/>
                  </a:cubicBezTo>
                  <a:cubicBezTo>
                    <a:pt x="15590423" y="6204958"/>
                    <a:pt x="15586614" y="6580787"/>
                    <a:pt x="15586614" y="6950351"/>
                  </a:cubicBezTo>
                  <a:cubicBezTo>
                    <a:pt x="15586614" y="7276069"/>
                    <a:pt x="15587884" y="7576732"/>
                    <a:pt x="15589153" y="7891642"/>
                  </a:cubicBezTo>
                  <a:cubicBezTo>
                    <a:pt x="15589153" y="7913232"/>
                    <a:pt x="15589153" y="7927201"/>
                    <a:pt x="15589153" y="7951332"/>
                  </a:cubicBezTo>
                  <a:cubicBezTo>
                    <a:pt x="15566293" y="7951332"/>
                    <a:pt x="15545973" y="7952601"/>
                    <a:pt x="15480647" y="7951332"/>
                  </a:cubicBezTo>
                  <a:cubicBezTo>
                    <a:pt x="14682807" y="7946251"/>
                    <a:pt x="13872694" y="7952601"/>
                    <a:pt x="13074854" y="7947521"/>
                  </a:cubicBezTo>
                  <a:cubicBezTo>
                    <a:pt x="12596151" y="7943711"/>
                    <a:pt x="12129721" y="7946251"/>
                    <a:pt x="11651018" y="7943711"/>
                  </a:cubicBezTo>
                  <a:cubicBezTo>
                    <a:pt x="11430078" y="7942442"/>
                    <a:pt x="11209138" y="7941171"/>
                    <a:pt x="10988198" y="7939901"/>
                  </a:cubicBezTo>
                  <a:cubicBezTo>
                    <a:pt x="10853179" y="7939901"/>
                    <a:pt x="10730434" y="7941171"/>
                    <a:pt x="10595415" y="7941171"/>
                  </a:cubicBezTo>
                  <a:cubicBezTo>
                    <a:pt x="10251730" y="7939901"/>
                    <a:pt x="9306598" y="7941171"/>
                    <a:pt x="8962914" y="7939901"/>
                  </a:cubicBezTo>
                  <a:cubicBezTo>
                    <a:pt x="8717424" y="7938632"/>
                    <a:pt x="3807644" y="7947521"/>
                    <a:pt x="3562156" y="7946251"/>
                  </a:cubicBezTo>
                  <a:cubicBezTo>
                    <a:pt x="3500783" y="7946251"/>
                    <a:pt x="3427136" y="7947521"/>
                    <a:pt x="3365764" y="7947521"/>
                  </a:cubicBezTo>
                  <a:cubicBezTo>
                    <a:pt x="3218471" y="7947521"/>
                    <a:pt x="3083452" y="7948792"/>
                    <a:pt x="2936159" y="7948792"/>
                  </a:cubicBezTo>
                  <a:cubicBezTo>
                    <a:pt x="2567925" y="7948792"/>
                    <a:pt x="2211966" y="7947521"/>
                    <a:pt x="1843733" y="7946251"/>
                  </a:cubicBezTo>
                  <a:cubicBezTo>
                    <a:pt x="1622792" y="7944982"/>
                    <a:pt x="1401852" y="7943711"/>
                    <a:pt x="1193187" y="7942442"/>
                  </a:cubicBezTo>
                  <a:cubicBezTo>
                    <a:pt x="800404" y="7941171"/>
                    <a:pt x="407622" y="7939901"/>
                    <a:pt x="48260" y="7939901"/>
                  </a:cubicBezTo>
                  <a:cubicBezTo>
                    <a:pt x="38100" y="7939901"/>
                    <a:pt x="29210" y="7939901"/>
                    <a:pt x="19050" y="7938632"/>
                  </a:cubicBezTo>
                  <a:cubicBezTo>
                    <a:pt x="10160" y="7937361"/>
                    <a:pt x="5080" y="7931011"/>
                    <a:pt x="7620" y="7922121"/>
                  </a:cubicBezTo>
                  <a:cubicBezTo>
                    <a:pt x="16510" y="7889922"/>
                    <a:pt x="12700" y="7733327"/>
                    <a:pt x="11430" y="7570468"/>
                  </a:cubicBezTo>
                  <a:cubicBezTo>
                    <a:pt x="10160" y="7238486"/>
                    <a:pt x="6350" y="6912769"/>
                    <a:pt x="7620" y="6580787"/>
                  </a:cubicBezTo>
                  <a:cubicBezTo>
                    <a:pt x="5080" y="6167375"/>
                    <a:pt x="0" y="1049846"/>
                    <a:pt x="7620" y="630171"/>
                  </a:cubicBezTo>
                  <a:cubicBezTo>
                    <a:pt x="8890" y="548742"/>
                    <a:pt x="7620" y="461048"/>
                    <a:pt x="8890" y="379619"/>
                  </a:cubicBezTo>
                  <a:cubicBezTo>
                    <a:pt x="10160" y="248079"/>
                    <a:pt x="12700" y="1040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00761" y="30480"/>
                    <a:pt x="297152" y="29210"/>
                  </a:cubicBezTo>
                  <a:cubicBezTo>
                    <a:pt x="628562" y="25400"/>
                    <a:pt x="959972" y="22860"/>
                    <a:pt x="1303657" y="20320"/>
                  </a:cubicBezTo>
                  <a:cubicBezTo>
                    <a:pt x="1536871" y="17780"/>
                    <a:pt x="1770086" y="16510"/>
                    <a:pt x="1991026" y="13970"/>
                  </a:cubicBezTo>
                  <a:cubicBezTo>
                    <a:pt x="2211966" y="11430"/>
                    <a:pt x="2445181" y="8890"/>
                    <a:pt x="2666121" y="8890"/>
                  </a:cubicBezTo>
                  <a:cubicBezTo>
                    <a:pt x="2911610" y="7620"/>
                    <a:pt x="3157099" y="10160"/>
                    <a:pt x="3402588" y="8890"/>
                  </a:cubicBezTo>
                  <a:cubicBezTo>
                    <a:pt x="3709449" y="8890"/>
                    <a:pt x="9269775" y="6350"/>
                    <a:pt x="9576636" y="5080"/>
                  </a:cubicBezTo>
                  <a:cubicBezTo>
                    <a:pt x="9871222" y="3810"/>
                    <a:pt x="10165809" y="2540"/>
                    <a:pt x="10472670" y="2540"/>
                  </a:cubicBezTo>
                  <a:cubicBezTo>
                    <a:pt x="10975923" y="1270"/>
                    <a:pt x="11466901" y="0"/>
                    <a:pt x="11970153" y="0"/>
                  </a:cubicBezTo>
                  <a:cubicBezTo>
                    <a:pt x="12178819" y="0"/>
                    <a:pt x="12399760" y="2540"/>
                    <a:pt x="12608425" y="2540"/>
                  </a:cubicBezTo>
                  <a:cubicBezTo>
                    <a:pt x="13185325" y="3810"/>
                    <a:pt x="13774498" y="5080"/>
                    <a:pt x="14351396" y="7620"/>
                  </a:cubicBezTo>
                  <a:cubicBezTo>
                    <a:pt x="14658258" y="8890"/>
                    <a:pt x="14965120" y="12700"/>
                    <a:pt x="15271980" y="16510"/>
                  </a:cubicBezTo>
                  <a:cubicBezTo>
                    <a:pt x="15345627" y="16510"/>
                    <a:pt x="15419274" y="16510"/>
                    <a:pt x="15480647" y="16510"/>
                  </a:cubicBezTo>
                  <a:cubicBezTo>
                    <a:pt x="15537084" y="17780"/>
                    <a:pt x="15545973" y="20320"/>
                    <a:pt x="15556134" y="21590"/>
                  </a:cubicBezTo>
                  <a:close/>
                  <a:moveTo>
                    <a:pt x="15566293" y="7934821"/>
                  </a:moveTo>
                  <a:cubicBezTo>
                    <a:pt x="15567564" y="7918311"/>
                    <a:pt x="15568834" y="7905611"/>
                    <a:pt x="15568834" y="7892911"/>
                  </a:cubicBezTo>
                  <a:cubicBezTo>
                    <a:pt x="15567564" y="7545413"/>
                    <a:pt x="15566293" y="7213432"/>
                    <a:pt x="15566293" y="6856395"/>
                  </a:cubicBezTo>
                  <a:cubicBezTo>
                    <a:pt x="15566293" y="6693536"/>
                    <a:pt x="15568834" y="6530677"/>
                    <a:pt x="15567564" y="6367818"/>
                  </a:cubicBezTo>
                  <a:cubicBezTo>
                    <a:pt x="15567564" y="6217486"/>
                    <a:pt x="15566293" y="6060891"/>
                    <a:pt x="15565023" y="5910560"/>
                  </a:cubicBezTo>
                  <a:cubicBezTo>
                    <a:pt x="15559943" y="5678799"/>
                    <a:pt x="15548514" y="880723"/>
                    <a:pt x="15548514" y="648963"/>
                  </a:cubicBezTo>
                  <a:cubicBezTo>
                    <a:pt x="15545973" y="454785"/>
                    <a:pt x="15543434" y="254343"/>
                    <a:pt x="15540893" y="63500"/>
                  </a:cubicBezTo>
                  <a:cubicBezTo>
                    <a:pt x="15539623" y="44450"/>
                    <a:pt x="15538353" y="43180"/>
                    <a:pt x="15443823" y="41910"/>
                  </a:cubicBezTo>
                  <a:cubicBezTo>
                    <a:pt x="15407000" y="41910"/>
                    <a:pt x="15382451" y="41910"/>
                    <a:pt x="15345627" y="40640"/>
                  </a:cubicBezTo>
                  <a:cubicBezTo>
                    <a:pt x="15038767" y="36830"/>
                    <a:pt x="14719631" y="31750"/>
                    <a:pt x="14412769" y="30480"/>
                  </a:cubicBezTo>
                  <a:cubicBezTo>
                    <a:pt x="13664027" y="26670"/>
                    <a:pt x="12903012" y="25400"/>
                    <a:pt x="12154271" y="22860"/>
                  </a:cubicBezTo>
                  <a:cubicBezTo>
                    <a:pt x="12043801" y="22860"/>
                    <a:pt x="11921056" y="22860"/>
                    <a:pt x="11810586" y="22860"/>
                  </a:cubicBezTo>
                  <a:cubicBezTo>
                    <a:pt x="11626470" y="22860"/>
                    <a:pt x="11442353" y="22860"/>
                    <a:pt x="11270511" y="22860"/>
                  </a:cubicBezTo>
                  <a:cubicBezTo>
                    <a:pt x="10877728" y="22860"/>
                    <a:pt x="10484945" y="22860"/>
                    <a:pt x="10104438" y="24130"/>
                  </a:cubicBezTo>
                  <a:cubicBezTo>
                    <a:pt x="9773027" y="25400"/>
                    <a:pt x="4188152" y="29210"/>
                    <a:pt x="3856743" y="29210"/>
                  </a:cubicBezTo>
                  <a:cubicBezTo>
                    <a:pt x="3316667" y="29210"/>
                    <a:pt x="2776591" y="26670"/>
                    <a:pt x="2236515" y="33020"/>
                  </a:cubicBezTo>
                  <a:cubicBezTo>
                    <a:pt x="1954203" y="36830"/>
                    <a:pt x="1684165" y="36830"/>
                    <a:pt x="1414127" y="38100"/>
                  </a:cubicBezTo>
                  <a:cubicBezTo>
                    <a:pt x="947698" y="41910"/>
                    <a:pt x="481269" y="45720"/>
                    <a:pt x="49530" y="50800"/>
                  </a:cubicBezTo>
                  <a:cubicBezTo>
                    <a:pt x="36830" y="50800"/>
                    <a:pt x="34290" y="53340"/>
                    <a:pt x="33020" y="85220"/>
                  </a:cubicBezTo>
                  <a:cubicBezTo>
                    <a:pt x="31750" y="197969"/>
                    <a:pt x="31750" y="310717"/>
                    <a:pt x="30480" y="423466"/>
                  </a:cubicBezTo>
                  <a:cubicBezTo>
                    <a:pt x="29210" y="611380"/>
                    <a:pt x="26670" y="793030"/>
                    <a:pt x="25400" y="980945"/>
                  </a:cubicBezTo>
                  <a:cubicBezTo>
                    <a:pt x="20320" y="1181386"/>
                    <a:pt x="26670" y="6079683"/>
                    <a:pt x="29210" y="6280124"/>
                  </a:cubicBezTo>
                  <a:cubicBezTo>
                    <a:pt x="29210" y="6493094"/>
                    <a:pt x="29210" y="6712327"/>
                    <a:pt x="30480" y="6925296"/>
                  </a:cubicBezTo>
                  <a:cubicBezTo>
                    <a:pt x="30480" y="7081892"/>
                    <a:pt x="33020" y="7238487"/>
                    <a:pt x="33020" y="7395082"/>
                  </a:cubicBezTo>
                  <a:cubicBezTo>
                    <a:pt x="33020" y="7564204"/>
                    <a:pt x="33020" y="7733327"/>
                    <a:pt x="31750" y="7892911"/>
                  </a:cubicBezTo>
                  <a:cubicBezTo>
                    <a:pt x="31750" y="7896721"/>
                    <a:pt x="31750" y="7899261"/>
                    <a:pt x="31750" y="7903071"/>
                  </a:cubicBezTo>
                  <a:cubicBezTo>
                    <a:pt x="31750" y="7913232"/>
                    <a:pt x="35560" y="7917042"/>
                    <a:pt x="44450" y="7917042"/>
                  </a:cubicBezTo>
                  <a:cubicBezTo>
                    <a:pt x="125310" y="7917042"/>
                    <a:pt x="297152" y="7918311"/>
                    <a:pt x="456720" y="7918311"/>
                  </a:cubicBezTo>
                  <a:cubicBezTo>
                    <a:pt x="689934" y="7918311"/>
                    <a:pt x="935423" y="7915771"/>
                    <a:pt x="1168638" y="7918311"/>
                  </a:cubicBezTo>
                  <a:cubicBezTo>
                    <a:pt x="1549146" y="7922121"/>
                    <a:pt x="1929654" y="7924661"/>
                    <a:pt x="2310162" y="7923392"/>
                  </a:cubicBezTo>
                  <a:cubicBezTo>
                    <a:pt x="2555651" y="7922121"/>
                    <a:pt x="2788865" y="7924661"/>
                    <a:pt x="3034354" y="7924661"/>
                  </a:cubicBezTo>
                  <a:cubicBezTo>
                    <a:pt x="3390313" y="7924661"/>
                    <a:pt x="3746272" y="7923392"/>
                    <a:pt x="4102232" y="7924661"/>
                  </a:cubicBezTo>
                  <a:cubicBezTo>
                    <a:pt x="4630033" y="7925932"/>
                    <a:pt x="10423573" y="7915771"/>
                    <a:pt x="10963649" y="7918311"/>
                  </a:cubicBezTo>
                  <a:cubicBezTo>
                    <a:pt x="11196863" y="7919582"/>
                    <a:pt x="11430078" y="7920851"/>
                    <a:pt x="11651018" y="7920851"/>
                  </a:cubicBezTo>
                  <a:cubicBezTo>
                    <a:pt x="12056075" y="7923392"/>
                    <a:pt x="12448857" y="7919582"/>
                    <a:pt x="12853914" y="7923392"/>
                  </a:cubicBezTo>
                  <a:cubicBezTo>
                    <a:pt x="13185325" y="7925932"/>
                    <a:pt x="13516734" y="7925932"/>
                    <a:pt x="13848145" y="7928471"/>
                  </a:cubicBezTo>
                  <a:cubicBezTo>
                    <a:pt x="14339123" y="7932282"/>
                    <a:pt x="14830100" y="7934821"/>
                    <a:pt x="15321078" y="7936092"/>
                  </a:cubicBezTo>
                  <a:cubicBezTo>
                    <a:pt x="15505196" y="7936092"/>
                    <a:pt x="15545973" y="7934821"/>
                    <a:pt x="15566293" y="7934821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04" name="Picture 6">
            <a:extLst>
              <a:ext uri="{FF2B5EF4-FFF2-40B4-BE49-F238E27FC236}">
                <a16:creationId xmlns:a16="http://schemas.microsoft.com/office/drawing/2014/main" id="{DFEB3E40-16BA-BCDE-9C7A-1EC3A13FD1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044382" y="8593240"/>
            <a:ext cx="3022212" cy="1692439"/>
          </a:xfrm>
          <a:prstGeom prst="rect">
            <a:avLst/>
          </a:prstGeom>
        </p:spPr>
      </p:pic>
      <p:pic>
        <p:nvPicPr>
          <p:cNvPr id="105" name="Picture 4">
            <a:extLst>
              <a:ext uri="{FF2B5EF4-FFF2-40B4-BE49-F238E27FC236}">
                <a16:creationId xmlns:a16="http://schemas.microsoft.com/office/drawing/2014/main" id="{C832DC52-3CDD-4A6D-CC46-FB0DDAAE8C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5915" y="294681"/>
            <a:ext cx="2490604" cy="2096635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F3F272D9-275F-CABA-B47F-9558A195AE3E}"/>
              </a:ext>
            </a:extLst>
          </p:cNvPr>
          <p:cNvSpPr txBox="1"/>
          <p:nvPr/>
        </p:nvSpPr>
        <p:spPr>
          <a:xfrm>
            <a:off x="2613373" y="1438404"/>
            <a:ext cx="50178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D4C4A66-C995-686D-10AA-3337284C68E1}"/>
              </a:ext>
            </a:extLst>
          </p:cNvPr>
          <p:cNvSpPr txBox="1"/>
          <p:nvPr/>
        </p:nvSpPr>
        <p:spPr>
          <a:xfrm>
            <a:off x="1449005" y="3549367"/>
            <a:ext cx="6532141" cy="3224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500" b="1">
                <a:latin typeface="Arial" panose="020B0604020202020204" pitchFamily="34" charset="0"/>
                <a:cs typeface="Arial" panose="020B0604020202020204" pitchFamily="34" charset="0"/>
              </a:rPr>
              <a:t>Câu hỏi:</a:t>
            </a: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Chỉ ra các hành vi không nghiêm trang khi chào cờ.</a:t>
            </a: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Khi chào cờ, em cần làm gì?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DAC707E-DE6B-A409-8822-7A3B03DD16AD}"/>
              </a:ext>
            </a:extLst>
          </p:cNvPr>
          <p:cNvSpPr txBox="1"/>
          <p:nvPr/>
        </p:nvSpPr>
        <p:spPr>
          <a:xfrm>
            <a:off x="1078462" y="2428175"/>
            <a:ext cx="98732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1: Quan sát tranh và trả lời câu hỏi</a:t>
            </a: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259B37AF-B6DB-C1B8-A3DD-7DB3EBCCB1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4098" y="3295271"/>
            <a:ext cx="8884897" cy="5127072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D153E05D-B1C9-F7E3-41DA-0378B4D76F2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3" r="12351" b="21760"/>
          <a:stretch/>
        </p:blipFill>
        <p:spPr>
          <a:xfrm>
            <a:off x="5122310" y="6364948"/>
            <a:ext cx="3596139" cy="289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3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3" grpId="0"/>
      <p:bldP spid="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A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27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83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3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91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471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27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763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19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98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254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763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87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116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460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90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546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409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752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244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7" name="Group 87"/>
          <p:cNvGrpSpPr/>
          <p:nvPr/>
        </p:nvGrpSpPr>
        <p:grpSpPr>
          <a:xfrm rot="-571">
            <a:off x="986175" y="990902"/>
            <a:ext cx="16272435" cy="8305201"/>
            <a:chOff x="0" y="0"/>
            <a:chExt cx="15584073" cy="7953871"/>
          </a:xfrm>
          <a:solidFill>
            <a:schemeClr val="bg1"/>
          </a:solidFill>
        </p:grpSpPr>
        <p:sp>
          <p:nvSpPr>
            <p:cNvPr id="88" name="Freeform 88"/>
            <p:cNvSpPr/>
            <p:nvPr/>
          </p:nvSpPr>
          <p:spPr>
            <a:xfrm>
              <a:off x="10160" y="16510"/>
              <a:ext cx="15561214" cy="7925932"/>
            </a:xfrm>
            <a:custGeom>
              <a:avLst/>
              <a:gdLst/>
              <a:ahLst/>
              <a:cxnLst/>
              <a:rect l="l" t="t" r="r" b="b"/>
              <a:pathLst>
                <a:path w="15561214" h="7925932">
                  <a:moveTo>
                    <a:pt x="15561214" y="7925932"/>
                  </a:moveTo>
                  <a:lnTo>
                    <a:pt x="0" y="7918311"/>
                  </a:lnTo>
                  <a:lnTo>
                    <a:pt x="0" y="2762147"/>
                  </a:lnTo>
                  <a:lnTo>
                    <a:pt x="17780" y="19050"/>
                  </a:lnTo>
                  <a:lnTo>
                    <a:pt x="7758322" y="0"/>
                  </a:lnTo>
                  <a:lnTo>
                    <a:pt x="15542164" y="5080"/>
                  </a:lnTo>
                  <a:close/>
                </a:path>
              </a:pathLst>
            </a:custGeom>
            <a:grpFill/>
          </p:spPr>
        </p:sp>
        <p:sp>
          <p:nvSpPr>
            <p:cNvPr id="89" name="Freeform 89"/>
            <p:cNvSpPr/>
            <p:nvPr/>
          </p:nvSpPr>
          <p:spPr>
            <a:xfrm>
              <a:off x="-3810" y="0"/>
              <a:ext cx="15590423" cy="7952601"/>
            </a:xfrm>
            <a:custGeom>
              <a:avLst/>
              <a:gdLst/>
              <a:ahLst/>
              <a:cxnLst/>
              <a:rect l="l" t="t" r="r" b="b"/>
              <a:pathLst>
                <a:path w="15590423" h="7952601">
                  <a:moveTo>
                    <a:pt x="15556134" y="21590"/>
                  </a:moveTo>
                  <a:cubicBezTo>
                    <a:pt x="15557403" y="34290"/>
                    <a:pt x="15557403" y="44450"/>
                    <a:pt x="15558673" y="54610"/>
                  </a:cubicBezTo>
                  <a:cubicBezTo>
                    <a:pt x="15561214" y="185441"/>
                    <a:pt x="15562484" y="360828"/>
                    <a:pt x="15565023" y="529951"/>
                  </a:cubicBezTo>
                  <a:cubicBezTo>
                    <a:pt x="15565023" y="774239"/>
                    <a:pt x="15577723" y="5591106"/>
                    <a:pt x="15584073" y="5835394"/>
                  </a:cubicBezTo>
                  <a:cubicBezTo>
                    <a:pt x="15590423" y="6204958"/>
                    <a:pt x="15586614" y="6580787"/>
                    <a:pt x="15586614" y="6950351"/>
                  </a:cubicBezTo>
                  <a:cubicBezTo>
                    <a:pt x="15586614" y="7276069"/>
                    <a:pt x="15587884" y="7576732"/>
                    <a:pt x="15589153" y="7891642"/>
                  </a:cubicBezTo>
                  <a:cubicBezTo>
                    <a:pt x="15589153" y="7913232"/>
                    <a:pt x="15589153" y="7927201"/>
                    <a:pt x="15589153" y="7951332"/>
                  </a:cubicBezTo>
                  <a:cubicBezTo>
                    <a:pt x="15566293" y="7951332"/>
                    <a:pt x="15545973" y="7952601"/>
                    <a:pt x="15480647" y="7951332"/>
                  </a:cubicBezTo>
                  <a:cubicBezTo>
                    <a:pt x="14682807" y="7946251"/>
                    <a:pt x="13872694" y="7952601"/>
                    <a:pt x="13074854" y="7947521"/>
                  </a:cubicBezTo>
                  <a:cubicBezTo>
                    <a:pt x="12596151" y="7943711"/>
                    <a:pt x="12129721" y="7946251"/>
                    <a:pt x="11651018" y="7943711"/>
                  </a:cubicBezTo>
                  <a:cubicBezTo>
                    <a:pt x="11430078" y="7942442"/>
                    <a:pt x="11209138" y="7941171"/>
                    <a:pt x="10988198" y="7939901"/>
                  </a:cubicBezTo>
                  <a:cubicBezTo>
                    <a:pt x="10853179" y="7939901"/>
                    <a:pt x="10730434" y="7941171"/>
                    <a:pt x="10595415" y="7941171"/>
                  </a:cubicBezTo>
                  <a:cubicBezTo>
                    <a:pt x="10251730" y="7939901"/>
                    <a:pt x="9306598" y="7941171"/>
                    <a:pt x="8962914" y="7939901"/>
                  </a:cubicBezTo>
                  <a:cubicBezTo>
                    <a:pt x="8717424" y="7938632"/>
                    <a:pt x="3807644" y="7947521"/>
                    <a:pt x="3562156" y="7946251"/>
                  </a:cubicBezTo>
                  <a:cubicBezTo>
                    <a:pt x="3500783" y="7946251"/>
                    <a:pt x="3427136" y="7947521"/>
                    <a:pt x="3365764" y="7947521"/>
                  </a:cubicBezTo>
                  <a:cubicBezTo>
                    <a:pt x="3218471" y="7947521"/>
                    <a:pt x="3083452" y="7948792"/>
                    <a:pt x="2936159" y="7948792"/>
                  </a:cubicBezTo>
                  <a:cubicBezTo>
                    <a:pt x="2567925" y="7948792"/>
                    <a:pt x="2211966" y="7947521"/>
                    <a:pt x="1843733" y="7946251"/>
                  </a:cubicBezTo>
                  <a:cubicBezTo>
                    <a:pt x="1622792" y="7944982"/>
                    <a:pt x="1401852" y="7943711"/>
                    <a:pt x="1193187" y="7942442"/>
                  </a:cubicBezTo>
                  <a:cubicBezTo>
                    <a:pt x="800404" y="7941171"/>
                    <a:pt x="407622" y="7939901"/>
                    <a:pt x="48260" y="7939901"/>
                  </a:cubicBezTo>
                  <a:cubicBezTo>
                    <a:pt x="38100" y="7939901"/>
                    <a:pt x="29210" y="7939901"/>
                    <a:pt x="19050" y="7938632"/>
                  </a:cubicBezTo>
                  <a:cubicBezTo>
                    <a:pt x="10160" y="7937361"/>
                    <a:pt x="5080" y="7931011"/>
                    <a:pt x="7620" y="7922121"/>
                  </a:cubicBezTo>
                  <a:cubicBezTo>
                    <a:pt x="16510" y="7889922"/>
                    <a:pt x="12700" y="7733327"/>
                    <a:pt x="11430" y="7570468"/>
                  </a:cubicBezTo>
                  <a:cubicBezTo>
                    <a:pt x="10160" y="7238486"/>
                    <a:pt x="6350" y="6912769"/>
                    <a:pt x="7620" y="6580787"/>
                  </a:cubicBezTo>
                  <a:cubicBezTo>
                    <a:pt x="5080" y="6167375"/>
                    <a:pt x="0" y="1049846"/>
                    <a:pt x="7620" y="630171"/>
                  </a:cubicBezTo>
                  <a:cubicBezTo>
                    <a:pt x="8890" y="548742"/>
                    <a:pt x="7620" y="461048"/>
                    <a:pt x="8890" y="379619"/>
                  </a:cubicBezTo>
                  <a:cubicBezTo>
                    <a:pt x="10160" y="248079"/>
                    <a:pt x="12700" y="1040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00761" y="30480"/>
                    <a:pt x="297152" y="29210"/>
                  </a:cubicBezTo>
                  <a:cubicBezTo>
                    <a:pt x="628562" y="25400"/>
                    <a:pt x="959972" y="22860"/>
                    <a:pt x="1303657" y="20320"/>
                  </a:cubicBezTo>
                  <a:cubicBezTo>
                    <a:pt x="1536871" y="17780"/>
                    <a:pt x="1770086" y="16510"/>
                    <a:pt x="1991026" y="13970"/>
                  </a:cubicBezTo>
                  <a:cubicBezTo>
                    <a:pt x="2211966" y="11430"/>
                    <a:pt x="2445181" y="8890"/>
                    <a:pt x="2666121" y="8890"/>
                  </a:cubicBezTo>
                  <a:cubicBezTo>
                    <a:pt x="2911610" y="7620"/>
                    <a:pt x="3157099" y="10160"/>
                    <a:pt x="3402588" y="8890"/>
                  </a:cubicBezTo>
                  <a:cubicBezTo>
                    <a:pt x="3709449" y="8890"/>
                    <a:pt x="9269775" y="6350"/>
                    <a:pt x="9576636" y="5080"/>
                  </a:cubicBezTo>
                  <a:cubicBezTo>
                    <a:pt x="9871222" y="3810"/>
                    <a:pt x="10165809" y="2540"/>
                    <a:pt x="10472670" y="2540"/>
                  </a:cubicBezTo>
                  <a:cubicBezTo>
                    <a:pt x="10975923" y="1270"/>
                    <a:pt x="11466901" y="0"/>
                    <a:pt x="11970153" y="0"/>
                  </a:cubicBezTo>
                  <a:cubicBezTo>
                    <a:pt x="12178819" y="0"/>
                    <a:pt x="12399760" y="2540"/>
                    <a:pt x="12608425" y="2540"/>
                  </a:cubicBezTo>
                  <a:cubicBezTo>
                    <a:pt x="13185325" y="3810"/>
                    <a:pt x="13774498" y="5080"/>
                    <a:pt x="14351396" y="7620"/>
                  </a:cubicBezTo>
                  <a:cubicBezTo>
                    <a:pt x="14658258" y="8890"/>
                    <a:pt x="14965120" y="12700"/>
                    <a:pt x="15271980" y="16510"/>
                  </a:cubicBezTo>
                  <a:cubicBezTo>
                    <a:pt x="15345627" y="16510"/>
                    <a:pt x="15419274" y="16510"/>
                    <a:pt x="15480647" y="16510"/>
                  </a:cubicBezTo>
                  <a:cubicBezTo>
                    <a:pt x="15537084" y="17780"/>
                    <a:pt x="15545973" y="20320"/>
                    <a:pt x="15556134" y="21590"/>
                  </a:cubicBezTo>
                  <a:close/>
                  <a:moveTo>
                    <a:pt x="15566293" y="7934821"/>
                  </a:moveTo>
                  <a:cubicBezTo>
                    <a:pt x="15567564" y="7918311"/>
                    <a:pt x="15568834" y="7905611"/>
                    <a:pt x="15568834" y="7892911"/>
                  </a:cubicBezTo>
                  <a:cubicBezTo>
                    <a:pt x="15567564" y="7545413"/>
                    <a:pt x="15566293" y="7213432"/>
                    <a:pt x="15566293" y="6856395"/>
                  </a:cubicBezTo>
                  <a:cubicBezTo>
                    <a:pt x="15566293" y="6693536"/>
                    <a:pt x="15568834" y="6530677"/>
                    <a:pt x="15567564" y="6367818"/>
                  </a:cubicBezTo>
                  <a:cubicBezTo>
                    <a:pt x="15567564" y="6217486"/>
                    <a:pt x="15566293" y="6060891"/>
                    <a:pt x="15565023" y="5910560"/>
                  </a:cubicBezTo>
                  <a:cubicBezTo>
                    <a:pt x="15559943" y="5678799"/>
                    <a:pt x="15548514" y="880723"/>
                    <a:pt x="15548514" y="648963"/>
                  </a:cubicBezTo>
                  <a:cubicBezTo>
                    <a:pt x="15545973" y="454785"/>
                    <a:pt x="15543434" y="254343"/>
                    <a:pt x="15540893" y="63500"/>
                  </a:cubicBezTo>
                  <a:cubicBezTo>
                    <a:pt x="15539623" y="44450"/>
                    <a:pt x="15538353" y="43180"/>
                    <a:pt x="15443823" y="41910"/>
                  </a:cubicBezTo>
                  <a:cubicBezTo>
                    <a:pt x="15407000" y="41910"/>
                    <a:pt x="15382451" y="41910"/>
                    <a:pt x="15345627" y="40640"/>
                  </a:cubicBezTo>
                  <a:cubicBezTo>
                    <a:pt x="15038767" y="36830"/>
                    <a:pt x="14719631" y="31750"/>
                    <a:pt x="14412769" y="30480"/>
                  </a:cubicBezTo>
                  <a:cubicBezTo>
                    <a:pt x="13664027" y="26670"/>
                    <a:pt x="12903012" y="25400"/>
                    <a:pt x="12154271" y="22860"/>
                  </a:cubicBezTo>
                  <a:cubicBezTo>
                    <a:pt x="12043801" y="22860"/>
                    <a:pt x="11921056" y="22860"/>
                    <a:pt x="11810586" y="22860"/>
                  </a:cubicBezTo>
                  <a:cubicBezTo>
                    <a:pt x="11626470" y="22860"/>
                    <a:pt x="11442353" y="22860"/>
                    <a:pt x="11270511" y="22860"/>
                  </a:cubicBezTo>
                  <a:cubicBezTo>
                    <a:pt x="10877728" y="22860"/>
                    <a:pt x="10484945" y="22860"/>
                    <a:pt x="10104438" y="24130"/>
                  </a:cubicBezTo>
                  <a:cubicBezTo>
                    <a:pt x="9773027" y="25400"/>
                    <a:pt x="4188152" y="29210"/>
                    <a:pt x="3856743" y="29210"/>
                  </a:cubicBezTo>
                  <a:cubicBezTo>
                    <a:pt x="3316667" y="29210"/>
                    <a:pt x="2776591" y="26670"/>
                    <a:pt x="2236515" y="33020"/>
                  </a:cubicBezTo>
                  <a:cubicBezTo>
                    <a:pt x="1954203" y="36830"/>
                    <a:pt x="1684165" y="36830"/>
                    <a:pt x="1414127" y="38100"/>
                  </a:cubicBezTo>
                  <a:cubicBezTo>
                    <a:pt x="947698" y="41910"/>
                    <a:pt x="481269" y="45720"/>
                    <a:pt x="49530" y="50800"/>
                  </a:cubicBezTo>
                  <a:cubicBezTo>
                    <a:pt x="36830" y="50800"/>
                    <a:pt x="34290" y="53340"/>
                    <a:pt x="33020" y="85220"/>
                  </a:cubicBezTo>
                  <a:cubicBezTo>
                    <a:pt x="31750" y="197969"/>
                    <a:pt x="31750" y="310717"/>
                    <a:pt x="30480" y="423466"/>
                  </a:cubicBezTo>
                  <a:cubicBezTo>
                    <a:pt x="29210" y="611380"/>
                    <a:pt x="26670" y="793030"/>
                    <a:pt x="25400" y="980945"/>
                  </a:cubicBezTo>
                  <a:cubicBezTo>
                    <a:pt x="20320" y="1181386"/>
                    <a:pt x="26670" y="6079683"/>
                    <a:pt x="29210" y="6280124"/>
                  </a:cubicBezTo>
                  <a:cubicBezTo>
                    <a:pt x="29210" y="6493094"/>
                    <a:pt x="29210" y="6712327"/>
                    <a:pt x="30480" y="6925296"/>
                  </a:cubicBezTo>
                  <a:cubicBezTo>
                    <a:pt x="30480" y="7081892"/>
                    <a:pt x="33020" y="7238487"/>
                    <a:pt x="33020" y="7395082"/>
                  </a:cubicBezTo>
                  <a:cubicBezTo>
                    <a:pt x="33020" y="7564204"/>
                    <a:pt x="33020" y="7733327"/>
                    <a:pt x="31750" y="7892911"/>
                  </a:cubicBezTo>
                  <a:cubicBezTo>
                    <a:pt x="31750" y="7896721"/>
                    <a:pt x="31750" y="7899261"/>
                    <a:pt x="31750" y="7903071"/>
                  </a:cubicBezTo>
                  <a:cubicBezTo>
                    <a:pt x="31750" y="7913232"/>
                    <a:pt x="35560" y="7917042"/>
                    <a:pt x="44450" y="7917042"/>
                  </a:cubicBezTo>
                  <a:cubicBezTo>
                    <a:pt x="125310" y="7917042"/>
                    <a:pt x="297152" y="7918311"/>
                    <a:pt x="456720" y="7918311"/>
                  </a:cubicBezTo>
                  <a:cubicBezTo>
                    <a:pt x="689934" y="7918311"/>
                    <a:pt x="935423" y="7915771"/>
                    <a:pt x="1168638" y="7918311"/>
                  </a:cubicBezTo>
                  <a:cubicBezTo>
                    <a:pt x="1549146" y="7922121"/>
                    <a:pt x="1929654" y="7924661"/>
                    <a:pt x="2310162" y="7923392"/>
                  </a:cubicBezTo>
                  <a:cubicBezTo>
                    <a:pt x="2555651" y="7922121"/>
                    <a:pt x="2788865" y="7924661"/>
                    <a:pt x="3034354" y="7924661"/>
                  </a:cubicBezTo>
                  <a:cubicBezTo>
                    <a:pt x="3390313" y="7924661"/>
                    <a:pt x="3746272" y="7923392"/>
                    <a:pt x="4102232" y="7924661"/>
                  </a:cubicBezTo>
                  <a:cubicBezTo>
                    <a:pt x="4630033" y="7925932"/>
                    <a:pt x="10423573" y="7915771"/>
                    <a:pt x="10963649" y="7918311"/>
                  </a:cubicBezTo>
                  <a:cubicBezTo>
                    <a:pt x="11196863" y="7919582"/>
                    <a:pt x="11430078" y="7920851"/>
                    <a:pt x="11651018" y="7920851"/>
                  </a:cubicBezTo>
                  <a:cubicBezTo>
                    <a:pt x="12056075" y="7923392"/>
                    <a:pt x="12448857" y="7919582"/>
                    <a:pt x="12853914" y="7923392"/>
                  </a:cubicBezTo>
                  <a:cubicBezTo>
                    <a:pt x="13185325" y="7925932"/>
                    <a:pt x="13516734" y="7925932"/>
                    <a:pt x="13848145" y="7928471"/>
                  </a:cubicBezTo>
                  <a:cubicBezTo>
                    <a:pt x="14339123" y="7932282"/>
                    <a:pt x="14830100" y="7934821"/>
                    <a:pt x="15321078" y="7936092"/>
                  </a:cubicBezTo>
                  <a:cubicBezTo>
                    <a:pt x="15505196" y="7936092"/>
                    <a:pt x="15545973" y="7934821"/>
                    <a:pt x="15566293" y="7934821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04" name="Picture 6">
            <a:extLst>
              <a:ext uri="{FF2B5EF4-FFF2-40B4-BE49-F238E27FC236}">
                <a16:creationId xmlns:a16="http://schemas.microsoft.com/office/drawing/2014/main" id="{DFEB3E40-16BA-BCDE-9C7A-1EC3A13FD1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044382" y="8593240"/>
            <a:ext cx="3022212" cy="1692439"/>
          </a:xfrm>
          <a:prstGeom prst="rect">
            <a:avLst/>
          </a:prstGeom>
        </p:spPr>
      </p:pic>
      <p:pic>
        <p:nvPicPr>
          <p:cNvPr id="105" name="Picture 4">
            <a:extLst>
              <a:ext uri="{FF2B5EF4-FFF2-40B4-BE49-F238E27FC236}">
                <a16:creationId xmlns:a16="http://schemas.microsoft.com/office/drawing/2014/main" id="{C832DC52-3CDD-4A6D-CC46-FB0DDAAE8C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5915" y="294681"/>
            <a:ext cx="2490604" cy="2096635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F3F272D9-275F-CABA-B47F-9558A195AE3E}"/>
              </a:ext>
            </a:extLst>
          </p:cNvPr>
          <p:cNvSpPr txBox="1"/>
          <p:nvPr/>
        </p:nvSpPr>
        <p:spPr>
          <a:xfrm>
            <a:off x="2613373" y="1438404"/>
            <a:ext cx="50178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DAC707E-DE6B-A409-8822-7A3B03DD16AD}"/>
              </a:ext>
            </a:extLst>
          </p:cNvPr>
          <p:cNvSpPr txBox="1"/>
          <p:nvPr/>
        </p:nvSpPr>
        <p:spPr>
          <a:xfrm>
            <a:off x="4174332" y="2360566"/>
            <a:ext cx="1147299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hành vi không nghiêm trang khi chào cờ: </a:t>
            </a: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259B37AF-B6DB-C1B8-A3DD-7DB3EBCCB1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3946" y="3357199"/>
            <a:ext cx="8884897" cy="5127072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BD4C4A66-C995-686D-10AA-3337284C68E1}"/>
              </a:ext>
            </a:extLst>
          </p:cNvPr>
          <p:cNvSpPr txBox="1"/>
          <p:nvPr/>
        </p:nvSpPr>
        <p:spPr>
          <a:xfrm>
            <a:off x="13480308" y="3340422"/>
            <a:ext cx="3810792" cy="1779424"/>
          </a:xfrm>
          <a:prstGeom prst="wedgeRoundRectCallout">
            <a:avLst>
              <a:gd name="adj1" fmla="val -64739"/>
              <a:gd name="adj2" fmla="val 4848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Quần áo mặc không chỉnh tề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6A22AF3-A13B-EA15-9162-359A0923EC21}"/>
              </a:ext>
            </a:extLst>
          </p:cNvPr>
          <p:cNvSpPr txBox="1"/>
          <p:nvPr/>
        </p:nvSpPr>
        <p:spPr>
          <a:xfrm>
            <a:off x="891113" y="3543565"/>
            <a:ext cx="3413409" cy="1779424"/>
          </a:xfrm>
          <a:prstGeom prst="wedgeRoundRectCallout">
            <a:avLst>
              <a:gd name="adj1" fmla="val 66230"/>
              <a:gd name="adj2" fmla="val 7067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Đùa nghịch, mất tập trung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A66A4BD-5C7F-6E0A-7D62-3C89B7C2F7D6}"/>
              </a:ext>
            </a:extLst>
          </p:cNvPr>
          <p:cNvSpPr txBox="1"/>
          <p:nvPr/>
        </p:nvSpPr>
        <p:spPr>
          <a:xfrm>
            <a:off x="974250" y="6327952"/>
            <a:ext cx="3211816" cy="1779424"/>
          </a:xfrm>
          <a:prstGeom prst="wedgeRoundRectCallout">
            <a:avLst>
              <a:gd name="adj1" fmla="val 65871"/>
              <a:gd name="adj2" fmla="val -77647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Không đưa tay lên chào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44A6FDA-58AF-9619-1357-536829D2238C}"/>
              </a:ext>
            </a:extLst>
          </p:cNvPr>
          <p:cNvSpPr txBox="1"/>
          <p:nvPr/>
        </p:nvSpPr>
        <p:spPr>
          <a:xfrm>
            <a:off x="13663084" y="6395321"/>
            <a:ext cx="2906839" cy="1779424"/>
          </a:xfrm>
          <a:prstGeom prst="wedgeRoundRectCallout">
            <a:avLst>
              <a:gd name="adj1" fmla="val -81972"/>
              <a:gd name="adj2" fmla="val -5662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Tư thế không đúng</a:t>
            </a:r>
          </a:p>
        </p:txBody>
      </p:sp>
    </p:spTree>
    <p:extLst>
      <p:ext uri="{BB962C8B-B14F-4D97-AF65-F5344CB8AC3E}">
        <p14:creationId xmlns:p14="http://schemas.microsoft.com/office/powerpoint/2010/main" val="300577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4" grpId="0"/>
      <p:bldP spid="93" grpId="0" animBg="1"/>
      <p:bldP spid="98" grpId="0" animBg="1"/>
      <p:bldP spid="99" grpId="0" animBg="1"/>
      <p:bldP spid="1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A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27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83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3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91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471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27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763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19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98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254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763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87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116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460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90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546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409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752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244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7" name="Group 87"/>
          <p:cNvGrpSpPr/>
          <p:nvPr/>
        </p:nvGrpSpPr>
        <p:grpSpPr>
          <a:xfrm rot="-571">
            <a:off x="986175" y="990902"/>
            <a:ext cx="16272435" cy="8305201"/>
            <a:chOff x="0" y="0"/>
            <a:chExt cx="15584073" cy="7953871"/>
          </a:xfrm>
          <a:solidFill>
            <a:schemeClr val="bg1"/>
          </a:solidFill>
        </p:grpSpPr>
        <p:sp>
          <p:nvSpPr>
            <p:cNvPr id="88" name="Freeform 88"/>
            <p:cNvSpPr/>
            <p:nvPr/>
          </p:nvSpPr>
          <p:spPr>
            <a:xfrm>
              <a:off x="10160" y="16510"/>
              <a:ext cx="15561214" cy="7925932"/>
            </a:xfrm>
            <a:custGeom>
              <a:avLst/>
              <a:gdLst/>
              <a:ahLst/>
              <a:cxnLst/>
              <a:rect l="l" t="t" r="r" b="b"/>
              <a:pathLst>
                <a:path w="15561214" h="7925932">
                  <a:moveTo>
                    <a:pt x="15561214" y="7925932"/>
                  </a:moveTo>
                  <a:lnTo>
                    <a:pt x="0" y="7918311"/>
                  </a:lnTo>
                  <a:lnTo>
                    <a:pt x="0" y="2762147"/>
                  </a:lnTo>
                  <a:lnTo>
                    <a:pt x="17780" y="19050"/>
                  </a:lnTo>
                  <a:lnTo>
                    <a:pt x="7758322" y="0"/>
                  </a:lnTo>
                  <a:lnTo>
                    <a:pt x="15542164" y="5080"/>
                  </a:lnTo>
                  <a:close/>
                </a:path>
              </a:pathLst>
            </a:custGeom>
            <a:grpFill/>
          </p:spPr>
        </p:sp>
        <p:sp>
          <p:nvSpPr>
            <p:cNvPr id="89" name="Freeform 89"/>
            <p:cNvSpPr/>
            <p:nvPr/>
          </p:nvSpPr>
          <p:spPr>
            <a:xfrm>
              <a:off x="-3810" y="0"/>
              <a:ext cx="15590423" cy="7952601"/>
            </a:xfrm>
            <a:custGeom>
              <a:avLst/>
              <a:gdLst/>
              <a:ahLst/>
              <a:cxnLst/>
              <a:rect l="l" t="t" r="r" b="b"/>
              <a:pathLst>
                <a:path w="15590423" h="7952601">
                  <a:moveTo>
                    <a:pt x="15556134" y="21590"/>
                  </a:moveTo>
                  <a:cubicBezTo>
                    <a:pt x="15557403" y="34290"/>
                    <a:pt x="15557403" y="44450"/>
                    <a:pt x="15558673" y="54610"/>
                  </a:cubicBezTo>
                  <a:cubicBezTo>
                    <a:pt x="15561214" y="185441"/>
                    <a:pt x="15562484" y="360828"/>
                    <a:pt x="15565023" y="529951"/>
                  </a:cubicBezTo>
                  <a:cubicBezTo>
                    <a:pt x="15565023" y="774239"/>
                    <a:pt x="15577723" y="5591106"/>
                    <a:pt x="15584073" y="5835394"/>
                  </a:cubicBezTo>
                  <a:cubicBezTo>
                    <a:pt x="15590423" y="6204958"/>
                    <a:pt x="15586614" y="6580787"/>
                    <a:pt x="15586614" y="6950351"/>
                  </a:cubicBezTo>
                  <a:cubicBezTo>
                    <a:pt x="15586614" y="7276069"/>
                    <a:pt x="15587884" y="7576732"/>
                    <a:pt x="15589153" y="7891642"/>
                  </a:cubicBezTo>
                  <a:cubicBezTo>
                    <a:pt x="15589153" y="7913232"/>
                    <a:pt x="15589153" y="7927201"/>
                    <a:pt x="15589153" y="7951332"/>
                  </a:cubicBezTo>
                  <a:cubicBezTo>
                    <a:pt x="15566293" y="7951332"/>
                    <a:pt x="15545973" y="7952601"/>
                    <a:pt x="15480647" y="7951332"/>
                  </a:cubicBezTo>
                  <a:cubicBezTo>
                    <a:pt x="14682807" y="7946251"/>
                    <a:pt x="13872694" y="7952601"/>
                    <a:pt x="13074854" y="7947521"/>
                  </a:cubicBezTo>
                  <a:cubicBezTo>
                    <a:pt x="12596151" y="7943711"/>
                    <a:pt x="12129721" y="7946251"/>
                    <a:pt x="11651018" y="7943711"/>
                  </a:cubicBezTo>
                  <a:cubicBezTo>
                    <a:pt x="11430078" y="7942442"/>
                    <a:pt x="11209138" y="7941171"/>
                    <a:pt x="10988198" y="7939901"/>
                  </a:cubicBezTo>
                  <a:cubicBezTo>
                    <a:pt x="10853179" y="7939901"/>
                    <a:pt x="10730434" y="7941171"/>
                    <a:pt x="10595415" y="7941171"/>
                  </a:cubicBezTo>
                  <a:cubicBezTo>
                    <a:pt x="10251730" y="7939901"/>
                    <a:pt x="9306598" y="7941171"/>
                    <a:pt x="8962914" y="7939901"/>
                  </a:cubicBezTo>
                  <a:cubicBezTo>
                    <a:pt x="8717424" y="7938632"/>
                    <a:pt x="3807644" y="7947521"/>
                    <a:pt x="3562156" y="7946251"/>
                  </a:cubicBezTo>
                  <a:cubicBezTo>
                    <a:pt x="3500783" y="7946251"/>
                    <a:pt x="3427136" y="7947521"/>
                    <a:pt x="3365764" y="7947521"/>
                  </a:cubicBezTo>
                  <a:cubicBezTo>
                    <a:pt x="3218471" y="7947521"/>
                    <a:pt x="3083452" y="7948792"/>
                    <a:pt x="2936159" y="7948792"/>
                  </a:cubicBezTo>
                  <a:cubicBezTo>
                    <a:pt x="2567925" y="7948792"/>
                    <a:pt x="2211966" y="7947521"/>
                    <a:pt x="1843733" y="7946251"/>
                  </a:cubicBezTo>
                  <a:cubicBezTo>
                    <a:pt x="1622792" y="7944982"/>
                    <a:pt x="1401852" y="7943711"/>
                    <a:pt x="1193187" y="7942442"/>
                  </a:cubicBezTo>
                  <a:cubicBezTo>
                    <a:pt x="800404" y="7941171"/>
                    <a:pt x="407622" y="7939901"/>
                    <a:pt x="48260" y="7939901"/>
                  </a:cubicBezTo>
                  <a:cubicBezTo>
                    <a:pt x="38100" y="7939901"/>
                    <a:pt x="29210" y="7939901"/>
                    <a:pt x="19050" y="7938632"/>
                  </a:cubicBezTo>
                  <a:cubicBezTo>
                    <a:pt x="10160" y="7937361"/>
                    <a:pt x="5080" y="7931011"/>
                    <a:pt x="7620" y="7922121"/>
                  </a:cubicBezTo>
                  <a:cubicBezTo>
                    <a:pt x="16510" y="7889922"/>
                    <a:pt x="12700" y="7733327"/>
                    <a:pt x="11430" y="7570468"/>
                  </a:cubicBezTo>
                  <a:cubicBezTo>
                    <a:pt x="10160" y="7238486"/>
                    <a:pt x="6350" y="6912769"/>
                    <a:pt x="7620" y="6580787"/>
                  </a:cubicBezTo>
                  <a:cubicBezTo>
                    <a:pt x="5080" y="6167375"/>
                    <a:pt x="0" y="1049846"/>
                    <a:pt x="7620" y="630171"/>
                  </a:cubicBezTo>
                  <a:cubicBezTo>
                    <a:pt x="8890" y="548742"/>
                    <a:pt x="7620" y="461048"/>
                    <a:pt x="8890" y="379619"/>
                  </a:cubicBezTo>
                  <a:cubicBezTo>
                    <a:pt x="10160" y="248079"/>
                    <a:pt x="12700" y="1040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00761" y="30480"/>
                    <a:pt x="297152" y="29210"/>
                  </a:cubicBezTo>
                  <a:cubicBezTo>
                    <a:pt x="628562" y="25400"/>
                    <a:pt x="959972" y="22860"/>
                    <a:pt x="1303657" y="20320"/>
                  </a:cubicBezTo>
                  <a:cubicBezTo>
                    <a:pt x="1536871" y="17780"/>
                    <a:pt x="1770086" y="16510"/>
                    <a:pt x="1991026" y="13970"/>
                  </a:cubicBezTo>
                  <a:cubicBezTo>
                    <a:pt x="2211966" y="11430"/>
                    <a:pt x="2445181" y="8890"/>
                    <a:pt x="2666121" y="8890"/>
                  </a:cubicBezTo>
                  <a:cubicBezTo>
                    <a:pt x="2911610" y="7620"/>
                    <a:pt x="3157099" y="10160"/>
                    <a:pt x="3402588" y="8890"/>
                  </a:cubicBezTo>
                  <a:cubicBezTo>
                    <a:pt x="3709449" y="8890"/>
                    <a:pt x="9269775" y="6350"/>
                    <a:pt x="9576636" y="5080"/>
                  </a:cubicBezTo>
                  <a:cubicBezTo>
                    <a:pt x="9871222" y="3810"/>
                    <a:pt x="10165809" y="2540"/>
                    <a:pt x="10472670" y="2540"/>
                  </a:cubicBezTo>
                  <a:cubicBezTo>
                    <a:pt x="10975923" y="1270"/>
                    <a:pt x="11466901" y="0"/>
                    <a:pt x="11970153" y="0"/>
                  </a:cubicBezTo>
                  <a:cubicBezTo>
                    <a:pt x="12178819" y="0"/>
                    <a:pt x="12399760" y="2540"/>
                    <a:pt x="12608425" y="2540"/>
                  </a:cubicBezTo>
                  <a:cubicBezTo>
                    <a:pt x="13185325" y="3810"/>
                    <a:pt x="13774498" y="5080"/>
                    <a:pt x="14351396" y="7620"/>
                  </a:cubicBezTo>
                  <a:cubicBezTo>
                    <a:pt x="14658258" y="8890"/>
                    <a:pt x="14965120" y="12700"/>
                    <a:pt x="15271980" y="16510"/>
                  </a:cubicBezTo>
                  <a:cubicBezTo>
                    <a:pt x="15345627" y="16510"/>
                    <a:pt x="15419274" y="16510"/>
                    <a:pt x="15480647" y="16510"/>
                  </a:cubicBezTo>
                  <a:cubicBezTo>
                    <a:pt x="15537084" y="17780"/>
                    <a:pt x="15545973" y="20320"/>
                    <a:pt x="15556134" y="21590"/>
                  </a:cubicBezTo>
                  <a:close/>
                  <a:moveTo>
                    <a:pt x="15566293" y="7934821"/>
                  </a:moveTo>
                  <a:cubicBezTo>
                    <a:pt x="15567564" y="7918311"/>
                    <a:pt x="15568834" y="7905611"/>
                    <a:pt x="15568834" y="7892911"/>
                  </a:cubicBezTo>
                  <a:cubicBezTo>
                    <a:pt x="15567564" y="7545413"/>
                    <a:pt x="15566293" y="7213432"/>
                    <a:pt x="15566293" y="6856395"/>
                  </a:cubicBezTo>
                  <a:cubicBezTo>
                    <a:pt x="15566293" y="6693536"/>
                    <a:pt x="15568834" y="6530677"/>
                    <a:pt x="15567564" y="6367818"/>
                  </a:cubicBezTo>
                  <a:cubicBezTo>
                    <a:pt x="15567564" y="6217486"/>
                    <a:pt x="15566293" y="6060891"/>
                    <a:pt x="15565023" y="5910560"/>
                  </a:cubicBezTo>
                  <a:cubicBezTo>
                    <a:pt x="15559943" y="5678799"/>
                    <a:pt x="15548514" y="880723"/>
                    <a:pt x="15548514" y="648963"/>
                  </a:cubicBezTo>
                  <a:cubicBezTo>
                    <a:pt x="15545973" y="454785"/>
                    <a:pt x="15543434" y="254343"/>
                    <a:pt x="15540893" y="63500"/>
                  </a:cubicBezTo>
                  <a:cubicBezTo>
                    <a:pt x="15539623" y="44450"/>
                    <a:pt x="15538353" y="43180"/>
                    <a:pt x="15443823" y="41910"/>
                  </a:cubicBezTo>
                  <a:cubicBezTo>
                    <a:pt x="15407000" y="41910"/>
                    <a:pt x="15382451" y="41910"/>
                    <a:pt x="15345627" y="40640"/>
                  </a:cubicBezTo>
                  <a:cubicBezTo>
                    <a:pt x="15038767" y="36830"/>
                    <a:pt x="14719631" y="31750"/>
                    <a:pt x="14412769" y="30480"/>
                  </a:cubicBezTo>
                  <a:cubicBezTo>
                    <a:pt x="13664027" y="26670"/>
                    <a:pt x="12903012" y="25400"/>
                    <a:pt x="12154271" y="22860"/>
                  </a:cubicBezTo>
                  <a:cubicBezTo>
                    <a:pt x="12043801" y="22860"/>
                    <a:pt x="11921056" y="22860"/>
                    <a:pt x="11810586" y="22860"/>
                  </a:cubicBezTo>
                  <a:cubicBezTo>
                    <a:pt x="11626470" y="22860"/>
                    <a:pt x="11442353" y="22860"/>
                    <a:pt x="11270511" y="22860"/>
                  </a:cubicBezTo>
                  <a:cubicBezTo>
                    <a:pt x="10877728" y="22860"/>
                    <a:pt x="10484945" y="22860"/>
                    <a:pt x="10104438" y="24130"/>
                  </a:cubicBezTo>
                  <a:cubicBezTo>
                    <a:pt x="9773027" y="25400"/>
                    <a:pt x="4188152" y="29210"/>
                    <a:pt x="3856743" y="29210"/>
                  </a:cubicBezTo>
                  <a:cubicBezTo>
                    <a:pt x="3316667" y="29210"/>
                    <a:pt x="2776591" y="26670"/>
                    <a:pt x="2236515" y="33020"/>
                  </a:cubicBezTo>
                  <a:cubicBezTo>
                    <a:pt x="1954203" y="36830"/>
                    <a:pt x="1684165" y="36830"/>
                    <a:pt x="1414127" y="38100"/>
                  </a:cubicBezTo>
                  <a:cubicBezTo>
                    <a:pt x="947698" y="41910"/>
                    <a:pt x="481269" y="45720"/>
                    <a:pt x="49530" y="50800"/>
                  </a:cubicBezTo>
                  <a:cubicBezTo>
                    <a:pt x="36830" y="50800"/>
                    <a:pt x="34290" y="53340"/>
                    <a:pt x="33020" y="85220"/>
                  </a:cubicBezTo>
                  <a:cubicBezTo>
                    <a:pt x="31750" y="197969"/>
                    <a:pt x="31750" y="310717"/>
                    <a:pt x="30480" y="423466"/>
                  </a:cubicBezTo>
                  <a:cubicBezTo>
                    <a:pt x="29210" y="611380"/>
                    <a:pt x="26670" y="793030"/>
                    <a:pt x="25400" y="980945"/>
                  </a:cubicBezTo>
                  <a:cubicBezTo>
                    <a:pt x="20320" y="1181386"/>
                    <a:pt x="26670" y="6079683"/>
                    <a:pt x="29210" y="6280124"/>
                  </a:cubicBezTo>
                  <a:cubicBezTo>
                    <a:pt x="29210" y="6493094"/>
                    <a:pt x="29210" y="6712327"/>
                    <a:pt x="30480" y="6925296"/>
                  </a:cubicBezTo>
                  <a:cubicBezTo>
                    <a:pt x="30480" y="7081892"/>
                    <a:pt x="33020" y="7238487"/>
                    <a:pt x="33020" y="7395082"/>
                  </a:cubicBezTo>
                  <a:cubicBezTo>
                    <a:pt x="33020" y="7564204"/>
                    <a:pt x="33020" y="7733327"/>
                    <a:pt x="31750" y="7892911"/>
                  </a:cubicBezTo>
                  <a:cubicBezTo>
                    <a:pt x="31750" y="7896721"/>
                    <a:pt x="31750" y="7899261"/>
                    <a:pt x="31750" y="7903071"/>
                  </a:cubicBezTo>
                  <a:cubicBezTo>
                    <a:pt x="31750" y="7913232"/>
                    <a:pt x="35560" y="7917042"/>
                    <a:pt x="44450" y="7917042"/>
                  </a:cubicBezTo>
                  <a:cubicBezTo>
                    <a:pt x="125310" y="7917042"/>
                    <a:pt x="297152" y="7918311"/>
                    <a:pt x="456720" y="7918311"/>
                  </a:cubicBezTo>
                  <a:cubicBezTo>
                    <a:pt x="689934" y="7918311"/>
                    <a:pt x="935423" y="7915771"/>
                    <a:pt x="1168638" y="7918311"/>
                  </a:cubicBezTo>
                  <a:cubicBezTo>
                    <a:pt x="1549146" y="7922121"/>
                    <a:pt x="1929654" y="7924661"/>
                    <a:pt x="2310162" y="7923392"/>
                  </a:cubicBezTo>
                  <a:cubicBezTo>
                    <a:pt x="2555651" y="7922121"/>
                    <a:pt x="2788865" y="7924661"/>
                    <a:pt x="3034354" y="7924661"/>
                  </a:cubicBezTo>
                  <a:cubicBezTo>
                    <a:pt x="3390313" y="7924661"/>
                    <a:pt x="3746272" y="7923392"/>
                    <a:pt x="4102232" y="7924661"/>
                  </a:cubicBezTo>
                  <a:cubicBezTo>
                    <a:pt x="4630033" y="7925932"/>
                    <a:pt x="10423573" y="7915771"/>
                    <a:pt x="10963649" y="7918311"/>
                  </a:cubicBezTo>
                  <a:cubicBezTo>
                    <a:pt x="11196863" y="7919582"/>
                    <a:pt x="11430078" y="7920851"/>
                    <a:pt x="11651018" y="7920851"/>
                  </a:cubicBezTo>
                  <a:cubicBezTo>
                    <a:pt x="12056075" y="7923392"/>
                    <a:pt x="12448857" y="7919582"/>
                    <a:pt x="12853914" y="7923392"/>
                  </a:cubicBezTo>
                  <a:cubicBezTo>
                    <a:pt x="13185325" y="7925932"/>
                    <a:pt x="13516734" y="7925932"/>
                    <a:pt x="13848145" y="7928471"/>
                  </a:cubicBezTo>
                  <a:cubicBezTo>
                    <a:pt x="14339123" y="7932282"/>
                    <a:pt x="14830100" y="7934821"/>
                    <a:pt x="15321078" y="7936092"/>
                  </a:cubicBezTo>
                  <a:cubicBezTo>
                    <a:pt x="15505196" y="7936092"/>
                    <a:pt x="15545973" y="7934821"/>
                    <a:pt x="15566293" y="7934821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04" name="Picture 6">
            <a:extLst>
              <a:ext uri="{FF2B5EF4-FFF2-40B4-BE49-F238E27FC236}">
                <a16:creationId xmlns:a16="http://schemas.microsoft.com/office/drawing/2014/main" id="{DFEB3E40-16BA-BCDE-9C7A-1EC3A13FD1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044382" y="8593240"/>
            <a:ext cx="3022212" cy="1692439"/>
          </a:xfrm>
          <a:prstGeom prst="rect">
            <a:avLst/>
          </a:prstGeom>
        </p:spPr>
      </p:pic>
      <p:pic>
        <p:nvPicPr>
          <p:cNvPr id="105" name="Picture 4">
            <a:extLst>
              <a:ext uri="{FF2B5EF4-FFF2-40B4-BE49-F238E27FC236}">
                <a16:creationId xmlns:a16="http://schemas.microsoft.com/office/drawing/2014/main" id="{C832DC52-3CDD-4A6D-CC46-FB0DDAAE8C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5915" y="294681"/>
            <a:ext cx="2490604" cy="2096635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F3F272D9-275F-CABA-B47F-9558A195AE3E}"/>
              </a:ext>
            </a:extLst>
          </p:cNvPr>
          <p:cNvSpPr txBox="1"/>
          <p:nvPr/>
        </p:nvSpPr>
        <p:spPr>
          <a:xfrm>
            <a:off x="2613373" y="1438404"/>
            <a:ext cx="50178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DAC707E-DE6B-A409-8822-7A3B03DD16AD}"/>
              </a:ext>
            </a:extLst>
          </p:cNvPr>
          <p:cNvSpPr txBox="1"/>
          <p:nvPr/>
        </p:nvSpPr>
        <p:spPr>
          <a:xfrm>
            <a:off x="5186748" y="2340275"/>
            <a:ext cx="892701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tham gia lễ chào cờ chúng ta cần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6A22AF3-A13B-EA15-9162-359A0923EC21}"/>
              </a:ext>
            </a:extLst>
          </p:cNvPr>
          <p:cNvSpPr txBox="1"/>
          <p:nvPr/>
        </p:nvSpPr>
        <p:spPr>
          <a:xfrm>
            <a:off x="8163508" y="3850190"/>
            <a:ext cx="9280625" cy="458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Trang phục chỉnh tề, đầu tóc gọn gàng.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Thực hiện chào theo nghi thức.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Không làm việc riêng, gây mất trật tự.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Hướng mặt về phía cờ.</a:t>
            </a: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7FD7ADE9-0A74-4650-1191-A1AE0208E6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365" y="4806854"/>
            <a:ext cx="4632605" cy="4632605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332665A7-CB06-7BF7-6E9A-3908A2354C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231" y="3221805"/>
            <a:ext cx="4801843" cy="474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7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4" grpId="0"/>
      <p:bldP spid="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A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27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83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3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91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471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27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763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19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98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254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763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87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116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460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90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546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409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752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244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7" name="Group 87"/>
          <p:cNvGrpSpPr/>
          <p:nvPr/>
        </p:nvGrpSpPr>
        <p:grpSpPr>
          <a:xfrm rot="-571">
            <a:off x="986175" y="990902"/>
            <a:ext cx="16272435" cy="8305201"/>
            <a:chOff x="0" y="0"/>
            <a:chExt cx="15584073" cy="7953871"/>
          </a:xfrm>
          <a:solidFill>
            <a:schemeClr val="bg1"/>
          </a:solidFill>
        </p:grpSpPr>
        <p:sp>
          <p:nvSpPr>
            <p:cNvPr id="88" name="Freeform 88"/>
            <p:cNvSpPr/>
            <p:nvPr/>
          </p:nvSpPr>
          <p:spPr>
            <a:xfrm>
              <a:off x="10160" y="16510"/>
              <a:ext cx="15561214" cy="7925932"/>
            </a:xfrm>
            <a:custGeom>
              <a:avLst/>
              <a:gdLst/>
              <a:ahLst/>
              <a:cxnLst/>
              <a:rect l="l" t="t" r="r" b="b"/>
              <a:pathLst>
                <a:path w="15561214" h="7925932">
                  <a:moveTo>
                    <a:pt x="15561214" y="7925932"/>
                  </a:moveTo>
                  <a:lnTo>
                    <a:pt x="0" y="7918311"/>
                  </a:lnTo>
                  <a:lnTo>
                    <a:pt x="0" y="2762147"/>
                  </a:lnTo>
                  <a:lnTo>
                    <a:pt x="17780" y="19050"/>
                  </a:lnTo>
                  <a:lnTo>
                    <a:pt x="7758322" y="0"/>
                  </a:lnTo>
                  <a:lnTo>
                    <a:pt x="15542164" y="5080"/>
                  </a:lnTo>
                  <a:close/>
                </a:path>
              </a:pathLst>
            </a:custGeom>
            <a:grpFill/>
          </p:spPr>
        </p:sp>
        <p:sp>
          <p:nvSpPr>
            <p:cNvPr id="89" name="Freeform 89"/>
            <p:cNvSpPr/>
            <p:nvPr/>
          </p:nvSpPr>
          <p:spPr>
            <a:xfrm>
              <a:off x="-3810" y="0"/>
              <a:ext cx="15590423" cy="7952601"/>
            </a:xfrm>
            <a:custGeom>
              <a:avLst/>
              <a:gdLst/>
              <a:ahLst/>
              <a:cxnLst/>
              <a:rect l="l" t="t" r="r" b="b"/>
              <a:pathLst>
                <a:path w="15590423" h="7952601">
                  <a:moveTo>
                    <a:pt x="15556134" y="21590"/>
                  </a:moveTo>
                  <a:cubicBezTo>
                    <a:pt x="15557403" y="34290"/>
                    <a:pt x="15557403" y="44450"/>
                    <a:pt x="15558673" y="54610"/>
                  </a:cubicBezTo>
                  <a:cubicBezTo>
                    <a:pt x="15561214" y="185441"/>
                    <a:pt x="15562484" y="360828"/>
                    <a:pt x="15565023" y="529951"/>
                  </a:cubicBezTo>
                  <a:cubicBezTo>
                    <a:pt x="15565023" y="774239"/>
                    <a:pt x="15577723" y="5591106"/>
                    <a:pt x="15584073" y="5835394"/>
                  </a:cubicBezTo>
                  <a:cubicBezTo>
                    <a:pt x="15590423" y="6204958"/>
                    <a:pt x="15586614" y="6580787"/>
                    <a:pt x="15586614" y="6950351"/>
                  </a:cubicBezTo>
                  <a:cubicBezTo>
                    <a:pt x="15586614" y="7276069"/>
                    <a:pt x="15587884" y="7576732"/>
                    <a:pt x="15589153" y="7891642"/>
                  </a:cubicBezTo>
                  <a:cubicBezTo>
                    <a:pt x="15589153" y="7913232"/>
                    <a:pt x="15589153" y="7927201"/>
                    <a:pt x="15589153" y="7951332"/>
                  </a:cubicBezTo>
                  <a:cubicBezTo>
                    <a:pt x="15566293" y="7951332"/>
                    <a:pt x="15545973" y="7952601"/>
                    <a:pt x="15480647" y="7951332"/>
                  </a:cubicBezTo>
                  <a:cubicBezTo>
                    <a:pt x="14682807" y="7946251"/>
                    <a:pt x="13872694" y="7952601"/>
                    <a:pt x="13074854" y="7947521"/>
                  </a:cubicBezTo>
                  <a:cubicBezTo>
                    <a:pt x="12596151" y="7943711"/>
                    <a:pt x="12129721" y="7946251"/>
                    <a:pt x="11651018" y="7943711"/>
                  </a:cubicBezTo>
                  <a:cubicBezTo>
                    <a:pt x="11430078" y="7942442"/>
                    <a:pt x="11209138" y="7941171"/>
                    <a:pt x="10988198" y="7939901"/>
                  </a:cubicBezTo>
                  <a:cubicBezTo>
                    <a:pt x="10853179" y="7939901"/>
                    <a:pt x="10730434" y="7941171"/>
                    <a:pt x="10595415" y="7941171"/>
                  </a:cubicBezTo>
                  <a:cubicBezTo>
                    <a:pt x="10251730" y="7939901"/>
                    <a:pt x="9306598" y="7941171"/>
                    <a:pt x="8962914" y="7939901"/>
                  </a:cubicBezTo>
                  <a:cubicBezTo>
                    <a:pt x="8717424" y="7938632"/>
                    <a:pt x="3807644" y="7947521"/>
                    <a:pt x="3562156" y="7946251"/>
                  </a:cubicBezTo>
                  <a:cubicBezTo>
                    <a:pt x="3500783" y="7946251"/>
                    <a:pt x="3427136" y="7947521"/>
                    <a:pt x="3365764" y="7947521"/>
                  </a:cubicBezTo>
                  <a:cubicBezTo>
                    <a:pt x="3218471" y="7947521"/>
                    <a:pt x="3083452" y="7948792"/>
                    <a:pt x="2936159" y="7948792"/>
                  </a:cubicBezTo>
                  <a:cubicBezTo>
                    <a:pt x="2567925" y="7948792"/>
                    <a:pt x="2211966" y="7947521"/>
                    <a:pt x="1843733" y="7946251"/>
                  </a:cubicBezTo>
                  <a:cubicBezTo>
                    <a:pt x="1622792" y="7944982"/>
                    <a:pt x="1401852" y="7943711"/>
                    <a:pt x="1193187" y="7942442"/>
                  </a:cubicBezTo>
                  <a:cubicBezTo>
                    <a:pt x="800404" y="7941171"/>
                    <a:pt x="407622" y="7939901"/>
                    <a:pt x="48260" y="7939901"/>
                  </a:cubicBezTo>
                  <a:cubicBezTo>
                    <a:pt x="38100" y="7939901"/>
                    <a:pt x="29210" y="7939901"/>
                    <a:pt x="19050" y="7938632"/>
                  </a:cubicBezTo>
                  <a:cubicBezTo>
                    <a:pt x="10160" y="7937361"/>
                    <a:pt x="5080" y="7931011"/>
                    <a:pt x="7620" y="7922121"/>
                  </a:cubicBezTo>
                  <a:cubicBezTo>
                    <a:pt x="16510" y="7889922"/>
                    <a:pt x="12700" y="7733327"/>
                    <a:pt x="11430" y="7570468"/>
                  </a:cubicBezTo>
                  <a:cubicBezTo>
                    <a:pt x="10160" y="7238486"/>
                    <a:pt x="6350" y="6912769"/>
                    <a:pt x="7620" y="6580787"/>
                  </a:cubicBezTo>
                  <a:cubicBezTo>
                    <a:pt x="5080" y="6167375"/>
                    <a:pt x="0" y="1049846"/>
                    <a:pt x="7620" y="630171"/>
                  </a:cubicBezTo>
                  <a:cubicBezTo>
                    <a:pt x="8890" y="548742"/>
                    <a:pt x="7620" y="461048"/>
                    <a:pt x="8890" y="379619"/>
                  </a:cubicBezTo>
                  <a:cubicBezTo>
                    <a:pt x="10160" y="248079"/>
                    <a:pt x="12700" y="1040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00761" y="30480"/>
                    <a:pt x="297152" y="29210"/>
                  </a:cubicBezTo>
                  <a:cubicBezTo>
                    <a:pt x="628562" y="25400"/>
                    <a:pt x="959972" y="22860"/>
                    <a:pt x="1303657" y="20320"/>
                  </a:cubicBezTo>
                  <a:cubicBezTo>
                    <a:pt x="1536871" y="17780"/>
                    <a:pt x="1770086" y="16510"/>
                    <a:pt x="1991026" y="13970"/>
                  </a:cubicBezTo>
                  <a:cubicBezTo>
                    <a:pt x="2211966" y="11430"/>
                    <a:pt x="2445181" y="8890"/>
                    <a:pt x="2666121" y="8890"/>
                  </a:cubicBezTo>
                  <a:cubicBezTo>
                    <a:pt x="2911610" y="7620"/>
                    <a:pt x="3157099" y="10160"/>
                    <a:pt x="3402588" y="8890"/>
                  </a:cubicBezTo>
                  <a:cubicBezTo>
                    <a:pt x="3709449" y="8890"/>
                    <a:pt x="9269775" y="6350"/>
                    <a:pt x="9576636" y="5080"/>
                  </a:cubicBezTo>
                  <a:cubicBezTo>
                    <a:pt x="9871222" y="3810"/>
                    <a:pt x="10165809" y="2540"/>
                    <a:pt x="10472670" y="2540"/>
                  </a:cubicBezTo>
                  <a:cubicBezTo>
                    <a:pt x="10975923" y="1270"/>
                    <a:pt x="11466901" y="0"/>
                    <a:pt x="11970153" y="0"/>
                  </a:cubicBezTo>
                  <a:cubicBezTo>
                    <a:pt x="12178819" y="0"/>
                    <a:pt x="12399760" y="2540"/>
                    <a:pt x="12608425" y="2540"/>
                  </a:cubicBezTo>
                  <a:cubicBezTo>
                    <a:pt x="13185325" y="3810"/>
                    <a:pt x="13774498" y="5080"/>
                    <a:pt x="14351396" y="7620"/>
                  </a:cubicBezTo>
                  <a:cubicBezTo>
                    <a:pt x="14658258" y="8890"/>
                    <a:pt x="14965120" y="12700"/>
                    <a:pt x="15271980" y="16510"/>
                  </a:cubicBezTo>
                  <a:cubicBezTo>
                    <a:pt x="15345627" y="16510"/>
                    <a:pt x="15419274" y="16510"/>
                    <a:pt x="15480647" y="16510"/>
                  </a:cubicBezTo>
                  <a:cubicBezTo>
                    <a:pt x="15537084" y="17780"/>
                    <a:pt x="15545973" y="20320"/>
                    <a:pt x="15556134" y="21590"/>
                  </a:cubicBezTo>
                  <a:close/>
                  <a:moveTo>
                    <a:pt x="15566293" y="7934821"/>
                  </a:moveTo>
                  <a:cubicBezTo>
                    <a:pt x="15567564" y="7918311"/>
                    <a:pt x="15568834" y="7905611"/>
                    <a:pt x="15568834" y="7892911"/>
                  </a:cubicBezTo>
                  <a:cubicBezTo>
                    <a:pt x="15567564" y="7545413"/>
                    <a:pt x="15566293" y="7213432"/>
                    <a:pt x="15566293" y="6856395"/>
                  </a:cubicBezTo>
                  <a:cubicBezTo>
                    <a:pt x="15566293" y="6693536"/>
                    <a:pt x="15568834" y="6530677"/>
                    <a:pt x="15567564" y="6367818"/>
                  </a:cubicBezTo>
                  <a:cubicBezTo>
                    <a:pt x="15567564" y="6217486"/>
                    <a:pt x="15566293" y="6060891"/>
                    <a:pt x="15565023" y="5910560"/>
                  </a:cubicBezTo>
                  <a:cubicBezTo>
                    <a:pt x="15559943" y="5678799"/>
                    <a:pt x="15548514" y="880723"/>
                    <a:pt x="15548514" y="648963"/>
                  </a:cubicBezTo>
                  <a:cubicBezTo>
                    <a:pt x="15545973" y="454785"/>
                    <a:pt x="15543434" y="254343"/>
                    <a:pt x="15540893" y="63500"/>
                  </a:cubicBezTo>
                  <a:cubicBezTo>
                    <a:pt x="15539623" y="44450"/>
                    <a:pt x="15538353" y="43180"/>
                    <a:pt x="15443823" y="41910"/>
                  </a:cubicBezTo>
                  <a:cubicBezTo>
                    <a:pt x="15407000" y="41910"/>
                    <a:pt x="15382451" y="41910"/>
                    <a:pt x="15345627" y="40640"/>
                  </a:cubicBezTo>
                  <a:cubicBezTo>
                    <a:pt x="15038767" y="36830"/>
                    <a:pt x="14719631" y="31750"/>
                    <a:pt x="14412769" y="30480"/>
                  </a:cubicBezTo>
                  <a:cubicBezTo>
                    <a:pt x="13664027" y="26670"/>
                    <a:pt x="12903012" y="25400"/>
                    <a:pt x="12154271" y="22860"/>
                  </a:cubicBezTo>
                  <a:cubicBezTo>
                    <a:pt x="12043801" y="22860"/>
                    <a:pt x="11921056" y="22860"/>
                    <a:pt x="11810586" y="22860"/>
                  </a:cubicBezTo>
                  <a:cubicBezTo>
                    <a:pt x="11626470" y="22860"/>
                    <a:pt x="11442353" y="22860"/>
                    <a:pt x="11270511" y="22860"/>
                  </a:cubicBezTo>
                  <a:cubicBezTo>
                    <a:pt x="10877728" y="22860"/>
                    <a:pt x="10484945" y="22860"/>
                    <a:pt x="10104438" y="24130"/>
                  </a:cubicBezTo>
                  <a:cubicBezTo>
                    <a:pt x="9773027" y="25400"/>
                    <a:pt x="4188152" y="29210"/>
                    <a:pt x="3856743" y="29210"/>
                  </a:cubicBezTo>
                  <a:cubicBezTo>
                    <a:pt x="3316667" y="29210"/>
                    <a:pt x="2776591" y="26670"/>
                    <a:pt x="2236515" y="33020"/>
                  </a:cubicBezTo>
                  <a:cubicBezTo>
                    <a:pt x="1954203" y="36830"/>
                    <a:pt x="1684165" y="36830"/>
                    <a:pt x="1414127" y="38100"/>
                  </a:cubicBezTo>
                  <a:cubicBezTo>
                    <a:pt x="947698" y="41910"/>
                    <a:pt x="481269" y="45720"/>
                    <a:pt x="49530" y="50800"/>
                  </a:cubicBezTo>
                  <a:cubicBezTo>
                    <a:pt x="36830" y="50800"/>
                    <a:pt x="34290" y="53340"/>
                    <a:pt x="33020" y="85220"/>
                  </a:cubicBezTo>
                  <a:cubicBezTo>
                    <a:pt x="31750" y="197969"/>
                    <a:pt x="31750" y="310717"/>
                    <a:pt x="30480" y="423466"/>
                  </a:cubicBezTo>
                  <a:cubicBezTo>
                    <a:pt x="29210" y="611380"/>
                    <a:pt x="26670" y="793030"/>
                    <a:pt x="25400" y="980945"/>
                  </a:cubicBezTo>
                  <a:cubicBezTo>
                    <a:pt x="20320" y="1181386"/>
                    <a:pt x="26670" y="6079683"/>
                    <a:pt x="29210" y="6280124"/>
                  </a:cubicBezTo>
                  <a:cubicBezTo>
                    <a:pt x="29210" y="6493094"/>
                    <a:pt x="29210" y="6712327"/>
                    <a:pt x="30480" y="6925296"/>
                  </a:cubicBezTo>
                  <a:cubicBezTo>
                    <a:pt x="30480" y="7081892"/>
                    <a:pt x="33020" y="7238487"/>
                    <a:pt x="33020" y="7395082"/>
                  </a:cubicBezTo>
                  <a:cubicBezTo>
                    <a:pt x="33020" y="7564204"/>
                    <a:pt x="33020" y="7733327"/>
                    <a:pt x="31750" y="7892911"/>
                  </a:cubicBezTo>
                  <a:cubicBezTo>
                    <a:pt x="31750" y="7896721"/>
                    <a:pt x="31750" y="7899261"/>
                    <a:pt x="31750" y="7903071"/>
                  </a:cubicBezTo>
                  <a:cubicBezTo>
                    <a:pt x="31750" y="7913232"/>
                    <a:pt x="35560" y="7917042"/>
                    <a:pt x="44450" y="7917042"/>
                  </a:cubicBezTo>
                  <a:cubicBezTo>
                    <a:pt x="125310" y="7917042"/>
                    <a:pt x="297152" y="7918311"/>
                    <a:pt x="456720" y="7918311"/>
                  </a:cubicBezTo>
                  <a:cubicBezTo>
                    <a:pt x="689934" y="7918311"/>
                    <a:pt x="935423" y="7915771"/>
                    <a:pt x="1168638" y="7918311"/>
                  </a:cubicBezTo>
                  <a:cubicBezTo>
                    <a:pt x="1549146" y="7922121"/>
                    <a:pt x="1929654" y="7924661"/>
                    <a:pt x="2310162" y="7923392"/>
                  </a:cubicBezTo>
                  <a:cubicBezTo>
                    <a:pt x="2555651" y="7922121"/>
                    <a:pt x="2788865" y="7924661"/>
                    <a:pt x="3034354" y="7924661"/>
                  </a:cubicBezTo>
                  <a:cubicBezTo>
                    <a:pt x="3390313" y="7924661"/>
                    <a:pt x="3746272" y="7923392"/>
                    <a:pt x="4102232" y="7924661"/>
                  </a:cubicBezTo>
                  <a:cubicBezTo>
                    <a:pt x="4630033" y="7925932"/>
                    <a:pt x="10423573" y="7915771"/>
                    <a:pt x="10963649" y="7918311"/>
                  </a:cubicBezTo>
                  <a:cubicBezTo>
                    <a:pt x="11196863" y="7919582"/>
                    <a:pt x="11430078" y="7920851"/>
                    <a:pt x="11651018" y="7920851"/>
                  </a:cubicBezTo>
                  <a:cubicBezTo>
                    <a:pt x="12056075" y="7923392"/>
                    <a:pt x="12448857" y="7919582"/>
                    <a:pt x="12853914" y="7923392"/>
                  </a:cubicBezTo>
                  <a:cubicBezTo>
                    <a:pt x="13185325" y="7925932"/>
                    <a:pt x="13516734" y="7925932"/>
                    <a:pt x="13848145" y="7928471"/>
                  </a:cubicBezTo>
                  <a:cubicBezTo>
                    <a:pt x="14339123" y="7932282"/>
                    <a:pt x="14830100" y="7934821"/>
                    <a:pt x="15321078" y="7936092"/>
                  </a:cubicBezTo>
                  <a:cubicBezTo>
                    <a:pt x="15505196" y="7936092"/>
                    <a:pt x="15545973" y="7934821"/>
                    <a:pt x="15566293" y="7934821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04" name="Picture 6">
            <a:extLst>
              <a:ext uri="{FF2B5EF4-FFF2-40B4-BE49-F238E27FC236}">
                <a16:creationId xmlns:a16="http://schemas.microsoft.com/office/drawing/2014/main" id="{DFEB3E40-16BA-BCDE-9C7A-1EC3A13FD1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044382" y="8593240"/>
            <a:ext cx="3022212" cy="1692439"/>
          </a:xfrm>
          <a:prstGeom prst="rect">
            <a:avLst/>
          </a:prstGeom>
        </p:spPr>
      </p:pic>
      <p:pic>
        <p:nvPicPr>
          <p:cNvPr id="105" name="Picture 4">
            <a:extLst>
              <a:ext uri="{FF2B5EF4-FFF2-40B4-BE49-F238E27FC236}">
                <a16:creationId xmlns:a16="http://schemas.microsoft.com/office/drawing/2014/main" id="{C832DC52-3CDD-4A6D-CC46-FB0DDAAE8C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5915" y="294681"/>
            <a:ext cx="2490604" cy="2096635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F3F272D9-275F-CABA-B47F-9558A195AE3E}"/>
              </a:ext>
            </a:extLst>
          </p:cNvPr>
          <p:cNvSpPr txBox="1"/>
          <p:nvPr/>
        </p:nvSpPr>
        <p:spPr>
          <a:xfrm>
            <a:off x="2613373" y="1438404"/>
            <a:ext cx="50178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D4C4A66-C995-686D-10AA-3337284C68E1}"/>
              </a:ext>
            </a:extLst>
          </p:cNvPr>
          <p:cNvSpPr txBox="1"/>
          <p:nvPr/>
        </p:nvSpPr>
        <p:spPr>
          <a:xfrm>
            <a:off x="10897456" y="3685172"/>
            <a:ext cx="6383499" cy="425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b="1">
                <a:latin typeface="Arial" panose="020B0604020202020204" pitchFamily="34" charset="0"/>
                <a:cs typeface="Arial" panose="020B0604020202020204" pitchFamily="34" charset="0"/>
              </a:rPr>
              <a:t>Câu hỏi: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700">
                <a:latin typeface="Arial" panose="020B0604020202020204" pitchFamily="34" charset="0"/>
                <a:cs typeface="Arial" panose="020B0604020202020204" pitchFamily="34" charset="0"/>
              </a:rPr>
              <a:t>Hành vi nào là hành vi yêu thiên nhiên, đất nước?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700">
                <a:latin typeface="Arial" panose="020B0604020202020204" pitchFamily="34" charset="0"/>
                <a:cs typeface="Arial" panose="020B0604020202020204" pitchFamily="34" charset="0"/>
              </a:rPr>
              <a:t>Em sẽ nói gì với những bạn có hành vi chưa đúng?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43E9239B-FC6B-5D4B-A91E-3CC8665F28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5099" y="3180439"/>
            <a:ext cx="4876800" cy="3095625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D95A3E08-2F94-B87C-28A6-B1BEFA2B71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6444" y="2691904"/>
            <a:ext cx="4781550" cy="3533775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9611E955-3E58-3CF8-B1E9-4642B1157E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4396" y="6214396"/>
            <a:ext cx="4743450" cy="2914650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75D39639-DBC8-8A86-1AE2-EBECA15EE19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43662" y="6189234"/>
            <a:ext cx="4714875" cy="3086100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FDAC707E-DE6B-A409-8822-7A3B03DD16AD}"/>
              </a:ext>
            </a:extLst>
          </p:cNvPr>
          <p:cNvSpPr txBox="1"/>
          <p:nvPr/>
        </p:nvSpPr>
        <p:spPr>
          <a:xfrm>
            <a:off x="1449005" y="2428175"/>
            <a:ext cx="98732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2: Chọn hành vi đúng</a:t>
            </a:r>
          </a:p>
        </p:txBody>
      </p:sp>
    </p:spTree>
    <p:extLst>
      <p:ext uri="{BB962C8B-B14F-4D97-AF65-F5344CB8AC3E}">
        <p14:creationId xmlns:p14="http://schemas.microsoft.com/office/powerpoint/2010/main" val="203346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3" grpId="0"/>
      <p:bldP spid="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A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27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83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3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91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471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27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763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19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98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254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763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87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116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460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90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546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409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752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244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7" name="Group 87"/>
          <p:cNvGrpSpPr/>
          <p:nvPr/>
        </p:nvGrpSpPr>
        <p:grpSpPr>
          <a:xfrm rot="-571">
            <a:off x="986175" y="990902"/>
            <a:ext cx="16272435" cy="8305201"/>
            <a:chOff x="0" y="0"/>
            <a:chExt cx="15584073" cy="7953871"/>
          </a:xfrm>
          <a:solidFill>
            <a:schemeClr val="bg1"/>
          </a:solidFill>
        </p:grpSpPr>
        <p:sp>
          <p:nvSpPr>
            <p:cNvPr id="88" name="Freeform 88"/>
            <p:cNvSpPr/>
            <p:nvPr/>
          </p:nvSpPr>
          <p:spPr>
            <a:xfrm>
              <a:off x="10160" y="16510"/>
              <a:ext cx="15561214" cy="7925932"/>
            </a:xfrm>
            <a:custGeom>
              <a:avLst/>
              <a:gdLst/>
              <a:ahLst/>
              <a:cxnLst/>
              <a:rect l="l" t="t" r="r" b="b"/>
              <a:pathLst>
                <a:path w="15561214" h="7925932">
                  <a:moveTo>
                    <a:pt x="15561214" y="7925932"/>
                  </a:moveTo>
                  <a:lnTo>
                    <a:pt x="0" y="7918311"/>
                  </a:lnTo>
                  <a:lnTo>
                    <a:pt x="0" y="2762147"/>
                  </a:lnTo>
                  <a:lnTo>
                    <a:pt x="17780" y="19050"/>
                  </a:lnTo>
                  <a:lnTo>
                    <a:pt x="7758322" y="0"/>
                  </a:lnTo>
                  <a:lnTo>
                    <a:pt x="15542164" y="5080"/>
                  </a:lnTo>
                  <a:close/>
                </a:path>
              </a:pathLst>
            </a:custGeom>
            <a:grpFill/>
          </p:spPr>
        </p:sp>
        <p:sp>
          <p:nvSpPr>
            <p:cNvPr id="89" name="Freeform 89"/>
            <p:cNvSpPr/>
            <p:nvPr/>
          </p:nvSpPr>
          <p:spPr>
            <a:xfrm>
              <a:off x="-3810" y="0"/>
              <a:ext cx="15590423" cy="7952601"/>
            </a:xfrm>
            <a:custGeom>
              <a:avLst/>
              <a:gdLst/>
              <a:ahLst/>
              <a:cxnLst/>
              <a:rect l="l" t="t" r="r" b="b"/>
              <a:pathLst>
                <a:path w="15590423" h="7952601">
                  <a:moveTo>
                    <a:pt x="15556134" y="21590"/>
                  </a:moveTo>
                  <a:cubicBezTo>
                    <a:pt x="15557403" y="34290"/>
                    <a:pt x="15557403" y="44450"/>
                    <a:pt x="15558673" y="54610"/>
                  </a:cubicBezTo>
                  <a:cubicBezTo>
                    <a:pt x="15561214" y="185441"/>
                    <a:pt x="15562484" y="360828"/>
                    <a:pt x="15565023" y="529951"/>
                  </a:cubicBezTo>
                  <a:cubicBezTo>
                    <a:pt x="15565023" y="774239"/>
                    <a:pt x="15577723" y="5591106"/>
                    <a:pt x="15584073" y="5835394"/>
                  </a:cubicBezTo>
                  <a:cubicBezTo>
                    <a:pt x="15590423" y="6204958"/>
                    <a:pt x="15586614" y="6580787"/>
                    <a:pt x="15586614" y="6950351"/>
                  </a:cubicBezTo>
                  <a:cubicBezTo>
                    <a:pt x="15586614" y="7276069"/>
                    <a:pt x="15587884" y="7576732"/>
                    <a:pt x="15589153" y="7891642"/>
                  </a:cubicBezTo>
                  <a:cubicBezTo>
                    <a:pt x="15589153" y="7913232"/>
                    <a:pt x="15589153" y="7927201"/>
                    <a:pt x="15589153" y="7951332"/>
                  </a:cubicBezTo>
                  <a:cubicBezTo>
                    <a:pt x="15566293" y="7951332"/>
                    <a:pt x="15545973" y="7952601"/>
                    <a:pt x="15480647" y="7951332"/>
                  </a:cubicBezTo>
                  <a:cubicBezTo>
                    <a:pt x="14682807" y="7946251"/>
                    <a:pt x="13872694" y="7952601"/>
                    <a:pt x="13074854" y="7947521"/>
                  </a:cubicBezTo>
                  <a:cubicBezTo>
                    <a:pt x="12596151" y="7943711"/>
                    <a:pt x="12129721" y="7946251"/>
                    <a:pt x="11651018" y="7943711"/>
                  </a:cubicBezTo>
                  <a:cubicBezTo>
                    <a:pt x="11430078" y="7942442"/>
                    <a:pt x="11209138" y="7941171"/>
                    <a:pt x="10988198" y="7939901"/>
                  </a:cubicBezTo>
                  <a:cubicBezTo>
                    <a:pt x="10853179" y="7939901"/>
                    <a:pt x="10730434" y="7941171"/>
                    <a:pt x="10595415" y="7941171"/>
                  </a:cubicBezTo>
                  <a:cubicBezTo>
                    <a:pt x="10251730" y="7939901"/>
                    <a:pt x="9306598" y="7941171"/>
                    <a:pt x="8962914" y="7939901"/>
                  </a:cubicBezTo>
                  <a:cubicBezTo>
                    <a:pt x="8717424" y="7938632"/>
                    <a:pt x="3807644" y="7947521"/>
                    <a:pt x="3562156" y="7946251"/>
                  </a:cubicBezTo>
                  <a:cubicBezTo>
                    <a:pt x="3500783" y="7946251"/>
                    <a:pt x="3427136" y="7947521"/>
                    <a:pt x="3365764" y="7947521"/>
                  </a:cubicBezTo>
                  <a:cubicBezTo>
                    <a:pt x="3218471" y="7947521"/>
                    <a:pt x="3083452" y="7948792"/>
                    <a:pt x="2936159" y="7948792"/>
                  </a:cubicBezTo>
                  <a:cubicBezTo>
                    <a:pt x="2567925" y="7948792"/>
                    <a:pt x="2211966" y="7947521"/>
                    <a:pt x="1843733" y="7946251"/>
                  </a:cubicBezTo>
                  <a:cubicBezTo>
                    <a:pt x="1622792" y="7944982"/>
                    <a:pt x="1401852" y="7943711"/>
                    <a:pt x="1193187" y="7942442"/>
                  </a:cubicBezTo>
                  <a:cubicBezTo>
                    <a:pt x="800404" y="7941171"/>
                    <a:pt x="407622" y="7939901"/>
                    <a:pt x="48260" y="7939901"/>
                  </a:cubicBezTo>
                  <a:cubicBezTo>
                    <a:pt x="38100" y="7939901"/>
                    <a:pt x="29210" y="7939901"/>
                    <a:pt x="19050" y="7938632"/>
                  </a:cubicBezTo>
                  <a:cubicBezTo>
                    <a:pt x="10160" y="7937361"/>
                    <a:pt x="5080" y="7931011"/>
                    <a:pt x="7620" y="7922121"/>
                  </a:cubicBezTo>
                  <a:cubicBezTo>
                    <a:pt x="16510" y="7889922"/>
                    <a:pt x="12700" y="7733327"/>
                    <a:pt x="11430" y="7570468"/>
                  </a:cubicBezTo>
                  <a:cubicBezTo>
                    <a:pt x="10160" y="7238486"/>
                    <a:pt x="6350" y="6912769"/>
                    <a:pt x="7620" y="6580787"/>
                  </a:cubicBezTo>
                  <a:cubicBezTo>
                    <a:pt x="5080" y="6167375"/>
                    <a:pt x="0" y="1049846"/>
                    <a:pt x="7620" y="630171"/>
                  </a:cubicBezTo>
                  <a:cubicBezTo>
                    <a:pt x="8890" y="548742"/>
                    <a:pt x="7620" y="461048"/>
                    <a:pt x="8890" y="379619"/>
                  </a:cubicBezTo>
                  <a:cubicBezTo>
                    <a:pt x="10160" y="248079"/>
                    <a:pt x="12700" y="1040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00761" y="30480"/>
                    <a:pt x="297152" y="29210"/>
                  </a:cubicBezTo>
                  <a:cubicBezTo>
                    <a:pt x="628562" y="25400"/>
                    <a:pt x="959972" y="22860"/>
                    <a:pt x="1303657" y="20320"/>
                  </a:cubicBezTo>
                  <a:cubicBezTo>
                    <a:pt x="1536871" y="17780"/>
                    <a:pt x="1770086" y="16510"/>
                    <a:pt x="1991026" y="13970"/>
                  </a:cubicBezTo>
                  <a:cubicBezTo>
                    <a:pt x="2211966" y="11430"/>
                    <a:pt x="2445181" y="8890"/>
                    <a:pt x="2666121" y="8890"/>
                  </a:cubicBezTo>
                  <a:cubicBezTo>
                    <a:pt x="2911610" y="7620"/>
                    <a:pt x="3157099" y="10160"/>
                    <a:pt x="3402588" y="8890"/>
                  </a:cubicBezTo>
                  <a:cubicBezTo>
                    <a:pt x="3709449" y="8890"/>
                    <a:pt x="9269775" y="6350"/>
                    <a:pt x="9576636" y="5080"/>
                  </a:cubicBezTo>
                  <a:cubicBezTo>
                    <a:pt x="9871222" y="3810"/>
                    <a:pt x="10165809" y="2540"/>
                    <a:pt x="10472670" y="2540"/>
                  </a:cubicBezTo>
                  <a:cubicBezTo>
                    <a:pt x="10975923" y="1270"/>
                    <a:pt x="11466901" y="0"/>
                    <a:pt x="11970153" y="0"/>
                  </a:cubicBezTo>
                  <a:cubicBezTo>
                    <a:pt x="12178819" y="0"/>
                    <a:pt x="12399760" y="2540"/>
                    <a:pt x="12608425" y="2540"/>
                  </a:cubicBezTo>
                  <a:cubicBezTo>
                    <a:pt x="13185325" y="3810"/>
                    <a:pt x="13774498" y="5080"/>
                    <a:pt x="14351396" y="7620"/>
                  </a:cubicBezTo>
                  <a:cubicBezTo>
                    <a:pt x="14658258" y="8890"/>
                    <a:pt x="14965120" y="12700"/>
                    <a:pt x="15271980" y="16510"/>
                  </a:cubicBezTo>
                  <a:cubicBezTo>
                    <a:pt x="15345627" y="16510"/>
                    <a:pt x="15419274" y="16510"/>
                    <a:pt x="15480647" y="16510"/>
                  </a:cubicBezTo>
                  <a:cubicBezTo>
                    <a:pt x="15537084" y="17780"/>
                    <a:pt x="15545973" y="20320"/>
                    <a:pt x="15556134" y="21590"/>
                  </a:cubicBezTo>
                  <a:close/>
                  <a:moveTo>
                    <a:pt x="15566293" y="7934821"/>
                  </a:moveTo>
                  <a:cubicBezTo>
                    <a:pt x="15567564" y="7918311"/>
                    <a:pt x="15568834" y="7905611"/>
                    <a:pt x="15568834" y="7892911"/>
                  </a:cubicBezTo>
                  <a:cubicBezTo>
                    <a:pt x="15567564" y="7545413"/>
                    <a:pt x="15566293" y="7213432"/>
                    <a:pt x="15566293" y="6856395"/>
                  </a:cubicBezTo>
                  <a:cubicBezTo>
                    <a:pt x="15566293" y="6693536"/>
                    <a:pt x="15568834" y="6530677"/>
                    <a:pt x="15567564" y="6367818"/>
                  </a:cubicBezTo>
                  <a:cubicBezTo>
                    <a:pt x="15567564" y="6217486"/>
                    <a:pt x="15566293" y="6060891"/>
                    <a:pt x="15565023" y="5910560"/>
                  </a:cubicBezTo>
                  <a:cubicBezTo>
                    <a:pt x="15559943" y="5678799"/>
                    <a:pt x="15548514" y="880723"/>
                    <a:pt x="15548514" y="648963"/>
                  </a:cubicBezTo>
                  <a:cubicBezTo>
                    <a:pt x="15545973" y="454785"/>
                    <a:pt x="15543434" y="254343"/>
                    <a:pt x="15540893" y="63500"/>
                  </a:cubicBezTo>
                  <a:cubicBezTo>
                    <a:pt x="15539623" y="44450"/>
                    <a:pt x="15538353" y="43180"/>
                    <a:pt x="15443823" y="41910"/>
                  </a:cubicBezTo>
                  <a:cubicBezTo>
                    <a:pt x="15407000" y="41910"/>
                    <a:pt x="15382451" y="41910"/>
                    <a:pt x="15345627" y="40640"/>
                  </a:cubicBezTo>
                  <a:cubicBezTo>
                    <a:pt x="15038767" y="36830"/>
                    <a:pt x="14719631" y="31750"/>
                    <a:pt x="14412769" y="30480"/>
                  </a:cubicBezTo>
                  <a:cubicBezTo>
                    <a:pt x="13664027" y="26670"/>
                    <a:pt x="12903012" y="25400"/>
                    <a:pt x="12154271" y="22860"/>
                  </a:cubicBezTo>
                  <a:cubicBezTo>
                    <a:pt x="12043801" y="22860"/>
                    <a:pt x="11921056" y="22860"/>
                    <a:pt x="11810586" y="22860"/>
                  </a:cubicBezTo>
                  <a:cubicBezTo>
                    <a:pt x="11626470" y="22860"/>
                    <a:pt x="11442353" y="22860"/>
                    <a:pt x="11270511" y="22860"/>
                  </a:cubicBezTo>
                  <a:cubicBezTo>
                    <a:pt x="10877728" y="22860"/>
                    <a:pt x="10484945" y="22860"/>
                    <a:pt x="10104438" y="24130"/>
                  </a:cubicBezTo>
                  <a:cubicBezTo>
                    <a:pt x="9773027" y="25400"/>
                    <a:pt x="4188152" y="29210"/>
                    <a:pt x="3856743" y="29210"/>
                  </a:cubicBezTo>
                  <a:cubicBezTo>
                    <a:pt x="3316667" y="29210"/>
                    <a:pt x="2776591" y="26670"/>
                    <a:pt x="2236515" y="33020"/>
                  </a:cubicBezTo>
                  <a:cubicBezTo>
                    <a:pt x="1954203" y="36830"/>
                    <a:pt x="1684165" y="36830"/>
                    <a:pt x="1414127" y="38100"/>
                  </a:cubicBezTo>
                  <a:cubicBezTo>
                    <a:pt x="947698" y="41910"/>
                    <a:pt x="481269" y="45720"/>
                    <a:pt x="49530" y="50800"/>
                  </a:cubicBezTo>
                  <a:cubicBezTo>
                    <a:pt x="36830" y="50800"/>
                    <a:pt x="34290" y="53340"/>
                    <a:pt x="33020" y="85220"/>
                  </a:cubicBezTo>
                  <a:cubicBezTo>
                    <a:pt x="31750" y="197969"/>
                    <a:pt x="31750" y="310717"/>
                    <a:pt x="30480" y="423466"/>
                  </a:cubicBezTo>
                  <a:cubicBezTo>
                    <a:pt x="29210" y="611380"/>
                    <a:pt x="26670" y="793030"/>
                    <a:pt x="25400" y="980945"/>
                  </a:cubicBezTo>
                  <a:cubicBezTo>
                    <a:pt x="20320" y="1181386"/>
                    <a:pt x="26670" y="6079683"/>
                    <a:pt x="29210" y="6280124"/>
                  </a:cubicBezTo>
                  <a:cubicBezTo>
                    <a:pt x="29210" y="6493094"/>
                    <a:pt x="29210" y="6712327"/>
                    <a:pt x="30480" y="6925296"/>
                  </a:cubicBezTo>
                  <a:cubicBezTo>
                    <a:pt x="30480" y="7081892"/>
                    <a:pt x="33020" y="7238487"/>
                    <a:pt x="33020" y="7395082"/>
                  </a:cubicBezTo>
                  <a:cubicBezTo>
                    <a:pt x="33020" y="7564204"/>
                    <a:pt x="33020" y="7733327"/>
                    <a:pt x="31750" y="7892911"/>
                  </a:cubicBezTo>
                  <a:cubicBezTo>
                    <a:pt x="31750" y="7896721"/>
                    <a:pt x="31750" y="7899261"/>
                    <a:pt x="31750" y="7903071"/>
                  </a:cubicBezTo>
                  <a:cubicBezTo>
                    <a:pt x="31750" y="7913232"/>
                    <a:pt x="35560" y="7917042"/>
                    <a:pt x="44450" y="7917042"/>
                  </a:cubicBezTo>
                  <a:cubicBezTo>
                    <a:pt x="125310" y="7917042"/>
                    <a:pt x="297152" y="7918311"/>
                    <a:pt x="456720" y="7918311"/>
                  </a:cubicBezTo>
                  <a:cubicBezTo>
                    <a:pt x="689934" y="7918311"/>
                    <a:pt x="935423" y="7915771"/>
                    <a:pt x="1168638" y="7918311"/>
                  </a:cubicBezTo>
                  <a:cubicBezTo>
                    <a:pt x="1549146" y="7922121"/>
                    <a:pt x="1929654" y="7924661"/>
                    <a:pt x="2310162" y="7923392"/>
                  </a:cubicBezTo>
                  <a:cubicBezTo>
                    <a:pt x="2555651" y="7922121"/>
                    <a:pt x="2788865" y="7924661"/>
                    <a:pt x="3034354" y="7924661"/>
                  </a:cubicBezTo>
                  <a:cubicBezTo>
                    <a:pt x="3390313" y="7924661"/>
                    <a:pt x="3746272" y="7923392"/>
                    <a:pt x="4102232" y="7924661"/>
                  </a:cubicBezTo>
                  <a:cubicBezTo>
                    <a:pt x="4630033" y="7925932"/>
                    <a:pt x="10423573" y="7915771"/>
                    <a:pt x="10963649" y="7918311"/>
                  </a:cubicBezTo>
                  <a:cubicBezTo>
                    <a:pt x="11196863" y="7919582"/>
                    <a:pt x="11430078" y="7920851"/>
                    <a:pt x="11651018" y="7920851"/>
                  </a:cubicBezTo>
                  <a:cubicBezTo>
                    <a:pt x="12056075" y="7923392"/>
                    <a:pt x="12448857" y="7919582"/>
                    <a:pt x="12853914" y="7923392"/>
                  </a:cubicBezTo>
                  <a:cubicBezTo>
                    <a:pt x="13185325" y="7925932"/>
                    <a:pt x="13516734" y="7925932"/>
                    <a:pt x="13848145" y="7928471"/>
                  </a:cubicBezTo>
                  <a:cubicBezTo>
                    <a:pt x="14339123" y="7932282"/>
                    <a:pt x="14830100" y="7934821"/>
                    <a:pt x="15321078" y="7936092"/>
                  </a:cubicBezTo>
                  <a:cubicBezTo>
                    <a:pt x="15505196" y="7936092"/>
                    <a:pt x="15545973" y="7934821"/>
                    <a:pt x="15566293" y="7934821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04" name="Picture 6">
            <a:extLst>
              <a:ext uri="{FF2B5EF4-FFF2-40B4-BE49-F238E27FC236}">
                <a16:creationId xmlns:a16="http://schemas.microsoft.com/office/drawing/2014/main" id="{DFEB3E40-16BA-BCDE-9C7A-1EC3A13FD1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044382" y="8593240"/>
            <a:ext cx="3022212" cy="1692439"/>
          </a:xfrm>
          <a:prstGeom prst="rect">
            <a:avLst/>
          </a:prstGeom>
        </p:spPr>
      </p:pic>
      <p:pic>
        <p:nvPicPr>
          <p:cNvPr id="105" name="Picture 4">
            <a:extLst>
              <a:ext uri="{FF2B5EF4-FFF2-40B4-BE49-F238E27FC236}">
                <a16:creationId xmlns:a16="http://schemas.microsoft.com/office/drawing/2014/main" id="{C832DC52-3CDD-4A6D-CC46-FB0DDAAE8C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5915" y="294681"/>
            <a:ext cx="2490604" cy="2096635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FDAC707E-DE6B-A409-8822-7A3B03DD16AD}"/>
              </a:ext>
            </a:extLst>
          </p:cNvPr>
          <p:cNvSpPr txBox="1"/>
          <p:nvPr/>
        </p:nvSpPr>
        <p:spPr>
          <a:xfrm>
            <a:off x="4313996" y="1497627"/>
            <a:ext cx="10585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 vi thể hiện tình yêu thiên nhiên, đất nước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6A22AF3-A13B-EA15-9162-359A0923EC21}"/>
              </a:ext>
            </a:extLst>
          </p:cNvPr>
          <p:cNvSpPr txBox="1"/>
          <p:nvPr/>
        </p:nvSpPr>
        <p:spPr>
          <a:xfrm>
            <a:off x="2302837" y="6215513"/>
            <a:ext cx="4666640" cy="1080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Tìm hiểu về lịch sử</a:t>
            </a: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1B7A335E-F1D4-D088-20EA-FDF120FA75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3400" y="2565846"/>
            <a:ext cx="5995604" cy="3805803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7C85CB9D-0BAD-F0DC-1FDE-67A3A9516E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06936" y="2397273"/>
            <a:ext cx="6121186" cy="4006594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A7492337-EF66-E4EE-E1C7-B99F1533C5D8}"/>
              </a:ext>
            </a:extLst>
          </p:cNvPr>
          <p:cNvSpPr txBox="1"/>
          <p:nvPr/>
        </p:nvSpPr>
        <p:spPr>
          <a:xfrm>
            <a:off x="9814109" y="6200652"/>
            <a:ext cx="5945077" cy="1080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Giới thiệu về quê hương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DFB36085-C880-20EE-A4BA-61AE0A5F30D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0" t="21536" r="18230" b="22265"/>
          <a:stretch/>
        </p:blipFill>
        <p:spPr>
          <a:xfrm>
            <a:off x="1495211" y="7411076"/>
            <a:ext cx="2213983" cy="1670354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390178EE-B367-7908-2677-44CA0D8F9911}"/>
              </a:ext>
            </a:extLst>
          </p:cNvPr>
          <p:cNvSpPr txBox="1"/>
          <p:nvPr/>
        </p:nvSpPr>
        <p:spPr>
          <a:xfrm>
            <a:off x="3613039" y="7411076"/>
            <a:ext cx="12537282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hiểu, thấu hiểu lịch sử của dân tộc, biết giữ gìn và phát huy các vẻ đẹp của quê hương đất nước.</a:t>
            </a:r>
          </a:p>
        </p:txBody>
      </p:sp>
    </p:spTree>
    <p:extLst>
      <p:ext uri="{BB962C8B-B14F-4D97-AF65-F5344CB8AC3E}">
        <p14:creationId xmlns:p14="http://schemas.microsoft.com/office/powerpoint/2010/main" val="80912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8" grpId="0"/>
      <p:bldP spid="100" grpId="0"/>
      <p:bldP spid="9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A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27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83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3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91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471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27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763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19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98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254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763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87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116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460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90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546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409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752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244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7" name="Group 87"/>
          <p:cNvGrpSpPr/>
          <p:nvPr/>
        </p:nvGrpSpPr>
        <p:grpSpPr>
          <a:xfrm rot="-571">
            <a:off x="986175" y="990902"/>
            <a:ext cx="16272435" cy="8305201"/>
            <a:chOff x="0" y="0"/>
            <a:chExt cx="15584073" cy="7953871"/>
          </a:xfrm>
          <a:solidFill>
            <a:schemeClr val="bg1"/>
          </a:solidFill>
        </p:grpSpPr>
        <p:sp>
          <p:nvSpPr>
            <p:cNvPr id="88" name="Freeform 88"/>
            <p:cNvSpPr/>
            <p:nvPr/>
          </p:nvSpPr>
          <p:spPr>
            <a:xfrm>
              <a:off x="10160" y="16510"/>
              <a:ext cx="15561214" cy="7925932"/>
            </a:xfrm>
            <a:custGeom>
              <a:avLst/>
              <a:gdLst/>
              <a:ahLst/>
              <a:cxnLst/>
              <a:rect l="l" t="t" r="r" b="b"/>
              <a:pathLst>
                <a:path w="15561214" h="7925932">
                  <a:moveTo>
                    <a:pt x="15561214" y="7925932"/>
                  </a:moveTo>
                  <a:lnTo>
                    <a:pt x="0" y="7918311"/>
                  </a:lnTo>
                  <a:lnTo>
                    <a:pt x="0" y="2762147"/>
                  </a:lnTo>
                  <a:lnTo>
                    <a:pt x="17780" y="19050"/>
                  </a:lnTo>
                  <a:lnTo>
                    <a:pt x="7758322" y="0"/>
                  </a:lnTo>
                  <a:lnTo>
                    <a:pt x="15542164" y="5080"/>
                  </a:lnTo>
                  <a:close/>
                </a:path>
              </a:pathLst>
            </a:custGeom>
            <a:grpFill/>
          </p:spPr>
        </p:sp>
        <p:sp>
          <p:nvSpPr>
            <p:cNvPr id="89" name="Freeform 89"/>
            <p:cNvSpPr/>
            <p:nvPr/>
          </p:nvSpPr>
          <p:spPr>
            <a:xfrm>
              <a:off x="-3810" y="0"/>
              <a:ext cx="15590423" cy="7952601"/>
            </a:xfrm>
            <a:custGeom>
              <a:avLst/>
              <a:gdLst/>
              <a:ahLst/>
              <a:cxnLst/>
              <a:rect l="l" t="t" r="r" b="b"/>
              <a:pathLst>
                <a:path w="15590423" h="7952601">
                  <a:moveTo>
                    <a:pt x="15556134" y="21590"/>
                  </a:moveTo>
                  <a:cubicBezTo>
                    <a:pt x="15557403" y="34290"/>
                    <a:pt x="15557403" y="44450"/>
                    <a:pt x="15558673" y="54610"/>
                  </a:cubicBezTo>
                  <a:cubicBezTo>
                    <a:pt x="15561214" y="185441"/>
                    <a:pt x="15562484" y="360828"/>
                    <a:pt x="15565023" y="529951"/>
                  </a:cubicBezTo>
                  <a:cubicBezTo>
                    <a:pt x="15565023" y="774239"/>
                    <a:pt x="15577723" y="5591106"/>
                    <a:pt x="15584073" y="5835394"/>
                  </a:cubicBezTo>
                  <a:cubicBezTo>
                    <a:pt x="15590423" y="6204958"/>
                    <a:pt x="15586614" y="6580787"/>
                    <a:pt x="15586614" y="6950351"/>
                  </a:cubicBezTo>
                  <a:cubicBezTo>
                    <a:pt x="15586614" y="7276069"/>
                    <a:pt x="15587884" y="7576732"/>
                    <a:pt x="15589153" y="7891642"/>
                  </a:cubicBezTo>
                  <a:cubicBezTo>
                    <a:pt x="15589153" y="7913232"/>
                    <a:pt x="15589153" y="7927201"/>
                    <a:pt x="15589153" y="7951332"/>
                  </a:cubicBezTo>
                  <a:cubicBezTo>
                    <a:pt x="15566293" y="7951332"/>
                    <a:pt x="15545973" y="7952601"/>
                    <a:pt x="15480647" y="7951332"/>
                  </a:cubicBezTo>
                  <a:cubicBezTo>
                    <a:pt x="14682807" y="7946251"/>
                    <a:pt x="13872694" y="7952601"/>
                    <a:pt x="13074854" y="7947521"/>
                  </a:cubicBezTo>
                  <a:cubicBezTo>
                    <a:pt x="12596151" y="7943711"/>
                    <a:pt x="12129721" y="7946251"/>
                    <a:pt x="11651018" y="7943711"/>
                  </a:cubicBezTo>
                  <a:cubicBezTo>
                    <a:pt x="11430078" y="7942442"/>
                    <a:pt x="11209138" y="7941171"/>
                    <a:pt x="10988198" y="7939901"/>
                  </a:cubicBezTo>
                  <a:cubicBezTo>
                    <a:pt x="10853179" y="7939901"/>
                    <a:pt x="10730434" y="7941171"/>
                    <a:pt x="10595415" y="7941171"/>
                  </a:cubicBezTo>
                  <a:cubicBezTo>
                    <a:pt x="10251730" y="7939901"/>
                    <a:pt x="9306598" y="7941171"/>
                    <a:pt x="8962914" y="7939901"/>
                  </a:cubicBezTo>
                  <a:cubicBezTo>
                    <a:pt x="8717424" y="7938632"/>
                    <a:pt x="3807644" y="7947521"/>
                    <a:pt x="3562156" y="7946251"/>
                  </a:cubicBezTo>
                  <a:cubicBezTo>
                    <a:pt x="3500783" y="7946251"/>
                    <a:pt x="3427136" y="7947521"/>
                    <a:pt x="3365764" y="7947521"/>
                  </a:cubicBezTo>
                  <a:cubicBezTo>
                    <a:pt x="3218471" y="7947521"/>
                    <a:pt x="3083452" y="7948792"/>
                    <a:pt x="2936159" y="7948792"/>
                  </a:cubicBezTo>
                  <a:cubicBezTo>
                    <a:pt x="2567925" y="7948792"/>
                    <a:pt x="2211966" y="7947521"/>
                    <a:pt x="1843733" y="7946251"/>
                  </a:cubicBezTo>
                  <a:cubicBezTo>
                    <a:pt x="1622792" y="7944982"/>
                    <a:pt x="1401852" y="7943711"/>
                    <a:pt x="1193187" y="7942442"/>
                  </a:cubicBezTo>
                  <a:cubicBezTo>
                    <a:pt x="800404" y="7941171"/>
                    <a:pt x="407622" y="7939901"/>
                    <a:pt x="48260" y="7939901"/>
                  </a:cubicBezTo>
                  <a:cubicBezTo>
                    <a:pt x="38100" y="7939901"/>
                    <a:pt x="29210" y="7939901"/>
                    <a:pt x="19050" y="7938632"/>
                  </a:cubicBezTo>
                  <a:cubicBezTo>
                    <a:pt x="10160" y="7937361"/>
                    <a:pt x="5080" y="7931011"/>
                    <a:pt x="7620" y="7922121"/>
                  </a:cubicBezTo>
                  <a:cubicBezTo>
                    <a:pt x="16510" y="7889922"/>
                    <a:pt x="12700" y="7733327"/>
                    <a:pt x="11430" y="7570468"/>
                  </a:cubicBezTo>
                  <a:cubicBezTo>
                    <a:pt x="10160" y="7238486"/>
                    <a:pt x="6350" y="6912769"/>
                    <a:pt x="7620" y="6580787"/>
                  </a:cubicBezTo>
                  <a:cubicBezTo>
                    <a:pt x="5080" y="6167375"/>
                    <a:pt x="0" y="1049846"/>
                    <a:pt x="7620" y="630171"/>
                  </a:cubicBezTo>
                  <a:cubicBezTo>
                    <a:pt x="8890" y="548742"/>
                    <a:pt x="7620" y="461048"/>
                    <a:pt x="8890" y="379619"/>
                  </a:cubicBezTo>
                  <a:cubicBezTo>
                    <a:pt x="10160" y="248079"/>
                    <a:pt x="12700" y="1040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00761" y="30480"/>
                    <a:pt x="297152" y="29210"/>
                  </a:cubicBezTo>
                  <a:cubicBezTo>
                    <a:pt x="628562" y="25400"/>
                    <a:pt x="959972" y="22860"/>
                    <a:pt x="1303657" y="20320"/>
                  </a:cubicBezTo>
                  <a:cubicBezTo>
                    <a:pt x="1536871" y="17780"/>
                    <a:pt x="1770086" y="16510"/>
                    <a:pt x="1991026" y="13970"/>
                  </a:cubicBezTo>
                  <a:cubicBezTo>
                    <a:pt x="2211966" y="11430"/>
                    <a:pt x="2445181" y="8890"/>
                    <a:pt x="2666121" y="8890"/>
                  </a:cubicBezTo>
                  <a:cubicBezTo>
                    <a:pt x="2911610" y="7620"/>
                    <a:pt x="3157099" y="10160"/>
                    <a:pt x="3402588" y="8890"/>
                  </a:cubicBezTo>
                  <a:cubicBezTo>
                    <a:pt x="3709449" y="8890"/>
                    <a:pt x="9269775" y="6350"/>
                    <a:pt x="9576636" y="5080"/>
                  </a:cubicBezTo>
                  <a:cubicBezTo>
                    <a:pt x="9871222" y="3810"/>
                    <a:pt x="10165809" y="2540"/>
                    <a:pt x="10472670" y="2540"/>
                  </a:cubicBezTo>
                  <a:cubicBezTo>
                    <a:pt x="10975923" y="1270"/>
                    <a:pt x="11466901" y="0"/>
                    <a:pt x="11970153" y="0"/>
                  </a:cubicBezTo>
                  <a:cubicBezTo>
                    <a:pt x="12178819" y="0"/>
                    <a:pt x="12399760" y="2540"/>
                    <a:pt x="12608425" y="2540"/>
                  </a:cubicBezTo>
                  <a:cubicBezTo>
                    <a:pt x="13185325" y="3810"/>
                    <a:pt x="13774498" y="5080"/>
                    <a:pt x="14351396" y="7620"/>
                  </a:cubicBezTo>
                  <a:cubicBezTo>
                    <a:pt x="14658258" y="8890"/>
                    <a:pt x="14965120" y="12700"/>
                    <a:pt x="15271980" y="16510"/>
                  </a:cubicBezTo>
                  <a:cubicBezTo>
                    <a:pt x="15345627" y="16510"/>
                    <a:pt x="15419274" y="16510"/>
                    <a:pt x="15480647" y="16510"/>
                  </a:cubicBezTo>
                  <a:cubicBezTo>
                    <a:pt x="15537084" y="17780"/>
                    <a:pt x="15545973" y="20320"/>
                    <a:pt x="15556134" y="21590"/>
                  </a:cubicBezTo>
                  <a:close/>
                  <a:moveTo>
                    <a:pt x="15566293" y="7934821"/>
                  </a:moveTo>
                  <a:cubicBezTo>
                    <a:pt x="15567564" y="7918311"/>
                    <a:pt x="15568834" y="7905611"/>
                    <a:pt x="15568834" y="7892911"/>
                  </a:cubicBezTo>
                  <a:cubicBezTo>
                    <a:pt x="15567564" y="7545413"/>
                    <a:pt x="15566293" y="7213432"/>
                    <a:pt x="15566293" y="6856395"/>
                  </a:cubicBezTo>
                  <a:cubicBezTo>
                    <a:pt x="15566293" y="6693536"/>
                    <a:pt x="15568834" y="6530677"/>
                    <a:pt x="15567564" y="6367818"/>
                  </a:cubicBezTo>
                  <a:cubicBezTo>
                    <a:pt x="15567564" y="6217486"/>
                    <a:pt x="15566293" y="6060891"/>
                    <a:pt x="15565023" y="5910560"/>
                  </a:cubicBezTo>
                  <a:cubicBezTo>
                    <a:pt x="15559943" y="5678799"/>
                    <a:pt x="15548514" y="880723"/>
                    <a:pt x="15548514" y="648963"/>
                  </a:cubicBezTo>
                  <a:cubicBezTo>
                    <a:pt x="15545973" y="454785"/>
                    <a:pt x="15543434" y="254343"/>
                    <a:pt x="15540893" y="63500"/>
                  </a:cubicBezTo>
                  <a:cubicBezTo>
                    <a:pt x="15539623" y="44450"/>
                    <a:pt x="15538353" y="43180"/>
                    <a:pt x="15443823" y="41910"/>
                  </a:cubicBezTo>
                  <a:cubicBezTo>
                    <a:pt x="15407000" y="41910"/>
                    <a:pt x="15382451" y="41910"/>
                    <a:pt x="15345627" y="40640"/>
                  </a:cubicBezTo>
                  <a:cubicBezTo>
                    <a:pt x="15038767" y="36830"/>
                    <a:pt x="14719631" y="31750"/>
                    <a:pt x="14412769" y="30480"/>
                  </a:cubicBezTo>
                  <a:cubicBezTo>
                    <a:pt x="13664027" y="26670"/>
                    <a:pt x="12903012" y="25400"/>
                    <a:pt x="12154271" y="22860"/>
                  </a:cubicBezTo>
                  <a:cubicBezTo>
                    <a:pt x="12043801" y="22860"/>
                    <a:pt x="11921056" y="22860"/>
                    <a:pt x="11810586" y="22860"/>
                  </a:cubicBezTo>
                  <a:cubicBezTo>
                    <a:pt x="11626470" y="22860"/>
                    <a:pt x="11442353" y="22860"/>
                    <a:pt x="11270511" y="22860"/>
                  </a:cubicBezTo>
                  <a:cubicBezTo>
                    <a:pt x="10877728" y="22860"/>
                    <a:pt x="10484945" y="22860"/>
                    <a:pt x="10104438" y="24130"/>
                  </a:cubicBezTo>
                  <a:cubicBezTo>
                    <a:pt x="9773027" y="25400"/>
                    <a:pt x="4188152" y="29210"/>
                    <a:pt x="3856743" y="29210"/>
                  </a:cubicBezTo>
                  <a:cubicBezTo>
                    <a:pt x="3316667" y="29210"/>
                    <a:pt x="2776591" y="26670"/>
                    <a:pt x="2236515" y="33020"/>
                  </a:cubicBezTo>
                  <a:cubicBezTo>
                    <a:pt x="1954203" y="36830"/>
                    <a:pt x="1684165" y="36830"/>
                    <a:pt x="1414127" y="38100"/>
                  </a:cubicBezTo>
                  <a:cubicBezTo>
                    <a:pt x="947698" y="41910"/>
                    <a:pt x="481269" y="45720"/>
                    <a:pt x="49530" y="50800"/>
                  </a:cubicBezTo>
                  <a:cubicBezTo>
                    <a:pt x="36830" y="50800"/>
                    <a:pt x="34290" y="53340"/>
                    <a:pt x="33020" y="85220"/>
                  </a:cubicBezTo>
                  <a:cubicBezTo>
                    <a:pt x="31750" y="197969"/>
                    <a:pt x="31750" y="310717"/>
                    <a:pt x="30480" y="423466"/>
                  </a:cubicBezTo>
                  <a:cubicBezTo>
                    <a:pt x="29210" y="611380"/>
                    <a:pt x="26670" y="793030"/>
                    <a:pt x="25400" y="980945"/>
                  </a:cubicBezTo>
                  <a:cubicBezTo>
                    <a:pt x="20320" y="1181386"/>
                    <a:pt x="26670" y="6079683"/>
                    <a:pt x="29210" y="6280124"/>
                  </a:cubicBezTo>
                  <a:cubicBezTo>
                    <a:pt x="29210" y="6493094"/>
                    <a:pt x="29210" y="6712327"/>
                    <a:pt x="30480" y="6925296"/>
                  </a:cubicBezTo>
                  <a:cubicBezTo>
                    <a:pt x="30480" y="7081892"/>
                    <a:pt x="33020" y="7238487"/>
                    <a:pt x="33020" y="7395082"/>
                  </a:cubicBezTo>
                  <a:cubicBezTo>
                    <a:pt x="33020" y="7564204"/>
                    <a:pt x="33020" y="7733327"/>
                    <a:pt x="31750" y="7892911"/>
                  </a:cubicBezTo>
                  <a:cubicBezTo>
                    <a:pt x="31750" y="7896721"/>
                    <a:pt x="31750" y="7899261"/>
                    <a:pt x="31750" y="7903071"/>
                  </a:cubicBezTo>
                  <a:cubicBezTo>
                    <a:pt x="31750" y="7913232"/>
                    <a:pt x="35560" y="7917042"/>
                    <a:pt x="44450" y="7917042"/>
                  </a:cubicBezTo>
                  <a:cubicBezTo>
                    <a:pt x="125310" y="7917042"/>
                    <a:pt x="297152" y="7918311"/>
                    <a:pt x="456720" y="7918311"/>
                  </a:cubicBezTo>
                  <a:cubicBezTo>
                    <a:pt x="689934" y="7918311"/>
                    <a:pt x="935423" y="7915771"/>
                    <a:pt x="1168638" y="7918311"/>
                  </a:cubicBezTo>
                  <a:cubicBezTo>
                    <a:pt x="1549146" y="7922121"/>
                    <a:pt x="1929654" y="7924661"/>
                    <a:pt x="2310162" y="7923392"/>
                  </a:cubicBezTo>
                  <a:cubicBezTo>
                    <a:pt x="2555651" y="7922121"/>
                    <a:pt x="2788865" y="7924661"/>
                    <a:pt x="3034354" y="7924661"/>
                  </a:cubicBezTo>
                  <a:cubicBezTo>
                    <a:pt x="3390313" y="7924661"/>
                    <a:pt x="3746272" y="7923392"/>
                    <a:pt x="4102232" y="7924661"/>
                  </a:cubicBezTo>
                  <a:cubicBezTo>
                    <a:pt x="4630033" y="7925932"/>
                    <a:pt x="10423573" y="7915771"/>
                    <a:pt x="10963649" y="7918311"/>
                  </a:cubicBezTo>
                  <a:cubicBezTo>
                    <a:pt x="11196863" y="7919582"/>
                    <a:pt x="11430078" y="7920851"/>
                    <a:pt x="11651018" y="7920851"/>
                  </a:cubicBezTo>
                  <a:cubicBezTo>
                    <a:pt x="12056075" y="7923392"/>
                    <a:pt x="12448857" y="7919582"/>
                    <a:pt x="12853914" y="7923392"/>
                  </a:cubicBezTo>
                  <a:cubicBezTo>
                    <a:pt x="13185325" y="7925932"/>
                    <a:pt x="13516734" y="7925932"/>
                    <a:pt x="13848145" y="7928471"/>
                  </a:cubicBezTo>
                  <a:cubicBezTo>
                    <a:pt x="14339123" y="7932282"/>
                    <a:pt x="14830100" y="7934821"/>
                    <a:pt x="15321078" y="7936092"/>
                  </a:cubicBezTo>
                  <a:cubicBezTo>
                    <a:pt x="15505196" y="7936092"/>
                    <a:pt x="15545973" y="7934821"/>
                    <a:pt x="15566293" y="7934821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04" name="Picture 6">
            <a:extLst>
              <a:ext uri="{FF2B5EF4-FFF2-40B4-BE49-F238E27FC236}">
                <a16:creationId xmlns:a16="http://schemas.microsoft.com/office/drawing/2014/main" id="{DFEB3E40-16BA-BCDE-9C7A-1EC3A13FD1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044382" y="8593240"/>
            <a:ext cx="3022212" cy="1692439"/>
          </a:xfrm>
          <a:prstGeom prst="rect">
            <a:avLst/>
          </a:prstGeom>
        </p:spPr>
      </p:pic>
      <p:pic>
        <p:nvPicPr>
          <p:cNvPr id="105" name="Picture 4">
            <a:extLst>
              <a:ext uri="{FF2B5EF4-FFF2-40B4-BE49-F238E27FC236}">
                <a16:creationId xmlns:a16="http://schemas.microsoft.com/office/drawing/2014/main" id="{C832DC52-3CDD-4A6D-CC46-FB0DDAAE8C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5915" y="294681"/>
            <a:ext cx="2490604" cy="2096635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FDAC707E-DE6B-A409-8822-7A3B03DD16AD}"/>
              </a:ext>
            </a:extLst>
          </p:cNvPr>
          <p:cNvSpPr txBox="1"/>
          <p:nvPr/>
        </p:nvSpPr>
        <p:spPr>
          <a:xfrm>
            <a:off x="3515528" y="1372991"/>
            <a:ext cx="117497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 vi chưa thể hiện tình yêu thiên nhiên, đất nước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6A22AF3-A13B-EA15-9162-359A0923EC21}"/>
              </a:ext>
            </a:extLst>
          </p:cNvPr>
          <p:cNvSpPr txBox="1"/>
          <p:nvPr/>
        </p:nvSpPr>
        <p:spPr>
          <a:xfrm>
            <a:off x="2714583" y="6245689"/>
            <a:ext cx="4666640" cy="1080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Phá hoại di tích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7492337-EF66-E4EE-E1C7-B99F1533C5D8}"/>
              </a:ext>
            </a:extLst>
          </p:cNvPr>
          <p:cNvSpPr txBox="1"/>
          <p:nvPr/>
        </p:nvSpPr>
        <p:spPr>
          <a:xfrm>
            <a:off x="9317299" y="6115689"/>
            <a:ext cx="5945077" cy="1080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Làm ô nhiễm môi trường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DFB36085-C880-20EE-A4BA-61AE0A5F30D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0" t="21536" r="18230" b="22265"/>
          <a:stretch/>
        </p:blipFill>
        <p:spPr>
          <a:xfrm>
            <a:off x="1205170" y="7411076"/>
            <a:ext cx="2213983" cy="1670354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390178EE-B367-7908-2677-44CA0D8F9911}"/>
              </a:ext>
            </a:extLst>
          </p:cNvPr>
          <p:cNvSpPr txBox="1"/>
          <p:nvPr/>
        </p:nvSpPr>
        <p:spPr>
          <a:xfrm>
            <a:off x="3243759" y="7433651"/>
            <a:ext cx="13156561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 ra lời khuyên cho các bạn để bạn nhận thức được các giá trị của các di tích và biết chung tay bảo vệ.</a:t>
            </a:r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0EEA821E-BA13-5863-D60D-E598D476F6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9098" y="2165238"/>
            <a:ext cx="5813729" cy="4296601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B0A8D6B9-B43B-3892-3661-26E2D3BFD6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4159" y="2636970"/>
            <a:ext cx="5835081" cy="358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1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8" grpId="0"/>
      <p:bldP spid="100" grpId="0"/>
      <p:bldP spid="9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1068</Words>
  <Application>Microsoft Office PowerPoint</Application>
  <PresentationFormat>Custom</PresentationFormat>
  <Paragraphs>107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Calibri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Brown Violet Friendly Handdrawn Middle School Education Presentation</dc:title>
  <cp:lastModifiedBy>Thảo Đào</cp:lastModifiedBy>
  <cp:revision>5</cp:revision>
  <dcterms:created xsi:type="dcterms:W3CDTF">2006-08-16T00:00:00Z</dcterms:created>
  <dcterms:modified xsi:type="dcterms:W3CDTF">2022-07-25T08:40:59Z</dcterms:modified>
  <dc:identifier>DAFHUGNVcw4</dc:identifier>
</cp:coreProperties>
</file>