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50" d="100"/>
          <a:sy n="50" d="100"/>
        </p:scale>
        <p:origin x="53" y="2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58C7B-B6C6-4FBB-B4E9-EE96CA358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A1C6EC-3819-4F46-8B3D-655CF5DAE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A75B9-4997-491E-A072-E9928C435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D872-72DA-466C-A3DA-E2B4088C7393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FD49C-BE7F-4812-BAD0-7B5CB1023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727D1-3E43-47A7-AC84-CBED0F261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40283-E106-44D2-8AE7-F17F59AF6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34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8864-035F-4546-8EC1-20E3FB9CD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C9FC49-897B-4C94-B3E3-626EFEA95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10847-27AD-4B17-AA89-2A95322B7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D872-72DA-466C-A3DA-E2B4088C7393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2AEF4-F9B7-41B1-BFED-99C9EB8E8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1FAEA-EBC7-4804-A436-8557869DE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40283-E106-44D2-8AE7-F17F59AF6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7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29E559-A707-485F-8280-99770D9D67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8AE965-62A8-4380-B973-02D66BB144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244E9-70E2-41B2-8E27-F46FAD55F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D872-72DA-466C-A3DA-E2B4088C7393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CD840-36AB-430F-BB46-7437FDF6C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1F4CC-F43A-4262-BBFC-AD4F5AF3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40283-E106-44D2-8AE7-F17F59AF6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1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F90D3-EC18-41AA-A342-B5D85E56D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E7389-612C-40BB-AF64-A61262489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6BD5B-C675-456C-89AA-89D13A6FE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D872-72DA-466C-A3DA-E2B4088C7393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467E1-12BD-4252-8C33-7321C14D1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02478-AB73-42CA-B1D3-4B3E1D57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40283-E106-44D2-8AE7-F17F59AF6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7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EA57B-A641-40B6-A286-E7B042F9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B6035-F68B-4E85-A8E6-195CBD51A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5BD54-EF01-4363-BDE7-F973E0ABE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D872-72DA-466C-A3DA-E2B4088C7393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19DAD-2DD1-47D6-A94F-AE39039EA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63274-3662-47F4-8BDD-BDCE40CC6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40283-E106-44D2-8AE7-F17F59AF6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9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AA754-203F-4E1E-98DA-222F5DD60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2A7F2-46B9-434F-85CE-D39DA7E6BA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67F70-EC57-4ED8-8803-9E9596511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22806-FA7F-45A8-BE82-24D8903AF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D872-72DA-466C-A3DA-E2B4088C7393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A2B1D0-086A-4765-B0B0-7DE694D82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8687A1-5530-4C57-B4A2-61372BCDB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40283-E106-44D2-8AE7-F17F59AF6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38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1D715-63CD-4BFB-9865-275673C04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F927A-7237-4B38-97F0-BA1F510D5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6B7FB-8F24-42CB-939D-EE1CDEC85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9E1102-9A21-4345-B172-3A3258B61D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A94527-488E-4BB2-87E9-270533F03C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2D6E8C-2EFB-451B-ADB4-6F2AB6F97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D872-72DA-466C-A3DA-E2B4088C7393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B978F2-8D01-4934-B05A-E36F93BEB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AFF8F1-2506-4C4D-8454-32B9EA6E7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40283-E106-44D2-8AE7-F17F59AF6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0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AA1B7-BD5C-4CF8-A562-6C3DE8379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90645B-841A-463A-8F7E-24C64F5D1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D872-72DA-466C-A3DA-E2B4088C7393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9C3BA6-ACE2-4013-9F66-313D5BD7C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26A0C-FC7C-49D5-BDCB-AD6D767AB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40283-E106-44D2-8AE7-F17F59AF6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37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95A5DE-19BC-4F87-92A5-2FE0BCED1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D872-72DA-466C-A3DA-E2B4088C7393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1B29C-D76B-4BF4-9A22-268F49339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2F1F1-3D26-47D7-B693-67CF9141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40283-E106-44D2-8AE7-F17F59AF6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2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D5EEA-AB0F-4CA3-B667-91C7112B0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E43F1-8DF7-4460-8F7E-EB3D52C64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F375F4-C0D2-4077-BAB1-18A45F983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80160-13D5-410E-AB41-A29F30C5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D872-72DA-466C-A3DA-E2B4088C7393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BBFC0-01D5-4E1E-AB60-7D821D5C3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96AC6-7248-4A55-95A7-AA068D5C1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40283-E106-44D2-8AE7-F17F59AF6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9653F-44CB-4CBE-9E8C-A65E56032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84AB25-D113-4EBD-9FD0-85CFC52E88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CAF3A9-F5DF-4C53-9AC1-084716884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C94A4-0493-48E8-8326-B90255DE2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D872-72DA-466C-A3DA-E2B4088C7393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CE9CC-7EBB-4467-A59C-699232CEA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DC995-FE01-4A02-B38F-D9EFC271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40283-E106-44D2-8AE7-F17F59AF6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8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4E458B-4B03-46CE-A1D7-D723FC309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7BAD8-4D53-432E-9DDF-C8CAA69B7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9DC61-B85F-46D2-B023-E8DFB17FFC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D872-72DA-466C-A3DA-E2B4088C7393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5B0FE-5F17-4FDA-831F-0AEAEAB19E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79D82-1DA6-4816-940F-BDCD86631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40283-E106-44D2-8AE7-F17F59AF6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2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134973-E034-4666-96AE-FE64731650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9" t="9073" r="17008" b="80185"/>
          <a:stretch/>
        </p:blipFill>
        <p:spPr>
          <a:xfrm>
            <a:off x="101600" y="0"/>
            <a:ext cx="12280900" cy="1206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3FCE00-5161-4036-99FD-EE01E0A101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0" t="24074" r="16746" b="55555"/>
          <a:stretch/>
        </p:blipFill>
        <p:spPr>
          <a:xfrm>
            <a:off x="603250" y="2127250"/>
            <a:ext cx="11474450" cy="4730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ECB887-9FF3-4345-A587-01ABA0B18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9" t="20184" r="73043" b="75927"/>
          <a:stretch/>
        </p:blipFill>
        <p:spPr>
          <a:xfrm>
            <a:off x="241300" y="1174750"/>
            <a:ext cx="1714500" cy="9525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B33AEB-A8BF-4B34-AFA7-62052DA62678}"/>
              </a:ext>
            </a:extLst>
          </p:cNvPr>
          <p:cNvCxnSpPr/>
          <p:nvPr/>
        </p:nvCxnSpPr>
        <p:spPr>
          <a:xfrm>
            <a:off x="3492500" y="4730751"/>
            <a:ext cx="5486400" cy="11747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F5B4A4-57FA-489B-8A89-77E9B1083BE5}"/>
              </a:ext>
            </a:extLst>
          </p:cNvPr>
          <p:cNvCxnSpPr>
            <a:cxnSpLocks/>
          </p:cNvCxnSpPr>
          <p:nvPr/>
        </p:nvCxnSpPr>
        <p:spPr>
          <a:xfrm flipV="1">
            <a:off x="3644900" y="4432300"/>
            <a:ext cx="1905000" cy="1358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2E0A2D-D666-4C6F-A627-3494A8292941}"/>
              </a:ext>
            </a:extLst>
          </p:cNvPr>
          <p:cNvCxnSpPr>
            <a:cxnSpLocks/>
          </p:cNvCxnSpPr>
          <p:nvPr/>
        </p:nvCxnSpPr>
        <p:spPr>
          <a:xfrm flipH="1">
            <a:off x="7023100" y="4013200"/>
            <a:ext cx="2540000" cy="177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B18F2D3-2661-405E-9909-0D9F9970FC79}"/>
              </a:ext>
            </a:extLst>
          </p:cNvPr>
          <p:cNvSpPr txBox="1"/>
          <p:nvPr/>
        </p:nvSpPr>
        <p:spPr>
          <a:xfrm>
            <a:off x="2225040" y="515112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D54B45-4482-46C1-9627-A087F14ECDA4}"/>
              </a:ext>
            </a:extLst>
          </p:cNvPr>
          <p:cNvSpPr txBox="1"/>
          <p:nvPr/>
        </p:nvSpPr>
        <p:spPr>
          <a:xfrm>
            <a:off x="1661160" y="5151120"/>
            <a:ext cx="79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605EBD-5B41-4BE7-9517-CD20684FB18E}"/>
              </a:ext>
            </a:extLst>
          </p:cNvPr>
          <p:cNvSpPr txBox="1"/>
          <p:nvPr/>
        </p:nvSpPr>
        <p:spPr>
          <a:xfrm>
            <a:off x="5653405" y="5111750"/>
            <a:ext cx="79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FE81E3-4E62-4E78-AA7F-1BABF13A36F2}"/>
              </a:ext>
            </a:extLst>
          </p:cNvPr>
          <p:cNvSpPr txBox="1"/>
          <p:nvPr/>
        </p:nvSpPr>
        <p:spPr>
          <a:xfrm>
            <a:off x="11136630" y="4951065"/>
            <a:ext cx="79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3788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8717F1-7DAE-4023-88F0-5670E64943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5" t="46481" r="13080" b="11111"/>
          <a:stretch/>
        </p:blipFill>
        <p:spPr>
          <a:xfrm>
            <a:off x="304800" y="787400"/>
            <a:ext cx="11658600" cy="607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213315-A0A7-4B62-B409-0F00AE77A7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6" t="43333" r="41882" b="52223"/>
          <a:stretch/>
        </p:blipFill>
        <p:spPr>
          <a:xfrm>
            <a:off x="0" y="0"/>
            <a:ext cx="11658600" cy="787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ECD4D6-D710-4908-BB43-5DF2118A340B}"/>
              </a:ext>
            </a:extLst>
          </p:cNvPr>
          <p:cNvSpPr txBox="1"/>
          <p:nvPr/>
        </p:nvSpPr>
        <p:spPr>
          <a:xfrm>
            <a:off x="2451100" y="3114814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3B881F-F922-4E17-95A4-4B658C802441}"/>
              </a:ext>
            </a:extLst>
          </p:cNvPr>
          <p:cNvSpPr txBox="1"/>
          <p:nvPr/>
        </p:nvSpPr>
        <p:spPr>
          <a:xfrm>
            <a:off x="8140700" y="3075057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2979DC-7DC5-4DA2-8D89-4FF530A45342}"/>
              </a:ext>
            </a:extLst>
          </p:cNvPr>
          <p:cNvSpPr txBox="1"/>
          <p:nvPr/>
        </p:nvSpPr>
        <p:spPr>
          <a:xfrm>
            <a:off x="2641600" y="6164471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B39222-5AD7-43E8-A781-B788933FC3E3}"/>
              </a:ext>
            </a:extLst>
          </p:cNvPr>
          <p:cNvSpPr txBox="1"/>
          <p:nvPr/>
        </p:nvSpPr>
        <p:spPr>
          <a:xfrm>
            <a:off x="8470900" y="6146800"/>
            <a:ext cx="647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21521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97ED3A-75C5-4C15-8D5D-AC9E2CCAB5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4" t="12292" r="45964" b="84087"/>
          <a:stretch/>
        </p:blipFill>
        <p:spPr>
          <a:xfrm>
            <a:off x="215900" y="0"/>
            <a:ext cx="11379200" cy="78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50AEE1-3C70-4D2C-A537-517FE39CDE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4" t="16652" r="11771" b="60370"/>
          <a:stretch/>
        </p:blipFill>
        <p:spPr>
          <a:xfrm>
            <a:off x="1016000" y="787400"/>
            <a:ext cx="11061700" cy="6070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59867E-3784-4BDE-895F-03D74E2F5249}"/>
              </a:ext>
            </a:extLst>
          </p:cNvPr>
          <p:cNvSpPr txBox="1"/>
          <p:nvPr/>
        </p:nvSpPr>
        <p:spPr>
          <a:xfrm>
            <a:off x="3327400" y="5655101"/>
            <a:ext cx="128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BD4908-3B81-4102-B179-E67FC788ED07}"/>
              </a:ext>
            </a:extLst>
          </p:cNvPr>
          <p:cNvSpPr txBox="1"/>
          <p:nvPr/>
        </p:nvSpPr>
        <p:spPr>
          <a:xfrm>
            <a:off x="7937500" y="5655100"/>
            <a:ext cx="128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3644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24E10-C53E-4478-A1CC-4226D25902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5" t="42222" r="10724" b="16297"/>
          <a:stretch/>
        </p:blipFill>
        <p:spPr>
          <a:xfrm>
            <a:off x="139700" y="990600"/>
            <a:ext cx="12052300" cy="5702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E57CCB-7003-4B01-BB78-A1F8CFED68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4" t="39328" r="34028" b="58182"/>
          <a:stretch/>
        </p:blipFill>
        <p:spPr>
          <a:xfrm>
            <a:off x="0" y="165100"/>
            <a:ext cx="11664950" cy="6477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18DD2B0-5F22-4E91-9517-9C60134B064A}"/>
              </a:ext>
            </a:extLst>
          </p:cNvPr>
          <p:cNvSpPr/>
          <p:nvPr/>
        </p:nvSpPr>
        <p:spPr>
          <a:xfrm>
            <a:off x="9025890" y="2240280"/>
            <a:ext cx="90678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BB2327-3C21-4446-9AEA-56582189EC79}"/>
              </a:ext>
            </a:extLst>
          </p:cNvPr>
          <p:cNvSpPr/>
          <p:nvPr/>
        </p:nvSpPr>
        <p:spPr>
          <a:xfrm>
            <a:off x="4191000" y="1746250"/>
            <a:ext cx="1097280" cy="4940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4E8FF0-B74F-4FA1-88DB-D10DECC4C704}"/>
              </a:ext>
            </a:extLst>
          </p:cNvPr>
          <p:cNvSpPr/>
          <p:nvPr/>
        </p:nvSpPr>
        <p:spPr>
          <a:xfrm>
            <a:off x="1722120" y="5204460"/>
            <a:ext cx="1112520" cy="6629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8D97CC-B770-40DC-AF7F-B6003D0D1075}"/>
              </a:ext>
            </a:extLst>
          </p:cNvPr>
          <p:cNvSpPr/>
          <p:nvPr/>
        </p:nvSpPr>
        <p:spPr>
          <a:xfrm>
            <a:off x="6629400" y="6035040"/>
            <a:ext cx="883920" cy="487680"/>
          </a:xfrm>
          <a:prstGeom prst="rect">
            <a:avLst/>
          </a:prstGeom>
          <a:solidFill>
            <a:srgbClr val="F494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354A89-7CAA-42BC-B59F-D2DDEBDBD872}"/>
              </a:ext>
            </a:extLst>
          </p:cNvPr>
          <p:cNvSpPr/>
          <p:nvPr/>
        </p:nvSpPr>
        <p:spPr>
          <a:xfrm>
            <a:off x="10460990" y="4259580"/>
            <a:ext cx="1203960" cy="66294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4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9</Words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HP001 4 hàng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2021-04-20T06:55:19Z</dcterms:created>
  <dcterms:modified xsi:type="dcterms:W3CDTF">2021-04-20T07:58:46Z</dcterms:modified>
</cp:coreProperties>
</file>