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7"/>
  </p:notesMasterIdLst>
  <p:sldIdLst>
    <p:sldId id="260" r:id="rId3"/>
    <p:sldId id="317" r:id="rId4"/>
    <p:sldId id="282" r:id="rId5"/>
    <p:sldId id="311" r:id="rId6"/>
    <p:sldId id="312" r:id="rId7"/>
    <p:sldId id="313" r:id="rId8"/>
    <p:sldId id="314" r:id="rId9"/>
    <p:sldId id="315" r:id="rId10"/>
    <p:sldId id="284" r:id="rId11"/>
    <p:sldId id="285" r:id="rId12"/>
    <p:sldId id="290" r:id="rId13"/>
    <p:sldId id="298" r:id="rId14"/>
    <p:sldId id="309" r:id="rId15"/>
    <p:sldId id="31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9" autoAdjust="0"/>
    <p:restoredTop sz="90000"/>
  </p:normalViewPr>
  <p:slideViewPr>
    <p:cSldViewPr snapToGrid="0">
      <p:cViewPr>
        <p:scale>
          <a:sx n="78" d="100"/>
          <a:sy n="78" d="100"/>
        </p:scale>
        <p:origin x="144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3/18/2022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1600" dirty="0"/>
              <a:t>Nam – áo xanh: số 362</a:t>
            </a:r>
          </a:p>
          <a:p>
            <a:r>
              <a:rPr lang="x-none" sz="1600" dirty="0"/>
              <a:t>Việt – áo cam: số 363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thẻ số (bên dưới) để thử các trường hợp.</a:t>
            </a:r>
          </a:p>
          <a:p>
            <a:r>
              <a:rPr lang="x-none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16FB3-29AD-4AC0-9EB2-5C86A75010B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5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10" Type="http://schemas.microsoft.com/office/2007/relationships/hdphoto" Target="../media/hdphoto13.wdp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9.wdp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microsoft.com/office/2007/relationships/hdphoto" Target="../media/hdphoto21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7.wdp"/><Relationship Id="rId14" Type="http://schemas.microsoft.com/office/2007/relationships/hdphoto" Target="../media/hdphoto2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xmlns="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xmlns="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xmlns="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xmlns="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xmlns="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xmlns="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xmlns="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bang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-459629"/>
            <a:ext cx="12191999" cy="73366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3" y="979713"/>
            <a:ext cx="9764540" cy="1792808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algn="ctr"/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7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:Luyện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1,2 ). </a:t>
            </a:r>
          </a:p>
        </p:txBody>
      </p:sp>
    </p:spTree>
    <p:extLst>
      <p:ext uri="{BB962C8B-B14F-4D97-AF65-F5344CB8AC3E}">
        <p14:creationId xmlns:p14="http://schemas.microsoft.com/office/powerpoint/2010/main" val="22879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x-none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xmlns="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x-none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x-none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x-none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x-none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xmlns="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x-none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472</Words>
  <Application>Microsoft Office PowerPoint</Application>
  <PresentationFormat>Custom</PresentationFormat>
  <Paragraphs>161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anhdung</cp:lastModifiedBy>
  <cp:revision>303</cp:revision>
  <dcterms:created xsi:type="dcterms:W3CDTF">2021-06-02T01:34:28Z</dcterms:created>
  <dcterms:modified xsi:type="dcterms:W3CDTF">2022-03-18T00:14:59Z</dcterms:modified>
</cp:coreProperties>
</file>