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71" r:id="rId2"/>
    <p:sldId id="256" r:id="rId3"/>
    <p:sldId id="275" r:id="rId4"/>
    <p:sldId id="302" r:id="rId5"/>
    <p:sldId id="347" r:id="rId6"/>
    <p:sldId id="348" r:id="rId7"/>
    <p:sldId id="349" r:id="rId8"/>
    <p:sldId id="281" r:id="rId9"/>
    <p:sldId id="331" r:id="rId10"/>
    <p:sldId id="350" r:id="rId11"/>
    <p:sldId id="276" r:id="rId12"/>
    <p:sldId id="351" r:id="rId13"/>
    <p:sldId id="339" r:id="rId14"/>
    <p:sldId id="352" r:id="rId15"/>
    <p:sldId id="335" r:id="rId16"/>
    <p:sldId id="353" r:id="rId17"/>
    <p:sldId id="314" r:id="rId18"/>
    <p:sldId id="330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941E"/>
    <a:srgbClr val="00A9A5"/>
    <a:srgbClr val="FFDAAB"/>
    <a:srgbClr val="CBEAF0"/>
    <a:srgbClr val="48C0B6"/>
    <a:srgbClr val="FBB040"/>
    <a:srgbClr val="00B2A5"/>
    <a:srgbClr val="FF9801"/>
    <a:srgbClr val="0FB7BD"/>
    <a:srgbClr val="048D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921D0E-083B-40A7-AF29-DC8D91C19480}" v="147" dt="2022-03-25T02:55:52.81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28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91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y Linh Do" userId="f60f9f76584ec879" providerId="LiveId" clId="{70921D0E-083B-40A7-AF29-DC8D91C19480}"/>
    <pc:docChg chg="undo custSel addSld delSld modSld sldOrd">
      <pc:chgData name="Thuy Linh Do" userId="f60f9f76584ec879" providerId="LiveId" clId="{70921D0E-083B-40A7-AF29-DC8D91C19480}" dt="2022-03-25T04:01:07.663" v="531" actId="20577"/>
      <pc:docMkLst>
        <pc:docMk/>
      </pc:docMkLst>
      <pc:sldChg chg="modSp mod">
        <pc:chgData name="Thuy Linh Do" userId="f60f9f76584ec879" providerId="LiveId" clId="{70921D0E-083B-40A7-AF29-DC8D91C19480}" dt="2022-03-25T02:14:26.527" v="50" actId="20577"/>
        <pc:sldMkLst>
          <pc:docMk/>
          <pc:sldMk cId="252621157" sldId="256"/>
        </pc:sldMkLst>
        <pc:spChg chg="mod">
          <ac:chgData name="Thuy Linh Do" userId="f60f9f76584ec879" providerId="LiveId" clId="{70921D0E-083B-40A7-AF29-DC8D91C19480}" dt="2022-03-25T02:13:23.239" v="5" actId="20577"/>
          <ac:spMkLst>
            <pc:docMk/>
            <pc:sldMk cId="252621157" sldId="256"/>
            <ac:spMk id="15" creationId="{00000000-0000-0000-0000-000000000000}"/>
          </ac:spMkLst>
        </pc:spChg>
        <pc:graphicFrameChg chg="mod">
          <ac:chgData name="Thuy Linh Do" userId="f60f9f76584ec879" providerId="LiveId" clId="{70921D0E-083B-40A7-AF29-DC8D91C19480}" dt="2022-03-25T02:14:26.527" v="50" actId="20577"/>
          <ac:graphicFrameMkLst>
            <pc:docMk/>
            <pc:sldMk cId="252621157" sldId="256"/>
            <ac:graphicFrameMk id="19" creationId="{00000000-0000-0000-0000-000000000000}"/>
          </ac:graphicFrameMkLst>
        </pc:graphicFrameChg>
      </pc:sldChg>
      <pc:sldChg chg="modSp mod">
        <pc:chgData name="Thuy Linh Do" userId="f60f9f76584ec879" providerId="LiveId" clId="{70921D0E-083B-40A7-AF29-DC8D91C19480}" dt="2022-03-25T02:15:58.958" v="52" actId="20577"/>
        <pc:sldMkLst>
          <pc:docMk/>
          <pc:sldMk cId="2021924275" sldId="275"/>
        </pc:sldMkLst>
        <pc:spChg chg="mod">
          <ac:chgData name="Thuy Linh Do" userId="f60f9f76584ec879" providerId="LiveId" clId="{70921D0E-083B-40A7-AF29-DC8D91C19480}" dt="2022-03-25T02:15:58.958" v="52" actId="20577"/>
          <ac:spMkLst>
            <pc:docMk/>
            <pc:sldMk cId="2021924275" sldId="275"/>
            <ac:spMk id="12" creationId="{00000000-0000-0000-0000-000000000000}"/>
          </ac:spMkLst>
        </pc:spChg>
      </pc:sldChg>
      <pc:sldChg chg="addSp delSp modSp mod delAnim">
        <pc:chgData name="Thuy Linh Do" userId="f60f9f76584ec879" providerId="LiveId" clId="{70921D0E-083B-40A7-AF29-DC8D91C19480}" dt="2022-03-25T02:46:02.009" v="357" actId="20577"/>
        <pc:sldMkLst>
          <pc:docMk/>
          <pc:sldMk cId="1529224504" sldId="276"/>
        </pc:sldMkLst>
        <pc:spChg chg="mod">
          <ac:chgData name="Thuy Linh Do" userId="f60f9f76584ec879" providerId="LiveId" clId="{70921D0E-083B-40A7-AF29-DC8D91C19480}" dt="2022-03-25T02:45:13.466" v="349" actId="20577"/>
          <ac:spMkLst>
            <pc:docMk/>
            <pc:sldMk cId="1529224504" sldId="276"/>
            <ac:spMk id="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6" creationId="{60742882-D96F-4D15-B794-E0A7D6DA18BB}"/>
          </ac:spMkLst>
        </pc:spChg>
        <pc:spChg chg="mod">
          <ac:chgData name="Thuy Linh Do" userId="f60f9f76584ec879" providerId="LiveId" clId="{70921D0E-083B-40A7-AF29-DC8D91C19480}" dt="2022-03-25T02:44:12.873" v="343" actId="14100"/>
          <ac:spMkLst>
            <pc:docMk/>
            <pc:sldMk cId="1529224504" sldId="276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02.009" v="357" actId="20577"/>
          <ac:spMkLst>
            <pc:docMk/>
            <pc:sldMk cId="1529224504" sldId="276"/>
            <ac:spMk id="12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3" creationId="{D34965CC-4B22-4515-BF6C-FA09F10DAD9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4" creationId="{B2E66587-60ED-464B-A7D0-CF2C0F94EF81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5" creationId="{C618BA55-E8F0-49CF-A13B-26E5ABA03039}"/>
          </ac:spMkLst>
        </pc:spChg>
        <pc:spChg chg="del">
          <ac:chgData name="Thuy Linh Do" userId="f60f9f76584ec879" providerId="LiveId" clId="{70921D0E-083B-40A7-AF29-DC8D91C19480}" dt="2022-03-25T02:45:05.095" v="348" actId="478"/>
          <ac:spMkLst>
            <pc:docMk/>
            <pc:sldMk cId="1529224504" sldId="276"/>
            <ac:spMk id="18" creationId="{80B3BEBD-7EB4-4873-8DBC-1FF09A7413C3}"/>
          </ac:spMkLst>
        </pc:spChg>
        <pc:graphicFrameChg chg="add mod modGraphic">
          <ac:chgData name="Thuy Linh Do" userId="f60f9f76584ec879" providerId="LiveId" clId="{70921D0E-083B-40A7-AF29-DC8D91C19480}" dt="2022-03-25T02:45:53.361" v="356" actId="255"/>
          <ac:graphicFrameMkLst>
            <pc:docMk/>
            <pc:sldMk cId="1529224504" sldId="276"/>
            <ac:graphicFrameMk id="4" creationId="{FC87E3DE-8583-4C34-9917-021EE9C1F6A1}"/>
          </ac:graphicFrameMkLst>
        </pc:graphicFrameChg>
        <pc:graphicFrameChg chg="del">
          <ac:chgData name="Thuy Linh Do" userId="f60f9f76584ec879" providerId="LiveId" clId="{70921D0E-083B-40A7-AF29-DC8D91C19480}" dt="2022-03-25T02:44:40.011" v="346" actId="478"/>
          <ac:graphicFrameMkLst>
            <pc:docMk/>
            <pc:sldMk cId="1529224504" sldId="276"/>
            <ac:graphicFrameMk id="5" creationId="{2623C214-2865-41EF-B50B-C2059E5F2A3F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31:55.378" v="233" actId="20577"/>
        <pc:sldMkLst>
          <pc:docMk/>
          <pc:sldMk cId="3563799751" sldId="281"/>
        </pc:sldMkLst>
        <pc:spChg chg="mod">
          <ac:chgData name="Thuy Linh Do" userId="f60f9f76584ec879" providerId="LiveId" clId="{70921D0E-083B-40A7-AF29-DC8D91C19480}" dt="2022-03-25T02:29:08.422" v="217" actId="1076"/>
          <ac:spMkLst>
            <pc:docMk/>
            <pc:sldMk cId="3563799751" sldId="281"/>
            <ac:spMk id="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24:08.780" v="202" actId="20577"/>
          <ac:spMkLst>
            <pc:docMk/>
            <pc:sldMk cId="3563799751" sldId="28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31:30.744" v="225" actId="1076"/>
          <ac:spMkLst>
            <pc:docMk/>
            <pc:sldMk cId="3563799751" sldId="281"/>
            <ac:spMk id="18" creationId="{AA604B25-DE65-4EFF-9E22-CD11666ED53E}"/>
          </ac:spMkLst>
        </pc:spChg>
        <pc:spChg chg="add mod">
          <ac:chgData name="Thuy Linh Do" userId="f60f9f76584ec879" providerId="LiveId" clId="{70921D0E-083B-40A7-AF29-DC8D91C19480}" dt="2022-03-25T02:31:44.897" v="229" actId="20577"/>
          <ac:spMkLst>
            <pc:docMk/>
            <pc:sldMk cId="3563799751" sldId="281"/>
            <ac:spMk id="19" creationId="{5226FBAC-9723-4650-854A-87E9D92E17D7}"/>
          </ac:spMkLst>
        </pc:spChg>
        <pc:spChg chg="add mod">
          <ac:chgData name="Thuy Linh Do" userId="f60f9f76584ec879" providerId="LiveId" clId="{70921D0E-083B-40A7-AF29-DC8D91C19480}" dt="2022-03-25T02:31:55.378" v="233" actId="20577"/>
          <ac:spMkLst>
            <pc:docMk/>
            <pc:sldMk cId="3563799751" sldId="281"/>
            <ac:spMk id="20" creationId="{79AFD341-8415-4C80-8FFA-16110B44C7D1}"/>
          </ac:spMkLst>
        </pc:spChg>
        <pc:picChg chg="del">
          <ac:chgData name="Thuy Linh Do" userId="f60f9f76584ec879" providerId="LiveId" clId="{70921D0E-083B-40A7-AF29-DC8D91C19480}" dt="2022-03-25T02:25:48.199" v="204" actId="478"/>
          <ac:picMkLst>
            <pc:docMk/>
            <pc:sldMk cId="3563799751" sldId="281"/>
            <ac:picMk id="3" creationId="{A27489D2-0D52-4320-84E2-147EDA982F0F}"/>
          </ac:picMkLst>
        </pc:picChg>
        <pc:picChg chg="add mod">
          <ac:chgData name="Thuy Linh Do" userId="f60f9f76584ec879" providerId="LiveId" clId="{70921D0E-083B-40A7-AF29-DC8D91C19480}" dt="2022-03-25T02:27:27.499" v="209" actId="1076"/>
          <ac:picMkLst>
            <pc:docMk/>
            <pc:sldMk cId="3563799751" sldId="281"/>
            <ac:picMk id="4" creationId="{8092823E-4658-4639-B481-E84276B8883A}"/>
          </ac:picMkLst>
        </pc:picChg>
        <pc:picChg chg="add mod">
          <ac:chgData name="Thuy Linh Do" userId="f60f9f76584ec879" providerId="LiveId" clId="{70921D0E-083B-40A7-AF29-DC8D91C19480}" dt="2022-03-25T02:29:11.440" v="218" actId="14100"/>
          <ac:picMkLst>
            <pc:docMk/>
            <pc:sldMk cId="3563799751" sldId="281"/>
            <ac:picMk id="6" creationId="{EB25B68B-49DA-4957-A9DB-0C791F8620C2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6" creationId="{A9B1799E-B720-4D07-A00B-9BAAC622115C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17" creationId="{1A6E0E39-B041-4C57-8BD2-D2B464A437F7}"/>
          </ac:picMkLst>
        </pc:picChg>
        <pc:picChg chg="del">
          <ac:chgData name="Thuy Linh Do" userId="f60f9f76584ec879" providerId="LiveId" clId="{70921D0E-083B-40A7-AF29-DC8D91C19480}" dt="2022-03-25T02:25:50.878" v="205" actId="478"/>
          <ac:picMkLst>
            <pc:docMk/>
            <pc:sldMk cId="3563799751" sldId="281"/>
            <ac:picMk id="3074" creationId="{64035116-831F-4B4B-8D4F-6B1CB213BCD0}"/>
          </ac:picMkLst>
        </pc:picChg>
      </pc:sldChg>
      <pc:sldChg chg="modSp mod">
        <pc:chgData name="Thuy Linh Do" userId="f60f9f76584ec879" providerId="LiveId" clId="{70921D0E-083B-40A7-AF29-DC8D91C19480}" dt="2022-03-25T04:00:30.833" v="499" actId="20577"/>
        <pc:sldMkLst>
          <pc:docMk/>
          <pc:sldMk cId="658201877" sldId="302"/>
        </pc:sldMkLst>
        <pc:spChg chg="mod">
          <ac:chgData name="Thuy Linh Do" userId="f60f9f76584ec879" providerId="LiveId" clId="{70921D0E-083B-40A7-AF29-DC8D91C19480}" dt="2022-03-25T02:17:11.244" v="80" actId="20577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0.307" v="127" actId="20577"/>
          <ac:spMkLst>
            <pc:docMk/>
            <pc:sldMk cId="658201877" sldId="302"/>
            <ac:spMk id="1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7:39.054" v="138" actId="20577"/>
          <ac:spMkLst>
            <pc:docMk/>
            <pc:sldMk cId="658201877" sldId="302"/>
            <ac:spMk id="19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20.088" v="60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6:47.468" v="70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00.356" v="139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18:22.245" v="142" actId="20577"/>
          <ac:spMkLst>
            <pc:docMk/>
            <pc:sldMk cId="658201877" sldId="302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30.833" v="499" actId="20577"/>
          <ac:spMkLst>
            <pc:docMk/>
            <pc:sldMk cId="658201877" sldId="302"/>
            <ac:spMk id="33" creationId="{00000000-0000-0000-0000-000000000000}"/>
          </ac:spMkLst>
        </pc:spChg>
        <pc:cxnChg chg="mod">
          <ac:chgData name="Thuy Linh Do" userId="f60f9f76584ec879" providerId="LiveId" clId="{70921D0E-083B-40A7-AF29-DC8D91C19480}" dt="2022-03-25T02:16:54.690" v="71" actId="14100"/>
          <ac:cxnSpMkLst>
            <pc:docMk/>
            <pc:sldMk cId="658201877" sldId="302"/>
            <ac:cxnSpMk id="25" creationId="{00000000-0000-0000-0000-000000000000}"/>
          </ac:cxnSpMkLst>
        </pc:cxnChg>
        <pc:cxnChg chg="mod">
          <ac:chgData name="Thuy Linh Do" userId="f60f9f76584ec879" providerId="LiveId" clId="{70921D0E-083B-40A7-AF29-DC8D91C19480}" dt="2022-03-25T02:17:02.295" v="73" actId="14100"/>
          <ac:cxnSpMkLst>
            <pc:docMk/>
            <pc:sldMk cId="658201877" sldId="302"/>
            <ac:cxnSpMk id="26" creationId="{00000000-0000-0000-0000-000000000000}"/>
          </ac:cxnSpMkLst>
        </pc:cxnChg>
      </pc:sldChg>
      <pc:sldChg chg="addSp delSp modSp mod">
        <pc:chgData name="Thuy Linh Do" userId="f60f9f76584ec879" providerId="LiveId" clId="{70921D0E-083B-40A7-AF29-DC8D91C19480}" dt="2022-03-25T04:00:39.818" v="507" actId="20577"/>
        <pc:sldMkLst>
          <pc:docMk/>
          <pc:sldMk cId="1899537031" sldId="308"/>
        </pc:sldMkLst>
        <pc:spChg chg="del">
          <ac:chgData name="Thuy Linh Do" userId="f60f9f76584ec879" providerId="LiveId" clId="{70921D0E-083B-40A7-AF29-DC8D91C19480}" dt="2022-03-25T02:19:17.264" v="147" actId="478"/>
          <ac:spMkLst>
            <pc:docMk/>
            <pc:sldMk cId="1899537031" sldId="308"/>
            <ac:spMk id="2" creationId="{38D9F06E-F0FD-49B7-88CF-0813506AC493}"/>
          </ac:spMkLst>
        </pc:spChg>
        <pc:spChg chg="mod">
          <ac:chgData name="Thuy Linh Do" userId="f60f9f76584ec879" providerId="LiveId" clId="{70921D0E-083B-40A7-AF29-DC8D91C19480}" dt="2022-03-25T02:20:49.598" v="167" actId="20577"/>
          <ac:spMkLst>
            <pc:docMk/>
            <pc:sldMk cId="1899537031" sldId="308"/>
            <ac:spMk id="3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20:03.904" v="166" actId="113"/>
          <ac:spMkLst>
            <pc:docMk/>
            <pc:sldMk cId="1899537031" sldId="308"/>
            <ac:spMk id="4" creationId="{82836A99-E6A3-4598-B4B0-8D5A60B45429}"/>
          </ac:spMkLst>
        </pc:spChg>
        <pc:spChg chg="mod">
          <ac:chgData name="Thuy Linh Do" userId="f60f9f76584ec879" providerId="LiveId" clId="{70921D0E-083B-40A7-AF29-DC8D91C19480}" dt="2022-03-25T04:00:39.818" v="507" actId="20577"/>
          <ac:spMkLst>
            <pc:docMk/>
            <pc:sldMk cId="1899537031" sldId="308"/>
            <ac:spMk id="14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18:50.692" v="144"/>
          <ac:spMkLst>
            <pc:docMk/>
            <pc:sldMk cId="1899537031" sldId="308"/>
            <ac:spMk id="15" creationId="{50D5AF20-FD8B-475D-BD2D-399406525CF6}"/>
          </ac:spMkLst>
        </pc:spChg>
        <pc:spChg chg="del">
          <ac:chgData name="Thuy Linh Do" userId="f60f9f76584ec879" providerId="LiveId" clId="{70921D0E-083B-40A7-AF29-DC8D91C19480}" dt="2022-03-25T02:18:48.977" v="143" actId="478"/>
          <ac:spMkLst>
            <pc:docMk/>
            <pc:sldMk cId="1899537031" sldId="308"/>
            <ac:spMk id="20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19:14.657" v="146" actId="478"/>
          <ac:picMkLst>
            <pc:docMk/>
            <pc:sldMk cId="1899537031" sldId="308"/>
            <ac:picMk id="10" creationId="{E00FEA19-51A3-421A-945A-C952B05869F5}"/>
          </ac:picMkLst>
        </pc:picChg>
      </pc:sldChg>
      <pc:sldChg chg="addSp delSp modSp mod">
        <pc:chgData name="Thuy Linh Do" userId="f60f9f76584ec879" providerId="LiveId" clId="{70921D0E-083B-40A7-AF29-DC8D91C19480}" dt="2022-03-25T04:00:47.727" v="515" actId="20577"/>
        <pc:sldMkLst>
          <pc:docMk/>
          <pc:sldMk cId="3326368629" sldId="309"/>
        </pc:sldMkLst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3" creationId="{6D24313E-8300-4FE4-B2A3-2A4FE824E66C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5" creationId="{C8341E12-08A8-42C0-A3BF-C04AFC640AFF}"/>
          </ac:spMkLst>
        </pc:spChg>
        <pc:spChg chg="del">
          <ac:chgData name="Thuy Linh Do" userId="f60f9f76584ec879" providerId="LiveId" clId="{70921D0E-083B-40A7-AF29-DC8D91C19480}" dt="2022-03-25T02:21:19.281" v="169" actId="478"/>
          <ac:spMkLst>
            <pc:docMk/>
            <pc:sldMk cId="3326368629" sldId="309"/>
            <ac:spMk id="16" creationId="{2F5E7FE4-8237-4FCD-83C6-123D679F384E}"/>
          </ac:spMkLst>
        </pc:spChg>
        <pc:spChg chg="add mod">
          <ac:chgData name="Thuy Linh Do" userId="f60f9f76584ec879" providerId="LiveId" clId="{70921D0E-083B-40A7-AF29-DC8D91C19480}" dt="2022-03-25T02:21:24.727" v="171"/>
          <ac:spMkLst>
            <pc:docMk/>
            <pc:sldMk cId="3326368629" sldId="309"/>
            <ac:spMk id="17" creationId="{635F1F69-A17A-4415-AE49-F6E9039D2B5D}"/>
          </ac:spMkLst>
        </pc:spChg>
        <pc:spChg chg="del">
          <ac:chgData name="Thuy Linh Do" userId="f60f9f76584ec879" providerId="LiveId" clId="{70921D0E-083B-40A7-AF29-DC8D91C19480}" dt="2022-03-25T02:21:21.135" v="170" actId="478"/>
          <ac:spMkLst>
            <pc:docMk/>
            <pc:sldMk cId="3326368629" sldId="309"/>
            <ac:spMk id="18" creationId="{11425DA8-EC77-490B-A121-C5D1C557D610}"/>
          </ac:spMkLst>
        </pc:spChg>
        <pc:spChg chg="del">
          <ac:chgData name="Thuy Linh Do" userId="f60f9f76584ec879" providerId="LiveId" clId="{70921D0E-083B-40A7-AF29-DC8D91C19480}" dt="2022-03-25T02:21:17.607" v="168" actId="478"/>
          <ac:spMkLst>
            <pc:docMk/>
            <pc:sldMk cId="3326368629" sldId="309"/>
            <ac:spMk id="19" creationId="{D3CEAFDB-F469-40C5-8507-3925F85031ED}"/>
          </ac:spMkLst>
        </pc:spChg>
        <pc:spChg chg="mod">
          <ac:chgData name="Thuy Linh Do" userId="f60f9f76584ec879" providerId="LiveId" clId="{70921D0E-083B-40A7-AF29-DC8D91C19480}" dt="2022-03-25T04:00:47.727" v="515" actId="20577"/>
          <ac:spMkLst>
            <pc:docMk/>
            <pc:sldMk cId="3326368629" sldId="309"/>
            <ac:spMk id="26" creationId="{00000000-0000-0000-0000-000000000000}"/>
          </ac:spMkLst>
        </pc:spChg>
        <pc:picChg chg="del">
          <ac:chgData name="Thuy Linh Do" userId="f60f9f76584ec879" providerId="LiveId" clId="{70921D0E-083B-40A7-AF29-DC8D91C19480}" dt="2022-03-25T02:22:25.011" v="172" actId="478"/>
          <ac:picMkLst>
            <pc:docMk/>
            <pc:sldMk cId="3326368629" sldId="309"/>
            <ac:picMk id="2" creationId="{32661BDC-5BEB-44C2-91D7-3E16A28BEA0A}"/>
          </ac:picMkLst>
        </pc:picChg>
        <pc:picChg chg="add mod">
          <ac:chgData name="Thuy Linh Do" userId="f60f9f76584ec879" providerId="LiveId" clId="{70921D0E-083B-40A7-AF29-DC8D91C19480}" dt="2022-03-25T02:23:20.392" v="176" actId="1076"/>
          <ac:picMkLst>
            <pc:docMk/>
            <pc:sldMk cId="3326368629" sldId="309"/>
            <ac:picMk id="2050" creationId="{5BA7196A-8F21-42F4-9D0D-59B1583F328F}"/>
          </ac:picMkLst>
        </pc:picChg>
      </pc:sldChg>
      <pc:sldChg chg="addSp delSp modSp mod">
        <pc:chgData name="Thuy Linh Do" userId="f60f9f76584ec879" providerId="LiveId" clId="{70921D0E-083B-40A7-AF29-DC8D91C19480}" dt="2022-03-25T02:55:52.816" v="479"/>
        <pc:sldMkLst>
          <pc:docMk/>
          <pc:sldMk cId="2275727840" sldId="314"/>
        </pc:sldMkLst>
        <pc:graphicFrameChg chg="add mod">
          <ac:chgData name="Thuy Linh Do" userId="f60f9f76584ec879" providerId="LiveId" clId="{70921D0E-083B-40A7-AF29-DC8D91C19480}" dt="2022-03-25T02:55:52.816" v="479"/>
          <ac:graphicFrameMkLst>
            <pc:docMk/>
            <pc:sldMk cId="2275727840" sldId="314"/>
            <ac:graphicFrameMk id="9" creationId="{9F67FF81-833B-484B-B4F9-7A7F73015C12}"/>
          </ac:graphicFrameMkLst>
        </pc:graphicFrameChg>
        <pc:graphicFrameChg chg="del">
          <ac:chgData name="Thuy Linh Do" userId="f60f9f76584ec879" providerId="LiveId" clId="{70921D0E-083B-40A7-AF29-DC8D91C19480}" dt="2022-03-25T02:55:51.013" v="478" actId="478"/>
          <ac:graphicFrameMkLst>
            <pc:docMk/>
            <pc:sldMk cId="2275727840" sldId="314"/>
            <ac:graphicFrameMk id="10" creationId="{ABC37D5C-714C-401F-A16D-6841E8D5F999}"/>
          </ac:graphicFrameMkLst>
        </pc:graphicFrameChg>
      </pc:sldChg>
      <pc:sldChg chg="addSp delSp modSp mod modAnim">
        <pc:chgData name="Thuy Linh Do" userId="f60f9f76584ec879" providerId="LiveId" clId="{70921D0E-083B-40A7-AF29-DC8D91C19480}" dt="2022-03-25T02:42:20.491" v="311" actId="1076"/>
        <pc:sldMkLst>
          <pc:docMk/>
          <pc:sldMk cId="2649557584" sldId="331"/>
        </pc:sldMkLst>
        <pc:spChg chg="add mod">
          <ac:chgData name="Thuy Linh Do" userId="f60f9f76584ec879" providerId="LiveId" clId="{70921D0E-083B-40A7-AF29-DC8D91C19480}" dt="2022-03-25T02:38:47.084" v="278" actId="20577"/>
          <ac:spMkLst>
            <pc:docMk/>
            <pc:sldMk cId="2649557584" sldId="331"/>
            <ac:spMk id="2" creationId="{6BA87E35-D10E-4068-8C05-38695879C6C5}"/>
          </ac:spMkLst>
        </pc:spChg>
        <pc:spChg chg="mod">
          <ac:chgData name="Thuy Linh Do" userId="f60f9f76584ec879" providerId="LiveId" clId="{70921D0E-083B-40A7-AF29-DC8D91C19480}" dt="2022-03-25T02:33:01.787" v="247"/>
          <ac:spMkLst>
            <pc:docMk/>
            <pc:sldMk cId="2649557584" sldId="331"/>
            <ac:spMk id="9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06.092" v="291" actId="14100"/>
          <ac:spMkLst>
            <pc:docMk/>
            <pc:sldMk cId="2649557584" sldId="331"/>
            <ac:spMk id="14" creationId="{5B143AD2-63B8-4A56-8AA6-880C26DB744A}"/>
          </ac:spMkLst>
        </pc:spChg>
        <pc:spChg chg="mod">
          <ac:chgData name="Thuy Linh Do" userId="f60f9f76584ec879" providerId="LiveId" clId="{70921D0E-083B-40A7-AF29-DC8D91C19480}" dt="2022-03-25T02:32:57.104" v="246" actId="20577"/>
          <ac:spMkLst>
            <pc:docMk/>
            <pc:sldMk cId="2649557584" sldId="331"/>
            <ac:spMk id="15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0:24.330" v="293" actId="1076"/>
          <ac:spMkLst>
            <pc:docMk/>
            <pc:sldMk cId="2649557584" sldId="331"/>
            <ac:spMk id="16" creationId="{C2EDBC1D-C116-4601-AAE3-DAFA01E9CD2F}"/>
          </ac:spMkLst>
        </pc:spChg>
        <pc:spChg chg="add del">
          <ac:chgData name="Thuy Linh Do" userId="f60f9f76584ec879" providerId="LiveId" clId="{70921D0E-083B-40A7-AF29-DC8D91C19480}" dt="2022-03-25T02:40:34.047" v="295" actId="478"/>
          <ac:spMkLst>
            <pc:docMk/>
            <pc:sldMk cId="2649557584" sldId="331"/>
            <ac:spMk id="17" creationId="{4A7ABF1F-4A96-4624-9BA6-5D42099D46E1}"/>
          </ac:spMkLst>
        </pc:spChg>
        <pc:spChg chg="add mod">
          <ac:chgData name="Thuy Linh Do" userId="f60f9f76584ec879" providerId="LiveId" clId="{70921D0E-083B-40A7-AF29-DC8D91C19480}" dt="2022-03-25T02:40:58.289" v="299" actId="1076"/>
          <ac:spMkLst>
            <pc:docMk/>
            <pc:sldMk cId="2649557584" sldId="331"/>
            <ac:spMk id="20" creationId="{47BFD608-BE9C-4DCA-A710-C5E58F1FDC7B}"/>
          </ac:spMkLst>
        </pc:spChg>
        <pc:spChg chg="add mod">
          <ac:chgData name="Thuy Linh Do" userId="f60f9f76584ec879" providerId="LiveId" clId="{70921D0E-083B-40A7-AF29-DC8D91C19480}" dt="2022-03-25T02:41:50.561" v="306" actId="1035"/>
          <ac:spMkLst>
            <pc:docMk/>
            <pc:sldMk cId="2649557584" sldId="331"/>
            <ac:spMk id="21" creationId="{A4B47545-15C1-4B8D-937A-BCFBEC09B95B}"/>
          </ac:spMkLst>
        </pc:spChg>
        <pc:spChg chg="add mod">
          <ac:chgData name="Thuy Linh Do" userId="f60f9f76584ec879" providerId="LiveId" clId="{70921D0E-083B-40A7-AF29-DC8D91C19480}" dt="2022-03-25T02:42:20.491" v="311" actId="1076"/>
          <ac:spMkLst>
            <pc:docMk/>
            <pc:sldMk cId="2649557584" sldId="331"/>
            <ac:spMk id="22" creationId="{08FD3248-C714-4755-8DC1-E00C98FE39A5}"/>
          </ac:spMkLst>
        </pc:spChg>
        <pc:picChg chg="del">
          <ac:chgData name="Thuy Linh Do" userId="f60f9f76584ec879" providerId="LiveId" clId="{70921D0E-083B-40A7-AF29-DC8D91C19480}" dt="2022-03-25T02:33:13.371" v="248" actId="478"/>
          <ac:picMkLst>
            <pc:docMk/>
            <pc:sldMk cId="2649557584" sldId="331"/>
            <ac:picMk id="4" creationId="{77C3F522-0644-4C5F-8F0C-BE90C7233D9C}"/>
          </ac:picMkLst>
        </pc:picChg>
        <pc:picChg chg="add mod">
          <ac:chgData name="Thuy Linh Do" userId="f60f9f76584ec879" providerId="LiveId" clId="{70921D0E-083B-40A7-AF29-DC8D91C19480}" dt="2022-03-25T02:34:13.535" v="254" actId="1076"/>
          <ac:picMkLst>
            <pc:docMk/>
            <pc:sldMk cId="2649557584" sldId="331"/>
            <ac:picMk id="12" creationId="{6E55B799-38CF-423D-895F-EBF2F9DC4405}"/>
          </ac:picMkLst>
        </pc:picChg>
        <pc:picChg chg="del">
          <ac:chgData name="Thuy Linh Do" userId="f60f9f76584ec879" providerId="LiveId" clId="{70921D0E-083B-40A7-AF29-DC8D91C19480}" dt="2022-03-25T02:33:21.310" v="250" actId="478"/>
          <ac:picMkLst>
            <pc:docMk/>
            <pc:sldMk cId="2649557584" sldId="331"/>
            <ac:picMk id="18" creationId="{25CFB5E1-6918-4B44-8A35-68261D219A45}"/>
          </ac:picMkLst>
        </pc:picChg>
        <pc:picChg chg="del">
          <ac:chgData name="Thuy Linh Do" userId="f60f9f76584ec879" providerId="LiveId" clId="{70921D0E-083B-40A7-AF29-DC8D91C19480}" dt="2022-03-25T02:33:19.093" v="249" actId="478"/>
          <ac:picMkLst>
            <pc:docMk/>
            <pc:sldMk cId="2649557584" sldId="331"/>
            <ac:picMk id="19" creationId="{2898B28D-06C4-4381-85F1-77C9083E7B0E}"/>
          </ac:picMkLst>
        </pc:picChg>
      </pc:sldChg>
      <pc:sldChg chg="addSp delSp modSp mod ord delAnim">
        <pc:chgData name="Thuy Linh Do" userId="f60f9f76584ec879" providerId="LiveId" clId="{70921D0E-083B-40A7-AF29-DC8D91C19480}" dt="2022-03-25T02:55:34.747" v="477" actId="20577"/>
        <pc:sldMkLst>
          <pc:docMk/>
          <pc:sldMk cId="477199827" sldId="335"/>
        </pc:sldMkLst>
        <pc:spChg chg="del mod">
          <ac:chgData name="Thuy Linh Do" userId="f60f9f76584ec879" providerId="LiveId" clId="{70921D0E-083B-40A7-AF29-DC8D91C19480}" dt="2022-03-25T02:53:28.165" v="454" actId="478"/>
          <ac:spMkLst>
            <pc:docMk/>
            <pc:sldMk cId="477199827" sldId="335"/>
            <ac:spMk id="2" creationId="{26FAF4A7-F049-4900-B90A-B4D70ABC9AFD}"/>
          </ac:spMkLst>
        </pc:spChg>
        <pc:spChg chg="mod">
          <ac:chgData name="Thuy Linh Do" userId="f60f9f76584ec879" providerId="LiveId" clId="{70921D0E-083B-40A7-AF29-DC8D91C19480}" dt="2022-03-25T02:52:48.410" v="448" actId="20577"/>
          <ac:spMkLst>
            <pc:docMk/>
            <pc:sldMk cId="477199827" sldId="335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53:44.997" v="458" actId="20577"/>
          <ac:spMkLst>
            <pc:docMk/>
            <pc:sldMk cId="477199827" sldId="335"/>
            <ac:spMk id="10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53:51.535" v="460" actId="478"/>
          <ac:spMkLst>
            <pc:docMk/>
            <pc:sldMk cId="477199827" sldId="335"/>
            <ac:spMk id="15" creationId="{F4EAF423-1830-4CB9-BB75-E848EEDA3EB7}"/>
          </ac:spMkLst>
        </pc:spChg>
        <pc:spChg chg="mod">
          <ac:chgData name="Thuy Linh Do" userId="f60f9f76584ec879" providerId="LiveId" clId="{70921D0E-083B-40A7-AF29-DC8D91C19480}" dt="2022-03-25T02:52:38.317" v="441" actId="20577"/>
          <ac:spMkLst>
            <pc:docMk/>
            <pc:sldMk cId="477199827" sldId="335"/>
            <ac:spMk id="17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55:34.747" v="477" actId="20577"/>
          <ac:spMkLst>
            <pc:docMk/>
            <pc:sldMk cId="477199827" sldId="335"/>
            <ac:spMk id="18" creationId="{AFCC3BAC-C2BA-4E69-90C1-6D3213A4D977}"/>
          </ac:spMkLst>
        </pc:spChg>
        <pc:spChg chg="del">
          <ac:chgData name="Thuy Linh Do" userId="f60f9f76584ec879" providerId="LiveId" clId="{70921D0E-083B-40A7-AF29-DC8D91C19480}" dt="2022-03-25T02:53:59.723" v="463" actId="478"/>
          <ac:spMkLst>
            <pc:docMk/>
            <pc:sldMk cId="477199827" sldId="335"/>
            <ac:spMk id="23" creationId="{9471D90B-07BA-48C1-A0B0-C3F6B3DFAA86}"/>
          </ac:spMkLst>
        </pc:spChg>
        <pc:spChg chg="del mod">
          <ac:chgData name="Thuy Linh Do" userId="f60f9f76584ec879" providerId="LiveId" clId="{70921D0E-083B-40A7-AF29-DC8D91C19480}" dt="2022-03-25T02:53:57.837" v="462" actId="478"/>
          <ac:spMkLst>
            <pc:docMk/>
            <pc:sldMk cId="477199827" sldId="335"/>
            <ac:spMk id="24" creationId="{B413BAEF-027A-4356-A998-AC2F93779826}"/>
          </ac:spMkLst>
        </pc:spChg>
        <pc:spChg chg="del">
          <ac:chgData name="Thuy Linh Do" userId="f60f9f76584ec879" providerId="LiveId" clId="{70921D0E-083B-40A7-AF29-DC8D91C19480}" dt="2022-03-25T02:54:01.249" v="464" actId="478"/>
          <ac:spMkLst>
            <pc:docMk/>
            <pc:sldMk cId="477199827" sldId="335"/>
            <ac:spMk id="25" creationId="{0353B1CA-8892-46E7-AC15-8F8980B17D5B}"/>
          </ac:spMkLst>
        </pc:spChg>
        <pc:spChg chg="del">
          <ac:chgData name="Thuy Linh Do" userId="f60f9f76584ec879" providerId="LiveId" clId="{70921D0E-083B-40A7-AF29-DC8D91C19480}" dt="2022-03-25T02:54:02.481" v="465" actId="478"/>
          <ac:spMkLst>
            <pc:docMk/>
            <pc:sldMk cId="477199827" sldId="335"/>
            <ac:spMk id="27" creationId="{8553CE79-577D-423B-BFDA-44B6FB210CDB}"/>
          </ac:spMkLst>
        </pc:spChg>
        <pc:picChg chg="add mod">
          <ac:chgData name="Thuy Linh Do" userId="f60f9f76584ec879" providerId="LiveId" clId="{70921D0E-083B-40A7-AF29-DC8D91C19480}" dt="2022-03-25T02:54:30.704" v="468" actId="1076"/>
          <ac:picMkLst>
            <pc:docMk/>
            <pc:sldMk cId="477199827" sldId="335"/>
            <ac:picMk id="4" creationId="{57F08F40-3CB8-4A65-B785-44311E24114A}"/>
          </ac:picMkLst>
        </pc:picChg>
      </pc:sldChg>
      <pc:sldChg chg="addSp delSp modSp mod delAnim modAnim">
        <pc:chgData name="Thuy Linh Do" userId="f60f9f76584ec879" providerId="LiveId" clId="{70921D0E-083B-40A7-AF29-DC8D91C19480}" dt="2022-03-25T02:51:35.284" v="432" actId="1076"/>
        <pc:sldMkLst>
          <pc:docMk/>
          <pc:sldMk cId="3210256851" sldId="339"/>
        </pc:sldMkLst>
        <pc:spChg chg="del">
          <ac:chgData name="Thuy Linh Do" userId="f60f9f76584ec879" providerId="LiveId" clId="{70921D0E-083B-40A7-AF29-DC8D91C19480}" dt="2022-03-25T02:46:42.836" v="363" actId="478"/>
          <ac:spMkLst>
            <pc:docMk/>
            <pc:sldMk cId="3210256851" sldId="339"/>
            <ac:spMk id="2" creationId="{BA4ACB56-C314-47C8-8FB2-5F20E0B2C1CE}"/>
          </ac:spMkLst>
        </pc:spChg>
        <pc:spChg chg="del">
          <ac:chgData name="Thuy Linh Do" userId="f60f9f76584ec879" providerId="LiveId" clId="{70921D0E-083B-40A7-AF29-DC8D91C19480}" dt="2022-03-25T02:46:49.634" v="365" actId="478"/>
          <ac:spMkLst>
            <pc:docMk/>
            <pc:sldMk cId="3210256851" sldId="339"/>
            <ac:spMk id="3" creationId="{B0AB36A4-064F-4F93-912B-C3B480AA1E74}"/>
          </ac:spMkLst>
        </pc:spChg>
        <pc:spChg chg="add mod">
          <ac:chgData name="Thuy Linh Do" userId="f60f9f76584ec879" providerId="LiveId" clId="{70921D0E-083B-40A7-AF29-DC8D91C19480}" dt="2022-03-25T02:47:13.450" v="369" actId="14100"/>
          <ac:spMkLst>
            <pc:docMk/>
            <pc:sldMk cId="3210256851" sldId="339"/>
            <ac:spMk id="4" creationId="{0A0CC3BA-1E06-4392-87E2-CD2022105525}"/>
          </ac:spMkLst>
        </pc:spChg>
        <pc:spChg chg="mod">
          <ac:chgData name="Thuy Linh Do" userId="f60f9f76584ec879" providerId="LiveId" clId="{70921D0E-083B-40A7-AF29-DC8D91C19480}" dt="2022-03-25T02:46:15.774" v="359" actId="14100"/>
          <ac:spMkLst>
            <pc:docMk/>
            <pc:sldMk cId="3210256851" sldId="339"/>
            <ac:spMk id="8" creationId="{00000000-0000-0000-0000-000000000000}"/>
          </ac:spMkLst>
        </pc:spChg>
        <pc:spChg chg="mod">
          <ac:chgData name="Thuy Linh Do" userId="f60f9f76584ec879" providerId="LiveId" clId="{70921D0E-083B-40A7-AF29-DC8D91C19480}" dt="2022-03-25T02:46:39.171" v="362" actId="14100"/>
          <ac:spMkLst>
            <pc:docMk/>
            <pc:sldMk cId="3210256851" sldId="339"/>
            <ac:spMk id="12" creationId="{00000000-0000-0000-0000-000000000000}"/>
          </ac:spMkLst>
        </pc:spChg>
        <pc:spChg chg="add mod">
          <ac:chgData name="Thuy Linh Do" userId="f60f9f76584ec879" providerId="LiveId" clId="{70921D0E-083B-40A7-AF29-DC8D91C19480}" dt="2022-03-25T02:47:46.740" v="372"/>
          <ac:spMkLst>
            <pc:docMk/>
            <pc:sldMk cId="3210256851" sldId="339"/>
            <ac:spMk id="18" creationId="{D4FDFA11-592A-42E4-92E2-20A37765135E}"/>
          </ac:spMkLst>
        </pc:spChg>
        <pc:spChg chg="mod ord">
          <ac:chgData name="Thuy Linh Do" userId="f60f9f76584ec879" providerId="LiveId" clId="{70921D0E-083B-40A7-AF29-DC8D91C19480}" dt="2022-03-25T02:48:21.704" v="388" actId="1076"/>
          <ac:spMkLst>
            <pc:docMk/>
            <pc:sldMk cId="3210256851" sldId="339"/>
            <ac:spMk id="19" creationId="{02EAA441-5153-4818-B747-5089205B799C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0" creationId="{D6A290EC-3B91-4CED-8DF7-C6E45A371EE6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1" creationId="{B6AA8E6E-7EC5-46EA-B991-FE393C9F96B1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2" creationId="{6E471508-9A81-44C8-9935-7F0DF8AAE318}"/>
          </ac:spMkLst>
        </pc:spChg>
        <pc:spChg chg="add mod">
          <ac:chgData name="Thuy Linh Do" userId="f60f9f76584ec879" providerId="LiveId" clId="{70921D0E-083B-40A7-AF29-DC8D91C19480}" dt="2022-03-25T02:48:45.290" v="405" actId="1076"/>
          <ac:spMkLst>
            <pc:docMk/>
            <pc:sldMk cId="3210256851" sldId="339"/>
            <ac:spMk id="23" creationId="{7D623325-F4DC-470D-8619-7755998C2D83}"/>
          </ac:spMkLst>
        </pc:spChg>
        <pc:spChg chg="del">
          <ac:chgData name="Thuy Linh Do" userId="f60f9f76584ec879" providerId="LiveId" clId="{70921D0E-083B-40A7-AF29-DC8D91C19480}" dt="2022-03-25T02:46:59.032" v="366" actId="478"/>
          <ac:spMkLst>
            <pc:docMk/>
            <pc:sldMk cId="3210256851" sldId="339"/>
            <ac:spMk id="24" creationId="{212D1301-00A7-4384-B4B6-E87C8D54819F}"/>
          </ac:spMkLst>
        </pc:spChg>
        <pc:spChg chg="add mod">
          <ac:chgData name="Thuy Linh Do" userId="f60f9f76584ec879" providerId="LiveId" clId="{70921D0E-083B-40A7-AF29-DC8D91C19480}" dt="2022-03-25T02:48:58.679" v="411" actId="20577"/>
          <ac:spMkLst>
            <pc:docMk/>
            <pc:sldMk cId="3210256851" sldId="339"/>
            <ac:spMk id="25" creationId="{F4B4DF47-0F21-496F-ADE9-C72FF18FFE3F}"/>
          </ac:spMkLst>
        </pc:spChg>
        <pc:spChg chg="add mod">
          <ac:chgData name="Thuy Linh Do" userId="f60f9f76584ec879" providerId="LiveId" clId="{70921D0E-083B-40A7-AF29-DC8D91C19480}" dt="2022-03-25T02:49:09.601" v="420" actId="20577"/>
          <ac:spMkLst>
            <pc:docMk/>
            <pc:sldMk cId="3210256851" sldId="339"/>
            <ac:spMk id="26" creationId="{777F6171-9BE1-4D19-8F61-83BC870EB21C}"/>
          </ac:spMkLst>
        </pc:spChg>
        <pc:spChg chg="add mod">
          <ac:chgData name="Thuy Linh Do" userId="f60f9f76584ec879" providerId="LiveId" clId="{70921D0E-083B-40A7-AF29-DC8D91C19480}" dt="2022-03-25T02:49:20.196" v="430" actId="20577"/>
          <ac:spMkLst>
            <pc:docMk/>
            <pc:sldMk cId="3210256851" sldId="339"/>
            <ac:spMk id="27" creationId="{308CCADD-3594-4030-93FA-F1A72364334A}"/>
          </ac:spMkLst>
        </pc:spChg>
        <pc:graphicFrameChg chg="add mod">
          <ac:chgData name="Thuy Linh Do" userId="f60f9f76584ec879" providerId="LiveId" clId="{70921D0E-083B-40A7-AF29-DC8D91C19480}" dt="2022-03-25T02:47:21.766" v="370" actId="1076"/>
          <ac:graphicFrameMkLst>
            <pc:docMk/>
            <pc:sldMk cId="3210256851" sldId="339"/>
            <ac:graphicFrameMk id="5" creationId="{C77F2B45-942A-449E-9679-31E6A97841D0}"/>
          </ac:graphicFrameMkLst>
        </pc:graphicFrameChg>
        <pc:picChg chg="add mod">
          <ac:chgData name="Thuy Linh Do" userId="f60f9f76584ec879" providerId="LiveId" clId="{70921D0E-083B-40A7-AF29-DC8D91C19480}" dt="2022-03-25T02:51:35.284" v="432" actId="1076"/>
          <ac:picMkLst>
            <pc:docMk/>
            <pc:sldMk cId="3210256851" sldId="339"/>
            <ac:picMk id="6" creationId="{7525B8AF-A5B4-4269-B3D6-14BFC1568D15}"/>
          </ac:picMkLst>
        </pc:picChg>
      </pc:sldChg>
      <pc:sldChg chg="del">
        <pc:chgData name="Thuy Linh Do" userId="f60f9f76584ec879" providerId="LiveId" clId="{70921D0E-083B-40A7-AF29-DC8D91C19480}" dt="2022-03-25T02:51:45.130" v="433" actId="2696"/>
        <pc:sldMkLst>
          <pc:docMk/>
          <pc:sldMk cId="863501350" sldId="341"/>
        </pc:sldMkLst>
      </pc:sldChg>
      <pc:sldChg chg="del">
        <pc:chgData name="Thuy Linh Do" userId="f60f9f76584ec879" providerId="LiveId" clId="{70921D0E-083B-40A7-AF29-DC8D91C19480}" dt="2022-03-25T02:43:27.874" v="315" actId="2696"/>
        <pc:sldMkLst>
          <pc:docMk/>
          <pc:sldMk cId="4131059145" sldId="343"/>
        </pc:sldMkLst>
      </pc:sldChg>
      <pc:sldChg chg="del">
        <pc:chgData name="Thuy Linh Do" userId="f60f9f76584ec879" providerId="LiveId" clId="{70921D0E-083B-40A7-AF29-DC8D91C19480}" dt="2022-03-25T02:52:20.130" v="439" actId="2696"/>
        <pc:sldMkLst>
          <pc:docMk/>
          <pc:sldMk cId="2494234999" sldId="344"/>
        </pc:sldMkLst>
      </pc:sldChg>
      <pc:sldChg chg="delSp modSp add mod ord">
        <pc:chgData name="Thuy Linh Do" userId="f60f9f76584ec879" providerId="LiveId" clId="{70921D0E-083B-40A7-AF29-DC8D91C19480}" dt="2022-03-25T04:00:57.452" v="523" actId="20577"/>
        <pc:sldMkLst>
          <pc:docMk/>
          <pc:sldMk cId="878006602" sldId="345"/>
        </pc:sldMkLst>
        <pc:spChg chg="del">
          <ac:chgData name="Thuy Linh Do" userId="f60f9f76584ec879" providerId="LiveId" clId="{70921D0E-083B-40A7-AF29-DC8D91C19480}" dt="2022-03-25T02:43:35.455" v="316" actId="478"/>
          <ac:spMkLst>
            <pc:docMk/>
            <pc:sldMk cId="878006602" sldId="345"/>
            <ac:spMk id="19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39.112" v="319" actId="478"/>
          <ac:spMkLst>
            <pc:docMk/>
            <pc:sldMk cId="878006602" sldId="345"/>
            <ac:spMk id="27" creationId="{00000000-0000-0000-0000-000000000000}"/>
          </ac:spMkLst>
        </pc:spChg>
        <pc:spChg chg="del">
          <ac:chgData name="Thuy Linh Do" userId="f60f9f76584ec879" providerId="LiveId" clId="{70921D0E-083B-40A7-AF29-DC8D91C19480}" dt="2022-03-25T02:43:43.382" v="322" actId="478"/>
          <ac:spMkLst>
            <pc:docMk/>
            <pc:sldMk cId="878006602" sldId="345"/>
            <ac:spMk id="29" creationId="{00000000-0000-0000-0000-000000000000}"/>
          </ac:spMkLst>
        </pc:spChg>
        <pc:spChg chg="del mod">
          <ac:chgData name="Thuy Linh Do" userId="f60f9f76584ec879" providerId="LiveId" clId="{70921D0E-083B-40A7-AF29-DC8D91C19480}" dt="2022-03-25T02:43:42.146" v="321" actId="478"/>
          <ac:spMkLst>
            <pc:docMk/>
            <pc:sldMk cId="878006602" sldId="345"/>
            <ac:spMk id="30" creationId="{00000000-0000-0000-0000-000000000000}"/>
          </ac:spMkLst>
        </pc:spChg>
        <pc:spChg chg="mod">
          <ac:chgData name="Thuy Linh Do" userId="f60f9f76584ec879" providerId="LiveId" clId="{70921D0E-083B-40A7-AF29-DC8D91C19480}" dt="2022-03-25T04:00:57.452" v="523" actId="20577"/>
          <ac:spMkLst>
            <pc:docMk/>
            <pc:sldMk cId="878006602" sldId="345"/>
            <ac:spMk id="33" creationId="{00000000-0000-0000-0000-000000000000}"/>
          </ac:spMkLst>
        </pc:spChg>
        <pc:cxnChg chg="del mod">
          <ac:chgData name="Thuy Linh Do" userId="f60f9f76584ec879" providerId="LiveId" clId="{70921D0E-083B-40A7-AF29-DC8D91C19480}" dt="2022-03-25T02:43:36.748" v="317" actId="478"/>
          <ac:cxnSpMkLst>
            <pc:docMk/>
            <pc:sldMk cId="878006602" sldId="345"/>
            <ac:cxnSpMk id="26" creationId="{00000000-0000-0000-0000-000000000000}"/>
          </ac:cxnSpMkLst>
        </pc:cxnChg>
        <pc:cxnChg chg="del">
          <ac:chgData name="Thuy Linh Do" userId="f60f9f76584ec879" providerId="LiveId" clId="{70921D0E-083B-40A7-AF29-DC8D91C19480}" dt="2022-03-25T02:43:37.892" v="318" actId="478"/>
          <ac:cxnSpMkLst>
            <pc:docMk/>
            <pc:sldMk cId="878006602" sldId="345"/>
            <ac:cxnSpMk id="28" creationId="{00000000-0000-0000-0000-000000000000}"/>
          </ac:cxnSpMkLst>
        </pc:cxnChg>
      </pc:sldChg>
      <pc:sldChg chg="modSp add mod ord">
        <pc:chgData name="Thuy Linh Do" userId="f60f9f76584ec879" providerId="LiveId" clId="{70921D0E-083B-40A7-AF29-DC8D91C19480}" dt="2022-03-25T04:01:07.663" v="531" actId="20577"/>
        <pc:sldMkLst>
          <pc:docMk/>
          <pc:sldMk cId="253242509" sldId="346"/>
        </pc:sldMkLst>
        <pc:spChg chg="mod">
          <ac:chgData name="Thuy Linh Do" userId="f60f9f76584ec879" providerId="LiveId" clId="{70921D0E-083B-40A7-AF29-DC8D91C19480}" dt="2022-03-25T04:01:07.663" v="531" actId="20577"/>
          <ac:spMkLst>
            <pc:docMk/>
            <pc:sldMk cId="253242509" sldId="346"/>
            <ac:spMk id="33" creationId="{00000000-0000-0000-0000-000000000000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3953687-355A-47E8-8E2C-F75F6C41AE77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0DB7A332-04ED-4411-B834-C46FE99BC702}" type="parTrans" cxnId="{1BF8A219-E420-4128-B068-21F809BAC4D7}">
      <dgm:prSet/>
      <dgm:spPr/>
      <dgm:t>
        <a:bodyPr/>
        <a:lstStyle/>
        <a:p>
          <a:endParaRPr lang="en-US"/>
        </a:p>
      </dgm:t>
    </dgm:pt>
    <dgm:pt modelId="{800FDC0F-35CD-4145-905C-8D4908BBF336}" type="sibTrans" cxnId="{1BF8A219-E420-4128-B068-21F809BAC4D7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C1A7FB7-26E7-4ED2-A73A-0C9566751130}" type="pres">
      <dgm:prSet presAssocID="{F359A7F1-BCE8-4CF0-887C-4286C958CB8E}" presName="parallelogramComposite" presStyleCnt="0"/>
      <dgm:spPr/>
    </dgm:pt>
    <dgm:pt modelId="{1EE55FF7-32F5-4E4E-88B9-4E8649B084BE}" type="pres">
      <dgm:prSet presAssocID="{F359A7F1-BCE8-4CF0-887C-4286C958CB8E}" presName="parallelogram1" presStyleLbl="alignNode1" presStyleIdx="0" presStyleCnt="28"/>
      <dgm:spPr/>
    </dgm:pt>
    <dgm:pt modelId="{36EA343F-1AA1-4C45-82E6-BEED7365C070}" type="pres">
      <dgm:prSet presAssocID="{F359A7F1-BCE8-4CF0-887C-4286C958CB8E}" presName="parallelogram2" presStyleLbl="alignNode1" presStyleIdx="1" presStyleCnt="28"/>
      <dgm:spPr/>
    </dgm:pt>
    <dgm:pt modelId="{4A694477-683C-43C7-B331-29DDF05E72D2}" type="pres">
      <dgm:prSet presAssocID="{F359A7F1-BCE8-4CF0-887C-4286C958CB8E}" presName="parallelogram3" presStyleLbl="alignNode1" presStyleIdx="2" presStyleCnt="28"/>
      <dgm:spPr/>
    </dgm:pt>
    <dgm:pt modelId="{FD835621-BFA6-48FE-97BA-9F3E4AF1C58E}" type="pres">
      <dgm:prSet presAssocID="{F359A7F1-BCE8-4CF0-887C-4286C958CB8E}" presName="parallelogram4" presStyleLbl="alignNode1" presStyleIdx="3" presStyleCnt="28"/>
      <dgm:spPr/>
    </dgm:pt>
    <dgm:pt modelId="{6133090C-B29C-4C81-B7E0-7F341F40D8D7}" type="pres">
      <dgm:prSet presAssocID="{F359A7F1-BCE8-4CF0-887C-4286C958CB8E}" presName="parallelogram5" presStyleLbl="alignNode1" presStyleIdx="4" presStyleCnt="28"/>
      <dgm:spPr/>
    </dgm:pt>
    <dgm:pt modelId="{CA2EC7C8-EA72-4B31-ACB2-8FCA2565C5D1}" type="pres">
      <dgm:prSet presAssocID="{F359A7F1-BCE8-4CF0-887C-4286C958CB8E}" presName="parallelogram6" presStyleLbl="alignNode1" presStyleIdx="5" presStyleCnt="28"/>
      <dgm:spPr/>
    </dgm:pt>
    <dgm:pt modelId="{DCA24594-A5BD-4346-9CB0-E51AD397DFD3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61AA2302-99C3-47FB-BCCC-A2C23429FF97}" type="pres">
      <dgm:prSet presAssocID="{BDC1493D-FBBD-4B1B-8D02-EF9346592A01}" presName="parenttextcomposite" presStyleCnt="0"/>
      <dgm:spPr/>
    </dgm:pt>
    <dgm:pt modelId="{4584B333-DB67-4C30-9033-3B97EF42FC81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7C9568-19B0-49CC-8E58-B7996C3F2963}" type="pres">
      <dgm:prSet presAssocID="{BDC1493D-FBBD-4B1B-8D02-EF9346592A01}" presName="parallelogramComposite" presStyleCnt="0"/>
      <dgm:spPr/>
    </dgm:pt>
    <dgm:pt modelId="{C18A269C-3219-4D2B-A8BC-ECC46075BBB3}" type="pres">
      <dgm:prSet presAssocID="{BDC1493D-FBBD-4B1B-8D02-EF9346592A01}" presName="parallelogram1" presStyleLbl="alignNode1" presStyleIdx="7" presStyleCnt="28"/>
      <dgm:spPr/>
    </dgm:pt>
    <dgm:pt modelId="{C7131962-2B37-4833-9407-7EA4E779964D}" type="pres">
      <dgm:prSet presAssocID="{BDC1493D-FBBD-4B1B-8D02-EF9346592A01}" presName="parallelogram2" presStyleLbl="alignNode1" presStyleIdx="8" presStyleCnt="28"/>
      <dgm:spPr/>
    </dgm:pt>
    <dgm:pt modelId="{9414185C-DCBD-40D5-A7C7-917E4BA4B9EA}" type="pres">
      <dgm:prSet presAssocID="{BDC1493D-FBBD-4B1B-8D02-EF9346592A01}" presName="parallelogram3" presStyleLbl="alignNode1" presStyleIdx="9" presStyleCnt="28"/>
      <dgm:spPr/>
    </dgm:pt>
    <dgm:pt modelId="{B9A5ED2D-1A12-40C8-A171-BA3A5269D7C7}" type="pres">
      <dgm:prSet presAssocID="{BDC1493D-FBBD-4B1B-8D02-EF9346592A01}" presName="parallelogram4" presStyleLbl="alignNode1" presStyleIdx="10" presStyleCnt="28"/>
      <dgm:spPr/>
    </dgm:pt>
    <dgm:pt modelId="{8F24BDFF-FCCE-47E3-BC57-BACE47DB4252}" type="pres">
      <dgm:prSet presAssocID="{BDC1493D-FBBD-4B1B-8D02-EF9346592A01}" presName="parallelogram5" presStyleLbl="alignNode1" presStyleIdx="11" presStyleCnt="28"/>
      <dgm:spPr/>
    </dgm:pt>
    <dgm:pt modelId="{F1FB4172-3CE9-4470-A6B9-38E711FFA1F8}" type="pres">
      <dgm:prSet presAssocID="{BDC1493D-FBBD-4B1B-8D02-EF9346592A01}" presName="parallelogram6" presStyleLbl="alignNode1" presStyleIdx="12" presStyleCnt="28"/>
      <dgm:spPr/>
    </dgm:pt>
    <dgm:pt modelId="{D7DC4F44-8F8E-4072-A8B9-E6671E429A83}" type="pres">
      <dgm:prSet presAssocID="{BDC1493D-FBBD-4B1B-8D02-EF9346592A01}" presName="parallelogram7" presStyleLbl="alignNode1" presStyleIdx="13" presStyleCnt="28"/>
      <dgm:spPr/>
    </dgm:pt>
    <dgm:pt modelId="{EC644802-FC5B-45F5-9607-9E6F653AA890}" type="pres">
      <dgm:prSet presAssocID="{5177F4E0-5B27-47BD-8993-1996491CC167}" presName="sibTrans" presStyleCnt="0"/>
      <dgm:spPr/>
    </dgm:pt>
    <dgm:pt modelId="{918816F1-B7E9-4B84-911A-9EEB546DDE66}" type="pres">
      <dgm:prSet presAssocID="{B3953687-355A-47E8-8E2C-F75F6C41AE77}" presName="parenttextcomposite" presStyleCnt="0"/>
      <dgm:spPr/>
    </dgm:pt>
    <dgm:pt modelId="{19ED08C1-B32C-420B-81A6-EB9E7F1D74F1}" type="pres">
      <dgm:prSet presAssocID="{B3953687-355A-47E8-8E2C-F75F6C41AE77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2985B4-A236-4AE6-A8C4-9BC4E207DD26}" type="pres">
      <dgm:prSet presAssocID="{B3953687-355A-47E8-8E2C-F75F6C41AE77}" presName="parallelogramComposite" presStyleCnt="0"/>
      <dgm:spPr/>
    </dgm:pt>
    <dgm:pt modelId="{A81A4997-97A5-442D-AAC1-FE7CF37F9A43}" type="pres">
      <dgm:prSet presAssocID="{B3953687-355A-47E8-8E2C-F75F6C41AE77}" presName="parallelogram1" presStyleLbl="alignNode1" presStyleIdx="14" presStyleCnt="28"/>
      <dgm:spPr/>
    </dgm:pt>
    <dgm:pt modelId="{EA866CBC-BAF3-44F9-81B3-9FD49B3F6F32}" type="pres">
      <dgm:prSet presAssocID="{B3953687-355A-47E8-8E2C-F75F6C41AE77}" presName="parallelogram2" presStyleLbl="alignNode1" presStyleIdx="15" presStyleCnt="28"/>
      <dgm:spPr/>
    </dgm:pt>
    <dgm:pt modelId="{D298887D-B3A6-48B9-A74F-3B3D389D1D6F}" type="pres">
      <dgm:prSet presAssocID="{B3953687-355A-47E8-8E2C-F75F6C41AE77}" presName="parallelogram3" presStyleLbl="alignNode1" presStyleIdx="16" presStyleCnt="28"/>
      <dgm:spPr/>
    </dgm:pt>
    <dgm:pt modelId="{888F7C5B-1680-40BA-8AE7-746A4AC70FE7}" type="pres">
      <dgm:prSet presAssocID="{B3953687-355A-47E8-8E2C-F75F6C41AE77}" presName="parallelogram4" presStyleLbl="alignNode1" presStyleIdx="17" presStyleCnt="28"/>
      <dgm:spPr/>
    </dgm:pt>
    <dgm:pt modelId="{4CE35ACD-B70B-432D-B79C-A43B91C6D3E4}" type="pres">
      <dgm:prSet presAssocID="{B3953687-355A-47E8-8E2C-F75F6C41AE77}" presName="parallelogram5" presStyleLbl="alignNode1" presStyleIdx="18" presStyleCnt="28"/>
      <dgm:spPr/>
    </dgm:pt>
    <dgm:pt modelId="{E65C76F0-E99E-4130-BC4E-6A3637E44D62}" type="pres">
      <dgm:prSet presAssocID="{B3953687-355A-47E8-8E2C-F75F6C41AE77}" presName="parallelogram6" presStyleLbl="alignNode1" presStyleIdx="19" presStyleCnt="28"/>
      <dgm:spPr/>
    </dgm:pt>
    <dgm:pt modelId="{A982663A-7766-41E5-A04E-AF7BD1F77039}" type="pres">
      <dgm:prSet presAssocID="{B3953687-355A-47E8-8E2C-F75F6C41AE77}" presName="parallelogram7" presStyleLbl="alignNode1" presStyleIdx="20" presStyleCnt="28"/>
      <dgm:spPr/>
    </dgm:pt>
    <dgm:pt modelId="{FB50866C-6071-4789-BEAD-978ADC220173}" type="pres">
      <dgm:prSet presAssocID="{800FDC0F-35CD-4145-905C-8D4908BBF336}" presName="sibTrans" presStyleCnt="0"/>
      <dgm:spPr/>
    </dgm:pt>
    <dgm:pt modelId="{31E3F8C5-5CA9-427E-AA0F-FC2E4CDF44FF}" type="pres">
      <dgm:prSet presAssocID="{7C374F37-6E76-4D85-98D1-1E3389BE0E74}" presName="parenttextcomposite" presStyleCnt="0"/>
      <dgm:spPr/>
    </dgm:pt>
    <dgm:pt modelId="{2082BFD0-7A50-4627-A9B0-BC4E7278F58B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C23946-7E20-4BF1-BD9A-EDF01DDADF6C}" type="pres">
      <dgm:prSet presAssocID="{7C374F37-6E76-4D85-98D1-1E3389BE0E74}" presName="parallelogramComposite" presStyleCnt="0"/>
      <dgm:spPr/>
    </dgm:pt>
    <dgm:pt modelId="{57178711-0C30-4E3E-9036-563B487A01B3}" type="pres">
      <dgm:prSet presAssocID="{7C374F37-6E76-4D85-98D1-1E3389BE0E74}" presName="parallelogram1" presStyleLbl="alignNode1" presStyleIdx="21" presStyleCnt="28"/>
      <dgm:spPr/>
    </dgm:pt>
    <dgm:pt modelId="{38FB2FCC-5209-49E7-BAB3-9D19706BBB19}" type="pres">
      <dgm:prSet presAssocID="{7C374F37-6E76-4D85-98D1-1E3389BE0E74}" presName="parallelogram2" presStyleLbl="alignNode1" presStyleIdx="22" presStyleCnt="28"/>
      <dgm:spPr/>
    </dgm:pt>
    <dgm:pt modelId="{D4F088FA-E8FA-464C-830D-C66B3F10C086}" type="pres">
      <dgm:prSet presAssocID="{7C374F37-6E76-4D85-98D1-1E3389BE0E74}" presName="parallelogram3" presStyleLbl="alignNode1" presStyleIdx="23" presStyleCnt="28"/>
      <dgm:spPr/>
    </dgm:pt>
    <dgm:pt modelId="{6DDA141D-E61E-4A20-A86D-91A44D9314E2}" type="pres">
      <dgm:prSet presAssocID="{7C374F37-6E76-4D85-98D1-1E3389BE0E74}" presName="parallelogram4" presStyleLbl="alignNode1" presStyleIdx="24" presStyleCnt="28"/>
      <dgm:spPr/>
    </dgm:pt>
    <dgm:pt modelId="{6C34BE74-ED98-4F8D-A669-56E8E0C51362}" type="pres">
      <dgm:prSet presAssocID="{7C374F37-6E76-4D85-98D1-1E3389BE0E74}" presName="parallelogram5" presStyleLbl="alignNode1" presStyleIdx="25" presStyleCnt="28"/>
      <dgm:spPr/>
    </dgm:pt>
    <dgm:pt modelId="{0487DBB5-89C5-4FBE-B274-0785E1498997}" type="pres">
      <dgm:prSet presAssocID="{7C374F37-6E76-4D85-98D1-1E3389BE0E74}" presName="parallelogram6" presStyleLbl="alignNode1" presStyleIdx="26" presStyleCnt="28"/>
      <dgm:spPr/>
    </dgm:pt>
    <dgm:pt modelId="{212B8AD1-2563-4AC6-9401-9F7CE74D7E62}" type="pres">
      <dgm:prSet presAssocID="{7C374F37-6E76-4D85-98D1-1E3389BE0E74}" presName="parallelogram7" presStyleLbl="alignNode1" presStyleIdx="27" presStyleCnt="28"/>
      <dgm:spPr/>
    </dgm:pt>
  </dgm:ptLst>
  <dgm:cxnLst>
    <dgm:cxn modelId="{1BF8A219-E420-4128-B068-21F809BAC4D7}" srcId="{ACAB3453-E635-455B-AFA7-F68631D0FCE5}" destId="{B3953687-355A-47E8-8E2C-F75F6C41AE77}" srcOrd="2" destOrd="0" parTransId="{0DB7A332-04ED-4411-B834-C46FE99BC702}" sibTransId="{800FDC0F-35CD-4145-905C-8D4908BBF336}"/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1B3E0685-7369-4AFB-99AF-97276EC8F144}" type="presOf" srcId="{F359A7F1-BCE8-4CF0-887C-4286C958CB8E}" destId="{F55AF14A-86B0-4B67-A18B-AB596E826A68}" srcOrd="0" destOrd="0" presId="urn:microsoft.com/office/officeart/2008/layout/VerticalAccentList"/>
    <dgm:cxn modelId="{2850276C-67D8-4C3D-B24F-3DED92F9F989}" type="presOf" srcId="{B3953687-355A-47E8-8E2C-F75F6C41AE77}" destId="{19ED08C1-B32C-420B-81A6-EB9E7F1D74F1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F19AD753-7C7F-4B02-8137-CC1A2C7FC48B}" type="presOf" srcId="{BDC1493D-FBBD-4B1B-8D02-EF9346592A01}" destId="{4584B333-DB67-4C30-9033-3B97EF42FC81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616F039-975F-41CA-828E-C499E34B91DE}" type="presOf" srcId="{7C374F37-6E76-4D85-98D1-1E3389BE0E74}" destId="{2082BFD0-7A50-4627-A9B0-BC4E7278F58B}" srcOrd="0" destOrd="0" presId="urn:microsoft.com/office/officeart/2008/layout/VerticalAccentList"/>
    <dgm:cxn modelId="{7BFE86A5-56FD-43FE-84F9-BC238B4CDACC}" type="presParOf" srcId="{E846787F-960D-4743-AFC6-C0DAC4E32B1A}" destId="{FBECC6BC-35C8-4D73-8C82-F6242B5D12A7}" srcOrd="0" destOrd="0" presId="urn:microsoft.com/office/officeart/2008/layout/VerticalAccentList"/>
    <dgm:cxn modelId="{4291F7C7-3572-479A-843F-632D5A72123A}" type="presParOf" srcId="{FBECC6BC-35C8-4D73-8C82-F6242B5D12A7}" destId="{F55AF14A-86B0-4B67-A18B-AB596E826A68}" srcOrd="0" destOrd="0" presId="urn:microsoft.com/office/officeart/2008/layout/VerticalAccentList"/>
    <dgm:cxn modelId="{4789CE84-F73C-4846-A071-EE253F998449}" type="presParOf" srcId="{E846787F-960D-4743-AFC6-C0DAC4E32B1A}" destId="{3C1A7FB7-26E7-4ED2-A73A-0C9566751130}" srcOrd="1" destOrd="0" presId="urn:microsoft.com/office/officeart/2008/layout/VerticalAccentList"/>
    <dgm:cxn modelId="{BC14B09E-12F9-43BB-82B4-C4D7B93E28B9}" type="presParOf" srcId="{3C1A7FB7-26E7-4ED2-A73A-0C9566751130}" destId="{1EE55FF7-32F5-4E4E-88B9-4E8649B084BE}" srcOrd="0" destOrd="0" presId="urn:microsoft.com/office/officeart/2008/layout/VerticalAccentList"/>
    <dgm:cxn modelId="{D66655A8-F5B4-425D-B395-77CAAD8495E1}" type="presParOf" srcId="{3C1A7FB7-26E7-4ED2-A73A-0C9566751130}" destId="{36EA343F-1AA1-4C45-82E6-BEED7365C070}" srcOrd="1" destOrd="0" presId="urn:microsoft.com/office/officeart/2008/layout/VerticalAccentList"/>
    <dgm:cxn modelId="{424880A4-B69F-4016-BF54-AB4CFA76B07F}" type="presParOf" srcId="{3C1A7FB7-26E7-4ED2-A73A-0C9566751130}" destId="{4A694477-683C-43C7-B331-29DDF05E72D2}" srcOrd="2" destOrd="0" presId="urn:microsoft.com/office/officeart/2008/layout/VerticalAccentList"/>
    <dgm:cxn modelId="{83FDCA80-4916-49C8-94C2-0A30C081342F}" type="presParOf" srcId="{3C1A7FB7-26E7-4ED2-A73A-0C9566751130}" destId="{FD835621-BFA6-48FE-97BA-9F3E4AF1C58E}" srcOrd="3" destOrd="0" presId="urn:microsoft.com/office/officeart/2008/layout/VerticalAccentList"/>
    <dgm:cxn modelId="{BB474413-2D87-430F-A5C9-77B1549BE3BF}" type="presParOf" srcId="{3C1A7FB7-26E7-4ED2-A73A-0C9566751130}" destId="{6133090C-B29C-4C81-B7E0-7F341F40D8D7}" srcOrd="4" destOrd="0" presId="urn:microsoft.com/office/officeart/2008/layout/VerticalAccentList"/>
    <dgm:cxn modelId="{AD44B7BB-D267-4323-8BD0-4B36CD4D765D}" type="presParOf" srcId="{3C1A7FB7-26E7-4ED2-A73A-0C9566751130}" destId="{CA2EC7C8-EA72-4B31-ACB2-8FCA2565C5D1}" srcOrd="5" destOrd="0" presId="urn:microsoft.com/office/officeart/2008/layout/VerticalAccentList"/>
    <dgm:cxn modelId="{2C66329C-E20A-4E50-82DC-E949F07618E0}" type="presParOf" srcId="{3C1A7FB7-26E7-4ED2-A73A-0C9566751130}" destId="{DCA24594-A5BD-4346-9CB0-E51AD397DFD3}" srcOrd="6" destOrd="0" presId="urn:microsoft.com/office/officeart/2008/layout/VerticalAccentList"/>
    <dgm:cxn modelId="{5C76B023-A735-4387-A872-DAA8626B7BB3}" type="presParOf" srcId="{E846787F-960D-4743-AFC6-C0DAC4E32B1A}" destId="{426BA95E-35A4-4EDD-AB7D-CBD3ACBF5FAC}" srcOrd="2" destOrd="0" presId="urn:microsoft.com/office/officeart/2008/layout/VerticalAccentList"/>
    <dgm:cxn modelId="{6D487F36-C879-439D-917A-3415923EDD57}" type="presParOf" srcId="{E846787F-960D-4743-AFC6-C0DAC4E32B1A}" destId="{61AA2302-99C3-47FB-BCCC-A2C23429FF97}" srcOrd="3" destOrd="0" presId="urn:microsoft.com/office/officeart/2008/layout/VerticalAccentList"/>
    <dgm:cxn modelId="{3181458A-1490-4236-B959-55CA09C3CB5D}" type="presParOf" srcId="{61AA2302-99C3-47FB-BCCC-A2C23429FF97}" destId="{4584B333-DB67-4C30-9033-3B97EF42FC81}" srcOrd="0" destOrd="0" presId="urn:microsoft.com/office/officeart/2008/layout/VerticalAccentList"/>
    <dgm:cxn modelId="{A3766C7C-4A0C-416A-B091-2F22F10D69EA}" type="presParOf" srcId="{E846787F-960D-4743-AFC6-C0DAC4E32B1A}" destId="{107C9568-19B0-49CC-8E58-B7996C3F2963}" srcOrd="4" destOrd="0" presId="urn:microsoft.com/office/officeart/2008/layout/VerticalAccentList"/>
    <dgm:cxn modelId="{5F752E75-A60B-4E1E-973A-7CB4A85A4E75}" type="presParOf" srcId="{107C9568-19B0-49CC-8E58-B7996C3F2963}" destId="{C18A269C-3219-4D2B-A8BC-ECC46075BBB3}" srcOrd="0" destOrd="0" presId="urn:microsoft.com/office/officeart/2008/layout/VerticalAccentList"/>
    <dgm:cxn modelId="{50BA67BB-DBC4-4D88-9675-6009BBFF1833}" type="presParOf" srcId="{107C9568-19B0-49CC-8E58-B7996C3F2963}" destId="{C7131962-2B37-4833-9407-7EA4E779964D}" srcOrd="1" destOrd="0" presId="urn:microsoft.com/office/officeart/2008/layout/VerticalAccentList"/>
    <dgm:cxn modelId="{18BA4F13-39B9-491A-9607-05782B1FBA98}" type="presParOf" srcId="{107C9568-19B0-49CC-8E58-B7996C3F2963}" destId="{9414185C-DCBD-40D5-A7C7-917E4BA4B9EA}" srcOrd="2" destOrd="0" presId="urn:microsoft.com/office/officeart/2008/layout/VerticalAccentList"/>
    <dgm:cxn modelId="{1A02549F-2A34-4853-9673-0A5678826492}" type="presParOf" srcId="{107C9568-19B0-49CC-8E58-B7996C3F2963}" destId="{B9A5ED2D-1A12-40C8-A171-BA3A5269D7C7}" srcOrd="3" destOrd="0" presId="urn:microsoft.com/office/officeart/2008/layout/VerticalAccentList"/>
    <dgm:cxn modelId="{0654C320-1E1C-4A38-A98F-970FE3DA2A90}" type="presParOf" srcId="{107C9568-19B0-49CC-8E58-B7996C3F2963}" destId="{8F24BDFF-FCCE-47E3-BC57-BACE47DB4252}" srcOrd="4" destOrd="0" presId="urn:microsoft.com/office/officeart/2008/layout/VerticalAccentList"/>
    <dgm:cxn modelId="{5214D8AD-F849-4238-BB2F-D36B70BA7E37}" type="presParOf" srcId="{107C9568-19B0-49CC-8E58-B7996C3F2963}" destId="{F1FB4172-3CE9-4470-A6B9-38E711FFA1F8}" srcOrd="5" destOrd="0" presId="urn:microsoft.com/office/officeart/2008/layout/VerticalAccentList"/>
    <dgm:cxn modelId="{BC5D47AA-ACD5-4C07-A318-6F6FCFF477EB}" type="presParOf" srcId="{107C9568-19B0-49CC-8E58-B7996C3F2963}" destId="{D7DC4F44-8F8E-4072-A8B9-E6671E429A83}" srcOrd="6" destOrd="0" presId="urn:microsoft.com/office/officeart/2008/layout/VerticalAccentList"/>
    <dgm:cxn modelId="{35A86548-7C1F-4D67-ADB9-0FA4B55F8E50}" type="presParOf" srcId="{E846787F-960D-4743-AFC6-C0DAC4E32B1A}" destId="{EC644802-FC5B-45F5-9607-9E6F653AA890}" srcOrd="5" destOrd="0" presId="urn:microsoft.com/office/officeart/2008/layout/VerticalAccentList"/>
    <dgm:cxn modelId="{1BE8B2EF-52DB-4BC7-BDB8-54E4E49A1CB4}" type="presParOf" srcId="{E846787F-960D-4743-AFC6-C0DAC4E32B1A}" destId="{918816F1-B7E9-4B84-911A-9EEB546DDE66}" srcOrd="6" destOrd="0" presId="urn:microsoft.com/office/officeart/2008/layout/VerticalAccentList"/>
    <dgm:cxn modelId="{E699805E-6D98-4F10-9FC6-53E908370057}" type="presParOf" srcId="{918816F1-B7E9-4B84-911A-9EEB546DDE66}" destId="{19ED08C1-B32C-420B-81A6-EB9E7F1D74F1}" srcOrd="0" destOrd="0" presId="urn:microsoft.com/office/officeart/2008/layout/VerticalAccentList"/>
    <dgm:cxn modelId="{A3418F99-450E-4E01-8FC5-EBB5DE0518BB}" type="presParOf" srcId="{E846787F-960D-4743-AFC6-C0DAC4E32B1A}" destId="{652985B4-A236-4AE6-A8C4-9BC4E207DD26}" srcOrd="7" destOrd="0" presId="urn:microsoft.com/office/officeart/2008/layout/VerticalAccentList"/>
    <dgm:cxn modelId="{78853A75-C5AA-4CF0-85AD-7C22107411AE}" type="presParOf" srcId="{652985B4-A236-4AE6-A8C4-9BC4E207DD26}" destId="{A81A4997-97A5-442D-AAC1-FE7CF37F9A43}" srcOrd="0" destOrd="0" presId="urn:microsoft.com/office/officeart/2008/layout/VerticalAccentList"/>
    <dgm:cxn modelId="{4ADBEDAF-8E27-4373-97F5-6B48B725E516}" type="presParOf" srcId="{652985B4-A236-4AE6-A8C4-9BC4E207DD26}" destId="{EA866CBC-BAF3-44F9-81B3-9FD49B3F6F32}" srcOrd="1" destOrd="0" presId="urn:microsoft.com/office/officeart/2008/layout/VerticalAccentList"/>
    <dgm:cxn modelId="{54AC2D28-1A2E-4B92-8196-E0D9CB1E499B}" type="presParOf" srcId="{652985B4-A236-4AE6-A8C4-9BC4E207DD26}" destId="{D298887D-B3A6-48B9-A74F-3B3D389D1D6F}" srcOrd="2" destOrd="0" presId="urn:microsoft.com/office/officeart/2008/layout/VerticalAccentList"/>
    <dgm:cxn modelId="{01BC65B1-C358-4CD8-A10F-9C6CD4E322FE}" type="presParOf" srcId="{652985B4-A236-4AE6-A8C4-9BC4E207DD26}" destId="{888F7C5B-1680-40BA-8AE7-746A4AC70FE7}" srcOrd="3" destOrd="0" presId="urn:microsoft.com/office/officeart/2008/layout/VerticalAccentList"/>
    <dgm:cxn modelId="{F1102B22-A4F3-42A5-A1EA-EAA443A7C190}" type="presParOf" srcId="{652985B4-A236-4AE6-A8C4-9BC4E207DD26}" destId="{4CE35ACD-B70B-432D-B79C-A43B91C6D3E4}" srcOrd="4" destOrd="0" presId="urn:microsoft.com/office/officeart/2008/layout/VerticalAccentList"/>
    <dgm:cxn modelId="{D417262C-DE9C-45CF-B9B3-02E2912B2E64}" type="presParOf" srcId="{652985B4-A236-4AE6-A8C4-9BC4E207DD26}" destId="{E65C76F0-E99E-4130-BC4E-6A3637E44D62}" srcOrd="5" destOrd="0" presId="urn:microsoft.com/office/officeart/2008/layout/VerticalAccentList"/>
    <dgm:cxn modelId="{18E2AFD8-AECA-40A5-B8E1-58EB908DF233}" type="presParOf" srcId="{652985B4-A236-4AE6-A8C4-9BC4E207DD26}" destId="{A982663A-7766-41E5-A04E-AF7BD1F77039}" srcOrd="6" destOrd="0" presId="urn:microsoft.com/office/officeart/2008/layout/VerticalAccentList"/>
    <dgm:cxn modelId="{936AD332-69A1-4F77-829C-0ED76EC30FC6}" type="presParOf" srcId="{E846787F-960D-4743-AFC6-C0DAC4E32B1A}" destId="{FB50866C-6071-4789-BEAD-978ADC220173}" srcOrd="8" destOrd="0" presId="urn:microsoft.com/office/officeart/2008/layout/VerticalAccentList"/>
    <dgm:cxn modelId="{7D32E5F1-2C3E-47BD-AC40-E3B2DC6E806B}" type="presParOf" srcId="{E846787F-960D-4743-AFC6-C0DAC4E32B1A}" destId="{31E3F8C5-5CA9-427E-AA0F-FC2E4CDF44FF}" srcOrd="9" destOrd="0" presId="urn:microsoft.com/office/officeart/2008/layout/VerticalAccentList"/>
    <dgm:cxn modelId="{8A272E4D-437A-4B58-85BF-65467C921EF5}" type="presParOf" srcId="{31E3F8C5-5CA9-427E-AA0F-FC2E4CDF44FF}" destId="{2082BFD0-7A50-4627-A9B0-BC4E7278F58B}" srcOrd="0" destOrd="0" presId="urn:microsoft.com/office/officeart/2008/layout/VerticalAccentList"/>
    <dgm:cxn modelId="{E0FC5E08-FCDE-40E3-8067-EA8757A62C10}" type="presParOf" srcId="{E846787F-960D-4743-AFC6-C0DAC4E32B1A}" destId="{C7C23946-7E20-4BF1-BD9A-EDF01DDADF6C}" srcOrd="10" destOrd="0" presId="urn:microsoft.com/office/officeart/2008/layout/VerticalAccentList"/>
    <dgm:cxn modelId="{3B269B22-EEC0-42F0-AD7D-6121861C28CF}" type="presParOf" srcId="{C7C23946-7E20-4BF1-BD9A-EDF01DDADF6C}" destId="{57178711-0C30-4E3E-9036-563B487A01B3}" srcOrd="0" destOrd="0" presId="urn:microsoft.com/office/officeart/2008/layout/VerticalAccentList"/>
    <dgm:cxn modelId="{125ECEBA-8DEF-47DF-B73F-011111EAB230}" type="presParOf" srcId="{C7C23946-7E20-4BF1-BD9A-EDF01DDADF6C}" destId="{38FB2FCC-5209-49E7-BAB3-9D19706BBB19}" srcOrd="1" destOrd="0" presId="urn:microsoft.com/office/officeart/2008/layout/VerticalAccentList"/>
    <dgm:cxn modelId="{5128B637-B78A-4CD7-BDDE-8DE7D2E25E0E}" type="presParOf" srcId="{C7C23946-7E20-4BF1-BD9A-EDF01DDADF6C}" destId="{D4F088FA-E8FA-464C-830D-C66B3F10C086}" srcOrd="2" destOrd="0" presId="urn:microsoft.com/office/officeart/2008/layout/VerticalAccentList"/>
    <dgm:cxn modelId="{2E699983-65A9-4E3F-A103-439C15C4FD82}" type="presParOf" srcId="{C7C23946-7E20-4BF1-BD9A-EDF01DDADF6C}" destId="{6DDA141D-E61E-4A20-A86D-91A44D9314E2}" srcOrd="3" destOrd="0" presId="urn:microsoft.com/office/officeart/2008/layout/VerticalAccentList"/>
    <dgm:cxn modelId="{449B3D9F-4A06-4C87-85A8-55BB8F30BA6E}" type="presParOf" srcId="{C7C23946-7E20-4BF1-BD9A-EDF01DDADF6C}" destId="{6C34BE74-ED98-4F8D-A669-56E8E0C51362}" srcOrd="4" destOrd="0" presId="urn:microsoft.com/office/officeart/2008/layout/VerticalAccentList"/>
    <dgm:cxn modelId="{D8712150-37F9-4E9F-BECE-683A0B7D5769}" type="presParOf" srcId="{C7C23946-7E20-4BF1-BD9A-EDF01DDADF6C}" destId="{0487DBB5-89C5-4FBE-B274-0785E1498997}" srcOrd="5" destOrd="0" presId="urn:microsoft.com/office/officeart/2008/layout/VerticalAccentList"/>
    <dgm:cxn modelId="{24FD87C8-945D-4A4A-AC84-8C1A33866FAD}" type="presParOf" srcId="{C7C23946-7E20-4BF1-BD9A-EDF01DDADF6C}" destId="{212B8AD1-2563-4AC6-9401-9F7CE74D7E62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CAB3453-E635-455B-AFA7-F68631D0FCE5}" type="doc">
      <dgm:prSet loTypeId="urn:microsoft.com/office/officeart/2008/layout/VerticalAccent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DC1493D-FBBD-4B1B-8D02-EF9346592A01}">
      <dgm:prSet phldrT="[Text]" custT="1"/>
      <dgm:spPr/>
      <dgm:t>
        <a:bodyPr/>
        <a:lstStyle/>
        <a:p>
          <a:r>
            <a:rPr lang="en-US" sz="2200" b="1" smtClean="0"/>
            <a:t>Speaking</a:t>
          </a:r>
          <a:endParaRPr lang="en-US" sz="2200" b="1" dirty="0"/>
        </a:p>
      </dgm:t>
    </dgm:pt>
    <dgm:pt modelId="{B4B757FA-F4C8-4E23-A5EC-32FC19CB8965}" type="parTrans" cxnId="{E34EF060-9EAA-4A69-8511-2DCE3D1E8C01}">
      <dgm:prSet/>
      <dgm:spPr/>
      <dgm:t>
        <a:bodyPr/>
        <a:lstStyle/>
        <a:p>
          <a:endParaRPr lang="en-US"/>
        </a:p>
      </dgm:t>
    </dgm:pt>
    <dgm:pt modelId="{5177F4E0-5B27-47BD-8993-1996491CC167}" type="sibTrans" cxnId="{E34EF060-9EAA-4A69-8511-2DCE3D1E8C01}">
      <dgm:prSet/>
      <dgm:spPr/>
      <dgm:t>
        <a:bodyPr/>
        <a:lstStyle/>
        <a:p>
          <a:endParaRPr lang="en-US"/>
        </a:p>
      </dgm:t>
    </dgm:pt>
    <dgm:pt modelId="{7C374F37-6E76-4D85-98D1-1E3389BE0E74}">
      <dgm:prSet phldrT="[Text]" custT="1"/>
      <dgm:spPr/>
      <dgm:t>
        <a:bodyPr/>
        <a:lstStyle/>
        <a:p>
          <a:r>
            <a:rPr lang="en-US" sz="2200" b="1" dirty="0"/>
            <a:t>Writing</a:t>
          </a:r>
        </a:p>
      </dgm:t>
    </dgm:pt>
    <dgm:pt modelId="{5BD47664-595E-469B-BFB8-945C9CDED290}" type="parTrans" cxnId="{8415FB2A-EA69-49A3-ABD7-C1C04D146A31}">
      <dgm:prSet/>
      <dgm:spPr/>
      <dgm:t>
        <a:bodyPr/>
        <a:lstStyle/>
        <a:p>
          <a:endParaRPr lang="en-US"/>
        </a:p>
      </dgm:t>
    </dgm:pt>
    <dgm:pt modelId="{DAA2EA72-7470-4933-8E10-55DF1F10E8DE}" type="sibTrans" cxnId="{8415FB2A-EA69-49A3-ABD7-C1C04D146A31}">
      <dgm:prSet/>
      <dgm:spPr/>
      <dgm:t>
        <a:bodyPr/>
        <a:lstStyle/>
        <a:p>
          <a:endParaRPr lang="en-US"/>
        </a:p>
      </dgm:t>
    </dgm:pt>
    <dgm:pt modelId="{F359A7F1-BCE8-4CF0-887C-4286C958CB8E}">
      <dgm:prSet phldrT="[Text]" custT="1"/>
      <dgm:spPr/>
      <dgm:t>
        <a:bodyPr/>
        <a:lstStyle/>
        <a:p>
          <a:r>
            <a:rPr lang="en-US" sz="2200" b="1" smtClean="0"/>
            <a:t>Reading</a:t>
          </a:r>
          <a:endParaRPr lang="en-US" sz="2200" b="1" dirty="0"/>
        </a:p>
      </dgm:t>
    </dgm:pt>
    <dgm:pt modelId="{AB10B885-9BCC-4E17-AA5C-A01C6DB405C0}" type="sibTrans" cxnId="{D1001FFD-5578-4120-A6A8-125E87E0D832}">
      <dgm:prSet/>
      <dgm:spPr/>
      <dgm:t>
        <a:bodyPr/>
        <a:lstStyle/>
        <a:p>
          <a:endParaRPr lang="en-US"/>
        </a:p>
      </dgm:t>
    </dgm:pt>
    <dgm:pt modelId="{20078EAF-0594-4546-A74F-0EAFE045DE79}" type="parTrans" cxnId="{D1001FFD-5578-4120-A6A8-125E87E0D832}">
      <dgm:prSet/>
      <dgm:spPr/>
      <dgm:t>
        <a:bodyPr/>
        <a:lstStyle/>
        <a:p>
          <a:endParaRPr lang="en-US"/>
        </a:p>
      </dgm:t>
    </dgm:pt>
    <dgm:pt modelId="{BA781AAC-60CE-4FC3-854F-E120FA4D4E2B}">
      <dgm:prSet phldrT="[Text]" custT="1"/>
      <dgm:spPr/>
      <dgm:t>
        <a:bodyPr/>
        <a:lstStyle/>
        <a:p>
          <a:r>
            <a:rPr lang="en-US" sz="2200" b="1" smtClean="0"/>
            <a:t>Listening</a:t>
          </a:r>
          <a:endParaRPr lang="en-US" sz="2200" b="1" dirty="0"/>
        </a:p>
      </dgm:t>
    </dgm:pt>
    <dgm:pt modelId="{2B4D8CE3-78BA-4F19-9D37-EB3682203DC8}" type="parTrans" cxnId="{94C44258-1793-43FA-9B02-9E386CF5AF04}">
      <dgm:prSet/>
      <dgm:spPr/>
      <dgm:t>
        <a:bodyPr/>
        <a:lstStyle/>
        <a:p>
          <a:endParaRPr lang="en-US"/>
        </a:p>
      </dgm:t>
    </dgm:pt>
    <dgm:pt modelId="{342DEFAD-0ED7-4913-B483-DB7150DC98E4}" type="sibTrans" cxnId="{94C44258-1793-43FA-9B02-9E386CF5AF04}">
      <dgm:prSet/>
      <dgm:spPr/>
      <dgm:t>
        <a:bodyPr/>
        <a:lstStyle/>
        <a:p>
          <a:endParaRPr lang="en-US"/>
        </a:p>
      </dgm:t>
    </dgm:pt>
    <dgm:pt modelId="{E846787F-960D-4743-AFC6-C0DAC4E32B1A}" type="pres">
      <dgm:prSet presAssocID="{ACAB3453-E635-455B-AFA7-F68631D0FCE5}" presName="Name0" presStyleCnt="0">
        <dgm:presLayoutVars>
          <dgm:chMax/>
          <dgm:chPref/>
          <dgm:dir/>
        </dgm:presLayoutVars>
      </dgm:prSet>
      <dgm:spPr/>
      <dgm:t>
        <a:bodyPr/>
        <a:lstStyle/>
        <a:p>
          <a:endParaRPr lang="en-US"/>
        </a:p>
      </dgm:t>
    </dgm:pt>
    <dgm:pt modelId="{FBECC6BC-35C8-4D73-8C82-F6242B5D12A7}" type="pres">
      <dgm:prSet presAssocID="{F359A7F1-BCE8-4CF0-887C-4286C958CB8E}" presName="parenttextcomposite" presStyleCnt="0"/>
      <dgm:spPr/>
    </dgm:pt>
    <dgm:pt modelId="{F55AF14A-86B0-4B67-A18B-AB596E826A68}" type="pres">
      <dgm:prSet presAssocID="{F359A7F1-BCE8-4CF0-887C-4286C958CB8E}" presName="parenttext" presStyleLbl="revTx" presStyleIdx="0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6ECE35-0335-4D2F-AC6C-F54CB3A80A27}" type="pres">
      <dgm:prSet presAssocID="{F359A7F1-BCE8-4CF0-887C-4286C958CB8E}" presName="parallelogramComposite" presStyleCnt="0"/>
      <dgm:spPr/>
    </dgm:pt>
    <dgm:pt modelId="{C8533EA1-5806-4E8F-A4D2-3268FACD26F8}" type="pres">
      <dgm:prSet presAssocID="{F359A7F1-BCE8-4CF0-887C-4286C958CB8E}" presName="parallelogram1" presStyleLbl="alignNode1" presStyleIdx="0" presStyleCnt="28"/>
      <dgm:spPr/>
    </dgm:pt>
    <dgm:pt modelId="{FB6C3A2B-0B21-4E88-992D-55A440C3D4EC}" type="pres">
      <dgm:prSet presAssocID="{F359A7F1-BCE8-4CF0-887C-4286C958CB8E}" presName="parallelogram2" presStyleLbl="alignNode1" presStyleIdx="1" presStyleCnt="28"/>
      <dgm:spPr/>
    </dgm:pt>
    <dgm:pt modelId="{D769D52C-C45B-4448-8A28-D1B98515BC83}" type="pres">
      <dgm:prSet presAssocID="{F359A7F1-BCE8-4CF0-887C-4286C958CB8E}" presName="parallelogram3" presStyleLbl="alignNode1" presStyleIdx="2" presStyleCnt="28"/>
      <dgm:spPr/>
    </dgm:pt>
    <dgm:pt modelId="{6577BE25-4CC6-420E-A6A0-40ED67D259A4}" type="pres">
      <dgm:prSet presAssocID="{F359A7F1-BCE8-4CF0-887C-4286C958CB8E}" presName="parallelogram4" presStyleLbl="alignNode1" presStyleIdx="3" presStyleCnt="28"/>
      <dgm:spPr/>
    </dgm:pt>
    <dgm:pt modelId="{3F11C2AE-B4FF-4FF9-9CC9-589CB2FF8434}" type="pres">
      <dgm:prSet presAssocID="{F359A7F1-BCE8-4CF0-887C-4286C958CB8E}" presName="parallelogram5" presStyleLbl="alignNode1" presStyleIdx="4" presStyleCnt="28"/>
      <dgm:spPr/>
    </dgm:pt>
    <dgm:pt modelId="{B2789B12-9D64-416E-A32F-76598FB98996}" type="pres">
      <dgm:prSet presAssocID="{F359A7F1-BCE8-4CF0-887C-4286C958CB8E}" presName="parallelogram6" presStyleLbl="alignNode1" presStyleIdx="5" presStyleCnt="28"/>
      <dgm:spPr/>
    </dgm:pt>
    <dgm:pt modelId="{7B69A17A-64C2-4944-8205-054FC8221291}" type="pres">
      <dgm:prSet presAssocID="{F359A7F1-BCE8-4CF0-887C-4286C958CB8E}" presName="parallelogram7" presStyleLbl="alignNode1" presStyleIdx="6" presStyleCnt="28"/>
      <dgm:spPr/>
    </dgm:pt>
    <dgm:pt modelId="{426BA95E-35A4-4EDD-AB7D-CBD3ACBF5FAC}" type="pres">
      <dgm:prSet presAssocID="{AB10B885-9BCC-4E17-AA5C-A01C6DB405C0}" presName="sibTrans" presStyleCnt="0"/>
      <dgm:spPr/>
    </dgm:pt>
    <dgm:pt modelId="{5E588EED-B587-4CFB-B655-0B599F865D95}" type="pres">
      <dgm:prSet presAssocID="{BDC1493D-FBBD-4B1B-8D02-EF9346592A01}" presName="parenttextcomposite" presStyleCnt="0"/>
      <dgm:spPr/>
    </dgm:pt>
    <dgm:pt modelId="{128F4F0F-BCB6-4505-BE94-D4848FCE802F}" type="pres">
      <dgm:prSet presAssocID="{BDC1493D-FBBD-4B1B-8D02-EF9346592A01}" presName="parenttext" presStyleLbl="revTx" presStyleIdx="1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96F34D-06A6-4670-B08A-596049FD3366}" type="pres">
      <dgm:prSet presAssocID="{BDC1493D-FBBD-4B1B-8D02-EF9346592A01}" presName="parallelogramComposite" presStyleCnt="0"/>
      <dgm:spPr/>
    </dgm:pt>
    <dgm:pt modelId="{3767332E-9331-4D28-85B4-907E2E3C3223}" type="pres">
      <dgm:prSet presAssocID="{BDC1493D-FBBD-4B1B-8D02-EF9346592A01}" presName="parallelogram1" presStyleLbl="alignNode1" presStyleIdx="7" presStyleCnt="28"/>
      <dgm:spPr/>
    </dgm:pt>
    <dgm:pt modelId="{DD6CFF28-2016-41AE-ADB1-EB73670D8EE7}" type="pres">
      <dgm:prSet presAssocID="{BDC1493D-FBBD-4B1B-8D02-EF9346592A01}" presName="parallelogram2" presStyleLbl="alignNode1" presStyleIdx="8" presStyleCnt="28"/>
      <dgm:spPr/>
    </dgm:pt>
    <dgm:pt modelId="{D1C687B0-923C-4184-84D7-D75C6ACEEFCD}" type="pres">
      <dgm:prSet presAssocID="{BDC1493D-FBBD-4B1B-8D02-EF9346592A01}" presName="parallelogram3" presStyleLbl="alignNode1" presStyleIdx="9" presStyleCnt="28"/>
      <dgm:spPr/>
    </dgm:pt>
    <dgm:pt modelId="{4067635E-886A-4154-A6E1-693FB4F981C1}" type="pres">
      <dgm:prSet presAssocID="{BDC1493D-FBBD-4B1B-8D02-EF9346592A01}" presName="parallelogram4" presStyleLbl="alignNode1" presStyleIdx="10" presStyleCnt="28"/>
      <dgm:spPr/>
    </dgm:pt>
    <dgm:pt modelId="{D88DD899-3669-4E03-93A4-2967205EB462}" type="pres">
      <dgm:prSet presAssocID="{BDC1493D-FBBD-4B1B-8D02-EF9346592A01}" presName="parallelogram5" presStyleLbl="alignNode1" presStyleIdx="11" presStyleCnt="28"/>
      <dgm:spPr/>
    </dgm:pt>
    <dgm:pt modelId="{9E229861-082D-4541-8FCA-34E00430F41A}" type="pres">
      <dgm:prSet presAssocID="{BDC1493D-FBBD-4B1B-8D02-EF9346592A01}" presName="parallelogram6" presStyleLbl="alignNode1" presStyleIdx="12" presStyleCnt="28"/>
      <dgm:spPr/>
    </dgm:pt>
    <dgm:pt modelId="{56BBC8D5-D37B-4CAA-A4F3-5EA142B51783}" type="pres">
      <dgm:prSet presAssocID="{BDC1493D-FBBD-4B1B-8D02-EF9346592A01}" presName="parallelogram7" presStyleLbl="alignNode1" presStyleIdx="13" presStyleCnt="28"/>
      <dgm:spPr/>
    </dgm:pt>
    <dgm:pt modelId="{D073E4A3-44D7-4ADB-AA8D-64303A4CBB04}" type="pres">
      <dgm:prSet presAssocID="{5177F4E0-5B27-47BD-8993-1996491CC167}" presName="sibTrans" presStyleCnt="0"/>
      <dgm:spPr/>
    </dgm:pt>
    <dgm:pt modelId="{4206A81D-1961-4E2C-A0C4-3AA38398ABC7}" type="pres">
      <dgm:prSet presAssocID="{BA781AAC-60CE-4FC3-854F-E120FA4D4E2B}" presName="parenttextcomposite" presStyleCnt="0"/>
      <dgm:spPr/>
    </dgm:pt>
    <dgm:pt modelId="{178B6DC2-4DCB-445D-A830-42A56DB51AC9}" type="pres">
      <dgm:prSet presAssocID="{BA781AAC-60CE-4FC3-854F-E120FA4D4E2B}" presName="parenttext" presStyleLbl="revTx" presStyleIdx="2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5ED37D-661D-4EA3-909E-66F9F2EA47AA}" type="pres">
      <dgm:prSet presAssocID="{BA781AAC-60CE-4FC3-854F-E120FA4D4E2B}" presName="parallelogramComposite" presStyleCnt="0"/>
      <dgm:spPr/>
    </dgm:pt>
    <dgm:pt modelId="{8095817B-A233-4FAD-9582-9C3A88926EAD}" type="pres">
      <dgm:prSet presAssocID="{BA781AAC-60CE-4FC3-854F-E120FA4D4E2B}" presName="parallelogram1" presStyleLbl="alignNode1" presStyleIdx="14" presStyleCnt="28"/>
      <dgm:spPr/>
    </dgm:pt>
    <dgm:pt modelId="{69672CB6-10CB-432D-B37D-CD3F1B8FFB27}" type="pres">
      <dgm:prSet presAssocID="{BA781AAC-60CE-4FC3-854F-E120FA4D4E2B}" presName="parallelogram2" presStyleLbl="alignNode1" presStyleIdx="15" presStyleCnt="28"/>
      <dgm:spPr/>
    </dgm:pt>
    <dgm:pt modelId="{D2B77320-EC06-4898-890A-94556CF19522}" type="pres">
      <dgm:prSet presAssocID="{BA781AAC-60CE-4FC3-854F-E120FA4D4E2B}" presName="parallelogram3" presStyleLbl="alignNode1" presStyleIdx="16" presStyleCnt="28"/>
      <dgm:spPr/>
    </dgm:pt>
    <dgm:pt modelId="{4D334A4F-C16E-4325-9AC1-FD3AEE9CBB60}" type="pres">
      <dgm:prSet presAssocID="{BA781AAC-60CE-4FC3-854F-E120FA4D4E2B}" presName="parallelogram4" presStyleLbl="alignNode1" presStyleIdx="17" presStyleCnt="28"/>
      <dgm:spPr/>
    </dgm:pt>
    <dgm:pt modelId="{BE8CB5C3-6488-4BFC-B169-F6D68539B83D}" type="pres">
      <dgm:prSet presAssocID="{BA781AAC-60CE-4FC3-854F-E120FA4D4E2B}" presName="parallelogram5" presStyleLbl="alignNode1" presStyleIdx="18" presStyleCnt="28"/>
      <dgm:spPr/>
    </dgm:pt>
    <dgm:pt modelId="{709EA2AB-5650-44F2-AC48-519641067A0F}" type="pres">
      <dgm:prSet presAssocID="{BA781AAC-60CE-4FC3-854F-E120FA4D4E2B}" presName="parallelogram6" presStyleLbl="alignNode1" presStyleIdx="19" presStyleCnt="28"/>
      <dgm:spPr/>
    </dgm:pt>
    <dgm:pt modelId="{04A27BEB-0635-4C7F-B683-80F023E81218}" type="pres">
      <dgm:prSet presAssocID="{BA781AAC-60CE-4FC3-854F-E120FA4D4E2B}" presName="parallelogram7" presStyleLbl="alignNode1" presStyleIdx="20" presStyleCnt="28"/>
      <dgm:spPr/>
    </dgm:pt>
    <dgm:pt modelId="{FA469ABC-1C06-478C-842E-3A00579F286D}" type="pres">
      <dgm:prSet presAssocID="{342DEFAD-0ED7-4913-B483-DB7150DC98E4}" presName="sibTrans" presStyleCnt="0"/>
      <dgm:spPr/>
    </dgm:pt>
    <dgm:pt modelId="{AE461852-53D1-4A54-9D4E-9A1B971745EE}" type="pres">
      <dgm:prSet presAssocID="{7C374F37-6E76-4D85-98D1-1E3389BE0E74}" presName="parenttextcomposite" presStyleCnt="0"/>
      <dgm:spPr/>
    </dgm:pt>
    <dgm:pt modelId="{C007FD47-EF97-4C9E-99DD-108D5CB5A11F}" type="pres">
      <dgm:prSet presAssocID="{7C374F37-6E76-4D85-98D1-1E3389BE0E74}" presName="parenttext" presStyleLbl="revTx" presStyleIdx="3" presStyleCnt="4">
        <dgm:presLayoutVars>
          <dgm:chMax/>
          <dgm:chPref val="2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73963B-5A4A-45E1-8533-D964FDE823F5}" type="pres">
      <dgm:prSet presAssocID="{7C374F37-6E76-4D85-98D1-1E3389BE0E74}" presName="parallelogramComposite" presStyleCnt="0"/>
      <dgm:spPr/>
    </dgm:pt>
    <dgm:pt modelId="{74D5BE97-18FA-4D1E-983A-69F404833A50}" type="pres">
      <dgm:prSet presAssocID="{7C374F37-6E76-4D85-98D1-1E3389BE0E74}" presName="parallelogram1" presStyleLbl="alignNode1" presStyleIdx="21" presStyleCnt="28"/>
      <dgm:spPr/>
    </dgm:pt>
    <dgm:pt modelId="{23928F4B-1ED3-4E95-8A74-E9A4C5711731}" type="pres">
      <dgm:prSet presAssocID="{7C374F37-6E76-4D85-98D1-1E3389BE0E74}" presName="parallelogram2" presStyleLbl="alignNode1" presStyleIdx="22" presStyleCnt="28"/>
      <dgm:spPr/>
    </dgm:pt>
    <dgm:pt modelId="{0810A49D-61E4-4FD5-A5A0-D7A5417CF6C5}" type="pres">
      <dgm:prSet presAssocID="{7C374F37-6E76-4D85-98D1-1E3389BE0E74}" presName="parallelogram3" presStyleLbl="alignNode1" presStyleIdx="23" presStyleCnt="28"/>
      <dgm:spPr/>
    </dgm:pt>
    <dgm:pt modelId="{A58B03BA-5114-4D75-8B3D-7A361E55FF36}" type="pres">
      <dgm:prSet presAssocID="{7C374F37-6E76-4D85-98D1-1E3389BE0E74}" presName="parallelogram4" presStyleLbl="alignNode1" presStyleIdx="24" presStyleCnt="28"/>
      <dgm:spPr/>
    </dgm:pt>
    <dgm:pt modelId="{34F99234-E163-4275-BC36-83FF9A123770}" type="pres">
      <dgm:prSet presAssocID="{7C374F37-6E76-4D85-98D1-1E3389BE0E74}" presName="parallelogram5" presStyleLbl="alignNode1" presStyleIdx="25" presStyleCnt="28"/>
      <dgm:spPr/>
    </dgm:pt>
    <dgm:pt modelId="{016678F0-F060-4387-80F1-39745639E612}" type="pres">
      <dgm:prSet presAssocID="{7C374F37-6E76-4D85-98D1-1E3389BE0E74}" presName="parallelogram6" presStyleLbl="alignNode1" presStyleIdx="26" presStyleCnt="28"/>
      <dgm:spPr/>
    </dgm:pt>
    <dgm:pt modelId="{6F298189-EB98-4049-A241-3833FF7B663A}" type="pres">
      <dgm:prSet presAssocID="{7C374F37-6E76-4D85-98D1-1E3389BE0E74}" presName="parallelogram7" presStyleLbl="alignNode1" presStyleIdx="27" presStyleCnt="28"/>
      <dgm:spPr/>
    </dgm:pt>
  </dgm:ptLst>
  <dgm:cxnLst>
    <dgm:cxn modelId="{D1001FFD-5578-4120-A6A8-125E87E0D832}" srcId="{ACAB3453-E635-455B-AFA7-F68631D0FCE5}" destId="{F359A7F1-BCE8-4CF0-887C-4286C958CB8E}" srcOrd="0" destOrd="0" parTransId="{20078EAF-0594-4546-A74F-0EAFE045DE79}" sibTransId="{AB10B885-9BCC-4E17-AA5C-A01C6DB405C0}"/>
    <dgm:cxn modelId="{9BED3E03-14A0-4DBC-AFE3-CE4FAD25AE1B}" type="presOf" srcId="{7C374F37-6E76-4D85-98D1-1E3389BE0E74}" destId="{C007FD47-EF97-4C9E-99DD-108D5CB5A11F}" srcOrd="0" destOrd="0" presId="urn:microsoft.com/office/officeart/2008/layout/VerticalAccentList"/>
    <dgm:cxn modelId="{8415FB2A-EA69-49A3-ABD7-C1C04D146A31}" srcId="{ACAB3453-E635-455B-AFA7-F68631D0FCE5}" destId="{7C374F37-6E76-4D85-98D1-1E3389BE0E74}" srcOrd="3" destOrd="0" parTransId="{5BD47664-595E-469B-BFB8-945C9CDED290}" sibTransId="{DAA2EA72-7470-4933-8E10-55DF1F10E8DE}"/>
    <dgm:cxn modelId="{94C44258-1793-43FA-9B02-9E386CF5AF04}" srcId="{ACAB3453-E635-455B-AFA7-F68631D0FCE5}" destId="{BA781AAC-60CE-4FC3-854F-E120FA4D4E2B}" srcOrd="2" destOrd="0" parTransId="{2B4D8CE3-78BA-4F19-9D37-EB3682203DC8}" sibTransId="{342DEFAD-0ED7-4913-B483-DB7150DC98E4}"/>
    <dgm:cxn modelId="{E34EF060-9EAA-4A69-8511-2DCE3D1E8C01}" srcId="{ACAB3453-E635-455B-AFA7-F68631D0FCE5}" destId="{BDC1493D-FBBD-4B1B-8D02-EF9346592A01}" srcOrd="1" destOrd="0" parTransId="{B4B757FA-F4C8-4E23-A5EC-32FC19CB8965}" sibTransId="{5177F4E0-5B27-47BD-8993-1996491CC167}"/>
    <dgm:cxn modelId="{1FF2AEB5-6C37-4F1D-9096-58BD576481F3}" type="presOf" srcId="{BDC1493D-FBBD-4B1B-8D02-EF9346592A01}" destId="{128F4F0F-BCB6-4505-BE94-D4848FCE802F}" srcOrd="0" destOrd="0" presId="urn:microsoft.com/office/officeart/2008/layout/VerticalAccentList"/>
    <dgm:cxn modelId="{6A8808AD-255A-41A9-92BD-82E8A36A9FF3}" type="presOf" srcId="{F359A7F1-BCE8-4CF0-887C-4286C958CB8E}" destId="{F55AF14A-86B0-4B67-A18B-AB596E826A68}" srcOrd="0" destOrd="0" presId="urn:microsoft.com/office/officeart/2008/layout/VerticalAccentList"/>
    <dgm:cxn modelId="{5EEB660A-8ABD-49C1-B6BF-53B89EA2903B}" type="presOf" srcId="{BA781AAC-60CE-4FC3-854F-E120FA4D4E2B}" destId="{178B6DC2-4DCB-445D-A830-42A56DB51AC9}" srcOrd="0" destOrd="0" presId="urn:microsoft.com/office/officeart/2008/layout/VerticalAccentList"/>
    <dgm:cxn modelId="{51E5F0C3-0AFD-442E-ACDA-28C1A76771E3}" type="presOf" srcId="{ACAB3453-E635-455B-AFA7-F68631D0FCE5}" destId="{E846787F-960D-4743-AFC6-C0DAC4E32B1A}" srcOrd="0" destOrd="0" presId="urn:microsoft.com/office/officeart/2008/layout/VerticalAccentList"/>
    <dgm:cxn modelId="{E2DA422D-FBD6-4894-8F03-75EDA20C4724}" type="presParOf" srcId="{E846787F-960D-4743-AFC6-C0DAC4E32B1A}" destId="{FBECC6BC-35C8-4D73-8C82-F6242B5D12A7}" srcOrd="0" destOrd="0" presId="urn:microsoft.com/office/officeart/2008/layout/VerticalAccentList"/>
    <dgm:cxn modelId="{36AE94EA-2B6A-4F9F-81F7-6795614AE220}" type="presParOf" srcId="{FBECC6BC-35C8-4D73-8C82-F6242B5D12A7}" destId="{F55AF14A-86B0-4B67-A18B-AB596E826A68}" srcOrd="0" destOrd="0" presId="urn:microsoft.com/office/officeart/2008/layout/VerticalAccentList"/>
    <dgm:cxn modelId="{B119450C-9C9B-4C61-B0F3-D6939D1E97CF}" type="presParOf" srcId="{E846787F-960D-4743-AFC6-C0DAC4E32B1A}" destId="{F86ECE35-0335-4D2F-AC6C-F54CB3A80A27}" srcOrd="1" destOrd="0" presId="urn:microsoft.com/office/officeart/2008/layout/VerticalAccentList"/>
    <dgm:cxn modelId="{D3CFCB21-2FCF-4572-AA3B-2EAA81A2A7F8}" type="presParOf" srcId="{F86ECE35-0335-4D2F-AC6C-F54CB3A80A27}" destId="{C8533EA1-5806-4E8F-A4D2-3268FACD26F8}" srcOrd="0" destOrd="0" presId="urn:microsoft.com/office/officeart/2008/layout/VerticalAccentList"/>
    <dgm:cxn modelId="{7CE13AEE-4D76-471B-A0DA-5275D585BB92}" type="presParOf" srcId="{F86ECE35-0335-4D2F-AC6C-F54CB3A80A27}" destId="{FB6C3A2B-0B21-4E88-992D-55A440C3D4EC}" srcOrd="1" destOrd="0" presId="urn:microsoft.com/office/officeart/2008/layout/VerticalAccentList"/>
    <dgm:cxn modelId="{D06EE111-F15A-4F0C-9848-E92C24C2319F}" type="presParOf" srcId="{F86ECE35-0335-4D2F-AC6C-F54CB3A80A27}" destId="{D769D52C-C45B-4448-8A28-D1B98515BC83}" srcOrd="2" destOrd="0" presId="urn:microsoft.com/office/officeart/2008/layout/VerticalAccentList"/>
    <dgm:cxn modelId="{3D988BF8-04CB-4586-8AA6-5EF1BF1C50E9}" type="presParOf" srcId="{F86ECE35-0335-4D2F-AC6C-F54CB3A80A27}" destId="{6577BE25-4CC6-420E-A6A0-40ED67D259A4}" srcOrd="3" destOrd="0" presId="urn:microsoft.com/office/officeart/2008/layout/VerticalAccentList"/>
    <dgm:cxn modelId="{4AA76100-D68F-4692-BE45-8CC71E8E9B8C}" type="presParOf" srcId="{F86ECE35-0335-4D2F-AC6C-F54CB3A80A27}" destId="{3F11C2AE-B4FF-4FF9-9CC9-589CB2FF8434}" srcOrd="4" destOrd="0" presId="urn:microsoft.com/office/officeart/2008/layout/VerticalAccentList"/>
    <dgm:cxn modelId="{17F7C162-1260-4DB1-897D-6DCF95FF1BB3}" type="presParOf" srcId="{F86ECE35-0335-4D2F-AC6C-F54CB3A80A27}" destId="{B2789B12-9D64-416E-A32F-76598FB98996}" srcOrd="5" destOrd="0" presId="urn:microsoft.com/office/officeart/2008/layout/VerticalAccentList"/>
    <dgm:cxn modelId="{9AC16F63-469F-4F54-B7B1-DB6E93D736A3}" type="presParOf" srcId="{F86ECE35-0335-4D2F-AC6C-F54CB3A80A27}" destId="{7B69A17A-64C2-4944-8205-054FC8221291}" srcOrd="6" destOrd="0" presId="urn:microsoft.com/office/officeart/2008/layout/VerticalAccentList"/>
    <dgm:cxn modelId="{C3D3B50A-BF7A-48A0-BFE9-6EB9803DFD1F}" type="presParOf" srcId="{E846787F-960D-4743-AFC6-C0DAC4E32B1A}" destId="{426BA95E-35A4-4EDD-AB7D-CBD3ACBF5FAC}" srcOrd="2" destOrd="0" presId="urn:microsoft.com/office/officeart/2008/layout/VerticalAccentList"/>
    <dgm:cxn modelId="{4474B184-FA02-4F54-92FC-A3AE789E36F3}" type="presParOf" srcId="{E846787F-960D-4743-AFC6-C0DAC4E32B1A}" destId="{5E588EED-B587-4CFB-B655-0B599F865D95}" srcOrd="3" destOrd="0" presId="urn:microsoft.com/office/officeart/2008/layout/VerticalAccentList"/>
    <dgm:cxn modelId="{EF335ED2-8F87-4794-899A-0F3DD764213E}" type="presParOf" srcId="{5E588EED-B587-4CFB-B655-0B599F865D95}" destId="{128F4F0F-BCB6-4505-BE94-D4848FCE802F}" srcOrd="0" destOrd="0" presId="urn:microsoft.com/office/officeart/2008/layout/VerticalAccentList"/>
    <dgm:cxn modelId="{9551EF04-EAD8-4885-AB19-CBCA1355A890}" type="presParOf" srcId="{E846787F-960D-4743-AFC6-C0DAC4E32B1A}" destId="{DA96F34D-06A6-4670-B08A-596049FD3366}" srcOrd="4" destOrd="0" presId="urn:microsoft.com/office/officeart/2008/layout/VerticalAccentList"/>
    <dgm:cxn modelId="{E07A64EB-8853-45D5-A69C-BEA4BB0AAD90}" type="presParOf" srcId="{DA96F34D-06A6-4670-B08A-596049FD3366}" destId="{3767332E-9331-4D28-85B4-907E2E3C3223}" srcOrd="0" destOrd="0" presId="urn:microsoft.com/office/officeart/2008/layout/VerticalAccentList"/>
    <dgm:cxn modelId="{F1518BE7-E9AA-4D8C-AF85-472AB26CA1D0}" type="presParOf" srcId="{DA96F34D-06A6-4670-B08A-596049FD3366}" destId="{DD6CFF28-2016-41AE-ADB1-EB73670D8EE7}" srcOrd="1" destOrd="0" presId="urn:microsoft.com/office/officeart/2008/layout/VerticalAccentList"/>
    <dgm:cxn modelId="{7DA9256C-AD67-4D73-B639-906D64D7AD17}" type="presParOf" srcId="{DA96F34D-06A6-4670-B08A-596049FD3366}" destId="{D1C687B0-923C-4184-84D7-D75C6ACEEFCD}" srcOrd="2" destOrd="0" presId="urn:microsoft.com/office/officeart/2008/layout/VerticalAccentList"/>
    <dgm:cxn modelId="{124BCCDF-CDD7-4D2D-85DC-1186D42399D5}" type="presParOf" srcId="{DA96F34D-06A6-4670-B08A-596049FD3366}" destId="{4067635E-886A-4154-A6E1-693FB4F981C1}" srcOrd="3" destOrd="0" presId="urn:microsoft.com/office/officeart/2008/layout/VerticalAccentList"/>
    <dgm:cxn modelId="{0B6C0920-3FCC-456F-8B58-67A15FDF4E2E}" type="presParOf" srcId="{DA96F34D-06A6-4670-B08A-596049FD3366}" destId="{D88DD899-3669-4E03-93A4-2967205EB462}" srcOrd="4" destOrd="0" presId="urn:microsoft.com/office/officeart/2008/layout/VerticalAccentList"/>
    <dgm:cxn modelId="{46DF432F-C6C2-4A24-BA1D-8BCAE3A55760}" type="presParOf" srcId="{DA96F34D-06A6-4670-B08A-596049FD3366}" destId="{9E229861-082D-4541-8FCA-34E00430F41A}" srcOrd="5" destOrd="0" presId="urn:microsoft.com/office/officeart/2008/layout/VerticalAccentList"/>
    <dgm:cxn modelId="{A4F8E6E8-1373-44A1-ABBE-55E372D9F939}" type="presParOf" srcId="{DA96F34D-06A6-4670-B08A-596049FD3366}" destId="{56BBC8D5-D37B-4CAA-A4F3-5EA142B51783}" srcOrd="6" destOrd="0" presId="urn:microsoft.com/office/officeart/2008/layout/VerticalAccentList"/>
    <dgm:cxn modelId="{66CF3F73-9DC1-4454-84AF-2A441DCB9E0E}" type="presParOf" srcId="{E846787F-960D-4743-AFC6-C0DAC4E32B1A}" destId="{D073E4A3-44D7-4ADB-AA8D-64303A4CBB04}" srcOrd="5" destOrd="0" presId="urn:microsoft.com/office/officeart/2008/layout/VerticalAccentList"/>
    <dgm:cxn modelId="{E61D0351-5B22-407C-93D3-B1137D13E0E7}" type="presParOf" srcId="{E846787F-960D-4743-AFC6-C0DAC4E32B1A}" destId="{4206A81D-1961-4E2C-A0C4-3AA38398ABC7}" srcOrd="6" destOrd="0" presId="urn:microsoft.com/office/officeart/2008/layout/VerticalAccentList"/>
    <dgm:cxn modelId="{E22B7D49-DA44-405B-A2FE-A4613F6DA116}" type="presParOf" srcId="{4206A81D-1961-4E2C-A0C4-3AA38398ABC7}" destId="{178B6DC2-4DCB-445D-A830-42A56DB51AC9}" srcOrd="0" destOrd="0" presId="urn:microsoft.com/office/officeart/2008/layout/VerticalAccentList"/>
    <dgm:cxn modelId="{483785A7-8921-40EA-8A25-D2433803BED9}" type="presParOf" srcId="{E846787F-960D-4743-AFC6-C0DAC4E32B1A}" destId="{E65ED37D-661D-4EA3-909E-66F9F2EA47AA}" srcOrd="7" destOrd="0" presId="urn:microsoft.com/office/officeart/2008/layout/VerticalAccentList"/>
    <dgm:cxn modelId="{4B7AC2B4-0541-4A74-9967-BF9CF8CF1D30}" type="presParOf" srcId="{E65ED37D-661D-4EA3-909E-66F9F2EA47AA}" destId="{8095817B-A233-4FAD-9582-9C3A88926EAD}" srcOrd="0" destOrd="0" presId="urn:microsoft.com/office/officeart/2008/layout/VerticalAccentList"/>
    <dgm:cxn modelId="{B3B075FC-B822-4A23-920A-B7AE60E57B98}" type="presParOf" srcId="{E65ED37D-661D-4EA3-909E-66F9F2EA47AA}" destId="{69672CB6-10CB-432D-B37D-CD3F1B8FFB27}" srcOrd="1" destOrd="0" presId="urn:microsoft.com/office/officeart/2008/layout/VerticalAccentList"/>
    <dgm:cxn modelId="{79E90833-6DDD-4D42-999B-908DC23E6233}" type="presParOf" srcId="{E65ED37D-661D-4EA3-909E-66F9F2EA47AA}" destId="{D2B77320-EC06-4898-890A-94556CF19522}" srcOrd="2" destOrd="0" presId="urn:microsoft.com/office/officeart/2008/layout/VerticalAccentList"/>
    <dgm:cxn modelId="{099A1738-7479-4CCC-AA3E-269B93BFB20A}" type="presParOf" srcId="{E65ED37D-661D-4EA3-909E-66F9F2EA47AA}" destId="{4D334A4F-C16E-4325-9AC1-FD3AEE9CBB60}" srcOrd="3" destOrd="0" presId="urn:microsoft.com/office/officeart/2008/layout/VerticalAccentList"/>
    <dgm:cxn modelId="{554DC69E-2909-43AF-8468-95EF67790ECE}" type="presParOf" srcId="{E65ED37D-661D-4EA3-909E-66F9F2EA47AA}" destId="{BE8CB5C3-6488-4BFC-B169-F6D68539B83D}" srcOrd="4" destOrd="0" presId="urn:microsoft.com/office/officeart/2008/layout/VerticalAccentList"/>
    <dgm:cxn modelId="{0A0015BC-1456-4846-92D5-B74B96847026}" type="presParOf" srcId="{E65ED37D-661D-4EA3-909E-66F9F2EA47AA}" destId="{709EA2AB-5650-44F2-AC48-519641067A0F}" srcOrd="5" destOrd="0" presId="urn:microsoft.com/office/officeart/2008/layout/VerticalAccentList"/>
    <dgm:cxn modelId="{E5BE9D37-3606-4737-8A8E-0862C86DB6CD}" type="presParOf" srcId="{E65ED37D-661D-4EA3-909E-66F9F2EA47AA}" destId="{04A27BEB-0635-4C7F-B683-80F023E81218}" srcOrd="6" destOrd="0" presId="urn:microsoft.com/office/officeart/2008/layout/VerticalAccentList"/>
    <dgm:cxn modelId="{3F603FFD-DC96-4796-B69C-08F0A57DE60A}" type="presParOf" srcId="{E846787F-960D-4743-AFC6-C0DAC4E32B1A}" destId="{FA469ABC-1C06-478C-842E-3A00579F286D}" srcOrd="8" destOrd="0" presId="urn:microsoft.com/office/officeart/2008/layout/VerticalAccentList"/>
    <dgm:cxn modelId="{BEA75D76-1BF1-4B70-86FB-4FD494806D23}" type="presParOf" srcId="{E846787F-960D-4743-AFC6-C0DAC4E32B1A}" destId="{AE461852-53D1-4A54-9D4E-9A1B971745EE}" srcOrd="9" destOrd="0" presId="urn:microsoft.com/office/officeart/2008/layout/VerticalAccentList"/>
    <dgm:cxn modelId="{45A2658D-7869-4B8D-868C-1392C91A00FE}" type="presParOf" srcId="{AE461852-53D1-4A54-9D4E-9A1B971745EE}" destId="{C007FD47-EF97-4C9E-99DD-108D5CB5A11F}" srcOrd="0" destOrd="0" presId="urn:microsoft.com/office/officeart/2008/layout/VerticalAccentList"/>
    <dgm:cxn modelId="{CAA1BB9F-904D-48A4-B79A-4A336E40CFC3}" type="presParOf" srcId="{E846787F-960D-4743-AFC6-C0DAC4E32B1A}" destId="{9273963B-5A4A-45E1-8533-D964FDE823F5}" srcOrd="10" destOrd="0" presId="urn:microsoft.com/office/officeart/2008/layout/VerticalAccentList"/>
    <dgm:cxn modelId="{B6045F5D-2C6E-497C-A1DA-75D5E2BCC382}" type="presParOf" srcId="{9273963B-5A4A-45E1-8533-D964FDE823F5}" destId="{74D5BE97-18FA-4D1E-983A-69F404833A50}" srcOrd="0" destOrd="0" presId="urn:microsoft.com/office/officeart/2008/layout/VerticalAccentList"/>
    <dgm:cxn modelId="{91715061-0D91-4760-A318-D436A43FFDA6}" type="presParOf" srcId="{9273963B-5A4A-45E1-8533-D964FDE823F5}" destId="{23928F4B-1ED3-4E95-8A74-E9A4C5711731}" srcOrd="1" destOrd="0" presId="urn:microsoft.com/office/officeart/2008/layout/VerticalAccentList"/>
    <dgm:cxn modelId="{FAED4C45-411D-4469-96A0-91CB7F57AA1A}" type="presParOf" srcId="{9273963B-5A4A-45E1-8533-D964FDE823F5}" destId="{0810A49D-61E4-4FD5-A5A0-D7A5417CF6C5}" srcOrd="2" destOrd="0" presId="urn:microsoft.com/office/officeart/2008/layout/VerticalAccentList"/>
    <dgm:cxn modelId="{65DCA645-3AEC-4806-9E2C-4D775DBE9E9A}" type="presParOf" srcId="{9273963B-5A4A-45E1-8533-D964FDE823F5}" destId="{A58B03BA-5114-4D75-8B3D-7A361E55FF36}" srcOrd="3" destOrd="0" presId="urn:microsoft.com/office/officeart/2008/layout/VerticalAccentList"/>
    <dgm:cxn modelId="{FFBAF31A-BA50-4764-9A3D-3AA2D5BAB1EA}" type="presParOf" srcId="{9273963B-5A4A-45E1-8533-D964FDE823F5}" destId="{34F99234-E163-4275-BC36-83FF9A123770}" srcOrd="4" destOrd="0" presId="urn:microsoft.com/office/officeart/2008/layout/VerticalAccentList"/>
    <dgm:cxn modelId="{A0D42CEB-EE05-4AE4-8CD1-40A33956D1F4}" type="presParOf" srcId="{9273963B-5A4A-45E1-8533-D964FDE823F5}" destId="{016678F0-F060-4387-80F1-39745639E612}" srcOrd="5" destOrd="0" presId="urn:microsoft.com/office/officeart/2008/layout/VerticalAccentList"/>
    <dgm:cxn modelId="{51580751-F20F-4D01-8AD5-52E94257E4F7}" type="presParOf" srcId="{9273963B-5A4A-45E1-8533-D964FDE823F5}" destId="{6F298189-EB98-4049-A241-3833FF7B663A}" srcOrd="6" destOrd="0" presId="urn:microsoft.com/office/officeart/2008/layout/VerticalAccent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kern="1200" dirty="0"/>
        </a:p>
      </dsp:txBody>
      <dsp:txXfrm>
        <a:off x="376381" y="509134"/>
        <a:ext cx="6774872" cy="615897"/>
      </dsp:txXfrm>
    </dsp:sp>
    <dsp:sp modelId="{1EE55FF7-32F5-4E4E-88B9-4E8649B084BE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EA343F-1AA1-4C45-82E6-BEED7365C070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694477-683C-43C7-B331-29DDF05E72D2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835621-BFA6-48FE-97BA-9F3E4AF1C58E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3090C-B29C-4C81-B7E0-7F341F40D8D7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2EC7C8-EA72-4B31-ACB2-8FCA2565C5D1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A24594-A5BD-4346-9CB0-E51AD397DFD3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84B333-DB67-4C30-9033-3B97EF42FC81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C18A269C-3219-4D2B-A8BC-ECC46075BBB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131962-2B37-4833-9407-7EA4E779964D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14185C-DCBD-40D5-A7C7-917E4BA4B9EA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A5ED2D-1A12-40C8-A171-BA3A5269D7C7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24BDFF-FCCE-47E3-BC57-BACE47DB425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FB4172-3CE9-4470-A6B9-38E711FFA1F8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DC4F44-8F8E-4072-A8B9-E6671E429A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ED08C1-B32C-420B-81A6-EB9E7F1D74F1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A81A4997-97A5-442D-AAC1-FE7CF37F9A43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866CBC-BAF3-44F9-81B3-9FD49B3F6F32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98887D-B3A6-48B9-A74F-3B3D389D1D6F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8F7C5B-1680-40BA-8AE7-746A4AC70FE7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35ACD-B70B-432D-B79C-A43B91C6D3E4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5C76F0-E99E-4130-BC4E-6A3637E44D62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82663A-7766-41E5-A04E-AF7BD1F77039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82BFD0-7A50-4627-A9B0-BC4E7278F58B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57178711-0C30-4E3E-9036-563B487A01B3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FB2FCC-5209-49E7-BAB3-9D19706BBB19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F088FA-E8FA-464C-830D-C66B3F10C086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DA141D-E61E-4A20-A86D-91A44D9314E2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34BE74-ED98-4F8D-A669-56E8E0C51362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87DBB5-89C5-4FBE-B274-0785E1498997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12B8AD1-2563-4AC6-9401-9F7CE74D7E62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5AF14A-86B0-4B67-A18B-AB596E826A68}">
      <dsp:nvSpPr>
        <dsp:cNvPr id="0" name=""/>
        <dsp:cNvSpPr/>
      </dsp:nvSpPr>
      <dsp:spPr>
        <a:xfrm>
          <a:off x="376381" y="509134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Reading</a:t>
          </a:r>
          <a:endParaRPr lang="en-US" sz="2200" b="1" kern="1200" dirty="0"/>
        </a:p>
      </dsp:txBody>
      <dsp:txXfrm>
        <a:off x="376381" y="509134"/>
        <a:ext cx="6774872" cy="615897"/>
      </dsp:txXfrm>
    </dsp:sp>
    <dsp:sp modelId="{C8533EA1-5806-4E8F-A4D2-3268FACD26F8}">
      <dsp:nvSpPr>
        <dsp:cNvPr id="0" name=""/>
        <dsp:cNvSpPr/>
      </dsp:nvSpPr>
      <dsp:spPr>
        <a:xfrm>
          <a:off x="37638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C3A2B-0B21-4E88-992D-55A440C3D4EC}">
      <dsp:nvSpPr>
        <dsp:cNvPr id="0" name=""/>
        <dsp:cNvSpPr/>
      </dsp:nvSpPr>
      <dsp:spPr>
        <a:xfrm>
          <a:off x="133239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69D52C-C45B-4448-8A28-D1B98515BC83}">
      <dsp:nvSpPr>
        <dsp:cNvPr id="0" name=""/>
        <dsp:cNvSpPr/>
      </dsp:nvSpPr>
      <dsp:spPr>
        <a:xfrm>
          <a:off x="228840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77BE25-4CC6-420E-A6A0-40ED67D259A4}">
      <dsp:nvSpPr>
        <dsp:cNvPr id="0" name=""/>
        <dsp:cNvSpPr/>
      </dsp:nvSpPr>
      <dsp:spPr>
        <a:xfrm>
          <a:off x="3244411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11C2AE-B4FF-4FF9-9CC9-589CB2FF8434}">
      <dsp:nvSpPr>
        <dsp:cNvPr id="0" name=""/>
        <dsp:cNvSpPr/>
      </dsp:nvSpPr>
      <dsp:spPr>
        <a:xfrm>
          <a:off x="420042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789B12-9D64-416E-A32F-76598FB98996}">
      <dsp:nvSpPr>
        <dsp:cNvPr id="0" name=""/>
        <dsp:cNvSpPr/>
      </dsp:nvSpPr>
      <dsp:spPr>
        <a:xfrm>
          <a:off x="515643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69A17A-64C2-4944-8205-054FC8221291}">
      <dsp:nvSpPr>
        <dsp:cNvPr id="0" name=""/>
        <dsp:cNvSpPr/>
      </dsp:nvSpPr>
      <dsp:spPr>
        <a:xfrm>
          <a:off x="6112440" y="1125032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8F4F0F-BCB6-4505-BE94-D4848FCE802F}">
      <dsp:nvSpPr>
        <dsp:cNvPr id="0" name=""/>
        <dsp:cNvSpPr/>
      </dsp:nvSpPr>
      <dsp:spPr>
        <a:xfrm>
          <a:off x="376381" y="136248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Speaking</a:t>
          </a:r>
          <a:endParaRPr lang="en-US" sz="2200" b="1" kern="1200" dirty="0"/>
        </a:p>
      </dsp:txBody>
      <dsp:txXfrm>
        <a:off x="376381" y="1362480"/>
        <a:ext cx="6774872" cy="615897"/>
      </dsp:txXfrm>
    </dsp:sp>
    <dsp:sp modelId="{3767332E-9331-4D28-85B4-907E2E3C3223}">
      <dsp:nvSpPr>
        <dsp:cNvPr id="0" name=""/>
        <dsp:cNvSpPr/>
      </dsp:nvSpPr>
      <dsp:spPr>
        <a:xfrm>
          <a:off x="37638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6CFF28-2016-41AE-ADB1-EB73670D8EE7}">
      <dsp:nvSpPr>
        <dsp:cNvPr id="0" name=""/>
        <dsp:cNvSpPr/>
      </dsp:nvSpPr>
      <dsp:spPr>
        <a:xfrm>
          <a:off x="133239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C687B0-923C-4184-84D7-D75C6ACEEFCD}">
      <dsp:nvSpPr>
        <dsp:cNvPr id="0" name=""/>
        <dsp:cNvSpPr/>
      </dsp:nvSpPr>
      <dsp:spPr>
        <a:xfrm>
          <a:off x="228840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67635E-886A-4154-A6E1-693FB4F981C1}">
      <dsp:nvSpPr>
        <dsp:cNvPr id="0" name=""/>
        <dsp:cNvSpPr/>
      </dsp:nvSpPr>
      <dsp:spPr>
        <a:xfrm>
          <a:off x="3244411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8DD899-3669-4E03-93A4-2967205EB462}">
      <dsp:nvSpPr>
        <dsp:cNvPr id="0" name=""/>
        <dsp:cNvSpPr/>
      </dsp:nvSpPr>
      <dsp:spPr>
        <a:xfrm>
          <a:off x="420042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229861-082D-4541-8FCA-34E00430F41A}">
      <dsp:nvSpPr>
        <dsp:cNvPr id="0" name=""/>
        <dsp:cNvSpPr/>
      </dsp:nvSpPr>
      <dsp:spPr>
        <a:xfrm>
          <a:off x="515643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BBC8D5-D37B-4CAA-A4F3-5EA142B51783}">
      <dsp:nvSpPr>
        <dsp:cNvPr id="0" name=""/>
        <dsp:cNvSpPr/>
      </dsp:nvSpPr>
      <dsp:spPr>
        <a:xfrm>
          <a:off x="6112440" y="1978377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8B6DC2-4DCB-445D-A830-42A56DB51AC9}">
      <dsp:nvSpPr>
        <dsp:cNvPr id="0" name=""/>
        <dsp:cNvSpPr/>
      </dsp:nvSpPr>
      <dsp:spPr>
        <a:xfrm>
          <a:off x="376381" y="2215825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smtClean="0"/>
            <a:t>Listening</a:t>
          </a:r>
          <a:endParaRPr lang="en-US" sz="2200" b="1" kern="1200" dirty="0"/>
        </a:p>
      </dsp:txBody>
      <dsp:txXfrm>
        <a:off x="376381" y="2215825"/>
        <a:ext cx="6774872" cy="615897"/>
      </dsp:txXfrm>
    </dsp:sp>
    <dsp:sp modelId="{8095817B-A233-4FAD-9582-9C3A88926EAD}">
      <dsp:nvSpPr>
        <dsp:cNvPr id="0" name=""/>
        <dsp:cNvSpPr/>
      </dsp:nvSpPr>
      <dsp:spPr>
        <a:xfrm>
          <a:off x="37638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672CB6-10CB-432D-B37D-CD3F1B8FFB27}">
      <dsp:nvSpPr>
        <dsp:cNvPr id="0" name=""/>
        <dsp:cNvSpPr/>
      </dsp:nvSpPr>
      <dsp:spPr>
        <a:xfrm>
          <a:off x="133239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B77320-EC06-4898-890A-94556CF19522}">
      <dsp:nvSpPr>
        <dsp:cNvPr id="0" name=""/>
        <dsp:cNvSpPr/>
      </dsp:nvSpPr>
      <dsp:spPr>
        <a:xfrm>
          <a:off x="228840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334A4F-C16E-4325-9AC1-FD3AEE9CBB60}">
      <dsp:nvSpPr>
        <dsp:cNvPr id="0" name=""/>
        <dsp:cNvSpPr/>
      </dsp:nvSpPr>
      <dsp:spPr>
        <a:xfrm>
          <a:off x="3244411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8CB5C3-6488-4BFC-B169-F6D68539B83D}">
      <dsp:nvSpPr>
        <dsp:cNvPr id="0" name=""/>
        <dsp:cNvSpPr/>
      </dsp:nvSpPr>
      <dsp:spPr>
        <a:xfrm>
          <a:off x="420042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9EA2AB-5650-44F2-AC48-519641067A0F}">
      <dsp:nvSpPr>
        <dsp:cNvPr id="0" name=""/>
        <dsp:cNvSpPr/>
      </dsp:nvSpPr>
      <dsp:spPr>
        <a:xfrm>
          <a:off x="515643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A27BEB-0635-4C7F-B683-80F023E81218}">
      <dsp:nvSpPr>
        <dsp:cNvPr id="0" name=""/>
        <dsp:cNvSpPr/>
      </dsp:nvSpPr>
      <dsp:spPr>
        <a:xfrm>
          <a:off x="6112440" y="2831723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7FD47-EF97-4C9E-99DD-108D5CB5A11F}">
      <dsp:nvSpPr>
        <dsp:cNvPr id="0" name=""/>
        <dsp:cNvSpPr/>
      </dsp:nvSpPr>
      <dsp:spPr>
        <a:xfrm>
          <a:off x="376381" y="3069170"/>
          <a:ext cx="6774872" cy="6158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b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/>
            <a:t>Writing</a:t>
          </a:r>
        </a:p>
      </dsp:txBody>
      <dsp:txXfrm>
        <a:off x="376381" y="3069170"/>
        <a:ext cx="6774872" cy="615897"/>
      </dsp:txXfrm>
    </dsp:sp>
    <dsp:sp modelId="{74D5BE97-18FA-4D1E-983A-69F404833A50}">
      <dsp:nvSpPr>
        <dsp:cNvPr id="0" name=""/>
        <dsp:cNvSpPr/>
      </dsp:nvSpPr>
      <dsp:spPr>
        <a:xfrm>
          <a:off x="37638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28F4B-1ED3-4E95-8A74-E9A4C5711731}">
      <dsp:nvSpPr>
        <dsp:cNvPr id="0" name=""/>
        <dsp:cNvSpPr/>
      </dsp:nvSpPr>
      <dsp:spPr>
        <a:xfrm>
          <a:off x="133239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0A49D-61E4-4FD5-A5A0-D7A5417CF6C5}">
      <dsp:nvSpPr>
        <dsp:cNvPr id="0" name=""/>
        <dsp:cNvSpPr/>
      </dsp:nvSpPr>
      <dsp:spPr>
        <a:xfrm>
          <a:off x="228840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8B03BA-5114-4D75-8B3D-7A361E55FF36}">
      <dsp:nvSpPr>
        <dsp:cNvPr id="0" name=""/>
        <dsp:cNvSpPr/>
      </dsp:nvSpPr>
      <dsp:spPr>
        <a:xfrm>
          <a:off x="3244411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99234-E163-4275-BC36-83FF9A123770}">
      <dsp:nvSpPr>
        <dsp:cNvPr id="0" name=""/>
        <dsp:cNvSpPr/>
      </dsp:nvSpPr>
      <dsp:spPr>
        <a:xfrm>
          <a:off x="420042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6678F0-F060-4387-80F1-39745639E612}">
      <dsp:nvSpPr>
        <dsp:cNvPr id="0" name=""/>
        <dsp:cNvSpPr/>
      </dsp:nvSpPr>
      <dsp:spPr>
        <a:xfrm>
          <a:off x="515643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298189-EB98-4049-A241-3833FF7B663A}">
      <dsp:nvSpPr>
        <dsp:cNvPr id="0" name=""/>
        <dsp:cNvSpPr/>
      </dsp:nvSpPr>
      <dsp:spPr>
        <a:xfrm>
          <a:off x="6112440" y="3685068"/>
          <a:ext cx="903316" cy="150552"/>
        </a:xfrm>
        <a:prstGeom prst="parallelogram">
          <a:avLst>
            <a:gd name="adj" fmla="val 14084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AccentList">
  <dgm:title val=""/>
  <dgm:desc val=""/>
  <dgm:catLst>
    <dgm:cat type="list" pri="16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refType="primFontSz" refFor="des" refForName="childtext" op="gte"/>
      <dgm:constr type="w" for="ch" forName="composite" refType="w"/>
      <dgm:constr type="h" for="ch" forName="composite" refType="h"/>
      <dgm:constr type="w" for="ch" forName="parallelogramComposite" refType="w"/>
      <dgm:constr type="h" for="ch" forName="parallelogramComposite" refType="h"/>
      <dgm:constr type="w" for="ch" forName="parenttextcomposite" refType="w" fact="0.9"/>
      <dgm:constr type="h" for="ch" forName="parenttextcomposite" refType="h" fact="0.6"/>
      <dgm:constr type="h" for="ch" forName="sibTrans" refType="h" refFor="ch" refForName="composite" op="equ" fact="0.02"/>
      <dgm:constr type="h" for="ch" forName="sibTrans" op="equ"/>
    </dgm:constrLst>
    <dgm:forEach name="nodesForEach" axis="ch" ptType="node">
      <dgm:layoutNode name="parenttextcomposite">
        <dgm:alg type="composite">
          <dgm:param type="ar" val="11"/>
        </dgm:alg>
        <dgm:shape xmlns:r="http://schemas.openxmlformats.org/officeDocument/2006/relationships" r:blip="">
          <dgm:adjLst/>
        </dgm:shape>
        <dgm:constrLst>
          <dgm:constr type="h" for="ch" forName="parenttext" refType="h"/>
          <dgm:constr type="w" for="ch" forName="parenttext" refType="w"/>
        </dgm:constrLst>
        <dgm:layoutNode name="parenttext" styleLbl="revTx">
          <dgm:varLst>
            <dgm:chMax/>
            <dgm:chPref val="2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</dgm:alg>
            </dgm:if>
            <dgm:else name="Name6">
              <dgm:alg type="tx">
                <dgm:param type="parTxLTRAlign" val="r"/>
                <dgm:param type="txAnchorVert" val="b"/>
              </dgm:alg>
            </dgm:else>
          </dgm:choose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choose name="Name7">
        <dgm:if name="Name8" axis="ch" ptType="node" func="cnt" op="gte" val="1">
          <dgm:layoutNode name="composite">
            <dgm:alg type="composite">
              <dgm:param type="ar" val="6"/>
            </dgm:alg>
            <dgm:shape xmlns:r="http://schemas.openxmlformats.org/officeDocument/2006/relationships" r:blip="">
              <dgm:adjLst/>
            </dgm:shape>
            <dgm:choose name="Name9">
              <dgm:if name="Name10" func="var" arg="dir" op="equ" val="norm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301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if>
              <dgm:else name="Name11">
                <dgm:constrLst>
                  <dgm:constr type="l" for="ch" forName="chevron1" refType="w" fact="0.0301"/>
                  <dgm:constr type="t" for="ch" forName="chevron1" refType="h" fact="0"/>
                  <dgm:constr type="w" for="ch" forName="chevron1" refType="w" fact="0.2106"/>
                  <dgm:constr type="h" for="ch" forName="chevron1" refType="h"/>
                  <dgm:constr type="l" for="ch" forName="chevron2" refType="w" fact="0.1566"/>
                  <dgm:constr type="t" for="ch" forName="chevron2" refType="h" fact="0"/>
                  <dgm:constr type="w" for="ch" forName="chevron2" refType="w" fact="0.2106"/>
                  <dgm:constr type="h" for="ch" forName="chevron2" refType="h"/>
                  <dgm:constr type="l" for="ch" forName="chevron3" refType="w" fact="0.2832"/>
                  <dgm:constr type="t" for="ch" forName="chevron3" refType="h" fact="0"/>
                  <dgm:constr type="w" for="ch" forName="chevron3" refType="w" fact="0.2106"/>
                  <dgm:constr type="h" for="ch" forName="chevron3" refType="h"/>
                  <dgm:constr type="l" for="ch" forName="chevron4" refType="w" fact="0.4097"/>
                  <dgm:constr type="t" for="ch" forName="chevron4" refType="h" fact="0"/>
                  <dgm:constr type="w" for="ch" forName="chevron4" refType="w" fact="0.2106"/>
                  <dgm:constr type="h" for="ch" forName="chevron4" refType="h"/>
                  <dgm:constr type="l" for="ch" forName="chevron5" refType="w" fact="0.5363"/>
                  <dgm:constr type="t" for="ch" forName="chevron5" refType="h" fact="0"/>
                  <dgm:constr type="w" for="ch" forName="chevron5" refType="w" fact="0.2106"/>
                  <dgm:constr type="h" for="ch" forName="chevron5" refType="h"/>
                  <dgm:constr type="l" for="ch" forName="chevron6" refType="w" fact="0.6628"/>
                  <dgm:constr type="t" for="ch" forName="chevron6" refType="h" fact="0"/>
                  <dgm:constr type="w" for="ch" forName="chevron6" refType="w" fact="0.2106"/>
                  <dgm:constr type="h" for="ch" forName="chevron6" refType="h"/>
                  <dgm:constr type="l" for="ch" forName="chevron7" refType="w" fact="0.7894"/>
                  <dgm:constr type="t" for="ch" forName="chevron7" refType="h" fact="0"/>
                  <dgm:constr type="w" for="ch" forName="chevron7" refType="w" fact="0.2106"/>
                  <dgm:constr type="h" for="ch" forName="chevron7" refType="h"/>
                  <dgm:constr type="l" for="ch" forName="childtext" refType="w" fact="0.0883"/>
                  <dgm:constr type="t" for="ch" forName="childtext" refType="h" fact="0.1"/>
                  <dgm:constr type="w" for="ch" forName="childtext" refType="w" fact="0.9117"/>
                  <dgm:constr type="h" for="ch" forName="childtext" refType="h" fact="0.8"/>
                </dgm:constrLst>
              </dgm:else>
            </dgm:choose>
            <dgm:ruleLst/>
            <dgm:layoutNode name="chevron1" styleLbl="alignNode1">
              <dgm:alg type="sp"/>
              <dgm:choose name="Name12">
                <dgm:if name="Name13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4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2" styleLbl="alignNode1">
              <dgm:alg type="sp"/>
              <dgm:choose name="Name15">
                <dgm:if name="Name16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17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3" styleLbl="alignNode1">
              <dgm:alg type="sp"/>
              <dgm:choose name="Name18">
                <dgm:if name="Name19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0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4" styleLbl="alignNode1">
              <dgm:alg type="sp"/>
              <dgm:choose name="Name21">
                <dgm:if name="Name22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3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5" styleLbl="alignNode1">
              <dgm:alg type="sp"/>
              <dgm:choose name="Name24">
                <dgm:if name="Name25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6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6" styleLbl="alignNode1">
              <dgm:alg type="sp"/>
              <dgm:choose name="Name27">
                <dgm:if name="Name28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29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evron7" styleLbl="alignNode1">
              <dgm:alg type="sp"/>
              <dgm:choose name="Name30">
                <dgm:if name="Name31" func="var" arg="dir" op="equ" val="norm">
                  <dgm:shape xmlns:r="http://schemas.openxmlformats.org/officeDocument/2006/relationships" type="chevron" r:blip="">
                    <dgm:adjLst>
                      <dgm:adj idx="1" val="0.7061"/>
                    </dgm:adjLst>
                  </dgm:shape>
                </dgm:if>
                <dgm:else name="Name32">
                  <dgm:shape xmlns:r="http://schemas.openxmlformats.org/officeDocument/2006/relationships" rot="180" type="chevron" r:blip="">
                    <dgm:adjLst>
                      <dgm:adj idx="1" val="0.7061"/>
                    </dgm:adjLst>
                  </dgm:shape>
                </dgm:else>
              </dgm:choose>
              <dgm:presOf/>
            </dgm:layoutNode>
            <dgm:layoutNode name="childtext" styleLbl="solidFgAcc1">
              <dgm:varLst>
                <dgm:chMax/>
                <dgm:chPref val="0"/>
                <dgm:bulletEnabled val="1"/>
              </dgm:varLst>
              <dgm:choose name="Name33">
                <dgm:if name="Name34" func="var" arg="dir" op="equ" val="norm">
                  <dgm:alg type="tx">
                    <dgm:param type="parTxLTRAlign" val="l"/>
                    <dgm:param type="txAnchorVertCh" val="t"/>
                  </dgm:alg>
                </dgm:if>
                <dgm:else name="Name35">
                  <dgm:alg type="tx">
                    <dgm:param type="parTxLTRAlign" val="r"/>
                    <dgm:param type="shpTxLTRAlignCh" val="r"/>
                    <dgm:param type="txAnchorVertCh" val="t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2"/>
                <dgm:constr type="rMarg" refType="primFontSz" fact="0.2"/>
                <dgm:constr type="tMarg" refType="primFontSz" fact="0.2"/>
                <dgm:constr type="bMarg" refType="primFontSz" fact="0.2"/>
              </dgm:constrLst>
              <dgm:ruleLst>
                <dgm:rule type="primFontSz" val="5" fact="NaN" max="NaN"/>
              </dgm:ruleLst>
            </dgm:layoutNode>
          </dgm:layoutNode>
        </dgm:if>
        <dgm:else name="Name36">
          <dgm:layoutNode name="parallelogramComposite">
            <dgm:alg type="composite">
              <dgm:param type="ar" val="50"/>
            </dgm:alg>
            <dgm:shape xmlns:r="http://schemas.openxmlformats.org/officeDocument/2006/relationships" r:blip="">
              <dgm:adjLst/>
            </dgm:shape>
            <dgm:constrLst>
              <dgm:constr type="l" for="ch" forName="parallelogram1" refType="w" fact="0"/>
              <dgm:constr type="t" for="ch" forName="parallelogram1" refType="h" fact="0"/>
              <dgm:constr type="w" for="ch" forName="parallelogram1" refType="w" fact="0.12"/>
              <dgm:constr type="h" for="ch" forName="parallelogram1" refType="h"/>
              <dgm:constr type="l" for="ch" forName="parallelogram2" refType="w" fact="0.127"/>
              <dgm:constr type="t" for="ch" forName="parallelogram2" refType="h" fact="0"/>
              <dgm:constr type="w" for="ch" forName="parallelogram2" refType="w" fact="0.12"/>
              <dgm:constr type="h" for="ch" forName="parallelogram2" refType="h"/>
              <dgm:constr type="l" for="ch" forName="parallelogram3" refType="w" fact="0.254"/>
              <dgm:constr type="t" for="ch" forName="parallelogram3" refType="h" fact="0"/>
              <dgm:constr type="w" for="ch" forName="parallelogram3" refType="w" fact="0.12"/>
              <dgm:constr type="h" for="ch" forName="parallelogram3" refType="h"/>
              <dgm:constr type="l" for="ch" forName="parallelogram4" refType="w" fact="0.381"/>
              <dgm:constr type="t" for="ch" forName="parallelogram4" refType="h" fact="0"/>
              <dgm:constr type="w" for="ch" forName="parallelogram4" refType="w" fact="0.12"/>
              <dgm:constr type="h" for="ch" forName="parallelogram4" refType="h"/>
              <dgm:constr type="l" for="ch" forName="parallelogram5" refType="w" fact="0.508"/>
              <dgm:constr type="t" for="ch" forName="parallelogram5" refType="h" fact="0"/>
              <dgm:constr type="w" for="ch" forName="parallelogram5" refType="w" fact="0.12"/>
              <dgm:constr type="h" for="ch" forName="parallelogram5" refType="h"/>
              <dgm:constr type="l" for="ch" forName="parallelogram6" refType="w" fact="0.635"/>
              <dgm:constr type="t" for="ch" forName="parallelogram6" refType="h" fact="0"/>
              <dgm:constr type="w" for="ch" forName="parallelogram6" refType="w" fact="0.12"/>
              <dgm:constr type="h" for="ch" forName="parallelogram6" refType="h"/>
              <dgm:constr type="l" for="ch" forName="parallelogram7" refType="w" fact="0.762"/>
              <dgm:constr type="t" for="ch" forName="parallelogram7" refType="h" fact="0"/>
              <dgm:constr type="w" for="ch" forName="parallelogram7" refType="w" fact="0.12"/>
              <dgm:constr type="h" for="ch" forName="parallelogram7" refType="h"/>
            </dgm:constrLst>
            <dgm:ruleLst/>
            <dgm:layoutNode name="parallelogram1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2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3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4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5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6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  <dgm:layoutNode name="parallelogram7" styleLbl="alignNode1">
              <dgm:alg type="sp"/>
              <dgm:shape xmlns:r="http://schemas.openxmlformats.org/officeDocument/2006/relationships" type="parallelogram" r:blip="">
                <dgm:adjLst>
                  <dgm:adj idx="1" val="1.4084"/>
                </dgm:adjLst>
              </dgm:shape>
              <dgm:presOf/>
            </dgm:layoutNode>
          </dgm:layoutNode>
        </dgm:else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8143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83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635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53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jpe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jpe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.png"/><Relationship Id="rId9" Type="http://schemas.microsoft.com/office/2007/relationships/diagramDrawing" Target="../diagrams/drawin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</p:spTree>
    <p:extLst>
      <p:ext uri="{BB962C8B-B14F-4D97-AF65-F5344CB8AC3E}">
        <p14:creationId xmlns:p14="http://schemas.microsoft.com/office/powerpoint/2010/main" val="3539701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08025" y="1263009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Interview your group members. Take notes of their answers and report to the class. 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734248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SPEAKING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2027" y="2526596"/>
            <a:ext cx="390292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students </a:t>
            </a:r>
            <a:r>
              <a:rPr lang="en-US" sz="2400" dirty="0" err="1"/>
              <a:t>practise</a:t>
            </a:r>
            <a:r>
              <a:rPr lang="en-US" sz="2400" dirty="0"/>
              <a:t> asking about Traffic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D7C56EB-432E-4E3A-B7E6-26E60BB27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1009717" y="1860192"/>
            <a:ext cx="31540855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87E3DE-8583-4C34-9917-021EE9C1F6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957024"/>
              </p:ext>
            </p:extLst>
          </p:nvPr>
        </p:nvGraphicFramePr>
        <p:xfrm>
          <a:off x="4729163" y="2094005"/>
          <a:ext cx="7160810" cy="3486888"/>
        </p:xfrm>
        <a:graphic>
          <a:graphicData uri="http://schemas.openxmlformats.org/drawingml/2006/table">
            <a:tbl>
              <a:tblPr firstRow="1" firstCol="1" bandRow="1"/>
              <a:tblGrid>
                <a:gridCol w="5061481">
                  <a:extLst>
                    <a:ext uri="{9D8B030D-6E8A-4147-A177-3AD203B41FA5}">
                      <a16:colId xmlns:a16="http://schemas.microsoft.com/office/drawing/2014/main" val="118902601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1984616256"/>
                    </a:ext>
                  </a:extLst>
                </a:gridCol>
                <a:gridCol w="739566">
                  <a:extLst>
                    <a:ext uri="{9D8B030D-6E8A-4147-A177-3AD203B41FA5}">
                      <a16:colId xmlns:a16="http://schemas.microsoft.com/office/drawing/2014/main" val="984743485"/>
                    </a:ext>
                  </a:extLst>
                </a:gridCol>
                <a:gridCol w="620197">
                  <a:extLst>
                    <a:ext uri="{9D8B030D-6E8A-4147-A177-3AD203B41FA5}">
                      <a16:colId xmlns:a16="http://schemas.microsoft.com/office/drawing/2014/main" val="1685588167"/>
                    </a:ext>
                  </a:extLst>
                </a:gridCol>
              </a:tblGrid>
              <a:tr h="43890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Questions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S1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S2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DEEAF6"/>
                          </a:solidFill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S3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1450340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1. How far is it from your house to your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2637525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2. How do you go to school?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4567518"/>
                  </a:ext>
                </a:extLst>
              </a:tr>
              <a:tr h="438908"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3. What is good about walking?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8984941"/>
                  </a:ext>
                </a:extLst>
              </a:tr>
              <a:tr h="877816"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4. What is good about public transport?</a:t>
                      </a:r>
                      <a:endParaRPr lang="en-US" sz="280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ChronicaPro-Bold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2800" dirty="0">
                        <a:effectLst/>
                        <a:latin typeface="ChronicaPro-Bold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8047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74345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3380" y="1844798"/>
            <a:ext cx="7409102" cy="457157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08025" y="1069356"/>
            <a:ext cx="11007763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Listen to Trang talking about watching films with her family. Fill in each blank with ONE word.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6" y="199630"/>
            <a:ext cx="669847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0A0CC3BA-1E06-4392-87E2-CD2022105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85924" y="2483273"/>
            <a:ext cx="27770667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FDFA11-592A-42E4-92E2-20A37765135E}"/>
              </a:ext>
            </a:extLst>
          </p:cNvPr>
          <p:cNvSpPr/>
          <p:nvPr/>
        </p:nvSpPr>
        <p:spPr>
          <a:xfrm>
            <a:off x="302027" y="2526596"/>
            <a:ext cx="39029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800" b="1" kern="0" dirty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Aim of the task:</a:t>
            </a:r>
          </a:p>
          <a:p>
            <a:pPr marL="342900" lvl="0" indent="-342900" fontAlgn="base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2400" dirty="0"/>
              <a:t>To help </a:t>
            </a:r>
            <a:r>
              <a:rPr lang="en-US" sz="2400" dirty="0" smtClean="0"/>
              <a:t>students </a:t>
            </a:r>
            <a:r>
              <a:rPr lang="en-US" sz="2400" dirty="0" err="1"/>
              <a:t>practise</a:t>
            </a:r>
            <a:r>
              <a:rPr lang="en-US" sz="2400" dirty="0"/>
              <a:t> listening for specific </a:t>
            </a:r>
            <a:r>
              <a:rPr lang="en-US" sz="2400" dirty="0" smtClean="0"/>
              <a:t>information </a:t>
            </a:r>
            <a:r>
              <a:rPr lang="en-US" sz="2400" dirty="0"/>
              <a:t>(gap-filling).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EAA441-5153-4818-B747-5089205B799C}"/>
              </a:ext>
            </a:extLst>
          </p:cNvPr>
          <p:cNvSpPr txBox="1"/>
          <p:nvPr/>
        </p:nvSpPr>
        <p:spPr>
          <a:xfrm>
            <a:off x="5314672" y="2330832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home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D623325-F4DC-470D-8619-7755998C2D83}"/>
              </a:ext>
            </a:extLst>
          </p:cNvPr>
          <p:cNvSpPr txBox="1"/>
          <p:nvPr/>
        </p:nvSpPr>
        <p:spPr>
          <a:xfrm>
            <a:off x="5875135" y="328453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relationship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B4DF47-0F21-496F-ADE9-C72FF18FFE3F}"/>
              </a:ext>
            </a:extLst>
          </p:cNvPr>
          <p:cNvSpPr txBox="1"/>
          <p:nvPr/>
        </p:nvSpPr>
        <p:spPr>
          <a:xfrm>
            <a:off x="8406298" y="3868974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time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77F6171-9BE1-4D19-8F61-83BC870EB21C}"/>
              </a:ext>
            </a:extLst>
          </p:cNvPr>
          <p:cNvSpPr txBox="1"/>
          <p:nvPr/>
        </p:nvSpPr>
        <p:spPr>
          <a:xfrm>
            <a:off x="4817860" y="4862180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lessons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08CCADD-3594-4030-93FA-F1A72364334A}"/>
              </a:ext>
            </a:extLst>
          </p:cNvPr>
          <p:cNvSpPr txBox="1"/>
          <p:nvPr/>
        </p:nvSpPr>
        <p:spPr>
          <a:xfrm>
            <a:off x="4693214" y="5846781"/>
            <a:ext cx="2114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A9A5"/>
                </a:solidFill>
                <a:latin typeface="ChronicaPro-Bold"/>
              </a:rPr>
              <a:t>language</a:t>
            </a:r>
          </a:p>
        </p:txBody>
      </p:sp>
      <p:pic>
        <p:nvPicPr>
          <p:cNvPr id="6" name="TA7 - Review 3 - 068">
            <a:hlinkClick r:id="" action="ppaction://media"/>
            <a:extLst>
              <a:ext uri="{FF2B5EF4-FFF2-40B4-BE49-F238E27FC236}">
                <a16:creationId xmlns:a16="http://schemas.microsoft.com/office/drawing/2014/main" id="{7525B8AF-A5B4-4269-B3D6-14BFC1568D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76425" y="459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25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764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9" grpId="0"/>
      <p:bldP spid="23" grpId="0"/>
      <p:bldP spid="25" grpId="0"/>
      <p:bldP spid="26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54132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87067" y="114326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04062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7067" y="199630"/>
            <a:ext cx="55036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33948" y="1086450"/>
            <a:ext cx="955467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Write a paragraph of about 70 words about your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means of transport. You may use the following questions as cues.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948" y="2078281"/>
            <a:ext cx="5658132" cy="4537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2972511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191664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9F67FF81-833B-484B-B4F9-7A7F73015C1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121603"/>
              </p:ext>
            </p:extLst>
          </p:nvPr>
        </p:nvGraphicFramePr>
        <p:xfrm>
          <a:off x="2553415" y="1684769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78803" y="1331912"/>
            <a:ext cx="230693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06990" y="2146840"/>
            <a:ext cx="85565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Unit 10 – </a:t>
            </a:r>
            <a:r>
              <a:rPr lang="en-US" sz="2800" b="1">
                <a:solidFill>
                  <a:schemeClr val="accent2"/>
                </a:solidFill>
              </a:rPr>
              <a:t>Getting </a:t>
            </a:r>
            <a:r>
              <a:rPr lang="en-US" sz="2800" b="1" smtClean="0">
                <a:solidFill>
                  <a:schemeClr val="accent2"/>
                </a:solidFill>
              </a:rPr>
              <a:t>started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Do Test yourself 3 in workbook</a:t>
            </a:r>
            <a:endParaRPr lang="en-US" sz="28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08" y="3048001"/>
            <a:ext cx="4713502" cy="3289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err="1">
                <a:latin typeface="Calibri" panose="020F0502020204030204" pitchFamily="34" charset="0"/>
              </a:rPr>
              <a:t>Website</a:t>
            </a:r>
            <a:r>
              <a:rPr lang="en-GB" b="1" smtClean="0">
                <a:latin typeface="Calibri" panose="020F0502020204030204" pitchFamily="34" charset="0"/>
              </a:rPr>
              <a:t>: </a:t>
            </a:r>
            <a:r>
              <a:rPr lang="en-GB" b="1" i="1" smtClean="0">
                <a:latin typeface="Calibri" panose="020F0502020204030204" pitchFamily="34" charset="0"/>
              </a:rPr>
              <a:t>hoclieu.vn</a:t>
            </a:r>
            <a:endParaRPr lang="en-GB" i="1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3498" y="5269729"/>
            <a:ext cx="1182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4811074" y="1736609"/>
            <a:ext cx="317319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285" y="1370302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563844" y="1823821"/>
            <a:ext cx="2420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</a:rPr>
              <a:t>LESSON </a:t>
            </a:r>
            <a:r>
              <a:rPr lang="en-US" sz="2400" b="1" smtClean="0">
                <a:solidFill>
                  <a:schemeClr val="bg1"/>
                </a:solidFill>
              </a:rPr>
              <a:t>2: </a:t>
            </a:r>
            <a:r>
              <a:rPr lang="en-US" sz="2400" b="1" dirty="0">
                <a:solidFill>
                  <a:schemeClr val="bg1"/>
                </a:solidFill>
              </a:rPr>
              <a:t>SKILLS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5315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4672" y="228426"/>
            <a:ext cx="23105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Review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46083" y="175776"/>
            <a:ext cx="990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19" name="Diagram 18"/>
          <p:cNvGraphicFramePr/>
          <p:nvPr>
            <p:extLst>
              <p:ext uri="{D42A27DB-BD31-4B8C-83A1-F6EECF244321}">
                <p14:modId xmlns:p14="http://schemas.microsoft.com/office/powerpoint/2010/main" val="2363101776"/>
              </p:ext>
            </p:extLst>
          </p:nvPr>
        </p:nvGraphicFramePr>
        <p:xfrm>
          <a:off x="2651467" y="2285486"/>
          <a:ext cx="7527636" cy="4344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95537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107449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51268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21297" y="2215550"/>
            <a:ext cx="9770226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By the end of the lesson, students will be able </a:t>
            </a:r>
            <a:r>
              <a:rPr lang="en-US" sz="2800" dirty="0" smtClean="0"/>
              <a:t>to:</a:t>
            </a:r>
          </a:p>
          <a:p>
            <a:r>
              <a:rPr lang="en-GB" sz="2800" dirty="0"/>
              <a:t>- practise reading for specific information about traffic rules, a film review and an unusual festival;</a:t>
            </a:r>
            <a:endParaRPr lang="en-GB" sz="4000" dirty="0"/>
          </a:p>
          <a:p>
            <a:r>
              <a:rPr lang="en-GB" sz="2800" dirty="0"/>
              <a:t>- practise asking and answering about the topic of traffic</a:t>
            </a:r>
            <a:endParaRPr lang="en-GB" sz="4000" dirty="0"/>
          </a:p>
          <a:p>
            <a:r>
              <a:rPr lang="en-GB" sz="2800" dirty="0"/>
              <a:t>- practise listening for specific information about watching films</a:t>
            </a:r>
            <a:endParaRPr lang="en-GB" sz="4000" dirty="0"/>
          </a:p>
          <a:p>
            <a:r>
              <a:rPr lang="en-GB" sz="2800" dirty="0"/>
              <a:t>- </a:t>
            </a:r>
            <a:r>
              <a:rPr lang="en-GB" sz="2800" dirty="0" smtClean="0"/>
              <a:t>practise </a:t>
            </a:r>
            <a:r>
              <a:rPr lang="en-GB" sz="2800" dirty="0"/>
              <a:t>writing a paragraph about means of transport</a:t>
            </a:r>
            <a:endParaRPr lang="en-GB" sz="4000" dirty="0"/>
          </a:p>
          <a:p>
            <a:r>
              <a:rPr lang="en-GB" sz="2800" dirty="0"/>
              <a:t/>
            </a:r>
            <a:br>
              <a:rPr lang="en-GB" sz="2800" dirty="0"/>
            </a:br>
            <a:endParaRPr lang="en-US" sz="2800" dirty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68032" y="3203207"/>
            <a:ext cx="1883767" cy="682608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SPEAKING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8032" y="4693284"/>
            <a:ext cx="1883767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71061" y="3203207"/>
            <a:ext cx="6298359" cy="589806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3: Interview your group members. Take notes of their answers and report to the </a:t>
            </a:r>
            <a:r>
              <a:rPr lang="en-US">
                <a:solidFill>
                  <a:schemeClr val="tx1"/>
                </a:solidFill>
              </a:rPr>
              <a:t>class</a:t>
            </a:r>
            <a:r>
              <a:rPr lang="en-US" smtClean="0">
                <a:solidFill>
                  <a:schemeClr val="tx1"/>
                </a:solidFill>
              </a:rPr>
              <a:t>.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cxnSpLocks/>
            <a:stCxn id="17" idx="1"/>
            <a:endCxn id="18" idx="0"/>
          </p:cNvCxnSpPr>
          <p:nvPr/>
        </p:nvCxnSpPr>
        <p:spPr>
          <a:xfrm rot="10800000" flipV="1">
            <a:off x="1509917" y="2518879"/>
            <a:ext cx="1556669" cy="684327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34" idx="0"/>
          </p:cNvCxnSpPr>
          <p:nvPr/>
        </p:nvCxnSpPr>
        <p:spPr>
          <a:xfrm>
            <a:off x="2451799" y="3544511"/>
            <a:ext cx="1544900" cy="33431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7" name="Rounded Rectangle 26"/>
          <p:cNvSpPr/>
          <p:nvPr/>
        </p:nvSpPr>
        <p:spPr>
          <a:xfrm>
            <a:off x="3066585" y="5581139"/>
            <a:ext cx="1860226" cy="62187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3"/>
            <a:endCxn id="27" idx="0"/>
          </p:cNvCxnSpPr>
          <p:nvPr/>
        </p:nvCxnSpPr>
        <p:spPr>
          <a:xfrm>
            <a:off x="2451799" y="5005026"/>
            <a:ext cx="1544899" cy="576113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68168" y="5600762"/>
            <a:ext cx="6298359" cy="60225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78503" y="4665598"/>
            <a:ext cx="6301251" cy="755568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5: Write a paragraph of about 70 words about your </a:t>
            </a:r>
            <a:r>
              <a:rPr lang="en-US" dirty="0" err="1">
                <a:solidFill>
                  <a:schemeClr val="tx1"/>
                </a:solidFill>
              </a:rPr>
              <a:t>favourite</a:t>
            </a:r>
            <a:r>
              <a:rPr lang="en-US" dirty="0">
                <a:solidFill>
                  <a:schemeClr val="tx1"/>
                </a:solidFill>
              </a:rPr>
              <a:t> means of transport. You may use the following questions as cues. 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3066586" y="3878825"/>
            <a:ext cx="1860226" cy="62171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5" name="Curved Connector 34"/>
          <p:cNvCxnSpPr>
            <a:cxnSpLocks/>
            <a:stCxn id="34" idx="1"/>
            <a:endCxn id="19" idx="0"/>
          </p:cNvCxnSpPr>
          <p:nvPr/>
        </p:nvCxnSpPr>
        <p:spPr>
          <a:xfrm rot="10800000" flipV="1">
            <a:off x="1509916" y="4189680"/>
            <a:ext cx="1556670" cy="503604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5568168" y="3926978"/>
            <a:ext cx="6298359" cy="58077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mtClean="0">
                <a:solidFill>
                  <a:schemeClr val="tx1"/>
                </a:solidFill>
              </a:rPr>
              <a:t>Task </a:t>
            </a:r>
            <a:r>
              <a:rPr lang="en-US" dirty="0">
                <a:solidFill>
                  <a:schemeClr val="tx1"/>
                </a:solidFill>
              </a:rPr>
              <a:t>4: Listen to Trang talking about watching films with her family. Fill in each blank with ONE word. </a:t>
            </a:r>
          </a:p>
        </p:txBody>
      </p: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83485" y="2601400"/>
            <a:ext cx="57863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  <a:endParaRPr lang="en-US" sz="2800" dirty="0">
              <a:solidFill>
                <a:srgbClr val="000000"/>
              </a:solidFill>
              <a:latin typeface="Calibri (Body)"/>
              <a:ea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400" dirty="0"/>
              <a:t>To increase students’ interest and lead them into the lesson.</a:t>
            </a:r>
            <a:endParaRPr lang="en-US" sz="2400" dirty="0">
              <a:effectLst/>
              <a:latin typeface="Calibri (Body)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281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1444910"/>
            <a:ext cx="484404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00A9A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 THE FESTIVALS IN UNIT 9</a:t>
            </a:r>
            <a:endParaRPr lang="en-US" sz="2400" b="1" dirty="0">
              <a:solidFill>
                <a:srgbClr val="00A9A5"/>
              </a:solidFill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0583" y="3123503"/>
            <a:ext cx="5545525" cy="1671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68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68033" y="1208669"/>
            <a:ext cx="1883767" cy="655074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66585" y="2191178"/>
            <a:ext cx="1860226" cy="65540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READING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8" y="1234448"/>
            <a:ext cx="6298361" cy="603517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Chatting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1061" y="1968518"/>
            <a:ext cx="6316137" cy="110072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1: Read the passage. Match the headings in the box with the paragraphs. </a:t>
            </a:r>
          </a:p>
          <a:p>
            <a:r>
              <a:rPr lang="en-US" dirty="0">
                <a:solidFill>
                  <a:schemeClr val="tx1"/>
                </a:solidFill>
              </a:rPr>
              <a:t>Task 2: Read the passage again and answer the questions. 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451800" y="1536206"/>
            <a:ext cx="1544898" cy="654972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Rounded Rectangle 30"/>
          <p:cNvSpPr/>
          <p:nvPr/>
        </p:nvSpPr>
        <p:spPr>
          <a:xfrm>
            <a:off x="4930715" y="328974"/>
            <a:ext cx="3365792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926" y="-37333"/>
            <a:ext cx="1344559" cy="1277694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5683485" y="416186"/>
            <a:ext cx="24634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2: SKILLS</a:t>
            </a:r>
          </a:p>
        </p:txBody>
      </p:sp>
      <p:pic>
        <p:nvPicPr>
          <p:cNvPr id="36" name="Picture 2" descr="I Want To Read This Book GIFs - Get the best GIF on GIPHY">
            <a:extLst>
              <a:ext uri="{FF2B5EF4-FFF2-40B4-BE49-F238E27FC236}">
                <a16:creationId xmlns:a16="http://schemas.microsoft.com/office/drawing/2014/main" id="{5BA7196A-8F21-42F4-9D0D-59B1583F32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71" y="3305378"/>
            <a:ext cx="3515787" cy="351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559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009005" y="1245851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passage. Match the headings in the box with the paragraphs.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87067" y="1223775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9852" y="11211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890917" y="1970704"/>
            <a:ext cx="5003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 ker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1</a:t>
            </a:r>
            <a:r>
              <a:rPr lang="en-US" sz="2000" b="1" kern="0" smtClean="0">
                <a:solidFill>
                  <a:srgbClr val="F7941E"/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.</a:t>
            </a:r>
            <a:r>
              <a:rPr lang="en-US" sz="2000" b="1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______</a:t>
            </a:r>
            <a:endParaRPr lang="en-US" sz="2000" b="1" kern="0">
              <a:effectLst>
                <a:glow>
                  <a:srgbClr val="000000"/>
                </a:glow>
                <a:outerShdw sx="0" sy="0">
                  <a:srgbClr val="000000"/>
                </a:outerShdw>
                <a:reflection stA="0" endPos="0" fadeDir="0" sx="0" sy="0"/>
              </a:effectLst>
              <a:ea typeface="Times New Roman" panose="02020603050405020304" pitchFamily="18" charset="0"/>
            </a:endParaRPr>
          </a:p>
          <a:p>
            <a:pPr lvl="0" fontAlgn="base">
              <a:spcAft>
                <a:spcPts val="0"/>
              </a:spcAft>
            </a:pP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La Tomatina is an unusual festival. It’s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a fun fight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with tomatoes. People hold it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in Buñol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, Spain on the last </a:t>
            </a:r>
            <a:r>
              <a:rPr lang="en-US" sz="2000" kern="0" smtClea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Wednesday of </a:t>
            </a:r>
            <a:r>
              <a:rPr lang="en-US" sz="2000" kern="0"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ea typeface="Times New Roman" panose="02020603050405020304" pitchFamily="18" charset="0"/>
              </a:rPr>
              <a:t>every August.</a:t>
            </a:r>
            <a:endParaRPr lang="en-US" sz="2000" dirty="0"/>
          </a:p>
        </p:txBody>
      </p:sp>
      <p:sp>
        <p:nvSpPr>
          <p:cNvPr id="16" name="Rectangle 15"/>
          <p:cNvSpPr/>
          <p:nvPr/>
        </p:nvSpPr>
        <p:spPr>
          <a:xfrm>
            <a:off x="550627" y="3861356"/>
            <a:ext cx="113234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2.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In the town square, there is a high </a:t>
            </a:r>
            <a:r>
              <a:rPr lang="en-US" sz="2000" smtClean="0"/>
              <a:t>pole with </a:t>
            </a:r>
            <a:r>
              <a:rPr lang="en-US" sz="2000"/>
              <a:t>a ham on top of it. People climb </a:t>
            </a:r>
            <a:r>
              <a:rPr lang="en-US" sz="2000" smtClean="0"/>
              <a:t>the pole </a:t>
            </a:r>
            <a:r>
              <a:rPr lang="en-US" sz="2000"/>
              <a:t>and get the ham. At 11 a.m., a jet </a:t>
            </a:r>
            <a:r>
              <a:rPr lang="en-US" sz="2000" smtClean="0"/>
              <a:t>of water </a:t>
            </a:r>
            <a:r>
              <a:rPr lang="en-US" sz="2000"/>
              <a:t>shoots from the water </a:t>
            </a:r>
            <a:r>
              <a:rPr lang="en-US" sz="2000" smtClean="0"/>
              <a:t>cannons, and </a:t>
            </a:r>
            <a:r>
              <a:rPr lang="en-US" sz="2000"/>
              <a:t>people start throwing </a:t>
            </a:r>
            <a:r>
              <a:rPr lang="en-US" sz="2000" smtClean="0"/>
              <a:t>tomatoes. People </a:t>
            </a:r>
            <a:r>
              <a:rPr lang="en-US" sz="2000"/>
              <a:t>throw bags of tomatoes at </a:t>
            </a:r>
            <a:r>
              <a:rPr lang="en-US" sz="2000" smtClean="0"/>
              <a:t>the crowd</a:t>
            </a:r>
            <a:r>
              <a:rPr lang="en-US" sz="2000"/>
              <a:t>. They then throw tomatoes at </a:t>
            </a:r>
            <a:r>
              <a:rPr lang="en-US" sz="2000" smtClean="0"/>
              <a:t>one another</a:t>
            </a:r>
            <a:r>
              <a:rPr lang="en-US" sz="2000"/>
              <a:t>. After one hour, there is another </a:t>
            </a:r>
            <a:r>
              <a:rPr lang="en-US" sz="2000" smtClean="0"/>
              <a:t>jet of </a:t>
            </a:r>
            <a:r>
              <a:rPr lang="en-US" sz="2000"/>
              <a:t>water, and people stop </a:t>
            </a:r>
            <a:r>
              <a:rPr lang="en-US" sz="2000" smtClean="0"/>
              <a:t>throwing. The </a:t>
            </a:r>
            <a:r>
              <a:rPr lang="en-US" sz="2000"/>
              <a:t>whole square now is red with </a:t>
            </a:r>
            <a:r>
              <a:rPr lang="en-US" sz="2000" smtClean="0"/>
              <a:t>rivers of </a:t>
            </a:r>
            <a:r>
              <a:rPr lang="en-US" sz="2000"/>
              <a:t>tomato juice.</a:t>
            </a:r>
            <a:endParaRPr lang="en-US" sz="2000" dirty="0"/>
          </a:p>
        </p:txBody>
      </p:sp>
      <p:sp>
        <p:nvSpPr>
          <p:cNvPr id="17" name="Rectangle 16"/>
          <p:cNvSpPr/>
          <p:nvPr/>
        </p:nvSpPr>
        <p:spPr>
          <a:xfrm>
            <a:off x="539852" y="5492572"/>
            <a:ext cx="113234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Aft>
                <a:spcPts val="0"/>
              </a:spcAft>
            </a:pPr>
            <a:r>
              <a:rPr lang="en-US" sz="2000" b="1">
                <a:solidFill>
                  <a:srgbClr val="F7941E"/>
                </a:solidFill>
              </a:rPr>
              <a:t>3. </a:t>
            </a:r>
            <a:r>
              <a:rPr lang="en-US" sz="2000" b="1"/>
              <a:t>______</a:t>
            </a:r>
          </a:p>
          <a:p>
            <a:pPr lvl="0" fontAlgn="base">
              <a:spcAft>
                <a:spcPts val="0"/>
              </a:spcAft>
            </a:pPr>
            <a:r>
              <a:rPr lang="en-US" sz="2000"/>
              <a:t>After the fight, many people go </a:t>
            </a:r>
            <a:r>
              <a:rPr lang="en-US" sz="2000" smtClean="0"/>
              <a:t>to restaurants </a:t>
            </a:r>
            <a:r>
              <a:rPr lang="en-US" sz="2000"/>
              <a:t>to try paella. It is a </a:t>
            </a:r>
            <a:r>
              <a:rPr lang="en-US" sz="2000" smtClean="0"/>
              <a:t>traditional Spanish </a:t>
            </a:r>
            <a:r>
              <a:rPr lang="en-US" sz="2000"/>
              <a:t>rice dish. It has rice, </a:t>
            </a:r>
            <a:r>
              <a:rPr lang="en-US" sz="2000" smtClean="0"/>
              <a:t>chicken, seafood</a:t>
            </a:r>
            <a:r>
              <a:rPr lang="en-US" sz="2000"/>
              <a:t>, and herbs.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67" y="1795024"/>
            <a:ext cx="5074044" cy="20532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33893" y="1869189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B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42458" y="3741046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C</a:t>
            </a:r>
            <a:endParaRPr lang="en-GB" sz="2800" b="1">
              <a:solidFill>
                <a:srgbClr val="00A9A5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458" y="538537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smtClean="0">
                <a:solidFill>
                  <a:srgbClr val="00A9A5"/>
                </a:solidFill>
              </a:rPr>
              <a:t>A</a:t>
            </a:r>
            <a:endParaRPr lang="en-GB" sz="2800" b="1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6113238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52271" y="1242414"/>
            <a:ext cx="1084038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cs typeface="Arial" panose="020B0604020202020204" pitchFamily="34" charset="0"/>
              </a:rPr>
              <a:t>Read the passage again and answer the questions. </a:t>
            </a:r>
            <a:endParaRPr lang="en-US" sz="24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31312" y="1201473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A87E35-D10E-4068-8C05-38695879C6C5}"/>
              </a:ext>
            </a:extLst>
          </p:cNvPr>
          <p:cNvSpPr txBox="1"/>
          <p:nvPr/>
        </p:nvSpPr>
        <p:spPr>
          <a:xfrm>
            <a:off x="881132" y="2263351"/>
            <a:ext cx="1016972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7941E"/>
                </a:solidFill>
              </a:rPr>
              <a:t>1. </a:t>
            </a:r>
            <a:r>
              <a:rPr lang="en-US" sz="2400" smtClean="0"/>
              <a:t>When </a:t>
            </a:r>
            <a:r>
              <a:rPr lang="en-US" sz="2400" dirty="0"/>
              <a:t>and where do people hold La </a:t>
            </a:r>
            <a:r>
              <a:rPr lang="en-US" sz="2400"/>
              <a:t>Tomatina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2. </a:t>
            </a:r>
            <a:r>
              <a:rPr lang="en-US" sz="2400" dirty="0"/>
              <a:t>What is on the top of the </a:t>
            </a:r>
            <a:r>
              <a:rPr lang="en-US" sz="2400"/>
              <a:t>pole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3. </a:t>
            </a:r>
            <a:r>
              <a:rPr lang="en-US" sz="2400" dirty="0"/>
              <a:t>What signals the start and end of the </a:t>
            </a:r>
            <a:r>
              <a:rPr lang="en-US" sz="2400"/>
              <a:t>festival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  <a:p>
            <a:r>
              <a:rPr lang="en-US" sz="2400" b="1" dirty="0">
                <a:solidFill>
                  <a:srgbClr val="F7941E"/>
                </a:solidFill>
              </a:rPr>
              <a:t>4. </a:t>
            </a:r>
            <a:r>
              <a:rPr lang="en-US" sz="2400" dirty="0"/>
              <a:t>How long is the </a:t>
            </a:r>
            <a:r>
              <a:rPr lang="en-US" sz="2400"/>
              <a:t>fight</a:t>
            </a:r>
            <a:r>
              <a:rPr lang="en-US" sz="2400" smtClean="0"/>
              <a:t>?</a:t>
            </a:r>
          </a:p>
          <a:p>
            <a:r>
              <a:rPr lang="en-US" sz="2400" smtClean="0"/>
              <a:t>    _________________________________________________________</a:t>
            </a:r>
          </a:p>
          <a:p>
            <a:r>
              <a:rPr lang="en-US" sz="2400" b="1" smtClean="0">
                <a:solidFill>
                  <a:srgbClr val="F7941E"/>
                </a:solidFill>
              </a:rPr>
              <a:t>5. </a:t>
            </a:r>
            <a:r>
              <a:rPr lang="en-US" sz="2400" smtClean="0"/>
              <a:t>What is paella?</a:t>
            </a:r>
          </a:p>
          <a:p>
            <a:r>
              <a:rPr lang="en-US" sz="2400" smtClean="0"/>
              <a:t>    _________________________________________________________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484097" y="109883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261514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People hold it in Buñol, Spain on the last Wednesday of every August.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6" y="3369737"/>
            <a:ext cx="2287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There is a ham.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076220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A jet of water from the water cannons.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4804099"/>
            <a:ext cx="8810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one hour.</a:t>
            </a:r>
            <a:endParaRPr lang="en-US" sz="2400" dirty="0">
              <a:solidFill>
                <a:srgbClr val="00A9A5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EDBC1D-C116-4601-AAE3-DAFA01E9CD2F}"/>
              </a:ext>
            </a:extLst>
          </p:cNvPr>
          <p:cNvSpPr txBox="1"/>
          <p:nvPr/>
        </p:nvSpPr>
        <p:spPr>
          <a:xfrm>
            <a:off x="1158445" y="5531978"/>
            <a:ext cx="4528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A9A5"/>
                </a:solidFill>
              </a:rPr>
              <a:t>It’s a traditional Spanish rice dish.</a:t>
            </a:r>
            <a:endParaRPr lang="en-US" sz="2400" dirty="0">
              <a:solidFill>
                <a:srgbClr val="00A9A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557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3067</TotalTime>
  <Words>1067</Words>
  <PresentationFormat>Widescreen</PresentationFormat>
  <Paragraphs>178</Paragraphs>
  <Slides>19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Adobe Gothic Std B</vt:lpstr>
      <vt:lpstr>Arial</vt:lpstr>
      <vt:lpstr>Calibri</vt:lpstr>
      <vt:lpstr>Calibri (Body)</vt:lpstr>
      <vt:lpstr>Calibri Light</vt:lpstr>
      <vt:lpstr>ChronicaPro-Bold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2020-12-09T02:04:09Z</dcterms:created>
  <dcterms:modified xsi:type="dcterms:W3CDTF">2023-04-19T03:01:32Z</dcterms:modified>
</cp:coreProperties>
</file>