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340" r:id="rId3"/>
    <p:sldId id="342" r:id="rId4"/>
    <p:sldId id="341" r:id="rId5"/>
    <p:sldId id="352" r:id="rId6"/>
    <p:sldId id="344" r:id="rId7"/>
    <p:sldId id="349" r:id="rId8"/>
    <p:sldId id="2007577291" r:id="rId9"/>
    <p:sldId id="305" r:id="rId10"/>
    <p:sldId id="35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6389" autoAdjust="0"/>
  </p:normalViewPr>
  <p:slideViewPr>
    <p:cSldViewPr snapToGrid="0">
      <p:cViewPr varScale="1">
        <p:scale>
          <a:sx n="48" d="100"/>
          <a:sy n="48" d="100"/>
        </p:scale>
        <p:origin x="156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B73B2-1F64-4F9D-839A-ED76194A27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C780D1-D65F-9E0D-9C56-F9A3E4F488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CBE6C-C27E-ED1E-2EF5-F72C13C36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  <a:t>20/02/2024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6C346-613D-ECA3-0C24-9BE79A0DE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A0FEA-0A2D-D29F-51DE-FA84C67D3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821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ED1BF-1B50-AEC9-AE84-006B36E77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AAF07C-70B4-0335-C48F-5CEEC93522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0B2C6-1AA0-0B66-153E-5FC8A5719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  <a:t>20/02/2024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9EC8-4C82-8400-C3A0-1F9656E3D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0015E-89C8-0E63-157A-ED02F0874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9632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1207D8-DC2F-CA45-CA5B-2AEDE36A31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EC3319-7C43-DAB7-2972-BCC50E9667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95A9C-B90C-7A74-41A5-84E143F1F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  <a:t>20/02/2024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DE012-066E-5F81-CC4F-BB0D0E72A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8704-F682-0A93-29AA-9B7084C3D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0675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630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152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631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4203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5000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3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0992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882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952F5-7A0D-2069-682F-E3A25079F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BCF45-66EF-83C9-4C57-A92E92E625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3235A-7CF2-44D1-0413-10678BDC5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  <a:t>20/02/2024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44671-F352-EC21-B925-8FD8A1D30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E43AE-BC45-5F35-2C3F-93FAD0ED3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00318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99164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16922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6942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929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466F-667C-69AC-B657-2AECBBDAF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DC57C-A4B0-DE12-A315-32521F776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48B05-2FC0-950B-777D-B39CEB699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  <a:t>20/02/2024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C6338-DD6A-61FD-B7C2-6D87C39B7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FB042-CF47-F1EA-6EBB-320A7ADDA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5694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67A76-6FB9-E956-7DD0-94FC025D1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F86B0-581C-C8BA-96BA-C8176C15FA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AB0274-80E4-E08E-AEE1-16719BBFD3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1AFFA-D2D1-D309-8194-E8140B6F7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  <a:t>20/02/2024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20EE9F-8996-A815-EB18-7D11F2ADD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DBA003-3379-E9ED-177D-DA5F5C8C7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0535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B848-BBC4-7089-1E9F-B27DE205A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72A416-7690-2633-21DF-374DD95D3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C06E33-2286-8AEB-E709-576A4F9063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CA4BF-D47C-E69A-AE76-0E5ADA720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6CDEF4-947A-0833-A0C9-0D43182C9C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94A5DC-17A8-5D98-2BB7-2DBA7B381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  <a:t>20/02/2024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F44341-1CBE-9A37-5614-53BD6861C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C2F17B-4F93-726C-E9B4-1C5758EDC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6944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B728E-68CC-4BD8-6921-F2A74EA20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262D41-9810-380F-3BAD-10096511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  <a:t>20/02/2024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362B48-B814-1638-9559-20D9C7AF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1476EB-0F0E-AE25-03B1-26312568C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4977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B94E7F-673F-40FE-5F87-85CA10E70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  <a:t>20/02/2024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AC1F3D-F73D-2306-1315-A0DA7F236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2731AE-CFAC-5EEE-9C68-845B0DCEC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8843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44670-1127-5892-32C5-B2EA8363B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0AB12-D56C-C4D3-E426-F1BB90F44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A5873D-6E91-F2E8-7C6D-AE4D5EE883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3BD2D-D9A1-C973-1738-5831F73D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  <a:t>20/02/2024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F14965-7572-A459-39E6-4475FF765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2AB000-B2BC-DE13-1001-F5E28C864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2041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0F109-6861-EC09-EA82-C859606B5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E63B0-1889-CAB2-98A5-4B76220CED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8FEDF2-1020-0E2D-022A-DBABC907FA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713414-7E10-987C-80AB-90E5674DA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  <a:t>20/02/2024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EDCF38-8148-BC6B-D6FD-2C12EB9A6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8A7210-5412-6058-8722-2F6264F38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4819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83F20F4-58DD-9B24-88A3-1A7885BE70E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8407BB-6997-6A86-1F90-0E95B370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3F098-142C-A415-E819-C1F1087CD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B5BE3-8148-D22F-FC65-6C778209FB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085D6-9DBD-4D9F-98B4-A08ACA9F164F}" type="datetimeFigureOut">
              <a:rPr lang="vi-VN" smtClean="0"/>
              <a:t>20/02/2024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231A4-8BAD-2F4A-5A16-7FF8C1F1E1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CDB75D-8CCF-799F-E7EC-C82AA2BC20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3503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E4BF9D3-BC25-AFAF-AE44-FA4AD4936CD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5798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png"/><Relationship Id="rId7" Type="http://schemas.openxmlformats.org/officeDocument/2006/relationships/image" Target="../media/image1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75B77F-A660-1228-C9CF-9BD64AE3AE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508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E2FA15-D7D4-6B18-4FAD-79E6CFF14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1996" y="556966"/>
            <a:ext cx="4932091" cy="12863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F66DAE-7DB1-A773-6E10-1AE18EC0D3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529" y="1625575"/>
            <a:ext cx="10553091" cy="35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41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960309-6BE4-28F5-61FB-621547FD1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076" y="7589"/>
            <a:ext cx="12192000" cy="6850411"/>
          </a:xfrm>
          <a:prstGeom prst="rect">
            <a:avLst/>
          </a:prstGeom>
        </p:spPr>
      </p:pic>
      <p:pic>
        <p:nvPicPr>
          <p:cNvPr id="27" name="Picture 12">
            <a:extLst>
              <a:ext uri="{FF2B5EF4-FFF2-40B4-BE49-F238E27FC236}">
                <a16:creationId xmlns:a16="http://schemas.microsoft.com/office/drawing/2014/main" id="{AD0173A0-E30F-D92D-797B-AC07235EE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2824" y="414129"/>
            <a:ext cx="4696391" cy="9215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B2D367B-817B-4102-9846-0F80313D2954}"/>
              </a:ext>
            </a:extLst>
          </p:cNvPr>
          <p:cNvGrpSpPr/>
          <p:nvPr/>
        </p:nvGrpSpPr>
        <p:grpSpPr>
          <a:xfrm>
            <a:off x="2311891" y="1538086"/>
            <a:ext cx="7724731" cy="2856139"/>
            <a:chOff x="2469349" y="1376332"/>
            <a:chExt cx="7724731" cy="2856139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32B7BBB-00B0-50EA-F9FB-27B6F38C5746}"/>
                </a:ext>
              </a:extLst>
            </p:cNvPr>
            <p:cNvSpPr/>
            <p:nvPr/>
          </p:nvSpPr>
          <p:spPr>
            <a:xfrm>
              <a:off x="2469349" y="1376332"/>
              <a:ext cx="7642705" cy="2856139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21E2A28-60E1-0DAE-3FC3-081C04611240}"/>
                </a:ext>
              </a:extLst>
            </p:cNvPr>
            <p:cNvSpPr txBox="1"/>
            <p:nvPr/>
          </p:nvSpPr>
          <p:spPr>
            <a:xfrm>
              <a:off x="2557758" y="1984464"/>
              <a:ext cx="7636322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Pony" panose="02000000000000000000" pitchFamily="2" charset="-93"/>
                  <a:ea typeface="+mn-ea"/>
                  <a:cs typeface="Arial" panose="020B0604020202020204" pitchFamily="34" charset="0"/>
                </a:rPr>
                <a:t>ĐỌC SÁCH BÁO VIẾT VỀ NHỮNG CÔNG TRÌNH KIẾN TRÚC NỔI TIẾNG TRÊN THẾ GIỚI</a:t>
              </a:r>
              <a:endParaRPr kumimoji="0" lang="sv-SE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Pony" panose="02000000000000000000" pitchFamily="2" charset="-93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7">
            <a:extLst>
              <a:ext uri="{FF2B5EF4-FFF2-40B4-BE49-F238E27FC236}">
                <a16:creationId xmlns:a16="http://schemas.microsoft.com/office/drawing/2014/main" id="{FC6FB952-E746-7CEB-189E-1A5DA6BF448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00039">
            <a:off x="9337569" y="147383"/>
            <a:ext cx="1548971" cy="670448"/>
          </a:xfrm>
          <a:prstGeom prst="rect">
            <a:avLst/>
          </a:prstGeom>
        </p:spPr>
      </p:pic>
      <p:pic>
        <p:nvPicPr>
          <p:cNvPr id="24" name="Picture 27">
            <a:extLst>
              <a:ext uri="{FF2B5EF4-FFF2-40B4-BE49-F238E27FC236}">
                <a16:creationId xmlns:a16="http://schemas.microsoft.com/office/drawing/2014/main" id="{35112D61-8251-9948-0B7F-A37F3D9A943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299961" flipH="1">
            <a:off x="1425152" y="148821"/>
            <a:ext cx="1548971" cy="67044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ED3BB2B-65E5-C89C-7C80-3B76EE5F31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62407">
            <a:off x="-1246875" y="1345077"/>
            <a:ext cx="3887238" cy="392251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12C2D7D-E7D1-96A3-F30B-FAF53674BD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22651" y="618862"/>
            <a:ext cx="4033908" cy="562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23825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A0FD16-8C2C-9191-CC35-95C05B842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809B8AE-117A-4883-941E-60930DBA59F6}"/>
              </a:ext>
            </a:extLst>
          </p:cNvPr>
          <p:cNvSpPr/>
          <p:nvPr/>
        </p:nvSpPr>
        <p:spPr>
          <a:xfrm>
            <a:off x="316588" y="257437"/>
            <a:ext cx="11507820" cy="6343125"/>
          </a:xfrm>
          <a:prstGeom prst="roundRect">
            <a:avLst/>
          </a:prstGeom>
          <a:solidFill>
            <a:srgbClr val="F5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F8F38B-D7DD-C777-FFD6-110C588DD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9020718" y="306401"/>
            <a:ext cx="3171282" cy="12222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4102071-A009-434A-A3EB-E872E721E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1004" y="-1"/>
            <a:ext cx="3251200" cy="12530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760F4C-E62C-4723-8EFE-09532C386401}"/>
              </a:ext>
            </a:extLst>
          </p:cNvPr>
          <p:cNvSpPr txBox="1"/>
          <p:nvPr/>
        </p:nvSpPr>
        <p:spPr>
          <a:xfrm>
            <a:off x="857250" y="306400"/>
            <a:ext cx="10300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sách báo viết về những công trình kiến trúc nổi tiếng trên thế giới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6" name="Picture 2" descr="Nguồn gốc của kim tự tháp: Trí tuệ của các Pharaoh hay công nghệ ngoài hành  tinh?">
            <a:extLst>
              <a:ext uri="{FF2B5EF4-FFF2-40B4-BE49-F238E27FC236}">
                <a16:creationId xmlns:a16="http://schemas.microsoft.com/office/drawing/2014/main" id="{6975B292-2C6E-60CD-2133-1B7C150A7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026018"/>
            <a:ext cx="5335094" cy="355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5630A-E9B0-C16E-2BA6-90CBC689B1F7}"/>
              </a:ext>
            </a:extLst>
          </p:cNvPr>
          <p:cNvSpPr txBox="1"/>
          <p:nvPr/>
        </p:nvSpPr>
        <p:spPr>
          <a:xfrm>
            <a:off x="990600" y="5705475"/>
            <a:ext cx="4829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Kim tự tháp Ai Cập.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8" name="Picture 4" descr="Tháp nghiêng Pisa - kiến trúc kì lạ của thế giới | baotintuc.vn">
            <a:extLst>
              <a:ext uri="{FF2B5EF4-FFF2-40B4-BE49-F238E27FC236}">
                <a16:creationId xmlns:a16="http://schemas.microsoft.com/office/drawing/2014/main" id="{AE3D89CA-E8DD-8FB2-6478-5FA8F02A8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49" y="2024063"/>
            <a:ext cx="4772025" cy="357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89A940-4AF6-6B8D-7F8B-98A917DED897}"/>
              </a:ext>
            </a:extLst>
          </p:cNvPr>
          <p:cNvSpPr txBox="1"/>
          <p:nvPr/>
        </p:nvSpPr>
        <p:spPr>
          <a:xfrm>
            <a:off x="6572250" y="5686425"/>
            <a:ext cx="4829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Tháp nghiêng Pi-sa (Ý).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130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A0FD16-8C2C-9191-CC35-95C05B842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809B8AE-117A-4883-941E-60930DBA59F6}"/>
              </a:ext>
            </a:extLst>
          </p:cNvPr>
          <p:cNvSpPr/>
          <p:nvPr/>
        </p:nvSpPr>
        <p:spPr>
          <a:xfrm>
            <a:off x="316588" y="257437"/>
            <a:ext cx="11507820" cy="6343125"/>
          </a:xfrm>
          <a:prstGeom prst="roundRect">
            <a:avLst/>
          </a:prstGeom>
          <a:solidFill>
            <a:srgbClr val="F5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F8F38B-D7DD-C777-FFD6-110C588DD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9020718" y="306401"/>
            <a:ext cx="3171282" cy="12222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4102071-A009-434A-A3EB-E872E721E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1004" y="-1"/>
            <a:ext cx="3251200" cy="1253067"/>
          </a:xfrm>
          <a:prstGeom prst="rect">
            <a:avLst/>
          </a:prstGeom>
        </p:spPr>
      </p:pic>
      <p:pic>
        <p:nvPicPr>
          <p:cNvPr id="2050" name="Picture 2" descr="Tượng Nữ Thần Tự Do - Biểu Tượng Tự Do Của Nước Mỹ">
            <a:extLst>
              <a:ext uri="{FF2B5EF4-FFF2-40B4-BE49-F238E27FC236}">
                <a16:creationId xmlns:a16="http://schemas.microsoft.com/office/drawing/2014/main" id="{FCCA3AB7-339A-9B14-D81C-89F54A8F6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9" y="947739"/>
            <a:ext cx="5144776" cy="321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014CE4-37A3-F411-ECB5-DDB7178BA541}"/>
              </a:ext>
            </a:extLst>
          </p:cNvPr>
          <p:cNvSpPr txBox="1"/>
          <p:nvPr/>
        </p:nvSpPr>
        <p:spPr>
          <a:xfrm>
            <a:off x="809625" y="4391025"/>
            <a:ext cx="4829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 nữ thần tự do (Mỹ).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2" name="Picture 4" descr="Hướng dẫn khám phá nhà hát Opera Sydney chi tiết nhất - Fantasea Travel">
            <a:extLst>
              <a:ext uri="{FF2B5EF4-FFF2-40B4-BE49-F238E27FC236}">
                <a16:creationId xmlns:a16="http://schemas.microsoft.com/office/drawing/2014/main" id="{C4D6141E-0BFB-57C3-5BAA-1B92DABD0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4" y="942975"/>
            <a:ext cx="5400675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900EA4-374B-27B1-4E67-55936A238B63}"/>
              </a:ext>
            </a:extLst>
          </p:cNvPr>
          <p:cNvSpPr txBox="1"/>
          <p:nvPr/>
        </p:nvSpPr>
        <p:spPr>
          <a:xfrm>
            <a:off x="6524625" y="4324350"/>
            <a:ext cx="5095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 hát Opera Sydney (Úc)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4116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A0FD16-8C2C-9191-CC35-95C05B842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809B8AE-117A-4883-941E-60930DBA59F6}"/>
              </a:ext>
            </a:extLst>
          </p:cNvPr>
          <p:cNvSpPr/>
          <p:nvPr/>
        </p:nvSpPr>
        <p:spPr>
          <a:xfrm>
            <a:off x="316588" y="257437"/>
            <a:ext cx="11507820" cy="6343125"/>
          </a:xfrm>
          <a:prstGeom prst="roundRect">
            <a:avLst/>
          </a:prstGeom>
          <a:solidFill>
            <a:srgbClr val="F5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F8F38B-D7DD-C777-FFD6-110C588DD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9020718" y="306401"/>
            <a:ext cx="3171282" cy="12222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4102071-A009-434A-A3EB-E872E721E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1004" y="-1"/>
            <a:ext cx="3251200" cy="12530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760F4C-E62C-4723-8EFE-09532C386401}"/>
              </a:ext>
            </a:extLst>
          </p:cNvPr>
          <p:cNvSpPr txBox="1"/>
          <p:nvPr/>
        </p:nvSpPr>
        <p:spPr>
          <a:xfrm>
            <a:off x="1469205" y="399576"/>
            <a:ext cx="9606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4EB1DB-92DA-99BC-B27B-643EE2803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450" y="1073211"/>
            <a:ext cx="3852862" cy="545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718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A0FD16-8C2C-9191-CC35-95C05B842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809B8AE-117A-4883-941E-60930DBA59F6}"/>
              </a:ext>
            </a:extLst>
          </p:cNvPr>
          <p:cNvSpPr/>
          <p:nvPr/>
        </p:nvSpPr>
        <p:spPr>
          <a:xfrm>
            <a:off x="316588" y="257437"/>
            <a:ext cx="11507820" cy="6343125"/>
          </a:xfrm>
          <a:prstGeom prst="roundRect">
            <a:avLst/>
          </a:prstGeom>
          <a:solidFill>
            <a:srgbClr val="F5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F8F38B-D7DD-C777-FFD6-110C588DD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9020718" y="306401"/>
            <a:ext cx="3171282" cy="12222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4102071-A009-434A-A3EB-E872E721E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1004" y="-1"/>
            <a:ext cx="3251200" cy="1253067"/>
          </a:xfrm>
          <a:prstGeom prst="rect">
            <a:avLst/>
          </a:prstGeom>
        </p:spPr>
      </p:pic>
      <p:pic>
        <p:nvPicPr>
          <p:cNvPr id="9" name="Picture 7" descr="A group of kids reading books&#10;&#10;Description automatically generated with medium confidence">
            <a:extLst>
              <a:ext uri="{FF2B5EF4-FFF2-40B4-BE49-F238E27FC236}">
                <a16:creationId xmlns:a16="http://schemas.microsoft.com/office/drawing/2014/main" id="{5FD2AE2F-1B26-4B8E-9CDD-1A2BB674BD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78"/>
          <a:stretch/>
        </p:blipFill>
        <p:spPr>
          <a:xfrm>
            <a:off x="6605198" y="2562225"/>
            <a:ext cx="5177118" cy="36573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EAA526-EACD-4574-B2ED-FD5EC932274B}"/>
              </a:ext>
            </a:extLst>
          </p:cNvPr>
          <p:cNvSpPr txBox="1"/>
          <p:nvPr/>
        </p:nvSpPr>
        <p:spPr>
          <a:xfrm>
            <a:off x="518535" y="340793"/>
            <a:ext cx="103113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base">
              <a:spcAft>
                <a:spcPts val="600"/>
              </a:spcAft>
              <a:defRPr/>
            </a:pP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Trao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đổi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những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suy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nghĩ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về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công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trình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kiến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trúc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nổi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tiếng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kumimoji="0" lang="sv-SE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6D7493-704F-C4B6-4304-DDD987412029}"/>
              </a:ext>
            </a:extLst>
          </p:cNvPr>
          <p:cNvGrpSpPr/>
          <p:nvPr/>
        </p:nvGrpSpPr>
        <p:grpSpPr>
          <a:xfrm>
            <a:off x="390966" y="2242936"/>
            <a:ext cx="6097476" cy="2856139"/>
            <a:chOff x="2388854" y="1376332"/>
            <a:chExt cx="7723200" cy="285613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D93C49A-6310-8CAD-0755-AB9A128F0000}"/>
                </a:ext>
              </a:extLst>
            </p:cNvPr>
            <p:cNvSpPr/>
            <p:nvPr/>
          </p:nvSpPr>
          <p:spPr>
            <a:xfrm>
              <a:off x="2469349" y="1376332"/>
              <a:ext cx="7642705" cy="2856139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6395478-125F-E272-CBF3-DB60C42F9EBC}"/>
                </a:ext>
              </a:extLst>
            </p:cNvPr>
            <p:cNvSpPr txBox="1"/>
            <p:nvPr/>
          </p:nvSpPr>
          <p:spPr>
            <a:xfrm>
              <a:off x="2388854" y="1641564"/>
              <a:ext cx="7636322" cy="24622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marR="0" lvl="0" indent="-571500" algn="ju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Tên công trình đó là gì?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  <a:p>
              <a:pPr marL="571500" marR="0" lvl="0" indent="-571500" algn="ju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Thuộc quốc gia nào?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  <a:p>
              <a:pPr marL="571500" marR="0" lvl="0" indent="-571500" algn="ju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Những điểm độc đáo của công trình?...</a:t>
              </a:r>
              <a:endParaRPr kumimoji="0" lang="sv-SE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1423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t="8903" b="360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078865" y="3480577"/>
            <a:ext cx="13684629" cy="3377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7500" y="2824535"/>
            <a:ext cx="2678269" cy="1208933"/>
          </a:xfrm>
          <a:prstGeom prst="rect">
            <a:avLst/>
          </a:prstGeom>
        </p:spPr>
      </p:pic>
      <p:pic>
        <p:nvPicPr>
          <p:cNvPr id="7" name="Picture 19"/>
          <p:cNvPicPr>
            <a:picLocks noChangeAspect="1"/>
          </p:cNvPicPr>
          <p:nvPr/>
        </p:nvPicPr>
        <p:blipFill>
          <a:blip r:embed="rId6"/>
          <a:srcRect l="78244" b="71519"/>
          <a:stretch>
            <a:fillRect/>
          </a:stretch>
        </p:blipFill>
        <p:spPr>
          <a:xfrm flipH="1">
            <a:off x="8505" y="7694"/>
            <a:ext cx="4560832" cy="2540017"/>
          </a:xfrm>
          <a:prstGeom prst="rect">
            <a:avLst/>
          </a:prstGeom>
        </p:spPr>
      </p:pic>
      <p:pic>
        <p:nvPicPr>
          <p:cNvPr id="8" name="Picture 18"/>
          <p:cNvPicPr>
            <a:picLocks noChangeAspect="1"/>
          </p:cNvPicPr>
          <p:nvPr/>
        </p:nvPicPr>
        <p:blipFill>
          <a:blip r:embed="rId7"/>
          <a:srcRect l="29023"/>
          <a:stretch>
            <a:fillRect/>
          </a:stretch>
        </p:blipFill>
        <p:spPr>
          <a:xfrm>
            <a:off x="-486137" y="-1"/>
            <a:ext cx="12678137" cy="7303625"/>
          </a:xfrm>
          <a:prstGeom prst="rect">
            <a:avLst/>
          </a:prstGeom>
        </p:spPr>
      </p:pic>
      <p:pic>
        <p:nvPicPr>
          <p:cNvPr id="10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4" y="1702964"/>
            <a:ext cx="4673001" cy="466100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58532" y="238866"/>
            <a:ext cx="7415968" cy="5929775"/>
            <a:chOff x="5241752" y="161403"/>
            <a:chExt cx="6819068" cy="5929774"/>
          </a:xfrm>
        </p:grpSpPr>
        <p:grpSp>
          <p:nvGrpSpPr>
            <p:cNvPr id="12" name="Group 6"/>
            <p:cNvGrpSpPr/>
            <p:nvPr/>
          </p:nvGrpSpPr>
          <p:grpSpPr>
            <a:xfrm>
              <a:off x="5335929" y="1160824"/>
              <a:ext cx="6475247" cy="0"/>
              <a:chOff x="1533184" y="0"/>
              <a:chExt cx="12950494" cy="0"/>
            </a:xfrm>
          </p:grpSpPr>
          <p:sp>
            <p:nvSpPr>
              <p:cNvPr id="16" name="AutoShape 7"/>
              <p:cNvSpPr/>
              <p:nvPr/>
            </p:nvSpPr>
            <p:spPr>
              <a:xfrm>
                <a:off x="1533184" y="0"/>
                <a:ext cx="3973218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AutoShape 8"/>
              <p:cNvSpPr/>
              <p:nvPr/>
            </p:nvSpPr>
            <p:spPr>
              <a:xfrm>
                <a:off x="478795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AutoShape 9"/>
              <p:cNvSpPr/>
              <p:nvPr/>
            </p:nvSpPr>
            <p:spPr>
              <a:xfrm>
                <a:off x="955602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5241752" y="161403"/>
              <a:ext cx="6819068" cy="5929774"/>
              <a:chOff x="5241752" y="161403"/>
              <a:chExt cx="6819068" cy="5929774"/>
            </a:xfrm>
          </p:grpSpPr>
          <p:pic>
            <p:nvPicPr>
              <p:cNvPr id="14" name="图片 14">
                <a:extLst>
                  <a:ext uri="{FF2B5EF4-FFF2-40B4-BE49-F238E27FC236}">
                    <a16:creationId xmlns:a16="http://schemas.microsoft.com/office/drawing/2014/main" id="{5BF02888-AC6E-4B21-865F-B442DC998C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4" b="924"/>
              <a:stretch/>
            </p:blipFill>
            <p:spPr>
              <a:xfrm>
                <a:off x="5241752" y="161403"/>
                <a:ext cx="6819068" cy="5929774"/>
              </a:xfrm>
              <a:prstGeom prst="rect">
                <a:avLst/>
              </a:prstGeom>
            </p:spPr>
          </p:pic>
          <p:sp>
            <p:nvSpPr>
              <p:cNvPr id="15" name="TextBox 23"/>
              <p:cNvSpPr txBox="1"/>
              <p:nvPr/>
            </p:nvSpPr>
            <p:spPr>
              <a:xfrm>
                <a:off x="6293469" y="1971711"/>
                <a:ext cx="4941004" cy="221599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Về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nhà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: Chia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sẻ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với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người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thâ</a:t>
                </a:r>
                <a:r>
                  <a:rPr lang="en-US" sz="4800" b="1" dirty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n </a:t>
                </a:r>
                <a:r>
                  <a:rPr lang="en-US" sz="4800" b="1" dirty="0" err="1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cách</a:t>
                </a:r>
                <a:r>
                  <a:rPr lang="en-US" sz="4800" b="1" dirty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lang="en-US" sz="4800" b="1" dirty="0" err="1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viết</a:t>
                </a:r>
                <a:r>
                  <a:rPr lang="en-US" sz="4800" b="1" dirty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lang="en-US" sz="4800" b="1" dirty="0" err="1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thư</a:t>
                </a:r>
                <a:r>
                  <a:rPr lang="en-US" sz="4800" b="1" dirty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lang="en-US" sz="4800" b="1" dirty="0" err="1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điện</a:t>
                </a:r>
                <a:r>
                  <a:rPr lang="en-US" sz="4800" b="1" dirty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lang="en-US" sz="4800" b="1" dirty="0" err="1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tử</a:t>
                </a:r>
                <a:endPara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D11F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28204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C5AC05-BBE7-2DDD-BEC8-B2C494598E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7" t="1017" r="3167" b="9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2EB8F735-6ADC-4220-BF8C-A7FF7450F6F7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30D18E-04EA-3EF6-360A-CFDF9B4CAE56}"/>
              </a:ext>
            </a:extLst>
          </p:cNvPr>
          <p:cNvSpPr txBox="1"/>
          <p:nvPr/>
        </p:nvSpPr>
        <p:spPr>
          <a:xfrm>
            <a:off x="1947339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0C079C3-AF12-76E7-9DFE-C5D93B45F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2137949"/>
            <a:ext cx="919996" cy="9199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D1D172-EF51-3E67-C64A-C5E049D4E06E}"/>
              </a:ext>
            </a:extLst>
          </p:cNvPr>
          <p:cNvSpPr txBox="1"/>
          <p:nvPr/>
        </p:nvSpPr>
        <p:spPr>
          <a:xfrm>
            <a:off x="1947339" y="32016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BBB828-4F59-2112-6B58-FCB7FAFE9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3118961"/>
            <a:ext cx="919996" cy="9199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1EAF673-E0AB-44DA-DA2F-CB9836DF07E4}"/>
              </a:ext>
            </a:extLst>
          </p:cNvPr>
          <p:cNvSpPr txBox="1"/>
          <p:nvPr/>
        </p:nvSpPr>
        <p:spPr>
          <a:xfrm>
            <a:off x="1947339" y="41826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FBD1CE-E9FA-84BC-0DA0-DCB000FA8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4099973"/>
            <a:ext cx="919996" cy="9199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DC8FAC8-57C2-AB95-D181-1DF347FEB374}"/>
              </a:ext>
            </a:extLst>
          </p:cNvPr>
          <p:cNvSpPr txBox="1"/>
          <p:nvPr/>
        </p:nvSpPr>
        <p:spPr>
          <a:xfrm>
            <a:off x="1947339" y="51636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139965E-1DA4-00CE-AA45-7F7B110ED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508098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18DA79-46E5-791B-1899-2096E0870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7121" y="179001"/>
            <a:ext cx="6572058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33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5" grpId="0" uiExpand="1" build="p"/>
      <p:bldP spid="17" grpId="0" uiExpand="1" build="p"/>
      <p:bldP spid="19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7E0D93-86DF-453C-A864-A4BD6CF5C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895" y="0"/>
            <a:ext cx="12239766" cy="58562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11C753-2A06-470D-AE8A-4569CB29A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895" y="2014209"/>
            <a:ext cx="12266024" cy="48437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60CFB4-C027-4EE7-A3F9-CB98013FF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993" y="631402"/>
            <a:ext cx="7422142" cy="342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841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</TotalTime>
  <Words>137</Words>
  <PresentationFormat>Widescreen</PresentationFormat>
  <Paragraphs>16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Cambria</vt:lpstr>
      <vt:lpstr>iCiel Pony</vt:lpstr>
      <vt:lpstr>Times New Roman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2024-02-09T13:52:24Z</dcterms:created>
  <dcterms:modified xsi:type="dcterms:W3CDTF">2024-02-20T13:55:10Z</dcterms:modified>
</cp:coreProperties>
</file>