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6" r:id="rId4"/>
    <p:sldId id="260" r:id="rId5"/>
    <p:sldId id="277" r:id="rId6"/>
    <p:sldId id="278" r:id="rId7"/>
    <p:sldId id="279" r:id="rId8"/>
    <p:sldId id="280" r:id="rId9"/>
    <p:sldId id="27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33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20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9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06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8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816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89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49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91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2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3C722-9654-47F8-9E40-1C72E94B419D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812D4-6A96-4654-8B2D-F048F3FFF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14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31847" y="189186"/>
            <a:ext cx="805412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6: </a:t>
            </a: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TẾ BÀO</a:t>
            </a:r>
            <a:endParaRPr lang="en-US" sz="4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 VỊ CƠ SỞ CỦA SỰ SỐNG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959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1758629" y="86775"/>
            <a:ext cx="860308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algn="ctr" defTabSz="761932">
              <a:defRPr/>
            </a:pPr>
            <a:r>
              <a:rPr lang="en-US" altLang="zh-CN" sz="5500" i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HÀNH QUAN SÁT TẾ BÀO SINH VẬT</a:t>
            </a:r>
            <a:endParaRPr lang="zh-CN" altLang="en-US" sz="5500" i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97517" y="2191631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8D3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" name="文本框 30"/>
          <p:cNvSpPr txBox="1"/>
          <p:nvPr/>
        </p:nvSpPr>
        <p:spPr>
          <a:xfrm>
            <a:off x="1758629" y="2320578"/>
            <a:ext cx="6928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97517" y="3576625"/>
            <a:ext cx="856005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F472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7" name="文本框 30"/>
          <p:cNvSpPr txBox="1"/>
          <p:nvPr/>
        </p:nvSpPr>
        <p:spPr>
          <a:xfrm>
            <a:off x="1659368" y="3684347"/>
            <a:ext cx="856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vảy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497517" y="4982845"/>
            <a:ext cx="856004" cy="92333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761932">
              <a:spcBef>
                <a:spcPct val="20000"/>
              </a:spcBef>
              <a:defRPr/>
            </a:pPr>
            <a: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9" name="文本框 30"/>
          <p:cNvSpPr txBox="1"/>
          <p:nvPr/>
        </p:nvSpPr>
        <p:spPr>
          <a:xfrm>
            <a:off x="1659368" y="5090567"/>
            <a:ext cx="8561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altLang="zh-CN" sz="4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altLang="zh-CN" sz="40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zh-CN" altLang="en-US" sz="4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8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295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46524" y="83996"/>
            <a:ext cx="1976309" cy="760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endParaRPr lang="en-US" sz="3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51" y="3358291"/>
            <a:ext cx="2038063" cy="319636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480381" y="908804"/>
            <a:ext cx="2392370" cy="2392370"/>
            <a:chOff x="9568775" y="4312693"/>
            <a:chExt cx="2392370" cy="23923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8775" y="4312693"/>
              <a:ext cx="2392370" cy="239237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876064" y="6335731"/>
              <a:ext cx="19030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lúp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cầm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tay</a:t>
              </a:r>
              <a:endParaRPr lang="en-US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83965" y="6335731"/>
            <a:ext cx="2531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157383" y="1421472"/>
            <a:ext cx="2680667" cy="1781759"/>
            <a:chOff x="9280478" y="1761198"/>
            <a:chExt cx="2680667" cy="17817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24281" b="9252"/>
            <a:stretch/>
          </p:blipFill>
          <p:spPr>
            <a:xfrm>
              <a:off x="9280478" y="1761198"/>
              <a:ext cx="2680667" cy="178175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9280478" y="3116508"/>
              <a:ext cx="19415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168392" y="3401833"/>
            <a:ext cx="2754494" cy="1848919"/>
            <a:chOff x="2826957" y="3166280"/>
            <a:chExt cx="2754494" cy="184891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/>
            <a:srcRect t="9590" b="10718"/>
            <a:stretch/>
          </p:blipFill>
          <p:spPr>
            <a:xfrm>
              <a:off x="2826957" y="3166280"/>
              <a:ext cx="2754494" cy="181515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2839216" y="4645867"/>
              <a:ext cx="1133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 </a:t>
              </a:r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131479" y="5266016"/>
            <a:ext cx="2780221" cy="1464323"/>
            <a:chOff x="2818159" y="5232250"/>
            <a:chExt cx="2780221" cy="146432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/>
            <a:srcRect t="23144" r="10619"/>
            <a:stretch/>
          </p:blipFill>
          <p:spPr>
            <a:xfrm>
              <a:off x="2818159" y="5232250"/>
              <a:ext cx="2780221" cy="1464323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821103" y="6338251"/>
              <a:ext cx="759591" cy="2981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Lamen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304464" y="2171079"/>
            <a:ext cx="2117339" cy="2124730"/>
            <a:chOff x="2249261" y="1288178"/>
            <a:chExt cx="2282453" cy="228245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49261" y="1288178"/>
              <a:ext cx="2282453" cy="228245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3417816" y="3173625"/>
              <a:ext cx="973214" cy="39674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Pipette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04470" y="4500602"/>
            <a:ext cx="2507268" cy="2200436"/>
            <a:chOff x="3010895" y="1785562"/>
            <a:chExt cx="2192441" cy="19266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8"/>
            <a:srcRect l="25902" t="19977" r="26260" b="37816"/>
            <a:stretch/>
          </p:blipFill>
          <p:spPr>
            <a:xfrm>
              <a:off x="3019693" y="1785562"/>
              <a:ext cx="2183643" cy="1926629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3010895" y="3358291"/>
              <a:ext cx="1327709" cy="323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Kim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mũi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mác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069967" y="1608011"/>
            <a:ext cx="2647662" cy="2647662"/>
            <a:chOff x="7622940" y="3388233"/>
            <a:chExt cx="2647662" cy="2647662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22940" y="3388233"/>
              <a:ext cx="2647662" cy="2647662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634860" y="5588289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Panh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8821202" y="4635389"/>
            <a:ext cx="2987540" cy="2000988"/>
            <a:chOff x="8766610" y="4635389"/>
            <a:chExt cx="2987540" cy="2000988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/>
            <a:srcRect t="15797" r="4193" b="19769"/>
            <a:stretch/>
          </p:blipFill>
          <p:spPr>
            <a:xfrm>
              <a:off x="8766610" y="4635389"/>
              <a:ext cx="2987540" cy="2000988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8836099" y="4771806"/>
              <a:ext cx="15953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thủy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latin typeface="Arial" panose="020B0604020202020204" pitchFamily="34" charset="0"/>
                  <a:cs typeface="Arial" panose="020B0604020202020204" pitchFamily="34" charset="0"/>
                </a:rPr>
                <a:t>tinh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742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229373" y="139607"/>
            <a:ext cx="295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1485" y="955830"/>
            <a:ext cx="2335294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Hoá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283548" y="2475669"/>
            <a:ext cx="2784737" cy="3961909"/>
            <a:chOff x="312858" y="2705515"/>
            <a:chExt cx="2784737" cy="3961909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1563" r="32230"/>
            <a:stretch/>
          </p:blipFill>
          <p:spPr>
            <a:xfrm>
              <a:off x="544683" y="2705515"/>
              <a:ext cx="2005774" cy="355611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312858" y="6144204"/>
              <a:ext cx="278473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Xanh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methylene</a:t>
              </a:r>
              <a:endParaRPr lang="en-US" sz="2800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3348" y="3106040"/>
            <a:ext cx="3925931" cy="333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2951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35792" y="731430"/>
            <a:ext cx="1808508" cy="780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242"/>
          <a:stretch/>
        </p:blipFill>
        <p:spPr>
          <a:xfrm>
            <a:off x="660662" y="2239674"/>
            <a:ext cx="3443993" cy="30567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28437" y="5537172"/>
            <a:ext cx="16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459" y="2395607"/>
            <a:ext cx="3406031" cy="29008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66295" y="2476469"/>
            <a:ext cx="3625705" cy="281999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20858" y="5584558"/>
            <a:ext cx="2300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9291583" y="5604945"/>
            <a:ext cx="2584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73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103245" y="45011"/>
            <a:ext cx="48313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zh-CN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zh-CN" alt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3589" y="1102190"/>
            <a:ext cx="107678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trứng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mắt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lúp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 Same Side Corner Rectangle 154"/>
          <p:cNvSpPr/>
          <p:nvPr/>
        </p:nvSpPr>
        <p:spPr>
          <a:xfrm>
            <a:off x="969189" y="943460"/>
            <a:ext cx="10902246" cy="933011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105"/>
          <p:cNvSpPr>
            <a:spLocks noEditPoints="1"/>
          </p:cNvSpPr>
          <p:nvPr/>
        </p:nvSpPr>
        <p:spPr bwMode="auto">
          <a:xfrm>
            <a:off x="231544" y="1060856"/>
            <a:ext cx="643048" cy="65688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文本框 15"/>
          <p:cNvSpPr txBox="1"/>
          <p:nvPr/>
        </p:nvSpPr>
        <p:spPr>
          <a:xfrm>
            <a:off x="1252968" y="2342482"/>
            <a:ext cx="10618466" cy="13496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Dùng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kim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mũi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mác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tách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trứng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cho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đĩa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đồng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hồ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đã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có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sẵn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vài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giọt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nước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cất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Flowchart: Off-page Connector 63"/>
          <p:cNvSpPr/>
          <p:nvPr/>
        </p:nvSpPr>
        <p:spPr>
          <a:xfrm>
            <a:off x="362250" y="3937952"/>
            <a:ext cx="767164" cy="642805"/>
          </a:xfrm>
          <a:prstGeom prst="flowChartOffpageConnector">
            <a:avLst/>
          </a:prstGeom>
          <a:solidFill>
            <a:srgbClr val="29B9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1" name="文本框 18"/>
          <p:cNvSpPr txBox="1"/>
          <p:nvPr/>
        </p:nvSpPr>
        <p:spPr>
          <a:xfrm>
            <a:off x="1252968" y="3856981"/>
            <a:ext cx="8686800" cy="7094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bằng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mắt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thường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và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kính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lúp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cầm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tay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Flowchart: Off-page Connector 63"/>
          <p:cNvSpPr/>
          <p:nvPr/>
        </p:nvSpPr>
        <p:spPr>
          <a:xfrm>
            <a:off x="362250" y="5204441"/>
            <a:ext cx="767164" cy="642805"/>
          </a:xfrm>
          <a:prstGeom prst="flowChartOffpageConnector">
            <a:avLst/>
          </a:prstGeom>
          <a:solidFill>
            <a:srgbClr val="F472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文本框 20"/>
          <p:cNvSpPr txBox="1"/>
          <p:nvPr/>
        </p:nvSpPr>
        <p:spPr>
          <a:xfrm>
            <a:off x="1252968" y="5137821"/>
            <a:ext cx="4769459" cy="70942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Vẽ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tế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bào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quan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sát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được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Flowchart: Off-page Connector 63"/>
          <p:cNvSpPr/>
          <p:nvPr/>
        </p:nvSpPr>
        <p:spPr>
          <a:xfrm>
            <a:off x="362250" y="2577912"/>
            <a:ext cx="767164" cy="642805"/>
          </a:xfrm>
          <a:prstGeom prst="flowChartOffpageConnector">
            <a:avLst/>
          </a:prstGeom>
          <a:solidFill>
            <a:srgbClr val="F8D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20AB4D-A71F-B20D-7BA0-8944C3C2E02D}"/>
              </a:ext>
            </a:extLst>
          </p:cNvPr>
          <p:cNvSpPr txBox="1"/>
          <p:nvPr/>
        </p:nvSpPr>
        <p:spPr>
          <a:xfrm>
            <a:off x="231544" y="6166658"/>
            <a:ext cx="61679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2312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9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0"/>
          <p:cNvSpPr txBox="1"/>
          <p:nvPr/>
        </p:nvSpPr>
        <p:spPr>
          <a:xfrm>
            <a:off x="229373" y="139607"/>
            <a:ext cx="459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8993" y="1070658"/>
            <a:ext cx="10767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vảy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3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30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 Same Side Corner Rectangle 154"/>
          <p:cNvSpPr/>
          <p:nvPr/>
        </p:nvSpPr>
        <p:spPr>
          <a:xfrm>
            <a:off x="906125" y="943460"/>
            <a:ext cx="10902248" cy="774283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105"/>
          <p:cNvSpPr>
            <a:spLocks noEditPoints="1"/>
          </p:cNvSpPr>
          <p:nvPr/>
        </p:nvSpPr>
        <p:spPr bwMode="auto">
          <a:xfrm>
            <a:off x="229373" y="1070658"/>
            <a:ext cx="525203" cy="563800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5265" t="17780" r="17486" b="4634"/>
          <a:stretch/>
        </p:blipFill>
        <p:spPr>
          <a:xfrm>
            <a:off x="2843606" y="2125969"/>
            <a:ext cx="7098620" cy="4604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/>
        </p:nvSpPr>
        <p:spPr>
          <a:xfrm>
            <a:off x="229373" y="139607"/>
            <a:ext cx="4594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6000" b="1" i="1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  <a:cs typeface="Meiryo UI" panose="020B0604030504040204" pitchFamily="34" charset="-128"/>
              </a:defRPr>
            </a:lvl1pPr>
          </a:lstStyle>
          <a:p>
            <a:pPr defTabSz="761932">
              <a:defRPr/>
            </a:pP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zh-CN" alt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7555" y="1242005"/>
            <a:ext cx="305850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bào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</a:t>
            </a:r>
            <a:r>
              <a:rPr lang="en-US" sz="3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en-US" sz="3400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Ếch</a:t>
            </a:r>
            <a:endParaRPr lang="en-US" sz="3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 Same Side Corner Rectangle 154"/>
          <p:cNvSpPr/>
          <p:nvPr/>
        </p:nvSpPr>
        <p:spPr>
          <a:xfrm>
            <a:off x="853014" y="1102190"/>
            <a:ext cx="3347591" cy="1896404"/>
          </a:xfrm>
          <a:prstGeom prst="round2SameRect">
            <a:avLst/>
          </a:prstGeom>
          <a:noFill/>
          <a:ln w="28575">
            <a:solidFill>
              <a:srgbClr val="29B9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105"/>
          <p:cNvSpPr>
            <a:spLocks noEditPoints="1"/>
          </p:cNvSpPr>
          <p:nvPr/>
        </p:nvSpPr>
        <p:spPr bwMode="auto">
          <a:xfrm>
            <a:off x="90633" y="1260920"/>
            <a:ext cx="643048" cy="656887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29B9A6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21808" t="17780" r="22454" b="5280"/>
          <a:stretch/>
        </p:blipFill>
        <p:spPr>
          <a:xfrm>
            <a:off x="4496068" y="847494"/>
            <a:ext cx="7580318" cy="58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3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5"/>
          <p:cNvSpPr txBox="1"/>
          <p:nvPr/>
        </p:nvSpPr>
        <p:spPr>
          <a:xfrm>
            <a:off x="4477444" y="72679"/>
            <a:ext cx="2346796" cy="830997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5400" b="1" baseline="0">
                <a:solidFill>
                  <a:srgbClr val="F8D35E"/>
                </a:solidFill>
              </a:defRPr>
            </a:lvl1pPr>
            <a:lvl2pPr indent="0">
              <a:buNone/>
              <a:defRPr sz="1200"/>
            </a:lvl2pPr>
            <a:lvl3pPr indent="0">
              <a:buNone/>
              <a:defRPr sz="1000"/>
            </a:lvl3pPr>
            <a:lvl4pPr indent="0">
              <a:buNone/>
              <a:defRPr sz="900"/>
            </a:lvl4pPr>
            <a:lvl5pPr indent="0">
              <a:buNone/>
              <a:defRPr sz="900"/>
            </a:lvl5pPr>
            <a:lvl6pPr indent="0">
              <a:buNone/>
              <a:defRPr sz="900"/>
            </a:lvl6pPr>
            <a:lvl7pPr indent="0">
              <a:buNone/>
              <a:defRPr sz="900"/>
            </a:lvl7pPr>
            <a:lvl8pPr indent="0">
              <a:buNone/>
              <a:defRPr sz="900"/>
            </a:lvl8pPr>
            <a:lvl9pPr indent="0">
              <a:buNone/>
              <a:defRPr sz="900"/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Dặn</a:t>
            </a:r>
            <a:r>
              <a:rPr kumimoji="0" lang="en-US" altLang="zh-CN" b="1" i="1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dò</a:t>
            </a:r>
            <a:endParaRPr kumimoji="0" lang="zh-CN" altLang="en-US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8" name="直接连接符 29"/>
          <p:cNvCxnSpPr/>
          <p:nvPr/>
        </p:nvCxnSpPr>
        <p:spPr>
          <a:xfrm>
            <a:off x="141440" y="979939"/>
            <a:ext cx="1189432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48"/>
          <p:cNvSpPr txBox="1"/>
          <p:nvPr/>
        </p:nvSpPr>
        <p:spPr>
          <a:xfrm>
            <a:off x="2257483" y="2675501"/>
            <a:ext cx="617660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Hoàn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thành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báo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cáo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thực</a:t>
            </a:r>
            <a:r>
              <a:rPr lang="en-US" altLang="zh-CN" sz="3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32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hành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22" name="组合 58"/>
          <p:cNvGrpSpPr/>
          <p:nvPr/>
        </p:nvGrpSpPr>
        <p:grpSpPr>
          <a:xfrm rot="11891394">
            <a:off x="8055652" y="3664568"/>
            <a:ext cx="3617254" cy="2454561"/>
            <a:chOff x="912737" y="565770"/>
            <a:chExt cx="3097450" cy="2152130"/>
          </a:xfrm>
        </p:grpSpPr>
        <p:sp>
          <p:nvSpPr>
            <p:cNvPr id="23" name="等腰三角形 59"/>
            <p:cNvSpPr/>
            <p:nvPr/>
          </p:nvSpPr>
          <p:spPr>
            <a:xfrm rot="18941696">
              <a:off x="2822785" y="2021207"/>
              <a:ext cx="266912" cy="230096"/>
            </a:xfrm>
            <a:prstGeom prst="triangle">
              <a:avLst/>
            </a:prstGeom>
            <a:solidFill>
              <a:srgbClr val="84C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等腰三角形 60"/>
            <p:cNvSpPr/>
            <p:nvPr/>
          </p:nvSpPr>
          <p:spPr>
            <a:xfrm rot="3678182">
              <a:off x="2802171" y="1181956"/>
              <a:ext cx="397226" cy="342435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等腰三角形 61"/>
            <p:cNvSpPr/>
            <p:nvPr/>
          </p:nvSpPr>
          <p:spPr>
            <a:xfrm rot="9480000">
              <a:off x="3485946" y="2487804"/>
              <a:ext cx="266912" cy="230096"/>
            </a:xfrm>
            <a:prstGeom prst="triangle">
              <a:avLst/>
            </a:prstGeom>
            <a:solidFill>
              <a:srgbClr val="29B9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等腰三角形 62"/>
            <p:cNvSpPr/>
            <p:nvPr/>
          </p:nvSpPr>
          <p:spPr>
            <a:xfrm rot="1020767">
              <a:off x="1218249" y="749218"/>
              <a:ext cx="945160" cy="814792"/>
            </a:xfrm>
            <a:prstGeom prst="triangl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等腰三角形 63"/>
            <p:cNvSpPr/>
            <p:nvPr/>
          </p:nvSpPr>
          <p:spPr>
            <a:xfrm rot="1020767">
              <a:off x="1105528" y="607668"/>
              <a:ext cx="1175902" cy="1013706"/>
            </a:xfrm>
            <a:prstGeom prst="triangle">
              <a:avLst/>
            </a:prstGeom>
            <a:noFill/>
            <a:ln>
              <a:solidFill>
                <a:srgbClr val="FFC20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C20F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椭圆 64"/>
            <p:cNvSpPr/>
            <p:nvPr/>
          </p:nvSpPr>
          <p:spPr>
            <a:xfrm rot="18818926">
              <a:off x="912737" y="1383941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椭圆 65"/>
            <p:cNvSpPr/>
            <p:nvPr/>
          </p:nvSpPr>
          <p:spPr>
            <a:xfrm rot="18818926">
              <a:off x="1788997" y="565770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椭圆 66"/>
            <p:cNvSpPr/>
            <p:nvPr/>
          </p:nvSpPr>
          <p:spPr>
            <a:xfrm rot="18818926">
              <a:off x="2041044" y="1708216"/>
              <a:ext cx="114845" cy="114845"/>
            </a:xfrm>
            <a:prstGeom prst="ellipse">
              <a:avLst/>
            </a:prstGeom>
            <a:solidFill>
              <a:srgbClr val="FFC2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1" name="组合 67"/>
            <p:cNvGrpSpPr/>
            <p:nvPr/>
          </p:nvGrpSpPr>
          <p:grpSpPr>
            <a:xfrm rot="8977127">
              <a:off x="3563479" y="1987179"/>
              <a:ext cx="446708" cy="334617"/>
              <a:chOff x="2822785" y="1265179"/>
              <a:chExt cx="930073" cy="696693"/>
            </a:xfrm>
          </p:grpSpPr>
          <p:sp>
            <p:nvSpPr>
              <p:cNvPr id="32" name="等腰三角形 68"/>
              <p:cNvSpPr/>
              <p:nvPr/>
            </p:nvSpPr>
            <p:spPr>
              <a:xfrm rot="18941696">
                <a:off x="2822785" y="1265179"/>
                <a:ext cx="266912" cy="230096"/>
              </a:xfrm>
              <a:prstGeom prst="triangle">
                <a:avLst/>
              </a:prstGeom>
              <a:solidFill>
                <a:srgbClr val="84CBC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等腰三角形 69"/>
              <p:cNvSpPr/>
              <p:nvPr/>
            </p:nvSpPr>
            <p:spPr>
              <a:xfrm rot="9480000">
                <a:off x="3485946" y="1731776"/>
                <a:ext cx="266912" cy="230096"/>
              </a:xfrm>
              <a:prstGeom prst="triangle">
                <a:avLst/>
              </a:prstGeom>
              <a:solidFill>
                <a:srgbClr val="29B9A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6858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C20F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cxnSp>
        <p:nvCxnSpPr>
          <p:cNvPr id="34" name="Straight Connector 13"/>
          <p:cNvCxnSpPr/>
          <p:nvPr/>
        </p:nvCxnSpPr>
        <p:spPr>
          <a:xfrm flipH="1">
            <a:off x="379517" y="3455841"/>
            <a:ext cx="6952952" cy="0"/>
          </a:xfrm>
          <a:prstGeom prst="line">
            <a:avLst/>
          </a:prstGeom>
          <a:ln w="19050" cap="sq">
            <a:solidFill>
              <a:srgbClr val="F47264"/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16"/>
          <p:cNvSpPr>
            <a:spLocks noEditPoints="1"/>
          </p:cNvSpPr>
          <p:nvPr/>
        </p:nvSpPr>
        <p:spPr bwMode="auto">
          <a:xfrm>
            <a:off x="805930" y="2499194"/>
            <a:ext cx="838286" cy="706217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47264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32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216</Words>
  <Application>Microsoft Office PowerPoint</Application>
  <PresentationFormat>Widescreen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2021-05-29T13:10:23Z</dcterms:created>
  <dcterms:modified xsi:type="dcterms:W3CDTF">2023-12-12T15:34:47Z</dcterms:modified>
</cp:coreProperties>
</file>